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Lst>
  <p:sldSz cy="5143500" cx="9144000"/>
  <p:notesSz cx="6858000" cy="9144000"/>
  <p:embeddedFontLst>
    <p:embeddedFont>
      <p:font typeface="Ubuntu"/>
      <p:regular r:id="rId66"/>
      <p:bold r:id="rId67"/>
      <p:italic r:id="rId68"/>
      <p:boldItalic r:id="rId69"/>
    </p:embeddedFont>
    <p:embeddedFont>
      <p:font typeface="Zilla Slab SemiBold"/>
      <p:bold r:id="rId70"/>
    </p:embeddedFont>
    <p:embeddedFont>
      <p:font typeface="Lato"/>
      <p:regular r:id="rId71"/>
      <p:bold r:id="rId72"/>
      <p:italic r:id="rId73"/>
      <p:boldItalic r:id="rId74"/>
    </p:embeddedFont>
    <p:embeddedFont>
      <p:font typeface="Inter"/>
      <p:regular r:id="rId75"/>
      <p:bold r:id="rId76"/>
      <p:italic r:id="rId77"/>
      <p:boldItalic r:id="rId78"/>
    </p:embeddedFont>
    <p:embeddedFont>
      <p:font typeface="Arvo"/>
      <p:regular r:id="rId79"/>
      <p:bold r:id="rId80"/>
      <p:italic r:id="rId81"/>
      <p:boldItalic r:id="rId82"/>
    </p:embeddedFont>
    <p:embeddedFont>
      <p:font typeface="Zilla Slab"/>
      <p:regular r:id="rId83"/>
      <p:bold r:id="rId84"/>
      <p:italic r:id="rId85"/>
    </p:embeddedFont>
    <p:embeddedFont>
      <p:font typeface="Open Sans"/>
      <p:regular r:id="rId86"/>
      <p:bold r:id="rId87"/>
      <p:italic r:id="rId88"/>
      <p:boldItalic r:id="rId8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84" Type="http://schemas.openxmlformats.org/officeDocument/2006/relationships/font" Target="fonts/ZillaSlab-bold.fntdata"/><Relationship Id="rId83" Type="http://schemas.openxmlformats.org/officeDocument/2006/relationships/font" Target="fonts/ZillaSlab-regular.fntdata"/><Relationship Id="rId42" Type="http://schemas.openxmlformats.org/officeDocument/2006/relationships/slide" Target="slides/slide38.xml"/><Relationship Id="rId86" Type="http://schemas.openxmlformats.org/officeDocument/2006/relationships/font" Target="fonts/OpenSans-regular.fntdata"/><Relationship Id="rId41" Type="http://schemas.openxmlformats.org/officeDocument/2006/relationships/slide" Target="slides/slide37.xml"/><Relationship Id="rId85" Type="http://schemas.openxmlformats.org/officeDocument/2006/relationships/font" Target="fonts/ZillaSlab-italic.fntdata"/><Relationship Id="rId44" Type="http://schemas.openxmlformats.org/officeDocument/2006/relationships/slide" Target="slides/slide40.xml"/><Relationship Id="rId88" Type="http://schemas.openxmlformats.org/officeDocument/2006/relationships/font" Target="fonts/OpenSans-italic.fntdata"/><Relationship Id="rId43" Type="http://schemas.openxmlformats.org/officeDocument/2006/relationships/slide" Target="slides/slide39.xml"/><Relationship Id="rId87" Type="http://schemas.openxmlformats.org/officeDocument/2006/relationships/font" Target="fonts/OpenSans-bold.fntdata"/><Relationship Id="rId46" Type="http://schemas.openxmlformats.org/officeDocument/2006/relationships/slide" Target="slides/slide42.xml"/><Relationship Id="rId45" Type="http://schemas.openxmlformats.org/officeDocument/2006/relationships/slide" Target="slides/slide41.xml"/><Relationship Id="rId89" Type="http://schemas.openxmlformats.org/officeDocument/2006/relationships/font" Target="fonts/OpenSans-boldItalic.fntdata"/><Relationship Id="rId80" Type="http://schemas.openxmlformats.org/officeDocument/2006/relationships/font" Target="fonts/Arvo-bold.fntdata"/><Relationship Id="rId82" Type="http://schemas.openxmlformats.org/officeDocument/2006/relationships/font" Target="fonts/Arvo-boldItalic.fntdata"/><Relationship Id="rId81" Type="http://schemas.openxmlformats.org/officeDocument/2006/relationships/font" Target="fonts/Arvo-italic.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73" Type="http://schemas.openxmlformats.org/officeDocument/2006/relationships/font" Target="fonts/Lato-italic.fntdata"/><Relationship Id="rId72" Type="http://schemas.openxmlformats.org/officeDocument/2006/relationships/font" Target="fonts/Lato-bold.fntdata"/><Relationship Id="rId31" Type="http://schemas.openxmlformats.org/officeDocument/2006/relationships/slide" Target="slides/slide27.xml"/><Relationship Id="rId75" Type="http://schemas.openxmlformats.org/officeDocument/2006/relationships/font" Target="fonts/Inter-regular.fntdata"/><Relationship Id="rId30" Type="http://schemas.openxmlformats.org/officeDocument/2006/relationships/slide" Target="slides/slide26.xml"/><Relationship Id="rId74" Type="http://schemas.openxmlformats.org/officeDocument/2006/relationships/font" Target="fonts/Lato-boldItalic.fntdata"/><Relationship Id="rId33" Type="http://schemas.openxmlformats.org/officeDocument/2006/relationships/slide" Target="slides/slide29.xml"/><Relationship Id="rId77" Type="http://schemas.openxmlformats.org/officeDocument/2006/relationships/font" Target="fonts/Inter-italic.fntdata"/><Relationship Id="rId32" Type="http://schemas.openxmlformats.org/officeDocument/2006/relationships/slide" Target="slides/slide28.xml"/><Relationship Id="rId76" Type="http://schemas.openxmlformats.org/officeDocument/2006/relationships/font" Target="fonts/Inter-bold.fntdata"/><Relationship Id="rId35" Type="http://schemas.openxmlformats.org/officeDocument/2006/relationships/slide" Target="slides/slide31.xml"/><Relationship Id="rId79" Type="http://schemas.openxmlformats.org/officeDocument/2006/relationships/font" Target="fonts/Arvo-regular.fntdata"/><Relationship Id="rId34" Type="http://schemas.openxmlformats.org/officeDocument/2006/relationships/slide" Target="slides/slide30.xml"/><Relationship Id="rId78" Type="http://schemas.openxmlformats.org/officeDocument/2006/relationships/font" Target="fonts/Inter-boldItalic.fntdata"/><Relationship Id="rId71" Type="http://schemas.openxmlformats.org/officeDocument/2006/relationships/font" Target="fonts/Lato-regular.fntdata"/><Relationship Id="rId70" Type="http://schemas.openxmlformats.org/officeDocument/2006/relationships/font" Target="fonts/ZillaSlabSemiBold-bold.fntdata"/><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62" Type="http://schemas.openxmlformats.org/officeDocument/2006/relationships/slide" Target="slides/slide58.xml"/><Relationship Id="rId61" Type="http://schemas.openxmlformats.org/officeDocument/2006/relationships/slide" Target="slides/slide57.xml"/><Relationship Id="rId20" Type="http://schemas.openxmlformats.org/officeDocument/2006/relationships/slide" Target="slides/slide16.xml"/><Relationship Id="rId64" Type="http://schemas.openxmlformats.org/officeDocument/2006/relationships/slide" Target="slides/slide60.xml"/><Relationship Id="rId63" Type="http://schemas.openxmlformats.org/officeDocument/2006/relationships/slide" Target="slides/slide59.xml"/><Relationship Id="rId22" Type="http://schemas.openxmlformats.org/officeDocument/2006/relationships/slide" Target="slides/slide18.xml"/><Relationship Id="rId66" Type="http://schemas.openxmlformats.org/officeDocument/2006/relationships/font" Target="fonts/Ubuntu-regular.fntdata"/><Relationship Id="rId21" Type="http://schemas.openxmlformats.org/officeDocument/2006/relationships/slide" Target="slides/slide17.xml"/><Relationship Id="rId65" Type="http://schemas.openxmlformats.org/officeDocument/2006/relationships/slide" Target="slides/slide61.xml"/><Relationship Id="rId24" Type="http://schemas.openxmlformats.org/officeDocument/2006/relationships/slide" Target="slides/slide20.xml"/><Relationship Id="rId68" Type="http://schemas.openxmlformats.org/officeDocument/2006/relationships/font" Target="fonts/Ubuntu-italic.fntdata"/><Relationship Id="rId23" Type="http://schemas.openxmlformats.org/officeDocument/2006/relationships/slide" Target="slides/slide19.xml"/><Relationship Id="rId67" Type="http://schemas.openxmlformats.org/officeDocument/2006/relationships/font" Target="fonts/Ubuntu-bold.fntdata"/><Relationship Id="rId60" Type="http://schemas.openxmlformats.org/officeDocument/2006/relationships/slide" Target="slides/slide56.xml"/><Relationship Id="rId26" Type="http://schemas.openxmlformats.org/officeDocument/2006/relationships/slide" Target="slides/slide22.xml"/><Relationship Id="rId25" Type="http://schemas.openxmlformats.org/officeDocument/2006/relationships/slide" Target="slides/slide21.xml"/><Relationship Id="rId69" Type="http://schemas.openxmlformats.org/officeDocument/2006/relationships/font" Target="fonts/Ubuntu-boldItalic.fntdata"/><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slide" Target="slides/slide49.xml"/><Relationship Id="rId52" Type="http://schemas.openxmlformats.org/officeDocument/2006/relationships/slide" Target="slides/slide48.xml"/><Relationship Id="rId11" Type="http://schemas.openxmlformats.org/officeDocument/2006/relationships/slide" Target="slides/slide7.xml"/><Relationship Id="rId55" Type="http://schemas.openxmlformats.org/officeDocument/2006/relationships/slide" Target="slides/slide51.xml"/><Relationship Id="rId10" Type="http://schemas.openxmlformats.org/officeDocument/2006/relationships/slide" Target="slides/slide6.xml"/><Relationship Id="rId54" Type="http://schemas.openxmlformats.org/officeDocument/2006/relationships/slide" Target="slides/slide50.xml"/><Relationship Id="rId13" Type="http://schemas.openxmlformats.org/officeDocument/2006/relationships/slide" Target="slides/slide9.xml"/><Relationship Id="rId57" Type="http://schemas.openxmlformats.org/officeDocument/2006/relationships/slide" Target="slides/slide53.xml"/><Relationship Id="rId12" Type="http://schemas.openxmlformats.org/officeDocument/2006/relationships/slide" Target="slides/slide8.xml"/><Relationship Id="rId56" Type="http://schemas.openxmlformats.org/officeDocument/2006/relationships/slide" Target="slides/slide52.xml"/><Relationship Id="rId15" Type="http://schemas.openxmlformats.org/officeDocument/2006/relationships/slide" Target="slides/slide11.xml"/><Relationship Id="rId59" Type="http://schemas.openxmlformats.org/officeDocument/2006/relationships/slide" Target="slides/slide55.xml"/><Relationship Id="rId14" Type="http://schemas.openxmlformats.org/officeDocument/2006/relationships/slide" Target="slides/slide10.xml"/><Relationship Id="rId58" Type="http://schemas.openxmlformats.org/officeDocument/2006/relationships/slide" Target="slides/slide54.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9" name="Shape 3459"/>
        <p:cNvGrpSpPr/>
        <p:nvPr/>
      </p:nvGrpSpPr>
      <p:grpSpPr>
        <a:xfrm>
          <a:off x="0" y="0"/>
          <a:ext cx="0" cy="0"/>
          <a:chOff x="0" y="0"/>
          <a:chExt cx="0" cy="0"/>
        </a:xfrm>
      </p:grpSpPr>
      <p:sp>
        <p:nvSpPr>
          <p:cNvPr id="3460" name="Google Shape;3460;g8e2cf62466_0_277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61" name="Google Shape;3461;g8e2cf62466_0_277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4" name="Shape 3464"/>
        <p:cNvGrpSpPr/>
        <p:nvPr/>
      </p:nvGrpSpPr>
      <p:grpSpPr>
        <a:xfrm>
          <a:off x="0" y="0"/>
          <a:ext cx="0" cy="0"/>
          <a:chOff x="0" y="0"/>
          <a:chExt cx="0" cy="0"/>
        </a:xfrm>
      </p:grpSpPr>
      <p:sp>
        <p:nvSpPr>
          <p:cNvPr id="3465" name="Google Shape;3465;g8e2cf62466_0_277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66" name="Google Shape;3466;g8e2cf62466_0_277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0" name="Shape 3470"/>
        <p:cNvGrpSpPr/>
        <p:nvPr/>
      </p:nvGrpSpPr>
      <p:grpSpPr>
        <a:xfrm>
          <a:off x="0" y="0"/>
          <a:ext cx="0" cy="0"/>
          <a:chOff x="0" y="0"/>
          <a:chExt cx="0" cy="0"/>
        </a:xfrm>
      </p:grpSpPr>
      <p:sp>
        <p:nvSpPr>
          <p:cNvPr id="3471" name="Google Shape;3471;g30ad898ddea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72" name="Google Shape;3472;g30ad898ddea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6" name="Shape 3476"/>
        <p:cNvGrpSpPr/>
        <p:nvPr/>
      </p:nvGrpSpPr>
      <p:grpSpPr>
        <a:xfrm>
          <a:off x="0" y="0"/>
          <a:ext cx="0" cy="0"/>
          <a:chOff x="0" y="0"/>
          <a:chExt cx="0" cy="0"/>
        </a:xfrm>
      </p:grpSpPr>
      <p:sp>
        <p:nvSpPr>
          <p:cNvPr id="3477" name="Google Shape;3477;g8e2cf62466_0_283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78" name="Google Shape;3478;g8e2cf62466_0_283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2" name="Shape 3512"/>
        <p:cNvGrpSpPr/>
        <p:nvPr/>
      </p:nvGrpSpPr>
      <p:grpSpPr>
        <a:xfrm>
          <a:off x="0" y="0"/>
          <a:ext cx="0" cy="0"/>
          <a:chOff x="0" y="0"/>
          <a:chExt cx="0" cy="0"/>
        </a:xfrm>
      </p:grpSpPr>
      <p:sp>
        <p:nvSpPr>
          <p:cNvPr id="3513" name="Google Shape;3513;g8e2cf62466_0_277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14" name="Google Shape;3514;g8e2cf62466_0_277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3" name="Shape 3533"/>
        <p:cNvGrpSpPr/>
        <p:nvPr/>
      </p:nvGrpSpPr>
      <p:grpSpPr>
        <a:xfrm>
          <a:off x="0" y="0"/>
          <a:ext cx="0" cy="0"/>
          <a:chOff x="0" y="0"/>
          <a:chExt cx="0" cy="0"/>
        </a:xfrm>
      </p:grpSpPr>
      <p:sp>
        <p:nvSpPr>
          <p:cNvPr id="3534" name="Google Shape;3534;g30ad898ddea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35" name="Google Shape;3535;g30ad898ddea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4" name="Shape 3554"/>
        <p:cNvGrpSpPr/>
        <p:nvPr/>
      </p:nvGrpSpPr>
      <p:grpSpPr>
        <a:xfrm>
          <a:off x="0" y="0"/>
          <a:ext cx="0" cy="0"/>
          <a:chOff x="0" y="0"/>
          <a:chExt cx="0" cy="0"/>
        </a:xfrm>
      </p:grpSpPr>
      <p:sp>
        <p:nvSpPr>
          <p:cNvPr id="3555" name="Google Shape;3555;g8e2cf62466_0_276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56" name="Google Shape;3556;g8e2cf62466_0_276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1" name="Shape 3611"/>
        <p:cNvGrpSpPr/>
        <p:nvPr/>
      </p:nvGrpSpPr>
      <p:grpSpPr>
        <a:xfrm>
          <a:off x="0" y="0"/>
          <a:ext cx="0" cy="0"/>
          <a:chOff x="0" y="0"/>
          <a:chExt cx="0" cy="0"/>
        </a:xfrm>
      </p:grpSpPr>
      <p:sp>
        <p:nvSpPr>
          <p:cNvPr id="3612" name="Google Shape;3612;g8e2cf62466_0_278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13" name="Google Shape;3613;g8e2cf62466_0_278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6" name="Shape 3676"/>
        <p:cNvGrpSpPr/>
        <p:nvPr/>
      </p:nvGrpSpPr>
      <p:grpSpPr>
        <a:xfrm>
          <a:off x="0" y="0"/>
          <a:ext cx="0" cy="0"/>
          <a:chOff x="0" y="0"/>
          <a:chExt cx="0" cy="0"/>
        </a:xfrm>
      </p:grpSpPr>
      <p:sp>
        <p:nvSpPr>
          <p:cNvPr id="3677" name="Google Shape;3677;g8e2cf62466_0_277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78" name="Google Shape;3678;g8e2cf62466_0_277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4" name="Shape 3724"/>
        <p:cNvGrpSpPr/>
        <p:nvPr/>
      </p:nvGrpSpPr>
      <p:grpSpPr>
        <a:xfrm>
          <a:off x="0" y="0"/>
          <a:ext cx="0" cy="0"/>
          <a:chOff x="0" y="0"/>
          <a:chExt cx="0" cy="0"/>
        </a:xfrm>
      </p:grpSpPr>
      <p:sp>
        <p:nvSpPr>
          <p:cNvPr id="3725" name="Google Shape;3725;g8e2cf62466_0_620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26" name="Google Shape;3726;g8e2cf62466_0_620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9" name="Shape 3729"/>
        <p:cNvGrpSpPr/>
        <p:nvPr/>
      </p:nvGrpSpPr>
      <p:grpSpPr>
        <a:xfrm>
          <a:off x="0" y="0"/>
          <a:ext cx="0" cy="0"/>
          <a:chOff x="0" y="0"/>
          <a:chExt cx="0" cy="0"/>
        </a:xfrm>
      </p:grpSpPr>
      <p:sp>
        <p:nvSpPr>
          <p:cNvPr id="3730" name="Google Shape;3730;g8e2cf62466_0_289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31" name="Google Shape;3731;g8e2cf62466_0_289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5" name="Shape 3735"/>
        <p:cNvGrpSpPr/>
        <p:nvPr/>
      </p:nvGrpSpPr>
      <p:grpSpPr>
        <a:xfrm>
          <a:off x="0" y="0"/>
          <a:ext cx="0" cy="0"/>
          <a:chOff x="0" y="0"/>
          <a:chExt cx="0" cy="0"/>
        </a:xfrm>
      </p:grpSpPr>
      <p:sp>
        <p:nvSpPr>
          <p:cNvPr id="3736" name="Google Shape;3736;g8e2cf62466_0_281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37" name="Google Shape;3737;g8e2cf62466_0_281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1" name="Shape 3741"/>
        <p:cNvGrpSpPr/>
        <p:nvPr/>
      </p:nvGrpSpPr>
      <p:grpSpPr>
        <a:xfrm>
          <a:off x="0" y="0"/>
          <a:ext cx="0" cy="0"/>
          <a:chOff x="0" y="0"/>
          <a:chExt cx="0" cy="0"/>
        </a:xfrm>
      </p:grpSpPr>
      <p:sp>
        <p:nvSpPr>
          <p:cNvPr id="3742" name="Google Shape;3742;g30ad898ddea_0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43" name="Google Shape;3743;g30ad898ddea_0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7" name="Shape 3747"/>
        <p:cNvGrpSpPr/>
        <p:nvPr/>
      </p:nvGrpSpPr>
      <p:grpSpPr>
        <a:xfrm>
          <a:off x="0" y="0"/>
          <a:ext cx="0" cy="0"/>
          <a:chOff x="0" y="0"/>
          <a:chExt cx="0" cy="0"/>
        </a:xfrm>
      </p:grpSpPr>
      <p:sp>
        <p:nvSpPr>
          <p:cNvPr id="3748" name="Google Shape;3748;g8e2cf62466_0_277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49" name="Google Shape;3749;g8e2cf62466_0_277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4" name="Shape 3764"/>
        <p:cNvGrpSpPr/>
        <p:nvPr/>
      </p:nvGrpSpPr>
      <p:grpSpPr>
        <a:xfrm>
          <a:off x="0" y="0"/>
          <a:ext cx="0" cy="0"/>
          <a:chOff x="0" y="0"/>
          <a:chExt cx="0" cy="0"/>
        </a:xfrm>
      </p:grpSpPr>
      <p:sp>
        <p:nvSpPr>
          <p:cNvPr id="3765" name="Google Shape;3765;g8e2cf62466_0_281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66" name="Google Shape;3766;g8e2cf62466_0_281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7" name="Shape 3867"/>
        <p:cNvGrpSpPr/>
        <p:nvPr/>
      </p:nvGrpSpPr>
      <p:grpSpPr>
        <a:xfrm>
          <a:off x="0" y="0"/>
          <a:ext cx="0" cy="0"/>
          <a:chOff x="0" y="0"/>
          <a:chExt cx="0" cy="0"/>
        </a:xfrm>
      </p:grpSpPr>
      <p:sp>
        <p:nvSpPr>
          <p:cNvPr id="3868" name="Google Shape;3868;g30ad898ddea_0_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69" name="Google Shape;3869;g30ad898ddea_0_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3" name="Shape 3873"/>
        <p:cNvGrpSpPr/>
        <p:nvPr/>
      </p:nvGrpSpPr>
      <p:grpSpPr>
        <a:xfrm>
          <a:off x="0" y="0"/>
          <a:ext cx="0" cy="0"/>
          <a:chOff x="0" y="0"/>
          <a:chExt cx="0" cy="0"/>
        </a:xfrm>
      </p:grpSpPr>
      <p:sp>
        <p:nvSpPr>
          <p:cNvPr id="3874" name="Google Shape;3874;g8e2cf62466_0_283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75" name="Google Shape;3875;g8e2cf62466_0_283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4" name="Shape 3914"/>
        <p:cNvGrpSpPr/>
        <p:nvPr/>
      </p:nvGrpSpPr>
      <p:grpSpPr>
        <a:xfrm>
          <a:off x="0" y="0"/>
          <a:ext cx="0" cy="0"/>
          <a:chOff x="0" y="0"/>
          <a:chExt cx="0" cy="0"/>
        </a:xfrm>
      </p:grpSpPr>
      <p:sp>
        <p:nvSpPr>
          <p:cNvPr id="3915" name="Google Shape;3915;g8e2cf62466_0_280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16" name="Google Shape;3916;g8e2cf62466_0_280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0" name="Shape 3920"/>
        <p:cNvGrpSpPr/>
        <p:nvPr/>
      </p:nvGrpSpPr>
      <p:grpSpPr>
        <a:xfrm>
          <a:off x="0" y="0"/>
          <a:ext cx="0" cy="0"/>
          <a:chOff x="0" y="0"/>
          <a:chExt cx="0" cy="0"/>
        </a:xfrm>
      </p:grpSpPr>
      <p:sp>
        <p:nvSpPr>
          <p:cNvPr id="3921" name="Google Shape;3921;g8e2cf62466_0_278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22" name="Google Shape;3922;g8e2cf62466_0_278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2" name="Shape 3942"/>
        <p:cNvGrpSpPr/>
        <p:nvPr/>
      </p:nvGrpSpPr>
      <p:grpSpPr>
        <a:xfrm>
          <a:off x="0" y="0"/>
          <a:ext cx="0" cy="0"/>
          <a:chOff x="0" y="0"/>
          <a:chExt cx="0" cy="0"/>
        </a:xfrm>
      </p:grpSpPr>
      <p:sp>
        <p:nvSpPr>
          <p:cNvPr id="3943" name="Google Shape;3943;g30ad898ddea_0_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44" name="Google Shape;3944;g30ad898ddea_0_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4" name="Shape 3964"/>
        <p:cNvGrpSpPr/>
        <p:nvPr/>
      </p:nvGrpSpPr>
      <p:grpSpPr>
        <a:xfrm>
          <a:off x="0" y="0"/>
          <a:ext cx="0" cy="0"/>
          <a:chOff x="0" y="0"/>
          <a:chExt cx="0" cy="0"/>
        </a:xfrm>
      </p:grpSpPr>
      <p:sp>
        <p:nvSpPr>
          <p:cNvPr id="3965" name="Google Shape;3965;g30ad898ddea_0_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66" name="Google Shape;3966;g30ad898ddea_0_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1" name="Shape 3981"/>
        <p:cNvGrpSpPr/>
        <p:nvPr/>
      </p:nvGrpSpPr>
      <p:grpSpPr>
        <a:xfrm>
          <a:off x="0" y="0"/>
          <a:ext cx="0" cy="0"/>
          <a:chOff x="0" y="0"/>
          <a:chExt cx="0" cy="0"/>
        </a:xfrm>
      </p:grpSpPr>
      <p:sp>
        <p:nvSpPr>
          <p:cNvPr id="3982" name="Google Shape;3982;g30ad898ddea_0_4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83" name="Google Shape;3983;g30ad898ddea_0_4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4" name="Shape 4024"/>
        <p:cNvGrpSpPr/>
        <p:nvPr/>
      </p:nvGrpSpPr>
      <p:grpSpPr>
        <a:xfrm>
          <a:off x="0" y="0"/>
          <a:ext cx="0" cy="0"/>
          <a:chOff x="0" y="0"/>
          <a:chExt cx="0" cy="0"/>
        </a:xfrm>
      </p:grpSpPr>
      <p:sp>
        <p:nvSpPr>
          <p:cNvPr id="4025" name="Google Shape;4025;g30ad898ddea_0_1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26" name="Google Shape;4026;g30ad898ddea_0_1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7" name="Shape 4067"/>
        <p:cNvGrpSpPr/>
        <p:nvPr/>
      </p:nvGrpSpPr>
      <p:grpSpPr>
        <a:xfrm>
          <a:off x="0" y="0"/>
          <a:ext cx="0" cy="0"/>
          <a:chOff x="0" y="0"/>
          <a:chExt cx="0" cy="0"/>
        </a:xfrm>
      </p:grpSpPr>
      <p:sp>
        <p:nvSpPr>
          <p:cNvPr id="4068" name="Google Shape;4068;g30ad898ddea_0_1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69" name="Google Shape;4069;g30ad898ddea_0_1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9" name="Shape 4109"/>
        <p:cNvGrpSpPr/>
        <p:nvPr/>
      </p:nvGrpSpPr>
      <p:grpSpPr>
        <a:xfrm>
          <a:off x="0" y="0"/>
          <a:ext cx="0" cy="0"/>
          <a:chOff x="0" y="0"/>
          <a:chExt cx="0" cy="0"/>
        </a:xfrm>
      </p:grpSpPr>
      <p:sp>
        <p:nvSpPr>
          <p:cNvPr id="4110" name="Google Shape;4110;g8e2cf62466_0_282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11" name="Google Shape;4111;g8e2cf62466_0_282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7" name="Shape 4127"/>
        <p:cNvGrpSpPr/>
        <p:nvPr/>
      </p:nvGrpSpPr>
      <p:grpSpPr>
        <a:xfrm>
          <a:off x="0" y="0"/>
          <a:ext cx="0" cy="0"/>
          <a:chOff x="0" y="0"/>
          <a:chExt cx="0" cy="0"/>
        </a:xfrm>
      </p:grpSpPr>
      <p:sp>
        <p:nvSpPr>
          <p:cNvPr id="4128" name="Google Shape;4128;g8e2cf627da_0_1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29" name="Google Shape;4129;g8e2cf627da_0_1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3" name="Shape 4133"/>
        <p:cNvGrpSpPr/>
        <p:nvPr/>
      </p:nvGrpSpPr>
      <p:grpSpPr>
        <a:xfrm>
          <a:off x="0" y="0"/>
          <a:ext cx="0" cy="0"/>
          <a:chOff x="0" y="0"/>
          <a:chExt cx="0" cy="0"/>
        </a:xfrm>
      </p:grpSpPr>
      <p:sp>
        <p:nvSpPr>
          <p:cNvPr id="4134" name="Google Shape;4134;g8e2cf62466_0_282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35" name="Google Shape;4135;g8e2cf62466_0_282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3" name="Shape 4183"/>
        <p:cNvGrpSpPr/>
        <p:nvPr/>
      </p:nvGrpSpPr>
      <p:grpSpPr>
        <a:xfrm>
          <a:off x="0" y="0"/>
          <a:ext cx="0" cy="0"/>
          <a:chOff x="0" y="0"/>
          <a:chExt cx="0" cy="0"/>
        </a:xfrm>
      </p:grpSpPr>
      <p:sp>
        <p:nvSpPr>
          <p:cNvPr id="4184" name="Google Shape;4184;g8e2cf62466_0_280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85" name="Google Shape;4185;g8e2cf62466_0_280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9" name="Shape 4219"/>
        <p:cNvGrpSpPr/>
        <p:nvPr/>
      </p:nvGrpSpPr>
      <p:grpSpPr>
        <a:xfrm>
          <a:off x="0" y="0"/>
          <a:ext cx="0" cy="0"/>
          <a:chOff x="0" y="0"/>
          <a:chExt cx="0" cy="0"/>
        </a:xfrm>
      </p:grpSpPr>
      <p:sp>
        <p:nvSpPr>
          <p:cNvPr id="4220" name="Google Shape;4220;g8e2cf62466_0_285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21" name="Google Shape;4221;g8e2cf62466_0_285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9" name="Shape 4259"/>
        <p:cNvGrpSpPr/>
        <p:nvPr/>
      </p:nvGrpSpPr>
      <p:grpSpPr>
        <a:xfrm>
          <a:off x="0" y="0"/>
          <a:ext cx="0" cy="0"/>
          <a:chOff x="0" y="0"/>
          <a:chExt cx="0" cy="0"/>
        </a:xfrm>
      </p:grpSpPr>
      <p:sp>
        <p:nvSpPr>
          <p:cNvPr id="4260" name="Google Shape;4260;g8e2cf62466_0_286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61" name="Google Shape;4261;g8e2cf62466_0_286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8" name="Shape 4268"/>
        <p:cNvGrpSpPr/>
        <p:nvPr/>
      </p:nvGrpSpPr>
      <p:grpSpPr>
        <a:xfrm>
          <a:off x="0" y="0"/>
          <a:ext cx="0" cy="0"/>
          <a:chOff x="0" y="0"/>
          <a:chExt cx="0" cy="0"/>
        </a:xfrm>
      </p:grpSpPr>
      <p:sp>
        <p:nvSpPr>
          <p:cNvPr id="4269" name="Google Shape;4269;g8e2cf62466_0_283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70" name="Google Shape;4270;g8e2cf62466_0_283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2" name="Shape 4292"/>
        <p:cNvGrpSpPr/>
        <p:nvPr/>
      </p:nvGrpSpPr>
      <p:grpSpPr>
        <a:xfrm>
          <a:off x="0" y="0"/>
          <a:ext cx="0" cy="0"/>
          <a:chOff x="0" y="0"/>
          <a:chExt cx="0" cy="0"/>
        </a:xfrm>
      </p:grpSpPr>
      <p:sp>
        <p:nvSpPr>
          <p:cNvPr id="4293" name="Google Shape;4293;g30ad898ddea_0_2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94" name="Google Shape;4294;g30ad898ddea_0_2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8" name="Shape 4298"/>
        <p:cNvGrpSpPr/>
        <p:nvPr/>
      </p:nvGrpSpPr>
      <p:grpSpPr>
        <a:xfrm>
          <a:off x="0" y="0"/>
          <a:ext cx="0" cy="0"/>
          <a:chOff x="0" y="0"/>
          <a:chExt cx="0" cy="0"/>
        </a:xfrm>
      </p:grpSpPr>
      <p:sp>
        <p:nvSpPr>
          <p:cNvPr id="4299" name="Google Shape;4299;g30ad898ddea_0_2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00" name="Google Shape;4300;g30ad898ddea_0_2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4" name="Shape 4304"/>
        <p:cNvGrpSpPr/>
        <p:nvPr/>
      </p:nvGrpSpPr>
      <p:grpSpPr>
        <a:xfrm>
          <a:off x="0" y="0"/>
          <a:ext cx="0" cy="0"/>
          <a:chOff x="0" y="0"/>
          <a:chExt cx="0" cy="0"/>
        </a:xfrm>
      </p:grpSpPr>
      <p:sp>
        <p:nvSpPr>
          <p:cNvPr id="4305" name="Google Shape;4305;g8e2cf62466_0_285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06" name="Google Shape;4306;g8e2cf62466_0_285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1" name="Shape 4341"/>
        <p:cNvGrpSpPr/>
        <p:nvPr/>
      </p:nvGrpSpPr>
      <p:grpSpPr>
        <a:xfrm>
          <a:off x="0" y="0"/>
          <a:ext cx="0" cy="0"/>
          <a:chOff x="0" y="0"/>
          <a:chExt cx="0" cy="0"/>
        </a:xfrm>
      </p:grpSpPr>
      <p:sp>
        <p:nvSpPr>
          <p:cNvPr id="4342" name="Google Shape;4342;g8e2cf62466_0_284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43" name="Google Shape;4343;g8e2cf62466_0_284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1" name="Shape 4421"/>
        <p:cNvGrpSpPr/>
        <p:nvPr/>
      </p:nvGrpSpPr>
      <p:grpSpPr>
        <a:xfrm>
          <a:off x="0" y="0"/>
          <a:ext cx="0" cy="0"/>
          <a:chOff x="0" y="0"/>
          <a:chExt cx="0" cy="0"/>
        </a:xfrm>
      </p:grpSpPr>
      <p:sp>
        <p:nvSpPr>
          <p:cNvPr id="4422" name="Google Shape;4422;g30ad898ddea_0_2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23" name="Google Shape;4423;g30ad898ddea_0_2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01" name="Shape 4501"/>
        <p:cNvGrpSpPr/>
        <p:nvPr/>
      </p:nvGrpSpPr>
      <p:grpSpPr>
        <a:xfrm>
          <a:off x="0" y="0"/>
          <a:ext cx="0" cy="0"/>
          <a:chOff x="0" y="0"/>
          <a:chExt cx="0" cy="0"/>
        </a:xfrm>
      </p:grpSpPr>
      <p:sp>
        <p:nvSpPr>
          <p:cNvPr id="4502" name="Google Shape;4502;g8e2cf62466_0_279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03" name="Google Shape;4503;g8e2cf62466_0_279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0" name="Shape 4510"/>
        <p:cNvGrpSpPr/>
        <p:nvPr/>
      </p:nvGrpSpPr>
      <p:grpSpPr>
        <a:xfrm>
          <a:off x="0" y="0"/>
          <a:ext cx="0" cy="0"/>
          <a:chOff x="0" y="0"/>
          <a:chExt cx="0" cy="0"/>
        </a:xfrm>
      </p:grpSpPr>
      <p:sp>
        <p:nvSpPr>
          <p:cNvPr id="4511" name="Google Shape;4511;g30ad898ddea_0_3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12" name="Google Shape;4512;g30ad898ddea_0_3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9" name="Shape 4519"/>
        <p:cNvGrpSpPr/>
        <p:nvPr/>
      </p:nvGrpSpPr>
      <p:grpSpPr>
        <a:xfrm>
          <a:off x="0" y="0"/>
          <a:ext cx="0" cy="0"/>
          <a:chOff x="0" y="0"/>
          <a:chExt cx="0" cy="0"/>
        </a:xfrm>
      </p:grpSpPr>
      <p:sp>
        <p:nvSpPr>
          <p:cNvPr id="4520" name="Google Shape;4520;g30ad898ddea_0_3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21" name="Google Shape;4521;g30ad898ddea_0_3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7" name="Shape 4527"/>
        <p:cNvGrpSpPr/>
        <p:nvPr/>
      </p:nvGrpSpPr>
      <p:grpSpPr>
        <a:xfrm>
          <a:off x="0" y="0"/>
          <a:ext cx="0" cy="0"/>
          <a:chOff x="0" y="0"/>
          <a:chExt cx="0" cy="0"/>
        </a:xfrm>
      </p:grpSpPr>
      <p:sp>
        <p:nvSpPr>
          <p:cNvPr id="4528" name="Google Shape;4528;g30ad898ddea_0_3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29" name="Google Shape;4529;g30ad898ddea_0_3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32" name="Shape 4532"/>
        <p:cNvGrpSpPr/>
        <p:nvPr/>
      </p:nvGrpSpPr>
      <p:grpSpPr>
        <a:xfrm>
          <a:off x="0" y="0"/>
          <a:ext cx="0" cy="0"/>
          <a:chOff x="0" y="0"/>
          <a:chExt cx="0" cy="0"/>
        </a:xfrm>
      </p:grpSpPr>
      <p:sp>
        <p:nvSpPr>
          <p:cNvPr id="4533" name="Google Shape;4533;g30ad898ddea_0_3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34" name="Google Shape;4534;g30ad898ddea_0_3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37" name="Shape 4537"/>
        <p:cNvGrpSpPr/>
        <p:nvPr/>
      </p:nvGrpSpPr>
      <p:grpSpPr>
        <a:xfrm>
          <a:off x="0" y="0"/>
          <a:ext cx="0" cy="0"/>
          <a:chOff x="0" y="0"/>
          <a:chExt cx="0" cy="0"/>
        </a:xfrm>
      </p:grpSpPr>
      <p:sp>
        <p:nvSpPr>
          <p:cNvPr id="4538" name="Google Shape;4538;g8e2cf62466_0_287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39" name="Google Shape;4539;g8e2cf62466_0_287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7" name="Shape 4727"/>
        <p:cNvGrpSpPr/>
        <p:nvPr/>
      </p:nvGrpSpPr>
      <p:grpSpPr>
        <a:xfrm>
          <a:off x="0" y="0"/>
          <a:ext cx="0" cy="0"/>
          <a:chOff x="0" y="0"/>
          <a:chExt cx="0" cy="0"/>
        </a:xfrm>
      </p:grpSpPr>
      <p:sp>
        <p:nvSpPr>
          <p:cNvPr id="4728" name="Google Shape;4728;g8e2cf62466_0_286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29" name="Google Shape;4729;g8e2cf62466_0_286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6" name="Shape 4736"/>
        <p:cNvGrpSpPr/>
        <p:nvPr/>
      </p:nvGrpSpPr>
      <p:grpSpPr>
        <a:xfrm>
          <a:off x="0" y="0"/>
          <a:ext cx="0" cy="0"/>
          <a:chOff x="0" y="0"/>
          <a:chExt cx="0" cy="0"/>
        </a:xfrm>
      </p:grpSpPr>
      <p:sp>
        <p:nvSpPr>
          <p:cNvPr id="4737" name="Google Shape;4737;g8e2cf62466_0_279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38" name="Google Shape;4738;g8e2cf62466_0_279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1" name="Shape 4841"/>
        <p:cNvGrpSpPr/>
        <p:nvPr/>
      </p:nvGrpSpPr>
      <p:grpSpPr>
        <a:xfrm>
          <a:off x="0" y="0"/>
          <a:ext cx="0" cy="0"/>
          <a:chOff x="0" y="0"/>
          <a:chExt cx="0" cy="0"/>
        </a:xfrm>
      </p:grpSpPr>
      <p:sp>
        <p:nvSpPr>
          <p:cNvPr id="4842" name="Google Shape;4842;g30ad898ddea_0_3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43" name="Google Shape;4843;g30ad898ddea_0_3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3" name="Shape 4943"/>
        <p:cNvGrpSpPr/>
        <p:nvPr/>
      </p:nvGrpSpPr>
      <p:grpSpPr>
        <a:xfrm>
          <a:off x="0" y="0"/>
          <a:ext cx="0" cy="0"/>
          <a:chOff x="0" y="0"/>
          <a:chExt cx="0" cy="0"/>
        </a:xfrm>
      </p:grpSpPr>
      <p:sp>
        <p:nvSpPr>
          <p:cNvPr id="4944" name="Google Shape;4944;g8e2cf62466_0_282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45" name="Google Shape;4945;g8e2cf62466_0_282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51" name="Shape 4951"/>
        <p:cNvGrpSpPr/>
        <p:nvPr/>
      </p:nvGrpSpPr>
      <p:grpSpPr>
        <a:xfrm>
          <a:off x="0" y="0"/>
          <a:ext cx="0" cy="0"/>
          <a:chOff x="0" y="0"/>
          <a:chExt cx="0" cy="0"/>
        </a:xfrm>
      </p:grpSpPr>
      <p:sp>
        <p:nvSpPr>
          <p:cNvPr id="4952" name="Google Shape;4952;g30ad898ddea_0_4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53" name="Google Shape;4953;g30ad898ddea_0_4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74" name="Shape 4974"/>
        <p:cNvGrpSpPr/>
        <p:nvPr/>
      </p:nvGrpSpPr>
      <p:grpSpPr>
        <a:xfrm>
          <a:off x="0" y="0"/>
          <a:ext cx="0" cy="0"/>
          <a:chOff x="0" y="0"/>
          <a:chExt cx="0" cy="0"/>
        </a:xfrm>
      </p:grpSpPr>
      <p:sp>
        <p:nvSpPr>
          <p:cNvPr id="4975" name="Google Shape;4975;g8e2cf62466_0_279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76" name="Google Shape;4976;g8e2cf62466_0_279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5" name="Shape 4985"/>
        <p:cNvGrpSpPr/>
        <p:nvPr/>
      </p:nvGrpSpPr>
      <p:grpSpPr>
        <a:xfrm>
          <a:off x="0" y="0"/>
          <a:ext cx="0" cy="0"/>
          <a:chOff x="0" y="0"/>
          <a:chExt cx="0" cy="0"/>
        </a:xfrm>
      </p:grpSpPr>
      <p:sp>
        <p:nvSpPr>
          <p:cNvPr id="4986" name="Google Shape;4986;g8e2cf62466_0_279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87" name="Google Shape;4987;g8e2cf62466_0_279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98" name="Shape 4998"/>
        <p:cNvGrpSpPr/>
        <p:nvPr/>
      </p:nvGrpSpPr>
      <p:grpSpPr>
        <a:xfrm>
          <a:off x="0" y="0"/>
          <a:ext cx="0" cy="0"/>
          <a:chOff x="0" y="0"/>
          <a:chExt cx="0" cy="0"/>
        </a:xfrm>
      </p:grpSpPr>
      <p:sp>
        <p:nvSpPr>
          <p:cNvPr id="4999" name="Google Shape;4999;g30ad898ddea_0_4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00" name="Google Shape;5000;g30ad898ddea_0_4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9" name="Shape 5009"/>
        <p:cNvGrpSpPr/>
        <p:nvPr/>
      </p:nvGrpSpPr>
      <p:grpSpPr>
        <a:xfrm>
          <a:off x="0" y="0"/>
          <a:ext cx="0" cy="0"/>
          <a:chOff x="0" y="0"/>
          <a:chExt cx="0" cy="0"/>
        </a:xfrm>
      </p:grpSpPr>
      <p:sp>
        <p:nvSpPr>
          <p:cNvPr id="5010" name="Google Shape;5010;g8e2cf62466_0_283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11" name="Google Shape;5011;g8e2cf62466_0_283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14" name="Shape 5014"/>
        <p:cNvGrpSpPr/>
        <p:nvPr/>
      </p:nvGrpSpPr>
      <p:grpSpPr>
        <a:xfrm>
          <a:off x="0" y="0"/>
          <a:ext cx="0" cy="0"/>
          <a:chOff x="0" y="0"/>
          <a:chExt cx="0" cy="0"/>
        </a:xfrm>
      </p:grpSpPr>
      <p:sp>
        <p:nvSpPr>
          <p:cNvPr id="5015" name="Google Shape;5015;g30ad898ddea_0_4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16" name="Google Shape;5016;g30ad898ddea_0_4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19" name="Shape 5019"/>
        <p:cNvGrpSpPr/>
        <p:nvPr/>
      </p:nvGrpSpPr>
      <p:grpSpPr>
        <a:xfrm>
          <a:off x="0" y="0"/>
          <a:ext cx="0" cy="0"/>
          <a:chOff x="0" y="0"/>
          <a:chExt cx="0" cy="0"/>
        </a:xfrm>
      </p:grpSpPr>
      <p:sp>
        <p:nvSpPr>
          <p:cNvPr id="5020" name="Google Shape;5020;g8e2cf62466_0_286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21" name="Google Shape;5021;g8e2cf62466_0_286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62" name="Shape 5062"/>
        <p:cNvGrpSpPr/>
        <p:nvPr/>
      </p:nvGrpSpPr>
      <p:grpSpPr>
        <a:xfrm>
          <a:off x="0" y="0"/>
          <a:ext cx="0" cy="0"/>
          <a:chOff x="0" y="0"/>
          <a:chExt cx="0" cy="0"/>
        </a:xfrm>
      </p:grpSpPr>
      <p:sp>
        <p:nvSpPr>
          <p:cNvPr id="5063" name="Google Shape;5063;g30ad898ddea_0_5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64" name="Google Shape;5064;g30ad898ddea_0_5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68" name="Shape 5068"/>
        <p:cNvGrpSpPr/>
        <p:nvPr/>
      </p:nvGrpSpPr>
      <p:grpSpPr>
        <a:xfrm>
          <a:off x="0" y="0"/>
          <a:ext cx="0" cy="0"/>
          <a:chOff x="0" y="0"/>
          <a:chExt cx="0" cy="0"/>
        </a:xfrm>
      </p:grpSpPr>
      <p:sp>
        <p:nvSpPr>
          <p:cNvPr id="5069" name="Google Shape;5069;g30ad898ddea_0_5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70" name="Google Shape;5070;g30ad898ddea_0_5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3" name="Shape 5073"/>
        <p:cNvGrpSpPr/>
        <p:nvPr/>
      </p:nvGrpSpPr>
      <p:grpSpPr>
        <a:xfrm>
          <a:off x="0" y="0"/>
          <a:ext cx="0" cy="0"/>
          <a:chOff x="0" y="0"/>
          <a:chExt cx="0" cy="0"/>
        </a:xfrm>
      </p:grpSpPr>
      <p:sp>
        <p:nvSpPr>
          <p:cNvPr id="5074" name="Google Shape;5074;g30ad898ddea_0_5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75" name="Google Shape;5075;g30ad898ddea_0_5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9" name="Shape 5079"/>
        <p:cNvGrpSpPr/>
        <p:nvPr/>
      </p:nvGrpSpPr>
      <p:grpSpPr>
        <a:xfrm>
          <a:off x="0" y="0"/>
          <a:ext cx="0" cy="0"/>
          <a:chOff x="0" y="0"/>
          <a:chExt cx="0" cy="0"/>
        </a:xfrm>
      </p:grpSpPr>
      <p:sp>
        <p:nvSpPr>
          <p:cNvPr id="5080" name="Google Shape;5080;g30ad898ddea_0_5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81" name="Google Shape;5081;g30ad898ddea_0_5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92" name="Shape 5092"/>
        <p:cNvGrpSpPr/>
        <p:nvPr/>
      </p:nvGrpSpPr>
      <p:grpSpPr>
        <a:xfrm>
          <a:off x="0" y="0"/>
          <a:ext cx="0" cy="0"/>
          <a:chOff x="0" y="0"/>
          <a:chExt cx="0" cy="0"/>
        </a:xfrm>
      </p:grpSpPr>
      <p:sp>
        <p:nvSpPr>
          <p:cNvPr id="5093" name="Google Shape;5093;g30ad898ddea_0_5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94" name="Google Shape;5094;g30ad898ddea_0_5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03" name="Shape 5103"/>
        <p:cNvGrpSpPr/>
        <p:nvPr/>
      </p:nvGrpSpPr>
      <p:grpSpPr>
        <a:xfrm>
          <a:off x="0" y="0"/>
          <a:ext cx="0" cy="0"/>
          <a:chOff x="0" y="0"/>
          <a:chExt cx="0" cy="0"/>
        </a:xfrm>
      </p:grpSpPr>
      <p:sp>
        <p:nvSpPr>
          <p:cNvPr id="5104" name="Google Shape;5104;g30ad898ddea_0_5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05" name="Google Shape;5105;g30ad898ddea_0_5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14" name="Shape 5114"/>
        <p:cNvGrpSpPr/>
        <p:nvPr/>
      </p:nvGrpSpPr>
      <p:grpSpPr>
        <a:xfrm>
          <a:off x="0" y="0"/>
          <a:ext cx="0" cy="0"/>
          <a:chOff x="0" y="0"/>
          <a:chExt cx="0" cy="0"/>
        </a:xfrm>
      </p:grpSpPr>
      <p:sp>
        <p:nvSpPr>
          <p:cNvPr id="5115" name="Google Shape;5115;g8e2cf62466_0_622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16" name="Google Shape;5116;g8e2cf62466_0_622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37" name="Shape 5137"/>
        <p:cNvGrpSpPr/>
        <p:nvPr/>
      </p:nvGrpSpPr>
      <p:grpSpPr>
        <a:xfrm>
          <a:off x="0" y="0"/>
          <a:ext cx="0" cy="0"/>
          <a:chOff x="0" y="0"/>
          <a:chExt cx="0" cy="0"/>
        </a:xfrm>
      </p:grpSpPr>
      <p:sp>
        <p:nvSpPr>
          <p:cNvPr id="5138" name="Google Shape;5138;g8e2cf62466_0_286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39" name="Google Shape;5139;g8e2cf62466_0_286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bit.ly/2Tynxth"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grpSp>
        <p:nvGrpSpPr>
          <p:cNvPr id="9" name="Google Shape;9;p2"/>
          <p:cNvGrpSpPr/>
          <p:nvPr/>
        </p:nvGrpSpPr>
        <p:grpSpPr>
          <a:xfrm>
            <a:off x="2" y="-9528"/>
            <a:ext cx="9143724" cy="5158800"/>
            <a:chOff x="245950" y="1040800"/>
            <a:chExt cx="7103025" cy="3616150"/>
          </a:xfrm>
        </p:grpSpPr>
        <p:sp>
          <p:nvSpPr>
            <p:cNvPr id="10" name="Google Shape;10;p2"/>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2"/>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2"/>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 name="Google Shape;19;p2"/>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2"/>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2"/>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2"/>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2"/>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2"/>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2"/>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2"/>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2"/>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2"/>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2"/>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2"/>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2"/>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2"/>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2"/>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2"/>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2"/>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2"/>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2"/>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2"/>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2"/>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2"/>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2"/>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2"/>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2"/>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2"/>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2"/>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2"/>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2"/>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2"/>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2"/>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2"/>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2"/>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2"/>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2"/>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2"/>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2"/>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2"/>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2"/>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2"/>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2"/>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2"/>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2"/>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2"/>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2"/>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2"/>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2"/>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2"/>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2"/>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2"/>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2"/>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2"/>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2"/>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2"/>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2"/>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2"/>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2"/>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2"/>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2"/>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2"/>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2"/>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2"/>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2"/>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2"/>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2"/>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2"/>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2"/>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2"/>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2"/>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2"/>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2"/>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2"/>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2"/>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2"/>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2"/>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2"/>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2"/>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2"/>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2"/>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2"/>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2"/>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2"/>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2"/>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2"/>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2"/>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2"/>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2"/>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2"/>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2"/>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2"/>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2"/>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2"/>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2"/>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5" name="Google Shape;115;p2"/>
          <p:cNvSpPr/>
          <p:nvPr/>
        </p:nvSpPr>
        <p:spPr>
          <a:xfrm>
            <a:off x="0" y="5250"/>
            <a:ext cx="9144000" cy="51384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2"/>
          <p:cNvSpPr/>
          <p:nvPr/>
        </p:nvSpPr>
        <p:spPr>
          <a:xfrm flipH="1">
            <a:off x="0" y="2219125"/>
            <a:ext cx="9144000" cy="2924100"/>
          </a:xfrm>
          <a:prstGeom prst="snip1Rect">
            <a:avLst>
              <a:gd fmla="val 2958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2"/>
          <p:cNvSpPr txBox="1"/>
          <p:nvPr/>
        </p:nvSpPr>
        <p:spPr>
          <a:xfrm>
            <a:off x="659400" y="2456075"/>
            <a:ext cx="4702800" cy="12042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t/>
            </a:r>
            <a:endParaRPr b="1" sz="4700">
              <a:solidFill>
                <a:srgbClr val="FFFFFF"/>
              </a:solidFill>
              <a:latin typeface="Zilla Slab SemiBold"/>
              <a:ea typeface="Zilla Slab SemiBold"/>
              <a:cs typeface="Zilla Slab SemiBold"/>
              <a:sym typeface="Zilla Slab SemiBold"/>
            </a:endParaRPr>
          </a:p>
        </p:txBody>
      </p:sp>
      <p:sp>
        <p:nvSpPr>
          <p:cNvPr id="118" name="Google Shape;118;p2"/>
          <p:cNvSpPr/>
          <p:nvPr/>
        </p:nvSpPr>
        <p:spPr>
          <a:xfrm>
            <a:off x="0" y="0"/>
            <a:ext cx="91440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2"/>
          <p:cNvSpPr/>
          <p:nvPr/>
        </p:nvSpPr>
        <p:spPr>
          <a:xfrm rot="5400000">
            <a:off x="50" y="0"/>
            <a:ext cx="1645500" cy="1645500"/>
          </a:xfrm>
          <a:prstGeom prst="rtTriangl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2"/>
          <p:cNvSpPr txBox="1"/>
          <p:nvPr>
            <p:ph type="ctrTitle"/>
          </p:nvPr>
        </p:nvSpPr>
        <p:spPr>
          <a:xfrm>
            <a:off x="659400" y="2456075"/>
            <a:ext cx="4702800" cy="15096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Clr>
                <a:schemeClr val="lt1"/>
              </a:buClr>
              <a:buSzPts val="5200"/>
              <a:buNone/>
              <a:defRPr sz="4700">
                <a:solidFill>
                  <a:schemeClr val="lt1"/>
                </a:solidFill>
                <a:latin typeface="Zilla Slab SemiBold"/>
                <a:ea typeface="Zilla Slab SemiBold"/>
                <a:cs typeface="Zilla Slab SemiBold"/>
                <a:sym typeface="Zilla Slab SemiBold"/>
              </a:defRPr>
            </a:lvl1pPr>
            <a:lvl2pPr lvl="1" rtl="0" algn="ctr">
              <a:lnSpc>
                <a:spcPct val="100000"/>
              </a:lnSpc>
              <a:spcBef>
                <a:spcPts val="0"/>
              </a:spcBef>
              <a:spcAft>
                <a:spcPts val="0"/>
              </a:spcAft>
              <a:buClr>
                <a:schemeClr val="lt1"/>
              </a:buClr>
              <a:buSzPts val="5200"/>
              <a:buNone/>
              <a:defRPr sz="5200">
                <a:solidFill>
                  <a:schemeClr val="lt1"/>
                </a:solidFill>
              </a:defRPr>
            </a:lvl2pPr>
            <a:lvl3pPr lvl="2" rtl="0" algn="ctr">
              <a:lnSpc>
                <a:spcPct val="100000"/>
              </a:lnSpc>
              <a:spcBef>
                <a:spcPts val="0"/>
              </a:spcBef>
              <a:spcAft>
                <a:spcPts val="0"/>
              </a:spcAft>
              <a:buClr>
                <a:schemeClr val="lt1"/>
              </a:buClr>
              <a:buSzPts val="5200"/>
              <a:buNone/>
              <a:defRPr sz="5200">
                <a:solidFill>
                  <a:schemeClr val="lt1"/>
                </a:solidFill>
              </a:defRPr>
            </a:lvl3pPr>
            <a:lvl4pPr lvl="3" rtl="0" algn="ctr">
              <a:lnSpc>
                <a:spcPct val="100000"/>
              </a:lnSpc>
              <a:spcBef>
                <a:spcPts val="0"/>
              </a:spcBef>
              <a:spcAft>
                <a:spcPts val="0"/>
              </a:spcAft>
              <a:buClr>
                <a:schemeClr val="lt1"/>
              </a:buClr>
              <a:buSzPts val="5200"/>
              <a:buNone/>
              <a:defRPr sz="5200">
                <a:solidFill>
                  <a:schemeClr val="lt1"/>
                </a:solidFill>
              </a:defRPr>
            </a:lvl4pPr>
            <a:lvl5pPr lvl="4" rtl="0" algn="ctr">
              <a:lnSpc>
                <a:spcPct val="100000"/>
              </a:lnSpc>
              <a:spcBef>
                <a:spcPts val="0"/>
              </a:spcBef>
              <a:spcAft>
                <a:spcPts val="0"/>
              </a:spcAft>
              <a:buClr>
                <a:schemeClr val="lt1"/>
              </a:buClr>
              <a:buSzPts val="5200"/>
              <a:buNone/>
              <a:defRPr sz="5200">
                <a:solidFill>
                  <a:schemeClr val="lt1"/>
                </a:solidFill>
              </a:defRPr>
            </a:lvl5pPr>
            <a:lvl6pPr lvl="5" rtl="0" algn="ctr">
              <a:lnSpc>
                <a:spcPct val="100000"/>
              </a:lnSpc>
              <a:spcBef>
                <a:spcPts val="0"/>
              </a:spcBef>
              <a:spcAft>
                <a:spcPts val="0"/>
              </a:spcAft>
              <a:buClr>
                <a:schemeClr val="lt1"/>
              </a:buClr>
              <a:buSzPts val="5200"/>
              <a:buNone/>
              <a:defRPr sz="5200">
                <a:solidFill>
                  <a:schemeClr val="lt1"/>
                </a:solidFill>
              </a:defRPr>
            </a:lvl6pPr>
            <a:lvl7pPr lvl="6" rtl="0" algn="ctr">
              <a:lnSpc>
                <a:spcPct val="100000"/>
              </a:lnSpc>
              <a:spcBef>
                <a:spcPts val="0"/>
              </a:spcBef>
              <a:spcAft>
                <a:spcPts val="0"/>
              </a:spcAft>
              <a:buClr>
                <a:schemeClr val="lt1"/>
              </a:buClr>
              <a:buSzPts val="5200"/>
              <a:buNone/>
              <a:defRPr sz="5200">
                <a:solidFill>
                  <a:schemeClr val="lt1"/>
                </a:solidFill>
              </a:defRPr>
            </a:lvl7pPr>
            <a:lvl8pPr lvl="7" rtl="0" algn="ctr">
              <a:lnSpc>
                <a:spcPct val="100000"/>
              </a:lnSpc>
              <a:spcBef>
                <a:spcPts val="0"/>
              </a:spcBef>
              <a:spcAft>
                <a:spcPts val="0"/>
              </a:spcAft>
              <a:buClr>
                <a:schemeClr val="lt1"/>
              </a:buClr>
              <a:buSzPts val="5200"/>
              <a:buNone/>
              <a:defRPr sz="5200">
                <a:solidFill>
                  <a:schemeClr val="lt1"/>
                </a:solidFill>
              </a:defRPr>
            </a:lvl8pPr>
            <a:lvl9pPr lvl="8" rtl="0" algn="ctr">
              <a:lnSpc>
                <a:spcPct val="100000"/>
              </a:lnSpc>
              <a:spcBef>
                <a:spcPts val="0"/>
              </a:spcBef>
              <a:spcAft>
                <a:spcPts val="0"/>
              </a:spcAft>
              <a:buClr>
                <a:schemeClr val="lt1"/>
              </a:buClr>
              <a:buSzPts val="5200"/>
              <a:buNone/>
              <a:defRPr sz="5200">
                <a:solidFill>
                  <a:schemeClr val="lt1"/>
                </a:solidFill>
              </a:defRPr>
            </a:lvl9pPr>
          </a:lstStyle>
          <a:p/>
        </p:txBody>
      </p:sp>
      <p:sp>
        <p:nvSpPr>
          <p:cNvPr id="121" name="Google Shape;121;p2"/>
          <p:cNvSpPr txBox="1"/>
          <p:nvPr>
            <p:ph idx="1" type="subTitle"/>
          </p:nvPr>
        </p:nvSpPr>
        <p:spPr>
          <a:xfrm>
            <a:off x="659400" y="3965800"/>
            <a:ext cx="4702800" cy="4779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Clr>
                <a:schemeClr val="dk1"/>
              </a:buClr>
              <a:buSzPts val="2800"/>
              <a:buNone/>
              <a:defRPr sz="1900">
                <a:solidFill>
                  <a:schemeClr val="dk1"/>
                </a:solidFill>
              </a:defRPr>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22" name="Shape 122"/>
        <p:cNvGrpSpPr/>
        <p:nvPr/>
      </p:nvGrpSpPr>
      <p:grpSpPr>
        <a:xfrm>
          <a:off x="0" y="0"/>
          <a:ext cx="0" cy="0"/>
          <a:chOff x="0" y="0"/>
          <a:chExt cx="0" cy="0"/>
        </a:xfrm>
      </p:grpSpPr>
      <p:grpSp>
        <p:nvGrpSpPr>
          <p:cNvPr id="123" name="Google Shape;123;p3"/>
          <p:cNvGrpSpPr/>
          <p:nvPr/>
        </p:nvGrpSpPr>
        <p:grpSpPr>
          <a:xfrm>
            <a:off x="2" y="-9528"/>
            <a:ext cx="9143724" cy="5158800"/>
            <a:chOff x="245950" y="1040800"/>
            <a:chExt cx="7103025" cy="3616150"/>
          </a:xfrm>
        </p:grpSpPr>
        <p:sp>
          <p:nvSpPr>
            <p:cNvPr id="124" name="Google Shape;124;p3"/>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3"/>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3"/>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3"/>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3"/>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3"/>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3"/>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3"/>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3"/>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3"/>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3"/>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3"/>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3"/>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3"/>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3"/>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3"/>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3"/>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3"/>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3"/>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3"/>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3"/>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3"/>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3"/>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3"/>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3"/>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3"/>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3"/>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3"/>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3"/>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3"/>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3"/>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3"/>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3"/>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3"/>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3"/>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3"/>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3"/>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3"/>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3"/>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3"/>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3"/>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3"/>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3"/>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3"/>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3"/>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3"/>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3"/>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3"/>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3"/>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3"/>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3"/>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3"/>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3"/>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3"/>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3"/>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3"/>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3"/>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3"/>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3"/>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3"/>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3"/>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3"/>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3"/>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3"/>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3"/>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3"/>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3"/>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3"/>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3"/>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3"/>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3"/>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3"/>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3"/>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3"/>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3"/>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3"/>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3"/>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3"/>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3"/>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3"/>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3"/>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3"/>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3"/>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3"/>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3"/>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3"/>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3"/>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3"/>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3"/>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3"/>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3"/>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3"/>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3"/>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3"/>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3"/>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3"/>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3"/>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3"/>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3"/>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3"/>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3"/>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3"/>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3"/>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3"/>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3"/>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9" name="Google Shape;229;p3"/>
          <p:cNvSpPr/>
          <p:nvPr/>
        </p:nvSpPr>
        <p:spPr>
          <a:xfrm flipH="1" rot="10800000">
            <a:off x="-150" y="775"/>
            <a:ext cx="9144000" cy="51402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3"/>
          <p:cNvSpPr/>
          <p:nvPr/>
        </p:nvSpPr>
        <p:spPr>
          <a:xfrm rot="-5400000">
            <a:off x="5242750" y="1242300"/>
            <a:ext cx="5143800" cy="2658600"/>
          </a:xfrm>
          <a:prstGeom prst="snip1Rect">
            <a:avLst>
              <a:gd fmla="val 20083"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3"/>
          <p:cNvSpPr/>
          <p:nvPr/>
        </p:nvSpPr>
        <p:spPr>
          <a:xfrm>
            <a:off x="50" y="3563400"/>
            <a:ext cx="6488100" cy="14388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3"/>
          <p:cNvSpPr/>
          <p:nvPr/>
        </p:nvSpPr>
        <p:spPr>
          <a:xfrm flipH="1">
            <a:off x="50" y="5002200"/>
            <a:ext cx="64881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3"/>
          <p:cNvSpPr txBox="1"/>
          <p:nvPr>
            <p:ph type="title"/>
          </p:nvPr>
        </p:nvSpPr>
        <p:spPr>
          <a:xfrm>
            <a:off x="608125" y="3857000"/>
            <a:ext cx="4373400" cy="4140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3500"/>
              <a:buNone/>
              <a:defRPr sz="3500"/>
            </a:lvl1pPr>
            <a:lvl2pPr lvl="1" rtl="0">
              <a:lnSpc>
                <a:spcPct val="100000"/>
              </a:lnSpc>
              <a:spcBef>
                <a:spcPts val="0"/>
              </a:spcBef>
              <a:spcAft>
                <a:spcPts val="0"/>
              </a:spcAft>
              <a:buSzPts val="3500"/>
              <a:buNone/>
              <a:defRPr sz="3500">
                <a:latin typeface="Ubuntu"/>
                <a:ea typeface="Ubuntu"/>
                <a:cs typeface="Ubuntu"/>
                <a:sym typeface="Ubuntu"/>
              </a:defRPr>
            </a:lvl2pPr>
            <a:lvl3pPr lvl="2" rtl="0">
              <a:lnSpc>
                <a:spcPct val="100000"/>
              </a:lnSpc>
              <a:spcBef>
                <a:spcPts val="0"/>
              </a:spcBef>
              <a:spcAft>
                <a:spcPts val="0"/>
              </a:spcAft>
              <a:buSzPts val="3500"/>
              <a:buNone/>
              <a:defRPr sz="3500">
                <a:latin typeface="Ubuntu"/>
                <a:ea typeface="Ubuntu"/>
                <a:cs typeface="Ubuntu"/>
                <a:sym typeface="Ubuntu"/>
              </a:defRPr>
            </a:lvl3pPr>
            <a:lvl4pPr lvl="3" rtl="0">
              <a:lnSpc>
                <a:spcPct val="100000"/>
              </a:lnSpc>
              <a:spcBef>
                <a:spcPts val="0"/>
              </a:spcBef>
              <a:spcAft>
                <a:spcPts val="0"/>
              </a:spcAft>
              <a:buSzPts val="3500"/>
              <a:buNone/>
              <a:defRPr sz="3500">
                <a:latin typeface="Ubuntu"/>
                <a:ea typeface="Ubuntu"/>
                <a:cs typeface="Ubuntu"/>
                <a:sym typeface="Ubuntu"/>
              </a:defRPr>
            </a:lvl4pPr>
            <a:lvl5pPr lvl="4" rtl="0">
              <a:lnSpc>
                <a:spcPct val="100000"/>
              </a:lnSpc>
              <a:spcBef>
                <a:spcPts val="0"/>
              </a:spcBef>
              <a:spcAft>
                <a:spcPts val="0"/>
              </a:spcAft>
              <a:buSzPts val="3500"/>
              <a:buNone/>
              <a:defRPr sz="3500">
                <a:latin typeface="Ubuntu"/>
                <a:ea typeface="Ubuntu"/>
                <a:cs typeface="Ubuntu"/>
                <a:sym typeface="Ubuntu"/>
              </a:defRPr>
            </a:lvl5pPr>
            <a:lvl6pPr lvl="5" rtl="0">
              <a:lnSpc>
                <a:spcPct val="100000"/>
              </a:lnSpc>
              <a:spcBef>
                <a:spcPts val="0"/>
              </a:spcBef>
              <a:spcAft>
                <a:spcPts val="0"/>
              </a:spcAft>
              <a:buSzPts val="3500"/>
              <a:buNone/>
              <a:defRPr sz="3500">
                <a:latin typeface="Ubuntu"/>
                <a:ea typeface="Ubuntu"/>
                <a:cs typeface="Ubuntu"/>
                <a:sym typeface="Ubuntu"/>
              </a:defRPr>
            </a:lvl6pPr>
            <a:lvl7pPr lvl="6" rtl="0">
              <a:lnSpc>
                <a:spcPct val="100000"/>
              </a:lnSpc>
              <a:spcBef>
                <a:spcPts val="0"/>
              </a:spcBef>
              <a:spcAft>
                <a:spcPts val="0"/>
              </a:spcAft>
              <a:buSzPts val="3500"/>
              <a:buNone/>
              <a:defRPr sz="3500">
                <a:latin typeface="Ubuntu"/>
                <a:ea typeface="Ubuntu"/>
                <a:cs typeface="Ubuntu"/>
                <a:sym typeface="Ubuntu"/>
              </a:defRPr>
            </a:lvl7pPr>
            <a:lvl8pPr lvl="7" rtl="0">
              <a:lnSpc>
                <a:spcPct val="100000"/>
              </a:lnSpc>
              <a:spcBef>
                <a:spcPts val="0"/>
              </a:spcBef>
              <a:spcAft>
                <a:spcPts val="0"/>
              </a:spcAft>
              <a:buSzPts val="3500"/>
              <a:buNone/>
              <a:defRPr sz="3500">
                <a:latin typeface="Ubuntu"/>
                <a:ea typeface="Ubuntu"/>
                <a:cs typeface="Ubuntu"/>
                <a:sym typeface="Ubuntu"/>
              </a:defRPr>
            </a:lvl8pPr>
            <a:lvl9pPr lvl="8" rtl="0">
              <a:lnSpc>
                <a:spcPct val="100000"/>
              </a:lnSpc>
              <a:spcBef>
                <a:spcPts val="0"/>
              </a:spcBef>
              <a:spcAft>
                <a:spcPts val="0"/>
              </a:spcAft>
              <a:buSzPts val="3500"/>
              <a:buNone/>
              <a:defRPr sz="3500">
                <a:latin typeface="Ubuntu"/>
                <a:ea typeface="Ubuntu"/>
                <a:cs typeface="Ubuntu"/>
                <a:sym typeface="Ubuntu"/>
              </a:defRPr>
            </a:lvl9pPr>
          </a:lstStyle>
          <a:p/>
        </p:txBody>
      </p:sp>
      <p:sp>
        <p:nvSpPr>
          <p:cNvPr id="234" name="Google Shape;234;p3"/>
          <p:cNvSpPr txBox="1"/>
          <p:nvPr>
            <p:ph idx="1" type="subTitle"/>
          </p:nvPr>
        </p:nvSpPr>
        <p:spPr>
          <a:xfrm>
            <a:off x="608125" y="4404150"/>
            <a:ext cx="4373400" cy="284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1600"/>
              <a:buNone/>
              <a:defRPr sz="1600">
                <a:solidFill>
                  <a:schemeClr val="dk1"/>
                </a:solidFill>
              </a:defRPr>
            </a:lvl1pPr>
            <a:lvl2pPr lvl="1" rtl="0">
              <a:lnSpc>
                <a:spcPct val="100000"/>
              </a:lnSpc>
              <a:spcBef>
                <a:spcPts val="0"/>
              </a:spcBef>
              <a:spcAft>
                <a:spcPts val="0"/>
              </a:spcAft>
              <a:buClr>
                <a:schemeClr val="dk1"/>
              </a:buClr>
              <a:buSzPts val="1400"/>
              <a:buNone/>
              <a:defRPr>
                <a:solidFill>
                  <a:schemeClr val="dk1"/>
                </a:solidFill>
              </a:defRPr>
            </a:lvl2pPr>
            <a:lvl3pPr lvl="2" rtl="0">
              <a:lnSpc>
                <a:spcPct val="100000"/>
              </a:lnSpc>
              <a:spcBef>
                <a:spcPts val="1600"/>
              </a:spcBef>
              <a:spcAft>
                <a:spcPts val="0"/>
              </a:spcAft>
              <a:buClr>
                <a:schemeClr val="dk1"/>
              </a:buClr>
              <a:buSzPts val="1400"/>
              <a:buNone/>
              <a:defRPr>
                <a:solidFill>
                  <a:schemeClr val="dk1"/>
                </a:solidFill>
              </a:defRPr>
            </a:lvl3pPr>
            <a:lvl4pPr lvl="3" rtl="0">
              <a:lnSpc>
                <a:spcPct val="100000"/>
              </a:lnSpc>
              <a:spcBef>
                <a:spcPts val="1600"/>
              </a:spcBef>
              <a:spcAft>
                <a:spcPts val="0"/>
              </a:spcAft>
              <a:buClr>
                <a:schemeClr val="dk1"/>
              </a:buClr>
              <a:buSzPts val="1400"/>
              <a:buNone/>
              <a:defRPr>
                <a:solidFill>
                  <a:schemeClr val="dk1"/>
                </a:solidFill>
              </a:defRPr>
            </a:lvl4pPr>
            <a:lvl5pPr lvl="4" rtl="0">
              <a:lnSpc>
                <a:spcPct val="100000"/>
              </a:lnSpc>
              <a:spcBef>
                <a:spcPts val="1600"/>
              </a:spcBef>
              <a:spcAft>
                <a:spcPts val="0"/>
              </a:spcAft>
              <a:buClr>
                <a:schemeClr val="dk1"/>
              </a:buClr>
              <a:buSzPts val="1400"/>
              <a:buNone/>
              <a:defRPr>
                <a:solidFill>
                  <a:schemeClr val="dk1"/>
                </a:solidFill>
              </a:defRPr>
            </a:lvl5pPr>
            <a:lvl6pPr lvl="5" rtl="0">
              <a:lnSpc>
                <a:spcPct val="100000"/>
              </a:lnSpc>
              <a:spcBef>
                <a:spcPts val="1600"/>
              </a:spcBef>
              <a:spcAft>
                <a:spcPts val="0"/>
              </a:spcAft>
              <a:buClr>
                <a:schemeClr val="dk1"/>
              </a:buClr>
              <a:buSzPts val="1400"/>
              <a:buNone/>
              <a:defRPr>
                <a:solidFill>
                  <a:schemeClr val="dk1"/>
                </a:solidFill>
              </a:defRPr>
            </a:lvl6pPr>
            <a:lvl7pPr lvl="6" rtl="0">
              <a:lnSpc>
                <a:spcPct val="100000"/>
              </a:lnSpc>
              <a:spcBef>
                <a:spcPts val="1600"/>
              </a:spcBef>
              <a:spcAft>
                <a:spcPts val="0"/>
              </a:spcAft>
              <a:buClr>
                <a:schemeClr val="dk1"/>
              </a:buClr>
              <a:buSzPts val="1400"/>
              <a:buNone/>
              <a:defRPr>
                <a:solidFill>
                  <a:schemeClr val="dk1"/>
                </a:solidFill>
              </a:defRPr>
            </a:lvl7pPr>
            <a:lvl8pPr lvl="7" rtl="0">
              <a:lnSpc>
                <a:spcPct val="100000"/>
              </a:lnSpc>
              <a:spcBef>
                <a:spcPts val="1600"/>
              </a:spcBef>
              <a:spcAft>
                <a:spcPts val="0"/>
              </a:spcAft>
              <a:buClr>
                <a:schemeClr val="dk1"/>
              </a:buClr>
              <a:buSzPts val="1400"/>
              <a:buNone/>
              <a:defRPr>
                <a:solidFill>
                  <a:schemeClr val="dk1"/>
                </a:solidFill>
              </a:defRPr>
            </a:lvl8pPr>
            <a:lvl9pPr lvl="8" rtl="0">
              <a:lnSpc>
                <a:spcPct val="100000"/>
              </a:lnSpc>
              <a:spcBef>
                <a:spcPts val="1600"/>
              </a:spcBef>
              <a:spcAft>
                <a:spcPts val="1600"/>
              </a:spcAft>
              <a:buClr>
                <a:schemeClr val="dk1"/>
              </a:buClr>
              <a:buSzPts val="1400"/>
              <a:buNone/>
              <a:defRPr>
                <a:solidFill>
                  <a:schemeClr val="dk1"/>
                </a:solidFill>
              </a:defRPr>
            </a:lvl9pPr>
          </a:lstStyle>
          <a:p/>
        </p:txBody>
      </p:sp>
      <p:sp>
        <p:nvSpPr>
          <p:cNvPr id="235" name="Google Shape;235;p3"/>
          <p:cNvSpPr txBox="1"/>
          <p:nvPr>
            <p:ph hasCustomPrompt="1" idx="2" type="title"/>
          </p:nvPr>
        </p:nvSpPr>
        <p:spPr>
          <a:xfrm>
            <a:off x="6511625" y="3761425"/>
            <a:ext cx="2017200" cy="867600"/>
          </a:xfrm>
          <a:prstGeom prst="rect">
            <a:avLst/>
          </a:prstGeom>
        </p:spPr>
        <p:txBody>
          <a:bodyPr anchorCtr="0" anchor="ctr" bIns="91425" lIns="91425" spcFirstLastPara="1" rIns="91425" wrap="square" tIns="91425">
            <a:noAutofit/>
          </a:bodyPr>
          <a:lstStyle>
            <a:lvl1pPr lvl="0" rtl="0" algn="r">
              <a:lnSpc>
                <a:spcPct val="100000"/>
              </a:lnSpc>
              <a:spcBef>
                <a:spcPts val="0"/>
              </a:spcBef>
              <a:spcAft>
                <a:spcPts val="0"/>
              </a:spcAft>
              <a:buClr>
                <a:srgbClr val="FFFFFF"/>
              </a:buClr>
              <a:buSzPts val="9000"/>
              <a:buNone/>
              <a:defRPr sz="9000">
                <a:solidFill>
                  <a:srgbClr val="FFFFFF"/>
                </a:solidFill>
              </a:defRPr>
            </a:lvl1pPr>
            <a:lvl2pPr lvl="1" rtl="0" algn="r">
              <a:lnSpc>
                <a:spcPct val="100000"/>
              </a:lnSpc>
              <a:spcBef>
                <a:spcPts val="0"/>
              </a:spcBef>
              <a:spcAft>
                <a:spcPts val="0"/>
              </a:spcAft>
              <a:buClr>
                <a:srgbClr val="FFFFFF"/>
              </a:buClr>
              <a:buSzPts val="9000"/>
              <a:buNone/>
              <a:defRPr sz="9000">
                <a:solidFill>
                  <a:srgbClr val="FFFFFF"/>
                </a:solidFill>
              </a:defRPr>
            </a:lvl2pPr>
            <a:lvl3pPr lvl="2" rtl="0" algn="r">
              <a:lnSpc>
                <a:spcPct val="100000"/>
              </a:lnSpc>
              <a:spcBef>
                <a:spcPts val="0"/>
              </a:spcBef>
              <a:spcAft>
                <a:spcPts val="0"/>
              </a:spcAft>
              <a:buClr>
                <a:srgbClr val="FFFFFF"/>
              </a:buClr>
              <a:buSzPts val="9000"/>
              <a:buNone/>
              <a:defRPr sz="9000">
                <a:solidFill>
                  <a:srgbClr val="FFFFFF"/>
                </a:solidFill>
              </a:defRPr>
            </a:lvl3pPr>
            <a:lvl4pPr lvl="3" rtl="0" algn="r">
              <a:lnSpc>
                <a:spcPct val="100000"/>
              </a:lnSpc>
              <a:spcBef>
                <a:spcPts val="0"/>
              </a:spcBef>
              <a:spcAft>
                <a:spcPts val="0"/>
              </a:spcAft>
              <a:buClr>
                <a:srgbClr val="FFFFFF"/>
              </a:buClr>
              <a:buSzPts val="9000"/>
              <a:buNone/>
              <a:defRPr sz="9000">
                <a:solidFill>
                  <a:srgbClr val="FFFFFF"/>
                </a:solidFill>
              </a:defRPr>
            </a:lvl4pPr>
            <a:lvl5pPr lvl="4" rtl="0" algn="r">
              <a:lnSpc>
                <a:spcPct val="100000"/>
              </a:lnSpc>
              <a:spcBef>
                <a:spcPts val="0"/>
              </a:spcBef>
              <a:spcAft>
                <a:spcPts val="0"/>
              </a:spcAft>
              <a:buClr>
                <a:srgbClr val="FFFFFF"/>
              </a:buClr>
              <a:buSzPts val="9000"/>
              <a:buNone/>
              <a:defRPr sz="9000">
                <a:solidFill>
                  <a:srgbClr val="FFFFFF"/>
                </a:solidFill>
              </a:defRPr>
            </a:lvl5pPr>
            <a:lvl6pPr lvl="5" rtl="0" algn="r">
              <a:lnSpc>
                <a:spcPct val="100000"/>
              </a:lnSpc>
              <a:spcBef>
                <a:spcPts val="0"/>
              </a:spcBef>
              <a:spcAft>
                <a:spcPts val="0"/>
              </a:spcAft>
              <a:buClr>
                <a:srgbClr val="FFFFFF"/>
              </a:buClr>
              <a:buSzPts val="9000"/>
              <a:buNone/>
              <a:defRPr sz="9000">
                <a:solidFill>
                  <a:srgbClr val="FFFFFF"/>
                </a:solidFill>
              </a:defRPr>
            </a:lvl6pPr>
            <a:lvl7pPr lvl="6" rtl="0" algn="r">
              <a:lnSpc>
                <a:spcPct val="100000"/>
              </a:lnSpc>
              <a:spcBef>
                <a:spcPts val="0"/>
              </a:spcBef>
              <a:spcAft>
                <a:spcPts val="0"/>
              </a:spcAft>
              <a:buClr>
                <a:srgbClr val="FFFFFF"/>
              </a:buClr>
              <a:buSzPts val="9000"/>
              <a:buNone/>
              <a:defRPr sz="9000">
                <a:solidFill>
                  <a:srgbClr val="FFFFFF"/>
                </a:solidFill>
              </a:defRPr>
            </a:lvl7pPr>
            <a:lvl8pPr lvl="7" rtl="0" algn="r">
              <a:lnSpc>
                <a:spcPct val="100000"/>
              </a:lnSpc>
              <a:spcBef>
                <a:spcPts val="0"/>
              </a:spcBef>
              <a:spcAft>
                <a:spcPts val="0"/>
              </a:spcAft>
              <a:buClr>
                <a:srgbClr val="FFFFFF"/>
              </a:buClr>
              <a:buSzPts val="9000"/>
              <a:buNone/>
              <a:defRPr sz="9000">
                <a:solidFill>
                  <a:srgbClr val="FFFFFF"/>
                </a:solidFill>
              </a:defRPr>
            </a:lvl8pPr>
            <a:lvl9pPr lvl="8" rtl="0" algn="r">
              <a:lnSpc>
                <a:spcPct val="100000"/>
              </a:lnSpc>
              <a:spcBef>
                <a:spcPts val="0"/>
              </a:spcBef>
              <a:spcAft>
                <a:spcPts val="0"/>
              </a:spcAft>
              <a:buClr>
                <a:srgbClr val="FFFFFF"/>
              </a:buClr>
              <a:buSzPts val="9000"/>
              <a:buNone/>
              <a:defRPr sz="9000">
                <a:solidFill>
                  <a:srgbClr val="FFFFFF"/>
                </a:solidFill>
              </a:defRPr>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36" name="Shape 236"/>
        <p:cNvGrpSpPr/>
        <p:nvPr/>
      </p:nvGrpSpPr>
      <p:grpSpPr>
        <a:xfrm>
          <a:off x="0" y="0"/>
          <a:ext cx="0" cy="0"/>
          <a:chOff x="0" y="0"/>
          <a:chExt cx="0" cy="0"/>
        </a:xfrm>
      </p:grpSpPr>
      <p:grpSp>
        <p:nvGrpSpPr>
          <p:cNvPr id="237" name="Google Shape;237;p4"/>
          <p:cNvGrpSpPr/>
          <p:nvPr/>
        </p:nvGrpSpPr>
        <p:grpSpPr>
          <a:xfrm rot="10800000">
            <a:off x="273" y="-5850"/>
            <a:ext cx="9143724" cy="5158800"/>
            <a:chOff x="245950" y="1040800"/>
            <a:chExt cx="7103025" cy="3616150"/>
          </a:xfrm>
        </p:grpSpPr>
        <p:sp>
          <p:nvSpPr>
            <p:cNvPr id="238" name="Google Shape;238;p4"/>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4"/>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4"/>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4"/>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4"/>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4"/>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4"/>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4"/>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4"/>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4"/>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4"/>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4"/>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4"/>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4"/>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4"/>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4"/>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4"/>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4"/>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4"/>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4"/>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4"/>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4"/>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4"/>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4"/>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4"/>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4"/>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4"/>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4"/>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4"/>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4"/>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4"/>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4"/>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4"/>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4"/>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4"/>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4"/>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4"/>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4"/>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4"/>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4"/>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4"/>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4"/>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4"/>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4"/>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4"/>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4"/>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4"/>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4"/>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4"/>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4"/>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4"/>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4"/>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4"/>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4"/>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4"/>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4"/>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4"/>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4"/>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4"/>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4"/>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4"/>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4"/>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4"/>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4"/>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4"/>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4"/>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4"/>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4"/>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4"/>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4"/>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4"/>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4"/>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4"/>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4"/>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4"/>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4"/>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4"/>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4"/>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4"/>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4"/>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4"/>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4"/>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4"/>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4"/>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4"/>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4"/>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4"/>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4"/>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4"/>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4"/>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4"/>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4"/>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4"/>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4"/>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4"/>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4"/>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4"/>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4"/>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4"/>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4"/>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4"/>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4"/>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4"/>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4"/>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4"/>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3" name="Google Shape;343;p4"/>
          <p:cNvSpPr/>
          <p:nvPr/>
        </p:nvSpPr>
        <p:spPr>
          <a:xfrm rot="10800000">
            <a:off x="0" y="-228"/>
            <a:ext cx="9144000" cy="51384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4"/>
          <p:cNvSpPr/>
          <p:nvPr/>
        </p:nvSpPr>
        <p:spPr>
          <a:xfrm rot="10800000">
            <a:off x="0" y="5002122"/>
            <a:ext cx="84240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4"/>
          <p:cNvSpPr/>
          <p:nvPr/>
        </p:nvSpPr>
        <p:spPr>
          <a:xfrm flipH="1" rot="-5400000">
            <a:off x="6266100" y="2265625"/>
            <a:ext cx="5144700" cy="6111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4"/>
          <p:cNvSpPr txBox="1"/>
          <p:nvPr>
            <p:ph idx="1" type="body"/>
          </p:nvPr>
        </p:nvSpPr>
        <p:spPr>
          <a:xfrm>
            <a:off x="658575" y="1443175"/>
            <a:ext cx="5692800" cy="2441400"/>
          </a:xfrm>
          <a:prstGeom prst="rect">
            <a:avLst/>
          </a:prstGeom>
        </p:spPr>
        <p:txBody>
          <a:bodyPr anchorCtr="0" anchor="t" bIns="91425" lIns="91425" spcFirstLastPara="1" rIns="91425" wrap="square" tIns="91425">
            <a:noAutofit/>
          </a:bodyPr>
          <a:lstStyle>
            <a:lvl1pPr indent="-330200" lvl="0" marL="457200">
              <a:lnSpc>
                <a:spcPct val="100000"/>
              </a:lnSpc>
              <a:spcBef>
                <a:spcPts val="0"/>
              </a:spcBef>
              <a:spcAft>
                <a:spcPts val="0"/>
              </a:spcAft>
              <a:buClr>
                <a:schemeClr val="dk1"/>
              </a:buClr>
              <a:buSzPts val="1600"/>
              <a:buFont typeface="Abel"/>
              <a:buChar char="●"/>
              <a:defRPr sz="1700">
                <a:solidFill>
                  <a:schemeClr val="dk1"/>
                </a:solidFill>
              </a:defRPr>
            </a:lvl1pPr>
            <a:lvl2pPr indent="-330200" lvl="1" marL="914400">
              <a:spcBef>
                <a:spcPts val="1600"/>
              </a:spcBef>
              <a:spcAft>
                <a:spcPts val="0"/>
              </a:spcAft>
              <a:buClr>
                <a:schemeClr val="dk1"/>
              </a:buClr>
              <a:buSzPts val="1600"/>
              <a:buFont typeface="Abel"/>
              <a:buChar char="○"/>
              <a:defRPr>
                <a:solidFill>
                  <a:schemeClr val="dk1"/>
                </a:solidFill>
              </a:defRPr>
            </a:lvl2pPr>
            <a:lvl3pPr indent="-330200" lvl="2" marL="1371600">
              <a:spcBef>
                <a:spcPts val="1600"/>
              </a:spcBef>
              <a:spcAft>
                <a:spcPts val="0"/>
              </a:spcAft>
              <a:buClr>
                <a:schemeClr val="dk1"/>
              </a:buClr>
              <a:buSzPts val="1600"/>
              <a:buFont typeface="Abel"/>
              <a:buChar char="■"/>
              <a:defRPr>
                <a:solidFill>
                  <a:schemeClr val="dk1"/>
                </a:solidFill>
              </a:defRPr>
            </a:lvl3pPr>
            <a:lvl4pPr indent="-330200" lvl="3" marL="1828800">
              <a:spcBef>
                <a:spcPts val="1600"/>
              </a:spcBef>
              <a:spcAft>
                <a:spcPts val="0"/>
              </a:spcAft>
              <a:buClr>
                <a:schemeClr val="dk1"/>
              </a:buClr>
              <a:buSzPts val="1600"/>
              <a:buFont typeface="Abel"/>
              <a:buChar char="●"/>
              <a:defRPr>
                <a:solidFill>
                  <a:schemeClr val="dk1"/>
                </a:solidFill>
              </a:defRPr>
            </a:lvl4pPr>
            <a:lvl5pPr indent="-330200" lvl="4" marL="2286000">
              <a:spcBef>
                <a:spcPts val="1600"/>
              </a:spcBef>
              <a:spcAft>
                <a:spcPts val="0"/>
              </a:spcAft>
              <a:buClr>
                <a:schemeClr val="dk1"/>
              </a:buClr>
              <a:buSzPts val="1600"/>
              <a:buFont typeface="Abel"/>
              <a:buChar char="○"/>
              <a:defRPr>
                <a:solidFill>
                  <a:schemeClr val="dk1"/>
                </a:solidFill>
              </a:defRPr>
            </a:lvl5pPr>
            <a:lvl6pPr indent="-330200" lvl="5" marL="2743200">
              <a:spcBef>
                <a:spcPts val="1600"/>
              </a:spcBef>
              <a:spcAft>
                <a:spcPts val="0"/>
              </a:spcAft>
              <a:buClr>
                <a:schemeClr val="dk1"/>
              </a:buClr>
              <a:buSzPts val="1600"/>
              <a:buFont typeface="Abel"/>
              <a:buChar char="■"/>
              <a:defRPr>
                <a:solidFill>
                  <a:schemeClr val="dk1"/>
                </a:solidFill>
              </a:defRPr>
            </a:lvl6pPr>
            <a:lvl7pPr indent="-330200" lvl="6" marL="3200400">
              <a:spcBef>
                <a:spcPts val="1600"/>
              </a:spcBef>
              <a:spcAft>
                <a:spcPts val="0"/>
              </a:spcAft>
              <a:buClr>
                <a:schemeClr val="dk1"/>
              </a:buClr>
              <a:buSzPts val="1600"/>
              <a:buFont typeface="Abel"/>
              <a:buChar char="●"/>
              <a:defRPr>
                <a:solidFill>
                  <a:schemeClr val="dk1"/>
                </a:solidFill>
              </a:defRPr>
            </a:lvl7pPr>
            <a:lvl8pPr indent="-330200" lvl="7" marL="3657600">
              <a:spcBef>
                <a:spcPts val="1600"/>
              </a:spcBef>
              <a:spcAft>
                <a:spcPts val="0"/>
              </a:spcAft>
              <a:buClr>
                <a:schemeClr val="dk1"/>
              </a:buClr>
              <a:buSzPts val="1600"/>
              <a:buFont typeface="Abel"/>
              <a:buChar char="○"/>
              <a:defRPr>
                <a:solidFill>
                  <a:schemeClr val="dk1"/>
                </a:solidFill>
              </a:defRPr>
            </a:lvl8pPr>
            <a:lvl9pPr indent="-330200" lvl="8" marL="4114800">
              <a:spcBef>
                <a:spcPts val="1600"/>
              </a:spcBef>
              <a:spcAft>
                <a:spcPts val="1600"/>
              </a:spcAft>
              <a:buClr>
                <a:schemeClr val="dk1"/>
              </a:buClr>
              <a:buSzPts val="1600"/>
              <a:buFont typeface="Abel"/>
              <a:buChar char="■"/>
              <a:defRPr>
                <a:solidFill>
                  <a:schemeClr val="dk1"/>
                </a:solidFill>
              </a:defRPr>
            </a:lvl9pPr>
          </a:lstStyle>
          <a:p/>
        </p:txBody>
      </p:sp>
      <p:sp>
        <p:nvSpPr>
          <p:cNvPr id="347" name="Google Shape;347;p4"/>
          <p:cNvSpPr txBox="1"/>
          <p:nvPr>
            <p:ph type="title"/>
          </p:nvPr>
        </p:nvSpPr>
        <p:spPr>
          <a:xfrm>
            <a:off x="628350" y="385950"/>
            <a:ext cx="7887300" cy="5292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3500"/>
              <a:buNone/>
              <a:defRPr sz="3500"/>
            </a:lvl1pPr>
            <a:lvl2pPr lvl="1" rtl="0">
              <a:lnSpc>
                <a:spcPct val="100000"/>
              </a:lnSpc>
              <a:spcBef>
                <a:spcPts val="0"/>
              </a:spcBef>
              <a:spcAft>
                <a:spcPts val="0"/>
              </a:spcAft>
              <a:buSzPts val="2400"/>
              <a:buNone/>
              <a:defRPr sz="2400"/>
            </a:lvl2pPr>
            <a:lvl3pPr lvl="2" rtl="0">
              <a:lnSpc>
                <a:spcPct val="100000"/>
              </a:lnSpc>
              <a:spcBef>
                <a:spcPts val="0"/>
              </a:spcBef>
              <a:spcAft>
                <a:spcPts val="0"/>
              </a:spcAft>
              <a:buSzPts val="2400"/>
              <a:buNone/>
              <a:defRPr sz="2400"/>
            </a:lvl3pPr>
            <a:lvl4pPr lvl="3" rtl="0">
              <a:lnSpc>
                <a:spcPct val="100000"/>
              </a:lnSpc>
              <a:spcBef>
                <a:spcPts val="0"/>
              </a:spcBef>
              <a:spcAft>
                <a:spcPts val="0"/>
              </a:spcAft>
              <a:buSzPts val="2400"/>
              <a:buNone/>
              <a:defRPr sz="2400"/>
            </a:lvl4pPr>
            <a:lvl5pPr lvl="4" rtl="0">
              <a:lnSpc>
                <a:spcPct val="100000"/>
              </a:lnSpc>
              <a:spcBef>
                <a:spcPts val="0"/>
              </a:spcBef>
              <a:spcAft>
                <a:spcPts val="0"/>
              </a:spcAft>
              <a:buSzPts val="2400"/>
              <a:buNone/>
              <a:defRPr sz="2400"/>
            </a:lvl5pPr>
            <a:lvl6pPr lvl="5" rtl="0">
              <a:lnSpc>
                <a:spcPct val="100000"/>
              </a:lnSpc>
              <a:spcBef>
                <a:spcPts val="0"/>
              </a:spcBef>
              <a:spcAft>
                <a:spcPts val="0"/>
              </a:spcAft>
              <a:buSzPts val="2400"/>
              <a:buNone/>
              <a:defRPr sz="2400"/>
            </a:lvl6pPr>
            <a:lvl7pPr lvl="6" rtl="0">
              <a:lnSpc>
                <a:spcPct val="100000"/>
              </a:lnSpc>
              <a:spcBef>
                <a:spcPts val="0"/>
              </a:spcBef>
              <a:spcAft>
                <a:spcPts val="0"/>
              </a:spcAft>
              <a:buSzPts val="2400"/>
              <a:buNone/>
              <a:defRPr sz="2400"/>
            </a:lvl7pPr>
            <a:lvl8pPr lvl="7" rtl="0">
              <a:lnSpc>
                <a:spcPct val="100000"/>
              </a:lnSpc>
              <a:spcBef>
                <a:spcPts val="0"/>
              </a:spcBef>
              <a:spcAft>
                <a:spcPts val="0"/>
              </a:spcAft>
              <a:buSzPts val="2400"/>
              <a:buNone/>
              <a:defRPr sz="2400"/>
            </a:lvl8pPr>
            <a:lvl9pPr lvl="8" rtl="0">
              <a:lnSpc>
                <a:spcPct val="100000"/>
              </a:lnSpc>
              <a:spcBef>
                <a:spcPts val="0"/>
              </a:spcBef>
              <a:spcAft>
                <a:spcPts val="0"/>
              </a:spcAft>
              <a:buSzPts val="2400"/>
              <a:buNone/>
              <a:defRPr sz="2400"/>
            </a:lvl9pPr>
          </a:lstStyle>
          <a:p/>
        </p:txBody>
      </p:sp>
      <p:sp>
        <p:nvSpPr>
          <p:cNvPr id="348" name="Google Shape;348;p4"/>
          <p:cNvSpPr/>
          <p:nvPr/>
        </p:nvSpPr>
        <p:spPr>
          <a:xfrm rot="-5400000">
            <a:off x="7564200" y="4174825"/>
            <a:ext cx="968700" cy="968700"/>
          </a:xfrm>
          <a:prstGeom prst="rtTriangl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49" name="Shape 349"/>
        <p:cNvGrpSpPr/>
        <p:nvPr/>
      </p:nvGrpSpPr>
      <p:grpSpPr>
        <a:xfrm>
          <a:off x="0" y="0"/>
          <a:ext cx="0" cy="0"/>
          <a:chOff x="0" y="0"/>
          <a:chExt cx="0" cy="0"/>
        </a:xfrm>
      </p:grpSpPr>
      <p:grpSp>
        <p:nvGrpSpPr>
          <p:cNvPr id="350" name="Google Shape;350;p5"/>
          <p:cNvGrpSpPr/>
          <p:nvPr/>
        </p:nvGrpSpPr>
        <p:grpSpPr>
          <a:xfrm>
            <a:off x="2" y="-9528"/>
            <a:ext cx="9143724" cy="5158800"/>
            <a:chOff x="245950" y="1040800"/>
            <a:chExt cx="7103025" cy="3616150"/>
          </a:xfrm>
        </p:grpSpPr>
        <p:sp>
          <p:nvSpPr>
            <p:cNvPr id="351" name="Google Shape;351;p5"/>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5"/>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5"/>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5"/>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5"/>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5"/>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5"/>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5"/>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5"/>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5"/>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5"/>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5"/>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5"/>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5"/>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5"/>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5"/>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5"/>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5"/>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5"/>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5"/>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5"/>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5"/>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5"/>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5"/>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5"/>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5"/>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5"/>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5"/>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5"/>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5"/>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5"/>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5"/>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5"/>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5"/>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5"/>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5"/>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5"/>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5"/>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5"/>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5"/>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5"/>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5"/>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5"/>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5"/>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5"/>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5"/>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5"/>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5"/>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5"/>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5"/>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5"/>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5"/>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5"/>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5"/>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5"/>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5"/>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5"/>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5"/>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5"/>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5"/>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5"/>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5"/>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5"/>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5"/>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5"/>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5"/>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5"/>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5"/>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5"/>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5"/>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5"/>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5"/>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5"/>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5"/>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5"/>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5"/>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5"/>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5"/>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5"/>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5"/>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5"/>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5"/>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5"/>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5"/>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5"/>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5"/>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5"/>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5"/>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5"/>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5"/>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5"/>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5"/>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5"/>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5"/>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5"/>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5"/>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5"/>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5"/>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5"/>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5"/>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5"/>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5"/>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5"/>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5"/>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5"/>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6" name="Google Shape;456;p5"/>
          <p:cNvSpPr/>
          <p:nvPr/>
        </p:nvSpPr>
        <p:spPr>
          <a:xfrm rot="10800000">
            <a:off x="-150" y="1200"/>
            <a:ext cx="9144000" cy="51423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5"/>
          <p:cNvSpPr/>
          <p:nvPr/>
        </p:nvSpPr>
        <p:spPr>
          <a:xfrm flipH="1">
            <a:off x="0" y="0"/>
            <a:ext cx="85329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5"/>
          <p:cNvSpPr/>
          <p:nvPr/>
        </p:nvSpPr>
        <p:spPr>
          <a:xfrm flipH="1" rot="5400000">
            <a:off x="6265950" y="2266375"/>
            <a:ext cx="5145000" cy="611100"/>
          </a:xfrm>
          <a:prstGeom prst="rect">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5"/>
          <p:cNvSpPr/>
          <p:nvPr/>
        </p:nvSpPr>
        <p:spPr>
          <a:xfrm flipH="1" rot="5400000">
            <a:off x="0" y="4174800"/>
            <a:ext cx="968700" cy="9687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5"/>
          <p:cNvSpPr txBox="1"/>
          <p:nvPr>
            <p:ph type="title"/>
          </p:nvPr>
        </p:nvSpPr>
        <p:spPr>
          <a:xfrm>
            <a:off x="2188638" y="2280450"/>
            <a:ext cx="1783200" cy="5727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400"/>
              <a:buNone/>
              <a:defRPr sz="2200">
                <a:latin typeface="Ubuntu"/>
                <a:ea typeface="Ubuntu"/>
                <a:cs typeface="Ubuntu"/>
                <a:sym typeface="Ubuntu"/>
              </a:defRPr>
            </a:lvl1pPr>
            <a:lvl2pPr lvl="1" rtl="0">
              <a:lnSpc>
                <a:spcPct val="100000"/>
              </a:lnSpc>
              <a:spcBef>
                <a:spcPts val="0"/>
              </a:spcBef>
              <a:spcAft>
                <a:spcPts val="0"/>
              </a:spcAft>
              <a:buSzPts val="2800"/>
              <a:buNone/>
              <a:defRPr>
                <a:latin typeface="Ubuntu"/>
                <a:ea typeface="Ubuntu"/>
                <a:cs typeface="Ubuntu"/>
                <a:sym typeface="Ubuntu"/>
              </a:defRPr>
            </a:lvl2pPr>
            <a:lvl3pPr lvl="2" rtl="0">
              <a:lnSpc>
                <a:spcPct val="100000"/>
              </a:lnSpc>
              <a:spcBef>
                <a:spcPts val="0"/>
              </a:spcBef>
              <a:spcAft>
                <a:spcPts val="0"/>
              </a:spcAft>
              <a:buSzPts val="2800"/>
              <a:buNone/>
              <a:defRPr>
                <a:latin typeface="Ubuntu"/>
                <a:ea typeface="Ubuntu"/>
                <a:cs typeface="Ubuntu"/>
                <a:sym typeface="Ubuntu"/>
              </a:defRPr>
            </a:lvl3pPr>
            <a:lvl4pPr lvl="3" rtl="0">
              <a:lnSpc>
                <a:spcPct val="100000"/>
              </a:lnSpc>
              <a:spcBef>
                <a:spcPts val="0"/>
              </a:spcBef>
              <a:spcAft>
                <a:spcPts val="0"/>
              </a:spcAft>
              <a:buSzPts val="2800"/>
              <a:buNone/>
              <a:defRPr>
                <a:latin typeface="Ubuntu"/>
                <a:ea typeface="Ubuntu"/>
                <a:cs typeface="Ubuntu"/>
                <a:sym typeface="Ubuntu"/>
              </a:defRPr>
            </a:lvl4pPr>
            <a:lvl5pPr lvl="4" rtl="0">
              <a:lnSpc>
                <a:spcPct val="100000"/>
              </a:lnSpc>
              <a:spcBef>
                <a:spcPts val="0"/>
              </a:spcBef>
              <a:spcAft>
                <a:spcPts val="0"/>
              </a:spcAft>
              <a:buSzPts val="2800"/>
              <a:buNone/>
              <a:defRPr>
                <a:latin typeface="Ubuntu"/>
                <a:ea typeface="Ubuntu"/>
                <a:cs typeface="Ubuntu"/>
                <a:sym typeface="Ubuntu"/>
              </a:defRPr>
            </a:lvl5pPr>
            <a:lvl6pPr lvl="5" rtl="0">
              <a:lnSpc>
                <a:spcPct val="100000"/>
              </a:lnSpc>
              <a:spcBef>
                <a:spcPts val="0"/>
              </a:spcBef>
              <a:spcAft>
                <a:spcPts val="0"/>
              </a:spcAft>
              <a:buSzPts val="2800"/>
              <a:buNone/>
              <a:defRPr>
                <a:latin typeface="Ubuntu"/>
                <a:ea typeface="Ubuntu"/>
                <a:cs typeface="Ubuntu"/>
                <a:sym typeface="Ubuntu"/>
              </a:defRPr>
            </a:lvl6pPr>
            <a:lvl7pPr lvl="6" rtl="0">
              <a:lnSpc>
                <a:spcPct val="100000"/>
              </a:lnSpc>
              <a:spcBef>
                <a:spcPts val="0"/>
              </a:spcBef>
              <a:spcAft>
                <a:spcPts val="0"/>
              </a:spcAft>
              <a:buSzPts val="2800"/>
              <a:buNone/>
              <a:defRPr>
                <a:latin typeface="Ubuntu"/>
                <a:ea typeface="Ubuntu"/>
                <a:cs typeface="Ubuntu"/>
                <a:sym typeface="Ubuntu"/>
              </a:defRPr>
            </a:lvl7pPr>
            <a:lvl8pPr lvl="7" rtl="0">
              <a:lnSpc>
                <a:spcPct val="100000"/>
              </a:lnSpc>
              <a:spcBef>
                <a:spcPts val="0"/>
              </a:spcBef>
              <a:spcAft>
                <a:spcPts val="0"/>
              </a:spcAft>
              <a:buSzPts val="2800"/>
              <a:buNone/>
              <a:defRPr>
                <a:latin typeface="Ubuntu"/>
                <a:ea typeface="Ubuntu"/>
                <a:cs typeface="Ubuntu"/>
                <a:sym typeface="Ubuntu"/>
              </a:defRPr>
            </a:lvl8pPr>
            <a:lvl9pPr lvl="8" rtl="0">
              <a:lnSpc>
                <a:spcPct val="100000"/>
              </a:lnSpc>
              <a:spcBef>
                <a:spcPts val="0"/>
              </a:spcBef>
              <a:spcAft>
                <a:spcPts val="0"/>
              </a:spcAft>
              <a:buSzPts val="2800"/>
              <a:buNone/>
              <a:defRPr>
                <a:latin typeface="Ubuntu"/>
                <a:ea typeface="Ubuntu"/>
                <a:cs typeface="Ubuntu"/>
                <a:sym typeface="Ubuntu"/>
              </a:defRPr>
            </a:lvl9pPr>
          </a:lstStyle>
          <a:p/>
        </p:txBody>
      </p:sp>
      <p:sp>
        <p:nvSpPr>
          <p:cNvPr id="461" name="Google Shape;461;p5"/>
          <p:cNvSpPr txBox="1"/>
          <p:nvPr>
            <p:ph idx="1" type="subTitle"/>
          </p:nvPr>
        </p:nvSpPr>
        <p:spPr>
          <a:xfrm>
            <a:off x="2186538" y="2834100"/>
            <a:ext cx="1787400" cy="963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None/>
              <a:defRPr sz="1600">
                <a:solidFill>
                  <a:schemeClr val="dk1"/>
                </a:solidFill>
              </a:defRPr>
            </a:lvl1pPr>
            <a:lvl2pPr lvl="1" rtl="0" algn="ctr">
              <a:lnSpc>
                <a:spcPct val="100000"/>
              </a:lnSpc>
              <a:spcBef>
                <a:spcPts val="0"/>
              </a:spcBef>
              <a:spcAft>
                <a:spcPts val="0"/>
              </a:spcAft>
              <a:buClr>
                <a:schemeClr val="dk1"/>
              </a:buClr>
              <a:buSzPts val="1400"/>
              <a:buNone/>
              <a:defRPr>
                <a:solidFill>
                  <a:schemeClr val="dk1"/>
                </a:solidFill>
              </a:defRPr>
            </a:lvl2pPr>
            <a:lvl3pPr lvl="2" rtl="0" algn="ctr">
              <a:lnSpc>
                <a:spcPct val="100000"/>
              </a:lnSpc>
              <a:spcBef>
                <a:spcPts val="1600"/>
              </a:spcBef>
              <a:spcAft>
                <a:spcPts val="0"/>
              </a:spcAft>
              <a:buClr>
                <a:schemeClr val="dk1"/>
              </a:buClr>
              <a:buSzPts val="1400"/>
              <a:buNone/>
              <a:defRPr>
                <a:solidFill>
                  <a:schemeClr val="dk1"/>
                </a:solidFill>
              </a:defRPr>
            </a:lvl3pPr>
            <a:lvl4pPr lvl="3" rtl="0" algn="ctr">
              <a:lnSpc>
                <a:spcPct val="100000"/>
              </a:lnSpc>
              <a:spcBef>
                <a:spcPts val="1600"/>
              </a:spcBef>
              <a:spcAft>
                <a:spcPts val="0"/>
              </a:spcAft>
              <a:buClr>
                <a:schemeClr val="dk1"/>
              </a:buClr>
              <a:buSzPts val="1400"/>
              <a:buNone/>
              <a:defRPr>
                <a:solidFill>
                  <a:schemeClr val="dk1"/>
                </a:solidFill>
              </a:defRPr>
            </a:lvl4pPr>
            <a:lvl5pPr lvl="4" rtl="0" algn="ctr">
              <a:lnSpc>
                <a:spcPct val="100000"/>
              </a:lnSpc>
              <a:spcBef>
                <a:spcPts val="1600"/>
              </a:spcBef>
              <a:spcAft>
                <a:spcPts val="0"/>
              </a:spcAft>
              <a:buClr>
                <a:schemeClr val="dk1"/>
              </a:buClr>
              <a:buSzPts val="1400"/>
              <a:buNone/>
              <a:defRPr>
                <a:solidFill>
                  <a:schemeClr val="dk1"/>
                </a:solidFill>
              </a:defRPr>
            </a:lvl5pPr>
            <a:lvl6pPr lvl="5" rtl="0" algn="ctr">
              <a:lnSpc>
                <a:spcPct val="100000"/>
              </a:lnSpc>
              <a:spcBef>
                <a:spcPts val="1600"/>
              </a:spcBef>
              <a:spcAft>
                <a:spcPts val="0"/>
              </a:spcAft>
              <a:buClr>
                <a:schemeClr val="dk1"/>
              </a:buClr>
              <a:buSzPts val="1400"/>
              <a:buNone/>
              <a:defRPr>
                <a:solidFill>
                  <a:schemeClr val="dk1"/>
                </a:solidFill>
              </a:defRPr>
            </a:lvl6pPr>
            <a:lvl7pPr lvl="6" rtl="0" algn="ctr">
              <a:lnSpc>
                <a:spcPct val="100000"/>
              </a:lnSpc>
              <a:spcBef>
                <a:spcPts val="1600"/>
              </a:spcBef>
              <a:spcAft>
                <a:spcPts val="0"/>
              </a:spcAft>
              <a:buClr>
                <a:schemeClr val="dk1"/>
              </a:buClr>
              <a:buSzPts val="1400"/>
              <a:buNone/>
              <a:defRPr>
                <a:solidFill>
                  <a:schemeClr val="dk1"/>
                </a:solidFill>
              </a:defRPr>
            </a:lvl7pPr>
            <a:lvl8pPr lvl="7" rtl="0" algn="ctr">
              <a:lnSpc>
                <a:spcPct val="100000"/>
              </a:lnSpc>
              <a:spcBef>
                <a:spcPts val="1600"/>
              </a:spcBef>
              <a:spcAft>
                <a:spcPts val="0"/>
              </a:spcAft>
              <a:buClr>
                <a:schemeClr val="dk1"/>
              </a:buClr>
              <a:buSzPts val="1400"/>
              <a:buNone/>
              <a:defRPr>
                <a:solidFill>
                  <a:schemeClr val="dk1"/>
                </a:solidFill>
              </a:defRPr>
            </a:lvl8pPr>
            <a:lvl9pPr lvl="8" rtl="0" algn="ctr">
              <a:lnSpc>
                <a:spcPct val="100000"/>
              </a:lnSpc>
              <a:spcBef>
                <a:spcPts val="1600"/>
              </a:spcBef>
              <a:spcAft>
                <a:spcPts val="1600"/>
              </a:spcAft>
              <a:buClr>
                <a:schemeClr val="dk1"/>
              </a:buClr>
              <a:buSzPts val="1400"/>
              <a:buNone/>
              <a:defRPr>
                <a:solidFill>
                  <a:schemeClr val="dk1"/>
                </a:solidFill>
              </a:defRPr>
            </a:lvl9pPr>
          </a:lstStyle>
          <a:p/>
        </p:txBody>
      </p:sp>
      <p:sp>
        <p:nvSpPr>
          <p:cNvPr id="462" name="Google Shape;462;p5"/>
          <p:cNvSpPr txBox="1"/>
          <p:nvPr>
            <p:ph idx="2" type="title"/>
          </p:nvPr>
        </p:nvSpPr>
        <p:spPr>
          <a:xfrm>
            <a:off x="5172162" y="2280450"/>
            <a:ext cx="1783200" cy="5727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lt1"/>
              </a:buClr>
              <a:buSzPts val="2400"/>
              <a:buNone/>
              <a:defRPr sz="2200">
                <a:solidFill>
                  <a:schemeClr val="lt1"/>
                </a:solidFill>
                <a:latin typeface="Ubuntu"/>
                <a:ea typeface="Ubuntu"/>
                <a:cs typeface="Ubuntu"/>
                <a:sym typeface="Ubuntu"/>
              </a:defRPr>
            </a:lvl1pPr>
            <a:lvl2pPr lvl="1" rtl="0">
              <a:lnSpc>
                <a:spcPct val="100000"/>
              </a:lnSpc>
              <a:spcBef>
                <a:spcPts val="0"/>
              </a:spcBef>
              <a:spcAft>
                <a:spcPts val="0"/>
              </a:spcAft>
              <a:buClr>
                <a:schemeClr val="lt1"/>
              </a:buClr>
              <a:buSzPts val="2800"/>
              <a:buNone/>
              <a:defRPr>
                <a:solidFill>
                  <a:schemeClr val="lt1"/>
                </a:solidFill>
                <a:latin typeface="Ubuntu"/>
                <a:ea typeface="Ubuntu"/>
                <a:cs typeface="Ubuntu"/>
                <a:sym typeface="Ubuntu"/>
              </a:defRPr>
            </a:lvl2pPr>
            <a:lvl3pPr lvl="2" rtl="0">
              <a:lnSpc>
                <a:spcPct val="100000"/>
              </a:lnSpc>
              <a:spcBef>
                <a:spcPts val="0"/>
              </a:spcBef>
              <a:spcAft>
                <a:spcPts val="0"/>
              </a:spcAft>
              <a:buClr>
                <a:schemeClr val="lt1"/>
              </a:buClr>
              <a:buSzPts val="2800"/>
              <a:buNone/>
              <a:defRPr>
                <a:solidFill>
                  <a:schemeClr val="lt1"/>
                </a:solidFill>
                <a:latin typeface="Ubuntu"/>
                <a:ea typeface="Ubuntu"/>
                <a:cs typeface="Ubuntu"/>
                <a:sym typeface="Ubuntu"/>
              </a:defRPr>
            </a:lvl3pPr>
            <a:lvl4pPr lvl="3" rtl="0">
              <a:lnSpc>
                <a:spcPct val="100000"/>
              </a:lnSpc>
              <a:spcBef>
                <a:spcPts val="0"/>
              </a:spcBef>
              <a:spcAft>
                <a:spcPts val="0"/>
              </a:spcAft>
              <a:buClr>
                <a:schemeClr val="lt1"/>
              </a:buClr>
              <a:buSzPts val="2800"/>
              <a:buNone/>
              <a:defRPr>
                <a:solidFill>
                  <a:schemeClr val="lt1"/>
                </a:solidFill>
                <a:latin typeface="Ubuntu"/>
                <a:ea typeface="Ubuntu"/>
                <a:cs typeface="Ubuntu"/>
                <a:sym typeface="Ubuntu"/>
              </a:defRPr>
            </a:lvl4pPr>
            <a:lvl5pPr lvl="4" rtl="0">
              <a:lnSpc>
                <a:spcPct val="100000"/>
              </a:lnSpc>
              <a:spcBef>
                <a:spcPts val="0"/>
              </a:spcBef>
              <a:spcAft>
                <a:spcPts val="0"/>
              </a:spcAft>
              <a:buClr>
                <a:schemeClr val="lt1"/>
              </a:buClr>
              <a:buSzPts val="2800"/>
              <a:buNone/>
              <a:defRPr>
                <a:solidFill>
                  <a:schemeClr val="lt1"/>
                </a:solidFill>
                <a:latin typeface="Ubuntu"/>
                <a:ea typeface="Ubuntu"/>
                <a:cs typeface="Ubuntu"/>
                <a:sym typeface="Ubuntu"/>
              </a:defRPr>
            </a:lvl5pPr>
            <a:lvl6pPr lvl="5" rtl="0">
              <a:lnSpc>
                <a:spcPct val="100000"/>
              </a:lnSpc>
              <a:spcBef>
                <a:spcPts val="0"/>
              </a:spcBef>
              <a:spcAft>
                <a:spcPts val="0"/>
              </a:spcAft>
              <a:buClr>
                <a:schemeClr val="lt1"/>
              </a:buClr>
              <a:buSzPts val="2800"/>
              <a:buNone/>
              <a:defRPr>
                <a:solidFill>
                  <a:schemeClr val="lt1"/>
                </a:solidFill>
                <a:latin typeface="Ubuntu"/>
                <a:ea typeface="Ubuntu"/>
                <a:cs typeface="Ubuntu"/>
                <a:sym typeface="Ubuntu"/>
              </a:defRPr>
            </a:lvl6pPr>
            <a:lvl7pPr lvl="6" rtl="0">
              <a:lnSpc>
                <a:spcPct val="100000"/>
              </a:lnSpc>
              <a:spcBef>
                <a:spcPts val="0"/>
              </a:spcBef>
              <a:spcAft>
                <a:spcPts val="0"/>
              </a:spcAft>
              <a:buClr>
                <a:schemeClr val="lt1"/>
              </a:buClr>
              <a:buSzPts val="2800"/>
              <a:buNone/>
              <a:defRPr>
                <a:solidFill>
                  <a:schemeClr val="lt1"/>
                </a:solidFill>
                <a:latin typeface="Ubuntu"/>
                <a:ea typeface="Ubuntu"/>
                <a:cs typeface="Ubuntu"/>
                <a:sym typeface="Ubuntu"/>
              </a:defRPr>
            </a:lvl7pPr>
            <a:lvl8pPr lvl="7" rtl="0">
              <a:lnSpc>
                <a:spcPct val="100000"/>
              </a:lnSpc>
              <a:spcBef>
                <a:spcPts val="0"/>
              </a:spcBef>
              <a:spcAft>
                <a:spcPts val="0"/>
              </a:spcAft>
              <a:buClr>
                <a:schemeClr val="lt1"/>
              </a:buClr>
              <a:buSzPts val="2800"/>
              <a:buNone/>
              <a:defRPr>
                <a:solidFill>
                  <a:schemeClr val="lt1"/>
                </a:solidFill>
                <a:latin typeface="Ubuntu"/>
                <a:ea typeface="Ubuntu"/>
                <a:cs typeface="Ubuntu"/>
                <a:sym typeface="Ubuntu"/>
              </a:defRPr>
            </a:lvl8pPr>
            <a:lvl9pPr lvl="8" rtl="0">
              <a:lnSpc>
                <a:spcPct val="100000"/>
              </a:lnSpc>
              <a:spcBef>
                <a:spcPts val="0"/>
              </a:spcBef>
              <a:spcAft>
                <a:spcPts val="0"/>
              </a:spcAft>
              <a:buClr>
                <a:schemeClr val="lt1"/>
              </a:buClr>
              <a:buSzPts val="2800"/>
              <a:buNone/>
              <a:defRPr>
                <a:solidFill>
                  <a:schemeClr val="lt1"/>
                </a:solidFill>
                <a:latin typeface="Ubuntu"/>
                <a:ea typeface="Ubuntu"/>
                <a:cs typeface="Ubuntu"/>
                <a:sym typeface="Ubuntu"/>
              </a:defRPr>
            </a:lvl9pPr>
          </a:lstStyle>
          <a:p/>
        </p:txBody>
      </p:sp>
      <p:sp>
        <p:nvSpPr>
          <p:cNvPr id="463" name="Google Shape;463;p5"/>
          <p:cNvSpPr txBox="1"/>
          <p:nvPr>
            <p:ph idx="3" type="subTitle"/>
          </p:nvPr>
        </p:nvSpPr>
        <p:spPr>
          <a:xfrm>
            <a:off x="5170062" y="2834100"/>
            <a:ext cx="1787400" cy="963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lt1"/>
              </a:buClr>
              <a:buSzPts val="1400"/>
              <a:buNone/>
              <a:defRPr sz="1600">
                <a:solidFill>
                  <a:schemeClr val="lt1"/>
                </a:solidFill>
              </a:defRPr>
            </a:lvl1pPr>
            <a:lvl2pPr lvl="1" rtl="0" algn="ctr">
              <a:lnSpc>
                <a:spcPct val="100000"/>
              </a:lnSpc>
              <a:spcBef>
                <a:spcPts val="0"/>
              </a:spcBef>
              <a:spcAft>
                <a:spcPts val="0"/>
              </a:spcAft>
              <a:buClr>
                <a:schemeClr val="lt1"/>
              </a:buClr>
              <a:buSzPts val="1400"/>
              <a:buNone/>
              <a:defRPr>
                <a:solidFill>
                  <a:schemeClr val="lt1"/>
                </a:solidFill>
              </a:defRPr>
            </a:lvl2pPr>
            <a:lvl3pPr lvl="2" rtl="0" algn="ctr">
              <a:lnSpc>
                <a:spcPct val="100000"/>
              </a:lnSpc>
              <a:spcBef>
                <a:spcPts val="1600"/>
              </a:spcBef>
              <a:spcAft>
                <a:spcPts val="0"/>
              </a:spcAft>
              <a:buClr>
                <a:schemeClr val="lt1"/>
              </a:buClr>
              <a:buSzPts val="1400"/>
              <a:buNone/>
              <a:defRPr>
                <a:solidFill>
                  <a:schemeClr val="lt1"/>
                </a:solidFill>
              </a:defRPr>
            </a:lvl3pPr>
            <a:lvl4pPr lvl="3" rtl="0" algn="ctr">
              <a:lnSpc>
                <a:spcPct val="100000"/>
              </a:lnSpc>
              <a:spcBef>
                <a:spcPts val="1600"/>
              </a:spcBef>
              <a:spcAft>
                <a:spcPts val="0"/>
              </a:spcAft>
              <a:buClr>
                <a:schemeClr val="lt1"/>
              </a:buClr>
              <a:buSzPts val="1400"/>
              <a:buNone/>
              <a:defRPr>
                <a:solidFill>
                  <a:schemeClr val="lt1"/>
                </a:solidFill>
              </a:defRPr>
            </a:lvl4pPr>
            <a:lvl5pPr lvl="4" rtl="0" algn="ctr">
              <a:lnSpc>
                <a:spcPct val="100000"/>
              </a:lnSpc>
              <a:spcBef>
                <a:spcPts val="1600"/>
              </a:spcBef>
              <a:spcAft>
                <a:spcPts val="0"/>
              </a:spcAft>
              <a:buClr>
                <a:schemeClr val="lt1"/>
              </a:buClr>
              <a:buSzPts val="1400"/>
              <a:buNone/>
              <a:defRPr>
                <a:solidFill>
                  <a:schemeClr val="lt1"/>
                </a:solidFill>
              </a:defRPr>
            </a:lvl5pPr>
            <a:lvl6pPr lvl="5" rtl="0" algn="ctr">
              <a:lnSpc>
                <a:spcPct val="100000"/>
              </a:lnSpc>
              <a:spcBef>
                <a:spcPts val="1600"/>
              </a:spcBef>
              <a:spcAft>
                <a:spcPts val="0"/>
              </a:spcAft>
              <a:buClr>
                <a:schemeClr val="lt1"/>
              </a:buClr>
              <a:buSzPts val="1400"/>
              <a:buNone/>
              <a:defRPr>
                <a:solidFill>
                  <a:schemeClr val="lt1"/>
                </a:solidFill>
              </a:defRPr>
            </a:lvl6pPr>
            <a:lvl7pPr lvl="6" rtl="0" algn="ctr">
              <a:lnSpc>
                <a:spcPct val="100000"/>
              </a:lnSpc>
              <a:spcBef>
                <a:spcPts val="1600"/>
              </a:spcBef>
              <a:spcAft>
                <a:spcPts val="0"/>
              </a:spcAft>
              <a:buClr>
                <a:schemeClr val="lt1"/>
              </a:buClr>
              <a:buSzPts val="1400"/>
              <a:buNone/>
              <a:defRPr>
                <a:solidFill>
                  <a:schemeClr val="lt1"/>
                </a:solidFill>
              </a:defRPr>
            </a:lvl7pPr>
            <a:lvl8pPr lvl="7" rtl="0" algn="ctr">
              <a:lnSpc>
                <a:spcPct val="100000"/>
              </a:lnSpc>
              <a:spcBef>
                <a:spcPts val="1600"/>
              </a:spcBef>
              <a:spcAft>
                <a:spcPts val="0"/>
              </a:spcAft>
              <a:buClr>
                <a:schemeClr val="lt1"/>
              </a:buClr>
              <a:buSzPts val="1400"/>
              <a:buNone/>
              <a:defRPr>
                <a:solidFill>
                  <a:schemeClr val="lt1"/>
                </a:solidFill>
              </a:defRPr>
            </a:lvl8pPr>
            <a:lvl9pPr lvl="8" rtl="0" algn="ctr">
              <a:lnSpc>
                <a:spcPct val="100000"/>
              </a:lnSpc>
              <a:spcBef>
                <a:spcPts val="1600"/>
              </a:spcBef>
              <a:spcAft>
                <a:spcPts val="1600"/>
              </a:spcAft>
              <a:buClr>
                <a:schemeClr val="lt1"/>
              </a:buClr>
              <a:buSzPts val="1400"/>
              <a:buNone/>
              <a:defRPr>
                <a:solidFill>
                  <a:schemeClr val="lt1"/>
                </a:solidFill>
              </a:defRPr>
            </a:lvl9pPr>
          </a:lstStyle>
          <a:p/>
        </p:txBody>
      </p:sp>
      <p:sp>
        <p:nvSpPr>
          <p:cNvPr id="464" name="Google Shape;464;p5"/>
          <p:cNvSpPr txBox="1"/>
          <p:nvPr>
            <p:ph idx="4" type="title"/>
          </p:nvPr>
        </p:nvSpPr>
        <p:spPr>
          <a:xfrm>
            <a:off x="628350" y="385950"/>
            <a:ext cx="7887300" cy="529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3500"/>
              <a:buNone/>
              <a:defRPr sz="3500"/>
            </a:lvl1pPr>
            <a:lvl2pPr lvl="1" rtl="0">
              <a:lnSpc>
                <a:spcPct val="100000"/>
              </a:lnSpc>
              <a:spcBef>
                <a:spcPts val="0"/>
              </a:spcBef>
              <a:spcAft>
                <a:spcPts val="0"/>
              </a:spcAft>
              <a:buSzPts val="2400"/>
              <a:buNone/>
              <a:defRPr sz="2400"/>
            </a:lvl2pPr>
            <a:lvl3pPr lvl="2" rtl="0">
              <a:lnSpc>
                <a:spcPct val="100000"/>
              </a:lnSpc>
              <a:spcBef>
                <a:spcPts val="0"/>
              </a:spcBef>
              <a:spcAft>
                <a:spcPts val="0"/>
              </a:spcAft>
              <a:buSzPts val="2400"/>
              <a:buNone/>
              <a:defRPr sz="2400"/>
            </a:lvl3pPr>
            <a:lvl4pPr lvl="3" rtl="0">
              <a:lnSpc>
                <a:spcPct val="100000"/>
              </a:lnSpc>
              <a:spcBef>
                <a:spcPts val="0"/>
              </a:spcBef>
              <a:spcAft>
                <a:spcPts val="0"/>
              </a:spcAft>
              <a:buSzPts val="2400"/>
              <a:buNone/>
              <a:defRPr sz="2400"/>
            </a:lvl4pPr>
            <a:lvl5pPr lvl="4" rtl="0">
              <a:lnSpc>
                <a:spcPct val="100000"/>
              </a:lnSpc>
              <a:spcBef>
                <a:spcPts val="0"/>
              </a:spcBef>
              <a:spcAft>
                <a:spcPts val="0"/>
              </a:spcAft>
              <a:buSzPts val="2400"/>
              <a:buNone/>
              <a:defRPr sz="2400"/>
            </a:lvl5pPr>
            <a:lvl6pPr lvl="5" rtl="0">
              <a:lnSpc>
                <a:spcPct val="100000"/>
              </a:lnSpc>
              <a:spcBef>
                <a:spcPts val="0"/>
              </a:spcBef>
              <a:spcAft>
                <a:spcPts val="0"/>
              </a:spcAft>
              <a:buSzPts val="2400"/>
              <a:buNone/>
              <a:defRPr sz="2400"/>
            </a:lvl6pPr>
            <a:lvl7pPr lvl="6" rtl="0">
              <a:lnSpc>
                <a:spcPct val="100000"/>
              </a:lnSpc>
              <a:spcBef>
                <a:spcPts val="0"/>
              </a:spcBef>
              <a:spcAft>
                <a:spcPts val="0"/>
              </a:spcAft>
              <a:buSzPts val="2400"/>
              <a:buNone/>
              <a:defRPr sz="2400"/>
            </a:lvl7pPr>
            <a:lvl8pPr lvl="7" rtl="0">
              <a:lnSpc>
                <a:spcPct val="100000"/>
              </a:lnSpc>
              <a:spcBef>
                <a:spcPts val="0"/>
              </a:spcBef>
              <a:spcAft>
                <a:spcPts val="0"/>
              </a:spcAft>
              <a:buSzPts val="2400"/>
              <a:buNone/>
              <a:defRPr sz="2400"/>
            </a:lvl8pPr>
            <a:lvl9pPr lvl="8" rtl="0">
              <a:lnSpc>
                <a:spcPct val="100000"/>
              </a:lnSpc>
              <a:spcBef>
                <a:spcPts val="0"/>
              </a:spcBef>
              <a:spcAft>
                <a:spcPts val="0"/>
              </a:spcAft>
              <a:buSzPts val="2400"/>
              <a:buNone/>
              <a:defRPr sz="2400"/>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65" name="Shape 465"/>
        <p:cNvGrpSpPr/>
        <p:nvPr/>
      </p:nvGrpSpPr>
      <p:grpSpPr>
        <a:xfrm>
          <a:off x="0" y="0"/>
          <a:ext cx="0" cy="0"/>
          <a:chOff x="0" y="0"/>
          <a:chExt cx="0" cy="0"/>
        </a:xfrm>
      </p:grpSpPr>
      <p:grpSp>
        <p:nvGrpSpPr>
          <p:cNvPr id="466" name="Google Shape;466;p6"/>
          <p:cNvGrpSpPr/>
          <p:nvPr/>
        </p:nvGrpSpPr>
        <p:grpSpPr>
          <a:xfrm>
            <a:off x="2" y="-9528"/>
            <a:ext cx="9143724" cy="5158800"/>
            <a:chOff x="245950" y="1040800"/>
            <a:chExt cx="7103025" cy="3616150"/>
          </a:xfrm>
        </p:grpSpPr>
        <p:sp>
          <p:nvSpPr>
            <p:cNvPr id="467" name="Google Shape;467;p6"/>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6"/>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6"/>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6"/>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6"/>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6"/>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6"/>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6"/>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6"/>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6"/>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6"/>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6"/>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6"/>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6"/>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6"/>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6"/>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6"/>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6"/>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6"/>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6"/>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6"/>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6"/>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6"/>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6"/>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6"/>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6"/>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6"/>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6"/>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6"/>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6"/>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6"/>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6"/>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6"/>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6"/>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6"/>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6"/>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6"/>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6"/>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6"/>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6"/>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6"/>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6"/>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6"/>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6"/>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6"/>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6"/>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6"/>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6"/>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6"/>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6"/>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6"/>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6"/>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6"/>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6"/>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6"/>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6"/>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6"/>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6"/>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6"/>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6"/>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6"/>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6"/>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6"/>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6"/>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6"/>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6"/>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6"/>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6"/>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6"/>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6"/>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6"/>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6"/>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6"/>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6"/>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6"/>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6"/>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6"/>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6"/>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6"/>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6"/>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6"/>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6"/>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6"/>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6"/>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6"/>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6"/>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6"/>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6"/>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6"/>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6"/>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6"/>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6"/>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6"/>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6"/>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6"/>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6"/>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6"/>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6"/>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6"/>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6"/>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6"/>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6"/>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6"/>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6"/>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6"/>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72" name="Google Shape;572;p6"/>
          <p:cNvSpPr/>
          <p:nvPr/>
        </p:nvSpPr>
        <p:spPr>
          <a:xfrm rot="10800000">
            <a:off x="0" y="625"/>
            <a:ext cx="9144000" cy="51438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6"/>
          <p:cNvSpPr txBox="1"/>
          <p:nvPr>
            <p:ph type="title"/>
          </p:nvPr>
        </p:nvSpPr>
        <p:spPr>
          <a:xfrm>
            <a:off x="628350" y="385950"/>
            <a:ext cx="7887300" cy="529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3500"/>
              <a:buNone/>
              <a:defRPr sz="3500"/>
            </a:lvl1pPr>
            <a:lvl2pPr lvl="1" rtl="0">
              <a:lnSpc>
                <a:spcPct val="100000"/>
              </a:lnSpc>
              <a:spcBef>
                <a:spcPts val="0"/>
              </a:spcBef>
              <a:spcAft>
                <a:spcPts val="0"/>
              </a:spcAft>
              <a:buSzPts val="2400"/>
              <a:buNone/>
              <a:defRPr sz="2400"/>
            </a:lvl2pPr>
            <a:lvl3pPr lvl="2" rtl="0">
              <a:lnSpc>
                <a:spcPct val="100000"/>
              </a:lnSpc>
              <a:spcBef>
                <a:spcPts val="0"/>
              </a:spcBef>
              <a:spcAft>
                <a:spcPts val="0"/>
              </a:spcAft>
              <a:buSzPts val="2400"/>
              <a:buNone/>
              <a:defRPr sz="2400"/>
            </a:lvl3pPr>
            <a:lvl4pPr lvl="3" rtl="0">
              <a:lnSpc>
                <a:spcPct val="100000"/>
              </a:lnSpc>
              <a:spcBef>
                <a:spcPts val="0"/>
              </a:spcBef>
              <a:spcAft>
                <a:spcPts val="0"/>
              </a:spcAft>
              <a:buSzPts val="2400"/>
              <a:buNone/>
              <a:defRPr sz="2400"/>
            </a:lvl4pPr>
            <a:lvl5pPr lvl="4" rtl="0">
              <a:lnSpc>
                <a:spcPct val="100000"/>
              </a:lnSpc>
              <a:spcBef>
                <a:spcPts val="0"/>
              </a:spcBef>
              <a:spcAft>
                <a:spcPts val="0"/>
              </a:spcAft>
              <a:buSzPts val="2400"/>
              <a:buNone/>
              <a:defRPr sz="2400"/>
            </a:lvl5pPr>
            <a:lvl6pPr lvl="5" rtl="0">
              <a:lnSpc>
                <a:spcPct val="100000"/>
              </a:lnSpc>
              <a:spcBef>
                <a:spcPts val="0"/>
              </a:spcBef>
              <a:spcAft>
                <a:spcPts val="0"/>
              </a:spcAft>
              <a:buSzPts val="2400"/>
              <a:buNone/>
              <a:defRPr sz="2400"/>
            </a:lvl6pPr>
            <a:lvl7pPr lvl="6" rtl="0">
              <a:lnSpc>
                <a:spcPct val="100000"/>
              </a:lnSpc>
              <a:spcBef>
                <a:spcPts val="0"/>
              </a:spcBef>
              <a:spcAft>
                <a:spcPts val="0"/>
              </a:spcAft>
              <a:buSzPts val="2400"/>
              <a:buNone/>
              <a:defRPr sz="2400"/>
            </a:lvl7pPr>
            <a:lvl8pPr lvl="7" rtl="0">
              <a:lnSpc>
                <a:spcPct val="100000"/>
              </a:lnSpc>
              <a:spcBef>
                <a:spcPts val="0"/>
              </a:spcBef>
              <a:spcAft>
                <a:spcPts val="0"/>
              </a:spcAft>
              <a:buSzPts val="2400"/>
              <a:buNone/>
              <a:defRPr sz="2400"/>
            </a:lvl8pPr>
            <a:lvl9pPr lvl="8" rtl="0">
              <a:lnSpc>
                <a:spcPct val="100000"/>
              </a:lnSpc>
              <a:spcBef>
                <a:spcPts val="0"/>
              </a:spcBef>
              <a:spcAft>
                <a:spcPts val="0"/>
              </a:spcAft>
              <a:buSzPts val="2400"/>
              <a:buNone/>
              <a:defRPr sz="2400"/>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574" name="Shape 574"/>
        <p:cNvGrpSpPr/>
        <p:nvPr/>
      </p:nvGrpSpPr>
      <p:grpSpPr>
        <a:xfrm>
          <a:off x="0" y="0"/>
          <a:ext cx="0" cy="0"/>
          <a:chOff x="0" y="0"/>
          <a:chExt cx="0" cy="0"/>
        </a:xfrm>
      </p:grpSpPr>
      <p:grpSp>
        <p:nvGrpSpPr>
          <p:cNvPr id="575" name="Google Shape;575;p7"/>
          <p:cNvGrpSpPr/>
          <p:nvPr/>
        </p:nvGrpSpPr>
        <p:grpSpPr>
          <a:xfrm>
            <a:off x="2" y="-9528"/>
            <a:ext cx="9143724" cy="5158800"/>
            <a:chOff x="245950" y="1040800"/>
            <a:chExt cx="7103025" cy="3616150"/>
          </a:xfrm>
        </p:grpSpPr>
        <p:sp>
          <p:nvSpPr>
            <p:cNvPr id="576" name="Google Shape;576;p7"/>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7"/>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7"/>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7"/>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7"/>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7"/>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7"/>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7"/>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7"/>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7"/>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7"/>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7"/>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7"/>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7"/>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7"/>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7"/>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7"/>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7"/>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7"/>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7"/>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7"/>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7"/>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7"/>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7"/>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7"/>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7"/>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7"/>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7"/>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7"/>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7"/>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7"/>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7"/>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7"/>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7"/>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7"/>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7"/>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7"/>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p7"/>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p7"/>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7"/>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6" name="Google Shape;616;p7"/>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7" name="Google Shape;617;p7"/>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7"/>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7"/>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7"/>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7"/>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7"/>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7"/>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7"/>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7"/>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7"/>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7"/>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7"/>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7"/>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7"/>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7"/>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7"/>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7"/>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7"/>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7"/>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7"/>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7"/>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7"/>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7"/>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7"/>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7"/>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7"/>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7"/>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7"/>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7"/>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7"/>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7"/>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7"/>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p7"/>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7"/>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1" name="Google Shape;651;p7"/>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7"/>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3" name="Google Shape;653;p7"/>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p7"/>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7"/>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7"/>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7"/>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7"/>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p7"/>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7"/>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7"/>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7"/>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7"/>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7"/>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7"/>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7"/>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p7"/>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8" name="Google Shape;668;p7"/>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7"/>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0" name="Google Shape;670;p7"/>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1" name="Google Shape;671;p7"/>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7"/>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3" name="Google Shape;673;p7"/>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4" name="Google Shape;674;p7"/>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5" name="Google Shape;675;p7"/>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6" name="Google Shape;676;p7"/>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7" name="Google Shape;677;p7"/>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7"/>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7"/>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7"/>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81" name="Google Shape;681;p7"/>
          <p:cNvSpPr/>
          <p:nvPr/>
        </p:nvSpPr>
        <p:spPr>
          <a:xfrm rot="10800000">
            <a:off x="0" y="750"/>
            <a:ext cx="9144000" cy="51429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7"/>
          <p:cNvSpPr/>
          <p:nvPr/>
        </p:nvSpPr>
        <p:spPr>
          <a:xfrm flipH="1">
            <a:off x="0" y="0"/>
            <a:ext cx="91440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7"/>
          <p:cNvSpPr/>
          <p:nvPr/>
        </p:nvSpPr>
        <p:spPr>
          <a:xfrm>
            <a:off x="0" y="4739175"/>
            <a:ext cx="9144000" cy="4044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p7"/>
          <p:cNvSpPr/>
          <p:nvPr/>
        </p:nvSpPr>
        <p:spPr>
          <a:xfrm flipH="1" rot="-5400000">
            <a:off x="8175300" y="0"/>
            <a:ext cx="968700" cy="9687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7"/>
          <p:cNvSpPr txBox="1"/>
          <p:nvPr>
            <p:ph type="title"/>
          </p:nvPr>
        </p:nvSpPr>
        <p:spPr>
          <a:xfrm>
            <a:off x="628350" y="385950"/>
            <a:ext cx="7887300" cy="5292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3500"/>
              <a:buNone/>
              <a:defRPr sz="3500"/>
            </a:lvl1pPr>
            <a:lvl2pPr lvl="1" rtl="0">
              <a:lnSpc>
                <a:spcPct val="100000"/>
              </a:lnSpc>
              <a:spcBef>
                <a:spcPts val="0"/>
              </a:spcBef>
              <a:spcAft>
                <a:spcPts val="0"/>
              </a:spcAft>
              <a:buSzPts val="2400"/>
              <a:buNone/>
              <a:defRPr sz="2400"/>
            </a:lvl2pPr>
            <a:lvl3pPr lvl="2" rtl="0">
              <a:lnSpc>
                <a:spcPct val="100000"/>
              </a:lnSpc>
              <a:spcBef>
                <a:spcPts val="0"/>
              </a:spcBef>
              <a:spcAft>
                <a:spcPts val="0"/>
              </a:spcAft>
              <a:buSzPts val="2400"/>
              <a:buNone/>
              <a:defRPr sz="2400"/>
            </a:lvl3pPr>
            <a:lvl4pPr lvl="3" rtl="0">
              <a:lnSpc>
                <a:spcPct val="100000"/>
              </a:lnSpc>
              <a:spcBef>
                <a:spcPts val="0"/>
              </a:spcBef>
              <a:spcAft>
                <a:spcPts val="0"/>
              </a:spcAft>
              <a:buSzPts val="2400"/>
              <a:buNone/>
              <a:defRPr sz="2400"/>
            </a:lvl4pPr>
            <a:lvl5pPr lvl="4" rtl="0">
              <a:lnSpc>
                <a:spcPct val="100000"/>
              </a:lnSpc>
              <a:spcBef>
                <a:spcPts val="0"/>
              </a:spcBef>
              <a:spcAft>
                <a:spcPts val="0"/>
              </a:spcAft>
              <a:buSzPts val="2400"/>
              <a:buNone/>
              <a:defRPr sz="2400"/>
            </a:lvl5pPr>
            <a:lvl6pPr lvl="5" rtl="0">
              <a:lnSpc>
                <a:spcPct val="100000"/>
              </a:lnSpc>
              <a:spcBef>
                <a:spcPts val="0"/>
              </a:spcBef>
              <a:spcAft>
                <a:spcPts val="0"/>
              </a:spcAft>
              <a:buSzPts val="2400"/>
              <a:buNone/>
              <a:defRPr sz="2400"/>
            </a:lvl6pPr>
            <a:lvl7pPr lvl="6" rtl="0">
              <a:lnSpc>
                <a:spcPct val="100000"/>
              </a:lnSpc>
              <a:spcBef>
                <a:spcPts val="0"/>
              </a:spcBef>
              <a:spcAft>
                <a:spcPts val="0"/>
              </a:spcAft>
              <a:buSzPts val="2400"/>
              <a:buNone/>
              <a:defRPr sz="2400"/>
            </a:lvl7pPr>
            <a:lvl8pPr lvl="7" rtl="0">
              <a:lnSpc>
                <a:spcPct val="100000"/>
              </a:lnSpc>
              <a:spcBef>
                <a:spcPts val="0"/>
              </a:spcBef>
              <a:spcAft>
                <a:spcPts val="0"/>
              </a:spcAft>
              <a:buSzPts val="2400"/>
              <a:buNone/>
              <a:defRPr sz="2400"/>
            </a:lvl8pPr>
            <a:lvl9pPr lvl="8" rtl="0">
              <a:lnSpc>
                <a:spcPct val="100000"/>
              </a:lnSpc>
              <a:spcBef>
                <a:spcPts val="0"/>
              </a:spcBef>
              <a:spcAft>
                <a:spcPts val="0"/>
              </a:spcAft>
              <a:buSzPts val="2400"/>
              <a:buNone/>
              <a:defRPr sz="2400"/>
            </a:lvl9pPr>
          </a:lstStyle>
          <a:p/>
        </p:txBody>
      </p:sp>
      <p:sp>
        <p:nvSpPr>
          <p:cNvPr id="686" name="Google Shape;686;p7"/>
          <p:cNvSpPr txBox="1"/>
          <p:nvPr>
            <p:ph idx="1" type="body"/>
          </p:nvPr>
        </p:nvSpPr>
        <p:spPr>
          <a:xfrm>
            <a:off x="628350" y="1369300"/>
            <a:ext cx="3979200" cy="1484700"/>
          </a:xfrm>
          <a:prstGeom prst="rect">
            <a:avLst/>
          </a:prstGeom>
        </p:spPr>
        <p:txBody>
          <a:bodyPr anchorCtr="0" anchor="t" bIns="91425" lIns="91425" spcFirstLastPara="1" rIns="91425" wrap="square" tIns="91425">
            <a:noAutofit/>
          </a:bodyPr>
          <a:lstStyle>
            <a:lvl1pPr indent="-342900" lvl="0" marL="457200" rtl="0">
              <a:lnSpc>
                <a:spcPct val="100000"/>
              </a:lnSpc>
              <a:spcBef>
                <a:spcPts val="0"/>
              </a:spcBef>
              <a:spcAft>
                <a:spcPts val="0"/>
              </a:spcAft>
              <a:buClr>
                <a:schemeClr val="dk1"/>
              </a:buClr>
              <a:buSzPts val="1800"/>
              <a:buChar char="●"/>
              <a:defRPr>
                <a:solidFill>
                  <a:schemeClr val="dk1"/>
                </a:solidFill>
              </a:defRPr>
            </a:lvl1pPr>
            <a:lvl2pPr indent="-317500" lvl="1" marL="914400" rtl="0">
              <a:spcBef>
                <a:spcPts val="1600"/>
              </a:spcBef>
              <a:spcAft>
                <a:spcPts val="0"/>
              </a:spcAft>
              <a:buClr>
                <a:schemeClr val="dk1"/>
              </a:buClr>
              <a:buSzPts val="1400"/>
              <a:buChar char="○"/>
              <a:defRPr>
                <a:solidFill>
                  <a:schemeClr val="dk1"/>
                </a:solidFill>
              </a:defRPr>
            </a:lvl2pPr>
            <a:lvl3pPr indent="-317500" lvl="2" marL="1371600" rtl="0">
              <a:spcBef>
                <a:spcPts val="1600"/>
              </a:spcBef>
              <a:spcAft>
                <a:spcPts val="0"/>
              </a:spcAft>
              <a:buClr>
                <a:schemeClr val="dk1"/>
              </a:buClr>
              <a:buSzPts val="1400"/>
              <a:buChar char="■"/>
              <a:defRPr>
                <a:solidFill>
                  <a:schemeClr val="dk1"/>
                </a:solidFill>
              </a:defRPr>
            </a:lvl3pPr>
            <a:lvl4pPr indent="-317500" lvl="3" marL="1828800" rtl="0">
              <a:spcBef>
                <a:spcPts val="1600"/>
              </a:spcBef>
              <a:spcAft>
                <a:spcPts val="0"/>
              </a:spcAft>
              <a:buClr>
                <a:schemeClr val="dk1"/>
              </a:buClr>
              <a:buSzPts val="1400"/>
              <a:buChar char="●"/>
              <a:defRPr>
                <a:solidFill>
                  <a:schemeClr val="dk1"/>
                </a:solidFill>
              </a:defRPr>
            </a:lvl4pPr>
            <a:lvl5pPr indent="-317500" lvl="4" marL="2286000" rtl="0">
              <a:spcBef>
                <a:spcPts val="1600"/>
              </a:spcBef>
              <a:spcAft>
                <a:spcPts val="0"/>
              </a:spcAft>
              <a:buClr>
                <a:schemeClr val="dk1"/>
              </a:buClr>
              <a:buSzPts val="1400"/>
              <a:buChar char="○"/>
              <a:defRPr>
                <a:solidFill>
                  <a:schemeClr val="dk1"/>
                </a:solidFill>
              </a:defRPr>
            </a:lvl5pPr>
            <a:lvl6pPr indent="-317500" lvl="5" marL="2743200" rtl="0">
              <a:spcBef>
                <a:spcPts val="1600"/>
              </a:spcBef>
              <a:spcAft>
                <a:spcPts val="0"/>
              </a:spcAft>
              <a:buClr>
                <a:schemeClr val="dk1"/>
              </a:buClr>
              <a:buSzPts val="1400"/>
              <a:buChar char="■"/>
              <a:defRPr>
                <a:solidFill>
                  <a:schemeClr val="dk1"/>
                </a:solidFill>
              </a:defRPr>
            </a:lvl6pPr>
            <a:lvl7pPr indent="-317500" lvl="6" marL="3200400" rtl="0">
              <a:spcBef>
                <a:spcPts val="1600"/>
              </a:spcBef>
              <a:spcAft>
                <a:spcPts val="0"/>
              </a:spcAft>
              <a:buClr>
                <a:schemeClr val="dk1"/>
              </a:buClr>
              <a:buSzPts val="1400"/>
              <a:buChar char="●"/>
              <a:defRPr>
                <a:solidFill>
                  <a:schemeClr val="dk1"/>
                </a:solidFill>
              </a:defRPr>
            </a:lvl7pPr>
            <a:lvl8pPr indent="-317500" lvl="7" marL="3657600" rtl="0">
              <a:spcBef>
                <a:spcPts val="1600"/>
              </a:spcBef>
              <a:spcAft>
                <a:spcPts val="0"/>
              </a:spcAft>
              <a:buClr>
                <a:schemeClr val="dk1"/>
              </a:buClr>
              <a:buSzPts val="1400"/>
              <a:buChar char="○"/>
              <a:defRPr>
                <a:solidFill>
                  <a:schemeClr val="dk1"/>
                </a:solidFill>
              </a:defRPr>
            </a:lvl8pPr>
            <a:lvl9pPr indent="-317500" lvl="8" marL="4114800" rtl="0">
              <a:spcBef>
                <a:spcPts val="1600"/>
              </a:spcBef>
              <a:spcAft>
                <a:spcPts val="1600"/>
              </a:spcAft>
              <a:buClr>
                <a:schemeClr val="dk1"/>
              </a:buClr>
              <a:buSzPts val="1400"/>
              <a:buChar char="■"/>
              <a:defRPr>
                <a:solidFill>
                  <a:schemeClr val="dk1"/>
                </a:solidFill>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687" name="Shape 687"/>
        <p:cNvGrpSpPr/>
        <p:nvPr/>
      </p:nvGrpSpPr>
      <p:grpSpPr>
        <a:xfrm>
          <a:off x="0" y="0"/>
          <a:ext cx="0" cy="0"/>
          <a:chOff x="0" y="0"/>
          <a:chExt cx="0" cy="0"/>
        </a:xfrm>
      </p:grpSpPr>
      <p:sp>
        <p:nvSpPr>
          <p:cNvPr id="688" name="Google Shape;688;p8"/>
          <p:cNvSpPr txBox="1"/>
          <p:nvPr>
            <p:ph type="title"/>
          </p:nvPr>
        </p:nvSpPr>
        <p:spPr>
          <a:xfrm>
            <a:off x="577050" y="450150"/>
            <a:ext cx="49953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689" name="Google Shape;689;p8"/>
          <p:cNvSpPr/>
          <p:nvPr/>
        </p:nvSpPr>
        <p:spPr>
          <a:xfrm flipH="1" rot="5400000">
            <a:off x="-2305850" y="2270100"/>
            <a:ext cx="5154600" cy="611100"/>
          </a:xfrm>
          <a:prstGeom prst="rect">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0" name="Google Shape;690;p8"/>
          <p:cNvSpPr/>
          <p:nvPr/>
        </p:nvSpPr>
        <p:spPr>
          <a:xfrm>
            <a:off x="-34100" y="5011650"/>
            <a:ext cx="92043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691" name="Shape 691"/>
        <p:cNvGrpSpPr/>
        <p:nvPr/>
      </p:nvGrpSpPr>
      <p:grpSpPr>
        <a:xfrm>
          <a:off x="0" y="0"/>
          <a:ext cx="0" cy="0"/>
          <a:chOff x="0" y="0"/>
          <a:chExt cx="0" cy="0"/>
        </a:xfrm>
      </p:grpSpPr>
      <p:grpSp>
        <p:nvGrpSpPr>
          <p:cNvPr id="692" name="Google Shape;692;p9"/>
          <p:cNvGrpSpPr/>
          <p:nvPr/>
        </p:nvGrpSpPr>
        <p:grpSpPr>
          <a:xfrm>
            <a:off x="2" y="-9528"/>
            <a:ext cx="9143724" cy="5158800"/>
            <a:chOff x="245950" y="1040800"/>
            <a:chExt cx="7103025" cy="3616150"/>
          </a:xfrm>
        </p:grpSpPr>
        <p:sp>
          <p:nvSpPr>
            <p:cNvPr id="693" name="Google Shape;693;p9"/>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p9"/>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5" name="Google Shape;695;p9"/>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9"/>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9"/>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9"/>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9"/>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9"/>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9"/>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2" name="Google Shape;702;p9"/>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9"/>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4" name="Google Shape;704;p9"/>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9"/>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9"/>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7" name="Google Shape;707;p9"/>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9"/>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9"/>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9"/>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9"/>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9"/>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3" name="Google Shape;713;p9"/>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9"/>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9"/>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9"/>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9"/>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9"/>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p9"/>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9"/>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1" name="Google Shape;721;p9"/>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2" name="Google Shape;722;p9"/>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9"/>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9"/>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9"/>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p9"/>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7" name="Google Shape;727;p9"/>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8" name="Google Shape;728;p9"/>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p9"/>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0" name="Google Shape;730;p9"/>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1" name="Google Shape;731;p9"/>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2" name="Google Shape;732;p9"/>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3" name="Google Shape;733;p9"/>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4" name="Google Shape;734;p9"/>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5" name="Google Shape;735;p9"/>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6" name="Google Shape;736;p9"/>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p9"/>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8" name="Google Shape;738;p9"/>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9"/>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9"/>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9"/>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2" name="Google Shape;742;p9"/>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p9"/>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p9"/>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9"/>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9"/>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p9"/>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p9"/>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9"/>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9"/>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p9"/>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9"/>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9"/>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4" name="Google Shape;754;p9"/>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9"/>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6" name="Google Shape;756;p9"/>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9"/>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9"/>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9"/>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0" name="Google Shape;760;p9"/>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1" name="Google Shape;761;p9"/>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p9"/>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3" name="Google Shape;763;p9"/>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9"/>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9"/>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9"/>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9"/>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9"/>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9"/>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9"/>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9"/>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2" name="Google Shape;772;p9"/>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9"/>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9"/>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9"/>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9"/>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9"/>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9"/>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9" name="Google Shape;779;p9"/>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p9"/>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9"/>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p9"/>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9"/>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4" name="Google Shape;784;p9"/>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p9"/>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6" name="Google Shape;786;p9"/>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7" name="Google Shape;787;p9"/>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9"/>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9" name="Google Shape;789;p9"/>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0" name="Google Shape;790;p9"/>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9"/>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9"/>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9"/>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9"/>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9"/>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6" name="Google Shape;796;p9"/>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9"/>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98" name="Google Shape;798;p9"/>
          <p:cNvSpPr/>
          <p:nvPr/>
        </p:nvSpPr>
        <p:spPr>
          <a:xfrm rot="10800000">
            <a:off x="0" y="1350"/>
            <a:ext cx="9144000" cy="51423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9"/>
          <p:cNvSpPr txBox="1"/>
          <p:nvPr>
            <p:ph idx="1" type="subTitle"/>
          </p:nvPr>
        </p:nvSpPr>
        <p:spPr>
          <a:xfrm>
            <a:off x="918850" y="1762125"/>
            <a:ext cx="3837000" cy="5292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Clr>
                <a:schemeClr val="dk1"/>
              </a:buClr>
              <a:buSzPts val="2100"/>
              <a:buNone/>
              <a:defRPr sz="2100">
                <a:solidFill>
                  <a:schemeClr val="dk1"/>
                </a:solidFill>
              </a:defRPr>
            </a:lvl1pPr>
            <a:lvl2pPr lvl="1" algn="ctr">
              <a:lnSpc>
                <a:spcPct val="100000"/>
              </a:lnSpc>
              <a:spcBef>
                <a:spcPts val="0"/>
              </a:spcBef>
              <a:spcAft>
                <a:spcPts val="0"/>
              </a:spcAft>
              <a:buClr>
                <a:schemeClr val="dk1"/>
              </a:buClr>
              <a:buSzPts val="2100"/>
              <a:buNone/>
              <a:defRPr sz="2100">
                <a:solidFill>
                  <a:schemeClr val="dk1"/>
                </a:solidFill>
              </a:defRPr>
            </a:lvl2pPr>
            <a:lvl3pPr lvl="2" algn="ctr">
              <a:lnSpc>
                <a:spcPct val="100000"/>
              </a:lnSpc>
              <a:spcBef>
                <a:spcPts val="0"/>
              </a:spcBef>
              <a:spcAft>
                <a:spcPts val="0"/>
              </a:spcAft>
              <a:buClr>
                <a:schemeClr val="dk1"/>
              </a:buClr>
              <a:buSzPts val="2100"/>
              <a:buNone/>
              <a:defRPr sz="2100">
                <a:solidFill>
                  <a:schemeClr val="dk1"/>
                </a:solidFill>
              </a:defRPr>
            </a:lvl3pPr>
            <a:lvl4pPr lvl="3" algn="ctr">
              <a:lnSpc>
                <a:spcPct val="100000"/>
              </a:lnSpc>
              <a:spcBef>
                <a:spcPts val="0"/>
              </a:spcBef>
              <a:spcAft>
                <a:spcPts val="0"/>
              </a:spcAft>
              <a:buClr>
                <a:schemeClr val="dk1"/>
              </a:buClr>
              <a:buSzPts val="2100"/>
              <a:buNone/>
              <a:defRPr sz="2100">
                <a:solidFill>
                  <a:schemeClr val="dk1"/>
                </a:solidFill>
              </a:defRPr>
            </a:lvl4pPr>
            <a:lvl5pPr lvl="4" algn="ctr">
              <a:lnSpc>
                <a:spcPct val="100000"/>
              </a:lnSpc>
              <a:spcBef>
                <a:spcPts val="0"/>
              </a:spcBef>
              <a:spcAft>
                <a:spcPts val="0"/>
              </a:spcAft>
              <a:buClr>
                <a:schemeClr val="dk1"/>
              </a:buClr>
              <a:buSzPts val="2100"/>
              <a:buNone/>
              <a:defRPr sz="2100">
                <a:solidFill>
                  <a:schemeClr val="dk1"/>
                </a:solidFill>
              </a:defRPr>
            </a:lvl5pPr>
            <a:lvl6pPr lvl="5" algn="ctr">
              <a:lnSpc>
                <a:spcPct val="100000"/>
              </a:lnSpc>
              <a:spcBef>
                <a:spcPts val="0"/>
              </a:spcBef>
              <a:spcAft>
                <a:spcPts val="0"/>
              </a:spcAft>
              <a:buClr>
                <a:schemeClr val="dk1"/>
              </a:buClr>
              <a:buSzPts val="2100"/>
              <a:buNone/>
              <a:defRPr sz="2100">
                <a:solidFill>
                  <a:schemeClr val="dk1"/>
                </a:solidFill>
              </a:defRPr>
            </a:lvl6pPr>
            <a:lvl7pPr lvl="6" algn="ctr">
              <a:lnSpc>
                <a:spcPct val="100000"/>
              </a:lnSpc>
              <a:spcBef>
                <a:spcPts val="0"/>
              </a:spcBef>
              <a:spcAft>
                <a:spcPts val="0"/>
              </a:spcAft>
              <a:buClr>
                <a:schemeClr val="dk1"/>
              </a:buClr>
              <a:buSzPts val="2100"/>
              <a:buNone/>
              <a:defRPr sz="2100">
                <a:solidFill>
                  <a:schemeClr val="dk1"/>
                </a:solidFill>
              </a:defRPr>
            </a:lvl7pPr>
            <a:lvl8pPr lvl="7" algn="ctr">
              <a:lnSpc>
                <a:spcPct val="100000"/>
              </a:lnSpc>
              <a:spcBef>
                <a:spcPts val="0"/>
              </a:spcBef>
              <a:spcAft>
                <a:spcPts val="0"/>
              </a:spcAft>
              <a:buClr>
                <a:schemeClr val="dk1"/>
              </a:buClr>
              <a:buSzPts val="2100"/>
              <a:buNone/>
              <a:defRPr sz="2100">
                <a:solidFill>
                  <a:schemeClr val="dk1"/>
                </a:solidFill>
              </a:defRPr>
            </a:lvl8pPr>
            <a:lvl9pPr lvl="8" algn="ctr">
              <a:lnSpc>
                <a:spcPct val="100000"/>
              </a:lnSpc>
              <a:spcBef>
                <a:spcPts val="0"/>
              </a:spcBef>
              <a:spcAft>
                <a:spcPts val="0"/>
              </a:spcAft>
              <a:buClr>
                <a:schemeClr val="dk1"/>
              </a:buClr>
              <a:buSzPts val="2100"/>
              <a:buNone/>
              <a:defRPr sz="2100">
                <a:solidFill>
                  <a:schemeClr val="dk1"/>
                </a:solidFill>
              </a:defRPr>
            </a:lvl9pPr>
          </a:lstStyle>
          <a:p/>
        </p:txBody>
      </p:sp>
      <p:sp>
        <p:nvSpPr>
          <p:cNvPr id="800" name="Google Shape;800;p9"/>
          <p:cNvSpPr txBox="1"/>
          <p:nvPr>
            <p:ph idx="2" type="body"/>
          </p:nvPr>
        </p:nvSpPr>
        <p:spPr>
          <a:xfrm>
            <a:off x="918850" y="2319200"/>
            <a:ext cx="3837000" cy="1931400"/>
          </a:xfrm>
          <a:prstGeom prst="rect">
            <a:avLst/>
          </a:prstGeom>
        </p:spPr>
        <p:txBody>
          <a:bodyPr anchorCtr="0" anchor="ctr" bIns="91425" lIns="91425" spcFirstLastPara="1" rIns="91425" wrap="square" tIns="91425">
            <a:noAutofit/>
          </a:bodyPr>
          <a:lstStyle>
            <a:lvl1pPr indent="-342900" lvl="0" marL="457200">
              <a:lnSpc>
                <a:spcPct val="100000"/>
              </a:lnSpc>
              <a:spcBef>
                <a:spcPts val="0"/>
              </a:spcBef>
              <a:spcAft>
                <a:spcPts val="0"/>
              </a:spcAft>
              <a:buClr>
                <a:schemeClr val="dk1"/>
              </a:buClr>
              <a:buSzPts val="1800"/>
              <a:buChar char="●"/>
              <a:defRPr>
                <a:solidFill>
                  <a:schemeClr val="dk1"/>
                </a:solidFill>
              </a:defRPr>
            </a:lvl1pPr>
            <a:lvl2pPr indent="-317500" lvl="1" marL="914400">
              <a:spcBef>
                <a:spcPts val="1600"/>
              </a:spcBef>
              <a:spcAft>
                <a:spcPts val="0"/>
              </a:spcAft>
              <a:buClr>
                <a:schemeClr val="dk1"/>
              </a:buClr>
              <a:buSzPts val="1400"/>
              <a:buChar char="○"/>
              <a:defRPr>
                <a:solidFill>
                  <a:schemeClr val="dk1"/>
                </a:solidFill>
              </a:defRPr>
            </a:lvl2pPr>
            <a:lvl3pPr indent="-317500" lvl="2" marL="1371600">
              <a:spcBef>
                <a:spcPts val="1600"/>
              </a:spcBef>
              <a:spcAft>
                <a:spcPts val="0"/>
              </a:spcAft>
              <a:buClr>
                <a:schemeClr val="dk1"/>
              </a:buClr>
              <a:buSzPts val="1400"/>
              <a:buChar char="■"/>
              <a:defRPr>
                <a:solidFill>
                  <a:schemeClr val="dk1"/>
                </a:solidFill>
              </a:defRPr>
            </a:lvl3pPr>
            <a:lvl4pPr indent="-317500" lvl="3" marL="1828800">
              <a:spcBef>
                <a:spcPts val="1600"/>
              </a:spcBef>
              <a:spcAft>
                <a:spcPts val="0"/>
              </a:spcAft>
              <a:buClr>
                <a:schemeClr val="dk1"/>
              </a:buClr>
              <a:buSzPts val="1400"/>
              <a:buChar char="●"/>
              <a:defRPr>
                <a:solidFill>
                  <a:schemeClr val="dk1"/>
                </a:solidFill>
              </a:defRPr>
            </a:lvl4pPr>
            <a:lvl5pPr indent="-317500" lvl="4" marL="2286000">
              <a:spcBef>
                <a:spcPts val="1600"/>
              </a:spcBef>
              <a:spcAft>
                <a:spcPts val="0"/>
              </a:spcAft>
              <a:buClr>
                <a:schemeClr val="dk1"/>
              </a:buClr>
              <a:buSzPts val="1400"/>
              <a:buChar char="○"/>
              <a:defRPr>
                <a:solidFill>
                  <a:schemeClr val="dk1"/>
                </a:solidFill>
              </a:defRPr>
            </a:lvl5pPr>
            <a:lvl6pPr indent="-317500" lvl="5" marL="2743200">
              <a:spcBef>
                <a:spcPts val="1600"/>
              </a:spcBef>
              <a:spcAft>
                <a:spcPts val="0"/>
              </a:spcAft>
              <a:buClr>
                <a:schemeClr val="dk1"/>
              </a:buClr>
              <a:buSzPts val="1400"/>
              <a:buChar char="■"/>
              <a:defRPr>
                <a:solidFill>
                  <a:schemeClr val="dk1"/>
                </a:solidFill>
              </a:defRPr>
            </a:lvl6pPr>
            <a:lvl7pPr indent="-317500" lvl="6" marL="3200400">
              <a:spcBef>
                <a:spcPts val="1600"/>
              </a:spcBef>
              <a:spcAft>
                <a:spcPts val="0"/>
              </a:spcAft>
              <a:buClr>
                <a:schemeClr val="dk1"/>
              </a:buClr>
              <a:buSzPts val="1400"/>
              <a:buChar char="●"/>
              <a:defRPr>
                <a:solidFill>
                  <a:schemeClr val="dk1"/>
                </a:solidFill>
              </a:defRPr>
            </a:lvl7pPr>
            <a:lvl8pPr indent="-317500" lvl="7" marL="3657600">
              <a:spcBef>
                <a:spcPts val="1600"/>
              </a:spcBef>
              <a:spcAft>
                <a:spcPts val="0"/>
              </a:spcAft>
              <a:buClr>
                <a:schemeClr val="dk1"/>
              </a:buClr>
              <a:buSzPts val="1400"/>
              <a:buChar char="○"/>
              <a:defRPr>
                <a:solidFill>
                  <a:schemeClr val="dk1"/>
                </a:solidFill>
              </a:defRPr>
            </a:lvl8pPr>
            <a:lvl9pPr indent="-317500" lvl="8" marL="4114800">
              <a:spcBef>
                <a:spcPts val="1600"/>
              </a:spcBef>
              <a:spcAft>
                <a:spcPts val="1600"/>
              </a:spcAft>
              <a:buClr>
                <a:schemeClr val="dk1"/>
              </a:buClr>
              <a:buSzPts val="1400"/>
              <a:buChar char="■"/>
              <a:defRPr>
                <a:solidFill>
                  <a:schemeClr val="dk1"/>
                </a:solidFill>
              </a:defRPr>
            </a:lvl9pPr>
          </a:lstStyle>
          <a:p/>
        </p:txBody>
      </p:sp>
      <p:sp>
        <p:nvSpPr>
          <p:cNvPr id="801" name="Google Shape;801;p9"/>
          <p:cNvSpPr/>
          <p:nvPr/>
        </p:nvSpPr>
        <p:spPr>
          <a:xfrm flipH="1">
            <a:off x="0" y="0"/>
            <a:ext cx="85329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9"/>
          <p:cNvSpPr/>
          <p:nvPr/>
        </p:nvSpPr>
        <p:spPr>
          <a:xfrm flipH="1" rot="5400000">
            <a:off x="6265650" y="2266975"/>
            <a:ext cx="5145600" cy="6111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p9"/>
          <p:cNvSpPr/>
          <p:nvPr/>
        </p:nvSpPr>
        <p:spPr>
          <a:xfrm flipH="1" rot="5400000">
            <a:off x="0" y="4174950"/>
            <a:ext cx="968700" cy="9687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4" name="Google Shape;804;p9"/>
          <p:cNvSpPr txBox="1"/>
          <p:nvPr>
            <p:ph type="title"/>
          </p:nvPr>
        </p:nvSpPr>
        <p:spPr>
          <a:xfrm>
            <a:off x="628350" y="385950"/>
            <a:ext cx="7887300" cy="5292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3500"/>
              <a:buNone/>
              <a:defRPr sz="3500"/>
            </a:lvl1pPr>
            <a:lvl2pPr lvl="1" rtl="0">
              <a:lnSpc>
                <a:spcPct val="100000"/>
              </a:lnSpc>
              <a:spcBef>
                <a:spcPts val="0"/>
              </a:spcBef>
              <a:spcAft>
                <a:spcPts val="0"/>
              </a:spcAft>
              <a:buSzPts val="2400"/>
              <a:buNone/>
              <a:defRPr sz="2400"/>
            </a:lvl2pPr>
            <a:lvl3pPr lvl="2" rtl="0">
              <a:lnSpc>
                <a:spcPct val="100000"/>
              </a:lnSpc>
              <a:spcBef>
                <a:spcPts val="0"/>
              </a:spcBef>
              <a:spcAft>
                <a:spcPts val="0"/>
              </a:spcAft>
              <a:buSzPts val="2400"/>
              <a:buNone/>
              <a:defRPr sz="2400"/>
            </a:lvl3pPr>
            <a:lvl4pPr lvl="3" rtl="0">
              <a:lnSpc>
                <a:spcPct val="100000"/>
              </a:lnSpc>
              <a:spcBef>
                <a:spcPts val="0"/>
              </a:spcBef>
              <a:spcAft>
                <a:spcPts val="0"/>
              </a:spcAft>
              <a:buSzPts val="2400"/>
              <a:buNone/>
              <a:defRPr sz="2400"/>
            </a:lvl4pPr>
            <a:lvl5pPr lvl="4" rtl="0">
              <a:lnSpc>
                <a:spcPct val="100000"/>
              </a:lnSpc>
              <a:spcBef>
                <a:spcPts val="0"/>
              </a:spcBef>
              <a:spcAft>
                <a:spcPts val="0"/>
              </a:spcAft>
              <a:buSzPts val="2400"/>
              <a:buNone/>
              <a:defRPr sz="2400"/>
            </a:lvl5pPr>
            <a:lvl6pPr lvl="5" rtl="0">
              <a:lnSpc>
                <a:spcPct val="100000"/>
              </a:lnSpc>
              <a:spcBef>
                <a:spcPts val="0"/>
              </a:spcBef>
              <a:spcAft>
                <a:spcPts val="0"/>
              </a:spcAft>
              <a:buSzPts val="2400"/>
              <a:buNone/>
              <a:defRPr sz="2400"/>
            </a:lvl6pPr>
            <a:lvl7pPr lvl="6" rtl="0">
              <a:lnSpc>
                <a:spcPct val="100000"/>
              </a:lnSpc>
              <a:spcBef>
                <a:spcPts val="0"/>
              </a:spcBef>
              <a:spcAft>
                <a:spcPts val="0"/>
              </a:spcAft>
              <a:buSzPts val="2400"/>
              <a:buNone/>
              <a:defRPr sz="2400"/>
            </a:lvl7pPr>
            <a:lvl8pPr lvl="7" rtl="0">
              <a:lnSpc>
                <a:spcPct val="100000"/>
              </a:lnSpc>
              <a:spcBef>
                <a:spcPts val="0"/>
              </a:spcBef>
              <a:spcAft>
                <a:spcPts val="0"/>
              </a:spcAft>
              <a:buSzPts val="2400"/>
              <a:buNone/>
              <a:defRPr sz="2400"/>
            </a:lvl8pPr>
            <a:lvl9pPr lvl="8" rtl="0">
              <a:lnSpc>
                <a:spcPct val="100000"/>
              </a:lnSpc>
              <a:spcBef>
                <a:spcPts val="0"/>
              </a:spcBef>
              <a:spcAft>
                <a:spcPts val="0"/>
              </a:spcAft>
              <a:buSzPts val="2400"/>
              <a:buNone/>
              <a:defRPr sz="2400"/>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805" name="Shape 805"/>
        <p:cNvGrpSpPr/>
        <p:nvPr/>
      </p:nvGrpSpPr>
      <p:grpSpPr>
        <a:xfrm>
          <a:off x="0" y="0"/>
          <a:ext cx="0" cy="0"/>
          <a:chOff x="0" y="0"/>
          <a:chExt cx="0" cy="0"/>
        </a:xfrm>
      </p:grpSpPr>
      <p:grpSp>
        <p:nvGrpSpPr>
          <p:cNvPr id="806" name="Google Shape;806;p10"/>
          <p:cNvGrpSpPr/>
          <p:nvPr/>
        </p:nvGrpSpPr>
        <p:grpSpPr>
          <a:xfrm>
            <a:off x="2" y="-9528"/>
            <a:ext cx="9143724" cy="5158800"/>
            <a:chOff x="245950" y="1040800"/>
            <a:chExt cx="7103025" cy="3616150"/>
          </a:xfrm>
        </p:grpSpPr>
        <p:sp>
          <p:nvSpPr>
            <p:cNvPr id="807" name="Google Shape;807;p10"/>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10"/>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10"/>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0" name="Google Shape;810;p10"/>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1" name="Google Shape;811;p10"/>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2" name="Google Shape;812;p10"/>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10"/>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10"/>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10"/>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6" name="Google Shape;816;p10"/>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10"/>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10"/>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10"/>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10"/>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10"/>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2" name="Google Shape;822;p10"/>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p10"/>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4" name="Google Shape;824;p10"/>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5" name="Google Shape;825;p10"/>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6" name="Google Shape;826;p10"/>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7" name="Google Shape;827;p10"/>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8" name="Google Shape;828;p10"/>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10"/>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10"/>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1" name="Google Shape;831;p10"/>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p10"/>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10"/>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4" name="Google Shape;834;p10"/>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p10"/>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10"/>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10"/>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10"/>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10"/>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0" name="Google Shape;840;p10"/>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1" name="Google Shape;841;p10"/>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10"/>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3" name="Google Shape;843;p10"/>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10"/>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10"/>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6" name="Google Shape;846;p10"/>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7" name="Google Shape;847;p10"/>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10"/>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9" name="Google Shape;849;p10"/>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0" name="Google Shape;850;p10"/>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10"/>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2" name="Google Shape;852;p10"/>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10"/>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10"/>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5" name="Google Shape;855;p10"/>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10"/>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10"/>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10"/>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9" name="Google Shape;859;p10"/>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0" name="Google Shape;860;p10"/>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1" name="Google Shape;861;p10"/>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10"/>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3" name="Google Shape;863;p10"/>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4" name="Google Shape;864;p10"/>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10"/>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10"/>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10"/>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8" name="Google Shape;868;p10"/>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9" name="Google Shape;869;p10"/>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0" name="Google Shape;870;p10"/>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p10"/>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2" name="Google Shape;872;p10"/>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10"/>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4" name="Google Shape;874;p10"/>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10"/>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6" name="Google Shape;876;p10"/>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7" name="Google Shape;877;p10"/>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10"/>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9" name="Google Shape;879;p10"/>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p10"/>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10"/>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10"/>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3" name="Google Shape;883;p10"/>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10"/>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p10"/>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10"/>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7" name="Google Shape;887;p10"/>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8" name="Google Shape;888;p10"/>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10"/>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10"/>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10"/>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2" name="Google Shape;892;p10"/>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3" name="Google Shape;893;p10"/>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10"/>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10"/>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10"/>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10"/>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8" name="Google Shape;898;p10"/>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10"/>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0" name="Google Shape;900;p10"/>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1" name="Google Shape;901;p10"/>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10"/>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3" name="Google Shape;903;p10"/>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4" name="Google Shape;904;p10"/>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10"/>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6" name="Google Shape;906;p10"/>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7" name="Google Shape;907;p10"/>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8" name="Google Shape;908;p10"/>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9" name="Google Shape;909;p10"/>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0" name="Google Shape;910;p10"/>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1" name="Google Shape;911;p10"/>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12" name="Google Shape;912;p10"/>
          <p:cNvSpPr/>
          <p:nvPr/>
        </p:nvSpPr>
        <p:spPr>
          <a:xfrm rot="10800000">
            <a:off x="0" y="-1050"/>
            <a:ext cx="9144000" cy="51447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3" name="Google Shape;913;p10"/>
          <p:cNvSpPr/>
          <p:nvPr/>
        </p:nvSpPr>
        <p:spPr>
          <a:xfrm rot="-5400000">
            <a:off x="-2261550" y="2261550"/>
            <a:ext cx="5134200" cy="6111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p10"/>
          <p:cNvSpPr/>
          <p:nvPr/>
        </p:nvSpPr>
        <p:spPr>
          <a:xfrm flipH="1">
            <a:off x="0" y="5002200"/>
            <a:ext cx="91440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5" name="Google Shape;915;p10"/>
          <p:cNvSpPr/>
          <p:nvPr/>
        </p:nvSpPr>
        <p:spPr>
          <a:xfrm rot="-5400000">
            <a:off x="8175300" y="4174950"/>
            <a:ext cx="968700" cy="9687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10"/>
          <p:cNvSpPr txBox="1"/>
          <p:nvPr>
            <p:ph idx="1" type="body"/>
          </p:nvPr>
        </p:nvSpPr>
        <p:spPr>
          <a:xfrm>
            <a:off x="3197225" y="1999350"/>
            <a:ext cx="4313400" cy="11448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Clr>
                <a:schemeClr val="dk1"/>
              </a:buClr>
              <a:buSzPts val="1800"/>
              <a:buNone/>
              <a:defRPr sz="1900">
                <a:solidFill>
                  <a:schemeClr val="dk1"/>
                </a:solidFill>
              </a:defRPr>
            </a:lvl1pPr>
          </a:lstStyle>
          <a:p/>
        </p:txBody>
      </p:sp>
      <p:sp>
        <p:nvSpPr>
          <p:cNvPr id="917" name="Google Shape;917;p10"/>
          <p:cNvSpPr txBox="1"/>
          <p:nvPr>
            <p:ph type="title"/>
          </p:nvPr>
        </p:nvSpPr>
        <p:spPr>
          <a:xfrm>
            <a:off x="628350" y="385950"/>
            <a:ext cx="7960800" cy="529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3500"/>
              <a:buNone/>
              <a:defRPr sz="3500"/>
            </a:lvl1pPr>
            <a:lvl2pPr lvl="1" rtl="0">
              <a:lnSpc>
                <a:spcPct val="100000"/>
              </a:lnSpc>
              <a:spcBef>
                <a:spcPts val="0"/>
              </a:spcBef>
              <a:spcAft>
                <a:spcPts val="0"/>
              </a:spcAft>
              <a:buSzPts val="2400"/>
              <a:buNone/>
              <a:defRPr sz="2400"/>
            </a:lvl2pPr>
            <a:lvl3pPr lvl="2" rtl="0">
              <a:lnSpc>
                <a:spcPct val="100000"/>
              </a:lnSpc>
              <a:spcBef>
                <a:spcPts val="0"/>
              </a:spcBef>
              <a:spcAft>
                <a:spcPts val="0"/>
              </a:spcAft>
              <a:buSzPts val="2400"/>
              <a:buNone/>
              <a:defRPr sz="2400"/>
            </a:lvl3pPr>
            <a:lvl4pPr lvl="3" rtl="0">
              <a:lnSpc>
                <a:spcPct val="100000"/>
              </a:lnSpc>
              <a:spcBef>
                <a:spcPts val="0"/>
              </a:spcBef>
              <a:spcAft>
                <a:spcPts val="0"/>
              </a:spcAft>
              <a:buSzPts val="2400"/>
              <a:buNone/>
              <a:defRPr sz="2400"/>
            </a:lvl4pPr>
            <a:lvl5pPr lvl="4" rtl="0">
              <a:lnSpc>
                <a:spcPct val="100000"/>
              </a:lnSpc>
              <a:spcBef>
                <a:spcPts val="0"/>
              </a:spcBef>
              <a:spcAft>
                <a:spcPts val="0"/>
              </a:spcAft>
              <a:buSzPts val="2400"/>
              <a:buNone/>
              <a:defRPr sz="2400"/>
            </a:lvl5pPr>
            <a:lvl6pPr lvl="5" rtl="0">
              <a:lnSpc>
                <a:spcPct val="100000"/>
              </a:lnSpc>
              <a:spcBef>
                <a:spcPts val="0"/>
              </a:spcBef>
              <a:spcAft>
                <a:spcPts val="0"/>
              </a:spcAft>
              <a:buSzPts val="2400"/>
              <a:buNone/>
              <a:defRPr sz="2400"/>
            </a:lvl6pPr>
            <a:lvl7pPr lvl="6" rtl="0">
              <a:lnSpc>
                <a:spcPct val="100000"/>
              </a:lnSpc>
              <a:spcBef>
                <a:spcPts val="0"/>
              </a:spcBef>
              <a:spcAft>
                <a:spcPts val="0"/>
              </a:spcAft>
              <a:buSzPts val="2400"/>
              <a:buNone/>
              <a:defRPr sz="2400"/>
            </a:lvl7pPr>
            <a:lvl8pPr lvl="7" rtl="0">
              <a:lnSpc>
                <a:spcPct val="100000"/>
              </a:lnSpc>
              <a:spcBef>
                <a:spcPts val="0"/>
              </a:spcBef>
              <a:spcAft>
                <a:spcPts val="0"/>
              </a:spcAft>
              <a:buSzPts val="2400"/>
              <a:buNone/>
              <a:defRPr sz="2400"/>
            </a:lvl8pPr>
            <a:lvl9pPr lvl="8" rtl="0">
              <a:lnSpc>
                <a:spcPct val="100000"/>
              </a:lnSpc>
              <a:spcBef>
                <a:spcPts val="0"/>
              </a:spcBef>
              <a:spcAft>
                <a:spcPts val="0"/>
              </a:spcAft>
              <a:buSzPts val="2400"/>
              <a:buNone/>
              <a:defRPr sz="2400"/>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918" name="Shape 918"/>
        <p:cNvGrpSpPr/>
        <p:nvPr/>
      </p:nvGrpSpPr>
      <p:grpSpPr>
        <a:xfrm>
          <a:off x="0" y="0"/>
          <a:ext cx="0" cy="0"/>
          <a:chOff x="0" y="0"/>
          <a:chExt cx="0" cy="0"/>
        </a:xfrm>
      </p:grpSpPr>
      <p:grpSp>
        <p:nvGrpSpPr>
          <p:cNvPr id="919" name="Google Shape;919;p11"/>
          <p:cNvGrpSpPr/>
          <p:nvPr/>
        </p:nvGrpSpPr>
        <p:grpSpPr>
          <a:xfrm>
            <a:off x="2" y="-9528"/>
            <a:ext cx="9143724" cy="5158800"/>
            <a:chOff x="245950" y="1040800"/>
            <a:chExt cx="7103025" cy="3616150"/>
          </a:xfrm>
        </p:grpSpPr>
        <p:sp>
          <p:nvSpPr>
            <p:cNvPr id="920" name="Google Shape;920;p11"/>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p11"/>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11"/>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3" name="Google Shape;923;p11"/>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11"/>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5" name="Google Shape;925;p11"/>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11"/>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11"/>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11"/>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11"/>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0" name="Google Shape;930;p11"/>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1" name="Google Shape;931;p11"/>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11"/>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3" name="Google Shape;933;p11"/>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4" name="Google Shape;934;p11"/>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5" name="Google Shape;935;p11"/>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6" name="Google Shape;936;p11"/>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7" name="Google Shape;937;p11"/>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8" name="Google Shape;938;p11"/>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9" name="Google Shape;939;p11"/>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0" name="Google Shape;940;p11"/>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1" name="Google Shape;941;p11"/>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2" name="Google Shape;942;p11"/>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11"/>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4" name="Google Shape;944;p11"/>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11"/>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6" name="Google Shape;946;p11"/>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7" name="Google Shape;947;p11"/>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11"/>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11"/>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11"/>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11"/>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11"/>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11"/>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4" name="Google Shape;954;p11"/>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p11"/>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11"/>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7" name="Google Shape;957;p11"/>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8" name="Google Shape;958;p11"/>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11"/>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11"/>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1" name="Google Shape;961;p11"/>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2" name="Google Shape;962;p11"/>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11"/>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11"/>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11"/>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11"/>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7" name="Google Shape;967;p11"/>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11"/>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11"/>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11"/>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11"/>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11"/>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3" name="Google Shape;973;p11"/>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4" name="Google Shape;974;p11"/>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5" name="Google Shape;975;p11"/>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6" name="Google Shape;976;p11"/>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7" name="Google Shape;977;p11"/>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8" name="Google Shape;978;p11"/>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9" name="Google Shape;979;p11"/>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0" name="Google Shape;980;p11"/>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1" name="Google Shape;981;p11"/>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11"/>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3" name="Google Shape;983;p11"/>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4" name="Google Shape;984;p11"/>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11"/>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6" name="Google Shape;986;p11"/>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7" name="Google Shape;987;p11"/>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8" name="Google Shape;988;p11"/>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9" name="Google Shape;989;p11"/>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0" name="Google Shape;990;p11"/>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1" name="Google Shape;991;p11"/>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2" name="Google Shape;992;p11"/>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3" name="Google Shape;993;p11"/>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4" name="Google Shape;994;p11"/>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5" name="Google Shape;995;p11"/>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6" name="Google Shape;996;p11"/>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7" name="Google Shape;997;p11"/>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8" name="Google Shape;998;p11"/>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9" name="Google Shape;999;p11"/>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0" name="Google Shape;1000;p11"/>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1" name="Google Shape;1001;p11"/>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2" name="Google Shape;1002;p11"/>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3" name="Google Shape;1003;p11"/>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4" name="Google Shape;1004;p11"/>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5" name="Google Shape;1005;p11"/>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6" name="Google Shape;1006;p11"/>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7" name="Google Shape;1007;p11"/>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8" name="Google Shape;1008;p11"/>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9" name="Google Shape;1009;p11"/>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0" name="Google Shape;1010;p11"/>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1" name="Google Shape;1011;p11"/>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2" name="Google Shape;1012;p11"/>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3" name="Google Shape;1013;p11"/>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4" name="Google Shape;1014;p11"/>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5" name="Google Shape;1015;p11"/>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6" name="Google Shape;1016;p11"/>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7" name="Google Shape;1017;p11"/>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8" name="Google Shape;1018;p11"/>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9" name="Google Shape;1019;p11"/>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0" name="Google Shape;1020;p11"/>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1" name="Google Shape;1021;p11"/>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2" name="Google Shape;1022;p11"/>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3" name="Google Shape;1023;p11"/>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4" name="Google Shape;1024;p11"/>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25" name="Google Shape;1025;p11"/>
          <p:cNvSpPr/>
          <p:nvPr/>
        </p:nvSpPr>
        <p:spPr>
          <a:xfrm rot="10800000">
            <a:off x="0" y="1350"/>
            <a:ext cx="9144000" cy="51423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6" name="Google Shape;1026;p11"/>
          <p:cNvSpPr/>
          <p:nvPr/>
        </p:nvSpPr>
        <p:spPr>
          <a:xfrm flipH="1">
            <a:off x="573600" y="0"/>
            <a:ext cx="85704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7" name="Google Shape;1027;p11"/>
          <p:cNvSpPr/>
          <p:nvPr/>
        </p:nvSpPr>
        <p:spPr>
          <a:xfrm flipH="1" rot="5400000">
            <a:off x="-2266950" y="2265775"/>
            <a:ext cx="5145000" cy="6111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8" name="Google Shape;1028;p11"/>
          <p:cNvSpPr/>
          <p:nvPr/>
        </p:nvSpPr>
        <p:spPr>
          <a:xfrm rot="-5400000">
            <a:off x="8175300" y="4174950"/>
            <a:ext cx="968700" cy="9687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11"/>
          <p:cNvSpPr txBox="1"/>
          <p:nvPr>
            <p:ph hasCustomPrompt="1" type="title"/>
          </p:nvPr>
        </p:nvSpPr>
        <p:spPr>
          <a:xfrm>
            <a:off x="3490600" y="1734300"/>
            <a:ext cx="4974000" cy="1303200"/>
          </a:xfrm>
          <a:prstGeom prst="rect">
            <a:avLst/>
          </a:prstGeom>
        </p:spPr>
        <p:txBody>
          <a:bodyPr anchorCtr="0" anchor="ctr" bIns="91425" lIns="91425" spcFirstLastPara="1" rIns="91425" wrap="square" tIns="91425">
            <a:noAutofit/>
          </a:bodyPr>
          <a:lstStyle>
            <a:lvl1pPr lvl="0" rtl="0" algn="r">
              <a:lnSpc>
                <a:spcPct val="100000"/>
              </a:lnSpc>
              <a:spcBef>
                <a:spcPts val="0"/>
              </a:spcBef>
              <a:spcAft>
                <a:spcPts val="0"/>
              </a:spcAft>
              <a:buSzPts val="12000"/>
              <a:buNone/>
              <a:defRPr sz="8100"/>
            </a:lvl1pPr>
            <a:lvl2pPr lvl="1" rtl="0" algn="ctr">
              <a:lnSpc>
                <a:spcPct val="100000"/>
              </a:lnSpc>
              <a:spcBef>
                <a:spcPts val="0"/>
              </a:spcBef>
              <a:spcAft>
                <a:spcPts val="0"/>
              </a:spcAft>
              <a:buSzPts val="12000"/>
              <a:buNone/>
              <a:defRPr sz="12000"/>
            </a:lvl2pPr>
            <a:lvl3pPr lvl="2" rtl="0" algn="ctr">
              <a:lnSpc>
                <a:spcPct val="100000"/>
              </a:lnSpc>
              <a:spcBef>
                <a:spcPts val="0"/>
              </a:spcBef>
              <a:spcAft>
                <a:spcPts val="0"/>
              </a:spcAft>
              <a:buSzPts val="12000"/>
              <a:buNone/>
              <a:defRPr sz="12000"/>
            </a:lvl3pPr>
            <a:lvl4pPr lvl="3" rtl="0" algn="ctr">
              <a:lnSpc>
                <a:spcPct val="100000"/>
              </a:lnSpc>
              <a:spcBef>
                <a:spcPts val="0"/>
              </a:spcBef>
              <a:spcAft>
                <a:spcPts val="0"/>
              </a:spcAft>
              <a:buSzPts val="12000"/>
              <a:buNone/>
              <a:defRPr sz="12000"/>
            </a:lvl4pPr>
            <a:lvl5pPr lvl="4" rtl="0" algn="ctr">
              <a:lnSpc>
                <a:spcPct val="100000"/>
              </a:lnSpc>
              <a:spcBef>
                <a:spcPts val="0"/>
              </a:spcBef>
              <a:spcAft>
                <a:spcPts val="0"/>
              </a:spcAft>
              <a:buSzPts val="12000"/>
              <a:buNone/>
              <a:defRPr sz="12000"/>
            </a:lvl5pPr>
            <a:lvl6pPr lvl="5" rtl="0" algn="ctr">
              <a:lnSpc>
                <a:spcPct val="100000"/>
              </a:lnSpc>
              <a:spcBef>
                <a:spcPts val="0"/>
              </a:spcBef>
              <a:spcAft>
                <a:spcPts val="0"/>
              </a:spcAft>
              <a:buSzPts val="12000"/>
              <a:buNone/>
              <a:defRPr sz="12000"/>
            </a:lvl6pPr>
            <a:lvl7pPr lvl="6" rtl="0" algn="ctr">
              <a:lnSpc>
                <a:spcPct val="100000"/>
              </a:lnSpc>
              <a:spcBef>
                <a:spcPts val="0"/>
              </a:spcBef>
              <a:spcAft>
                <a:spcPts val="0"/>
              </a:spcAft>
              <a:buSzPts val="12000"/>
              <a:buNone/>
              <a:defRPr sz="12000"/>
            </a:lvl7pPr>
            <a:lvl8pPr lvl="7" rtl="0" algn="ctr">
              <a:lnSpc>
                <a:spcPct val="100000"/>
              </a:lnSpc>
              <a:spcBef>
                <a:spcPts val="0"/>
              </a:spcBef>
              <a:spcAft>
                <a:spcPts val="0"/>
              </a:spcAft>
              <a:buSzPts val="12000"/>
              <a:buNone/>
              <a:defRPr sz="12000"/>
            </a:lvl8pPr>
            <a:lvl9pPr lvl="8" rtl="0" algn="ctr">
              <a:lnSpc>
                <a:spcPct val="100000"/>
              </a:lnSpc>
              <a:spcBef>
                <a:spcPts val="0"/>
              </a:spcBef>
              <a:spcAft>
                <a:spcPts val="0"/>
              </a:spcAft>
              <a:buSzPts val="12000"/>
              <a:buNone/>
              <a:defRPr sz="12000"/>
            </a:lvl9pPr>
          </a:lstStyle>
          <a:p>
            <a:r>
              <a:t>xx%</a:t>
            </a:r>
          </a:p>
        </p:txBody>
      </p:sp>
      <p:sp>
        <p:nvSpPr>
          <p:cNvPr id="1030" name="Google Shape;1030;p11"/>
          <p:cNvSpPr txBox="1"/>
          <p:nvPr>
            <p:ph idx="1" type="subTitle"/>
          </p:nvPr>
        </p:nvSpPr>
        <p:spPr>
          <a:xfrm>
            <a:off x="3490725" y="3037500"/>
            <a:ext cx="4974000" cy="371700"/>
          </a:xfrm>
          <a:prstGeom prst="rect">
            <a:avLst/>
          </a:prstGeom>
        </p:spPr>
        <p:txBody>
          <a:bodyPr anchorCtr="0" anchor="ctr" bIns="91425" lIns="91425" spcFirstLastPara="1" rIns="91425" wrap="square" tIns="91425">
            <a:noAutofit/>
          </a:bodyPr>
          <a:lstStyle>
            <a:lvl1pPr lvl="0" rtl="0" algn="r">
              <a:lnSpc>
                <a:spcPct val="100000"/>
              </a:lnSpc>
              <a:spcBef>
                <a:spcPts val="0"/>
              </a:spcBef>
              <a:spcAft>
                <a:spcPts val="0"/>
              </a:spcAft>
              <a:buClr>
                <a:schemeClr val="dk1"/>
              </a:buClr>
              <a:buSzPts val="1900"/>
              <a:buNone/>
              <a:defRPr sz="1900">
                <a:solidFill>
                  <a:schemeClr val="dk1"/>
                </a:solidFill>
              </a:defRPr>
            </a:lvl1pPr>
            <a:lvl2pPr lvl="1" rtl="0" algn="r">
              <a:lnSpc>
                <a:spcPct val="100000"/>
              </a:lnSpc>
              <a:spcBef>
                <a:spcPts val="1600"/>
              </a:spcBef>
              <a:spcAft>
                <a:spcPts val="0"/>
              </a:spcAft>
              <a:buClr>
                <a:schemeClr val="dk1"/>
              </a:buClr>
              <a:buSzPts val="1400"/>
              <a:buNone/>
              <a:defRPr>
                <a:solidFill>
                  <a:schemeClr val="dk1"/>
                </a:solidFill>
              </a:defRPr>
            </a:lvl2pPr>
            <a:lvl3pPr lvl="2" rtl="0" algn="r">
              <a:lnSpc>
                <a:spcPct val="100000"/>
              </a:lnSpc>
              <a:spcBef>
                <a:spcPts val="1600"/>
              </a:spcBef>
              <a:spcAft>
                <a:spcPts val="0"/>
              </a:spcAft>
              <a:buClr>
                <a:schemeClr val="dk1"/>
              </a:buClr>
              <a:buSzPts val="1400"/>
              <a:buNone/>
              <a:defRPr>
                <a:solidFill>
                  <a:schemeClr val="dk1"/>
                </a:solidFill>
              </a:defRPr>
            </a:lvl3pPr>
            <a:lvl4pPr lvl="3" rtl="0" algn="r">
              <a:lnSpc>
                <a:spcPct val="100000"/>
              </a:lnSpc>
              <a:spcBef>
                <a:spcPts val="1600"/>
              </a:spcBef>
              <a:spcAft>
                <a:spcPts val="0"/>
              </a:spcAft>
              <a:buClr>
                <a:schemeClr val="dk1"/>
              </a:buClr>
              <a:buSzPts val="1400"/>
              <a:buNone/>
              <a:defRPr>
                <a:solidFill>
                  <a:schemeClr val="dk1"/>
                </a:solidFill>
              </a:defRPr>
            </a:lvl4pPr>
            <a:lvl5pPr lvl="4" rtl="0" algn="r">
              <a:lnSpc>
                <a:spcPct val="100000"/>
              </a:lnSpc>
              <a:spcBef>
                <a:spcPts val="1600"/>
              </a:spcBef>
              <a:spcAft>
                <a:spcPts val="0"/>
              </a:spcAft>
              <a:buClr>
                <a:schemeClr val="dk1"/>
              </a:buClr>
              <a:buSzPts val="1400"/>
              <a:buNone/>
              <a:defRPr>
                <a:solidFill>
                  <a:schemeClr val="dk1"/>
                </a:solidFill>
              </a:defRPr>
            </a:lvl5pPr>
            <a:lvl6pPr lvl="5" rtl="0" algn="r">
              <a:lnSpc>
                <a:spcPct val="100000"/>
              </a:lnSpc>
              <a:spcBef>
                <a:spcPts val="1600"/>
              </a:spcBef>
              <a:spcAft>
                <a:spcPts val="0"/>
              </a:spcAft>
              <a:buClr>
                <a:schemeClr val="dk1"/>
              </a:buClr>
              <a:buSzPts val="1400"/>
              <a:buNone/>
              <a:defRPr>
                <a:solidFill>
                  <a:schemeClr val="dk1"/>
                </a:solidFill>
              </a:defRPr>
            </a:lvl6pPr>
            <a:lvl7pPr lvl="6" rtl="0" algn="r">
              <a:lnSpc>
                <a:spcPct val="100000"/>
              </a:lnSpc>
              <a:spcBef>
                <a:spcPts val="1600"/>
              </a:spcBef>
              <a:spcAft>
                <a:spcPts val="0"/>
              </a:spcAft>
              <a:buClr>
                <a:schemeClr val="dk1"/>
              </a:buClr>
              <a:buSzPts val="1400"/>
              <a:buNone/>
              <a:defRPr>
                <a:solidFill>
                  <a:schemeClr val="dk1"/>
                </a:solidFill>
              </a:defRPr>
            </a:lvl7pPr>
            <a:lvl8pPr lvl="7" rtl="0" algn="r">
              <a:lnSpc>
                <a:spcPct val="100000"/>
              </a:lnSpc>
              <a:spcBef>
                <a:spcPts val="1600"/>
              </a:spcBef>
              <a:spcAft>
                <a:spcPts val="0"/>
              </a:spcAft>
              <a:buClr>
                <a:schemeClr val="dk1"/>
              </a:buClr>
              <a:buSzPts val="1400"/>
              <a:buNone/>
              <a:defRPr>
                <a:solidFill>
                  <a:schemeClr val="dk1"/>
                </a:solidFill>
              </a:defRPr>
            </a:lvl8pPr>
            <a:lvl9pPr lvl="8" rtl="0" algn="r">
              <a:lnSpc>
                <a:spcPct val="100000"/>
              </a:lnSpc>
              <a:spcBef>
                <a:spcPts val="1600"/>
              </a:spcBef>
              <a:spcAft>
                <a:spcPts val="1600"/>
              </a:spcAft>
              <a:buClr>
                <a:schemeClr val="dk1"/>
              </a:buClr>
              <a:buSzPts val="1400"/>
              <a:buNone/>
              <a:defRPr>
                <a:solidFill>
                  <a:schemeClr val="dk1"/>
                </a:solidFill>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031" name="Shape 1031"/>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MAIN_POINT_1">
    <p:spTree>
      <p:nvGrpSpPr>
        <p:cNvPr id="1032" name="Shape 1032"/>
        <p:cNvGrpSpPr/>
        <p:nvPr/>
      </p:nvGrpSpPr>
      <p:grpSpPr>
        <a:xfrm>
          <a:off x="0" y="0"/>
          <a:ext cx="0" cy="0"/>
          <a:chOff x="0" y="0"/>
          <a:chExt cx="0" cy="0"/>
        </a:xfrm>
      </p:grpSpPr>
      <p:grpSp>
        <p:nvGrpSpPr>
          <p:cNvPr id="1033" name="Google Shape;1033;p13"/>
          <p:cNvGrpSpPr/>
          <p:nvPr/>
        </p:nvGrpSpPr>
        <p:grpSpPr>
          <a:xfrm>
            <a:off x="2" y="-9528"/>
            <a:ext cx="9143724" cy="5158800"/>
            <a:chOff x="245950" y="1040800"/>
            <a:chExt cx="7103025" cy="3616150"/>
          </a:xfrm>
        </p:grpSpPr>
        <p:sp>
          <p:nvSpPr>
            <p:cNvPr id="1034" name="Google Shape;1034;p13"/>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p13"/>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6" name="Google Shape;1036;p13"/>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7" name="Google Shape;1037;p13"/>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13"/>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9" name="Google Shape;1039;p13"/>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0" name="Google Shape;1040;p13"/>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1" name="Google Shape;1041;p13"/>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2" name="Google Shape;1042;p13"/>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3" name="Google Shape;1043;p13"/>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4" name="Google Shape;1044;p13"/>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5" name="Google Shape;1045;p13"/>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13"/>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7" name="Google Shape;1047;p13"/>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8" name="Google Shape;1048;p13"/>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9" name="Google Shape;1049;p13"/>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0" name="Google Shape;1050;p13"/>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1" name="Google Shape;1051;p13"/>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2" name="Google Shape;1052;p13"/>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p13"/>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4" name="Google Shape;1054;p13"/>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5" name="Google Shape;1055;p13"/>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6" name="Google Shape;1056;p13"/>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7" name="Google Shape;1057;p13"/>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8" name="Google Shape;1058;p13"/>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9" name="Google Shape;1059;p13"/>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0" name="Google Shape;1060;p13"/>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1" name="Google Shape;1061;p13"/>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2" name="Google Shape;1062;p13"/>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3" name="Google Shape;1063;p13"/>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4" name="Google Shape;1064;p13"/>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5" name="Google Shape;1065;p13"/>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6" name="Google Shape;1066;p13"/>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7" name="Google Shape;1067;p13"/>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8" name="Google Shape;1068;p13"/>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9" name="Google Shape;1069;p13"/>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0" name="Google Shape;1070;p13"/>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1" name="Google Shape;1071;p13"/>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2" name="Google Shape;1072;p13"/>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3" name="Google Shape;1073;p13"/>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4" name="Google Shape;1074;p13"/>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5" name="Google Shape;1075;p13"/>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6" name="Google Shape;1076;p13"/>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7" name="Google Shape;1077;p13"/>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8" name="Google Shape;1078;p13"/>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9" name="Google Shape;1079;p13"/>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0" name="Google Shape;1080;p13"/>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1" name="Google Shape;1081;p13"/>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2" name="Google Shape;1082;p13"/>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3" name="Google Shape;1083;p13"/>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4" name="Google Shape;1084;p13"/>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13"/>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6" name="Google Shape;1086;p13"/>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7" name="Google Shape;1087;p13"/>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8" name="Google Shape;1088;p13"/>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9" name="Google Shape;1089;p13"/>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0" name="Google Shape;1090;p13"/>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1" name="Google Shape;1091;p13"/>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2" name="Google Shape;1092;p13"/>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3" name="Google Shape;1093;p13"/>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4" name="Google Shape;1094;p13"/>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5" name="Google Shape;1095;p13"/>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6" name="Google Shape;1096;p13"/>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7" name="Google Shape;1097;p13"/>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8" name="Google Shape;1098;p13"/>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9" name="Google Shape;1099;p13"/>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0" name="Google Shape;1100;p13"/>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1" name="Google Shape;1101;p13"/>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2" name="Google Shape;1102;p13"/>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3" name="Google Shape;1103;p13"/>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4" name="Google Shape;1104;p13"/>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5" name="Google Shape;1105;p13"/>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6" name="Google Shape;1106;p13"/>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7" name="Google Shape;1107;p13"/>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8" name="Google Shape;1108;p13"/>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9" name="Google Shape;1109;p13"/>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0" name="Google Shape;1110;p13"/>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1" name="Google Shape;1111;p13"/>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2" name="Google Shape;1112;p13"/>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3" name="Google Shape;1113;p13"/>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4" name="Google Shape;1114;p13"/>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5" name="Google Shape;1115;p13"/>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6" name="Google Shape;1116;p13"/>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7" name="Google Shape;1117;p13"/>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8" name="Google Shape;1118;p13"/>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9" name="Google Shape;1119;p13"/>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0" name="Google Shape;1120;p13"/>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13"/>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2" name="Google Shape;1122;p13"/>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3" name="Google Shape;1123;p13"/>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4" name="Google Shape;1124;p13"/>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5" name="Google Shape;1125;p13"/>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6" name="Google Shape;1126;p13"/>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7" name="Google Shape;1127;p13"/>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8" name="Google Shape;1128;p13"/>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9" name="Google Shape;1129;p13"/>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0" name="Google Shape;1130;p13"/>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1" name="Google Shape;1131;p13"/>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2" name="Google Shape;1132;p13"/>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3" name="Google Shape;1133;p13"/>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4" name="Google Shape;1134;p13"/>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13"/>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6" name="Google Shape;1136;p13"/>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7" name="Google Shape;1137;p13"/>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8" name="Google Shape;1138;p13"/>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39" name="Google Shape;1139;p13"/>
          <p:cNvSpPr/>
          <p:nvPr/>
        </p:nvSpPr>
        <p:spPr>
          <a:xfrm rot="10800000">
            <a:off x="-2400" y="150"/>
            <a:ext cx="9146400" cy="51435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0" name="Google Shape;1140;p13"/>
          <p:cNvSpPr/>
          <p:nvPr/>
        </p:nvSpPr>
        <p:spPr>
          <a:xfrm flipH="1">
            <a:off x="0" y="5002200"/>
            <a:ext cx="91464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1" name="Google Shape;1141;p13"/>
          <p:cNvSpPr/>
          <p:nvPr/>
        </p:nvSpPr>
        <p:spPr>
          <a:xfrm flipH="1" rot="10800000">
            <a:off x="-3000" y="0"/>
            <a:ext cx="968700" cy="968700"/>
          </a:xfrm>
          <a:prstGeom prst="rtTriangl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2" name="Google Shape;1142;p13"/>
          <p:cNvSpPr txBox="1"/>
          <p:nvPr>
            <p:ph type="title"/>
          </p:nvPr>
        </p:nvSpPr>
        <p:spPr>
          <a:xfrm>
            <a:off x="1030350" y="1239900"/>
            <a:ext cx="7083300" cy="2031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3400"/>
              <a:buNone/>
              <a:defRPr b="0" sz="3200">
                <a:latin typeface="Ubuntu"/>
                <a:ea typeface="Ubuntu"/>
                <a:cs typeface="Ubuntu"/>
                <a:sym typeface="Ubuntu"/>
              </a:defRPr>
            </a:lvl1pPr>
            <a:lvl2pPr lvl="1" rtl="0">
              <a:lnSpc>
                <a:spcPct val="100000"/>
              </a:lnSpc>
              <a:spcBef>
                <a:spcPts val="0"/>
              </a:spcBef>
              <a:spcAft>
                <a:spcPts val="0"/>
              </a:spcAft>
              <a:buSzPts val="4800"/>
              <a:buNone/>
              <a:defRPr sz="4800"/>
            </a:lvl2pPr>
            <a:lvl3pPr lvl="2" rtl="0">
              <a:lnSpc>
                <a:spcPct val="100000"/>
              </a:lnSpc>
              <a:spcBef>
                <a:spcPts val="0"/>
              </a:spcBef>
              <a:spcAft>
                <a:spcPts val="0"/>
              </a:spcAft>
              <a:buSzPts val="4800"/>
              <a:buNone/>
              <a:defRPr sz="4800"/>
            </a:lvl3pPr>
            <a:lvl4pPr lvl="3" rtl="0">
              <a:lnSpc>
                <a:spcPct val="100000"/>
              </a:lnSpc>
              <a:spcBef>
                <a:spcPts val="0"/>
              </a:spcBef>
              <a:spcAft>
                <a:spcPts val="0"/>
              </a:spcAft>
              <a:buSzPts val="4800"/>
              <a:buNone/>
              <a:defRPr sz="4800"/>
            </a:lvl4pPr>
            <a:lvl5pPr lvl="4" rtl="0">
              <a:lnSpc>
                <a:spcPct val="100000"/>
              </a:lnSpc>
              <a:spcBef>
                <a:spcPts val="0"/>
              </a:spcBef>
              <a:spcAft>
                <a:spcPts val="0"/>
              </a:spcAft>
              <a:buSzPts val="4800"/>
              <a:buNone/>
              <a:defRPr sz="4800"/>
            </a:lvl5pPr>
            <a:lvl6pPr lvl="5" rtl="0">
              <a:lnSpc>
                <a:spcPct val="100000"/>
              </a:lnSpc>
              <a:spcBef>
                <a:spcPts val="0"/>
              </a:spcBef>
              <a:spcAft>
                <a:spcPts val="0"/>
              </a:spcAft>
              <a:buSzPts val="4800"/>
              <a:buNone/>
              <a:defRPr sz="4800"/>
            </a:lvl6pPr>
            <a:lvl7pPr lvl="6" rtl="0">
              <a:lnSpc>
                <a:spcPct val="100000"/>
              </a:lnSpc>
              <a:spcBef>
                <a:spcPts val="0"/>
              </a:spcBef>
              <a:spcAft>
                <a:spcPts val="0"/>
              </a:spcAft>
              <a:buSzPts val="4800"/>
              <a:buNone/>
              <a:defRPr sz="4800"/>
            </a:lvl7pPr>
            <a:lvl8pPr lvl="7" rtl="0">
              <a:lnSpc>
                <a:spcPct val="100000"/>
              </a:lnSpc>
              <a:spcBef>
                <a:spcPts val="0"/>
              </a:spcBef>
              <a:spcAft>
                <a:spcPts val="0"/>
              </a:spcAft>
              <a:buSzPts val="4800"/>
              <a:buNone/>
              <a:defRPr sz="4800"/>
            </a:lvl8pPr>
            <a:lvl9pPr lvl="8" rtl="0">
              <a:lnSpc>
                <a:spcPct val="100000"/>
              </a:lnSpc>
              <a:spcBef>
                <a:spcPts val="0"/>
              </a:spcBef>
              <a:spcAft>
                <a:spcPts val="0"/>
              </a:spcAft>
              <a:buSzPts val="4800"/>
              <a:buNone/>
              <a:defRPr sz="4800"/>
            </a:lvl9pPr>
          </a:lstStyle>
          <a:p/>
        </p:txBody>
      </p:sp>
      <p:sp>
        <p:nvSpPr>
          <p:cNvPr id="1143" name="Google Shape;1143;p13"/>
          <p:cNvSpPr txBox="1"/>
          <p:nvPr>
            <p:ph idx="1" type="subTitle"/>
          </p:nvPr>
        </p:nvSpPr>
        <p:spPr>
          <a:xfrm>
            <a:off x="1030350" y="3271800"/>
            <a:ext cx="7083300" cy="631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2400"/>
              <a:buFont typeface="Zilla Slab"/>
              <a:buNone/>
              <a:defRPr b="1" sz="2200">
                <a:solidFill>
                  <a:schemeClr val="dk1"/>
                </a:solidFill>
                <a:latin typeface="Zilla Slab"/>
                <a:ea typeface="Zilla Slab"/>
                <a:cs typeface="Zilla Slab"/>
                <a:sym typeface="Zilla Slab"/>
              </a:defRPr>
            </a:lvl1pPr>
            <a:lvl2pPr lvl="1" rtl="0">
              <a:lnSpc>
                <a:spcPct val="100000"/>
              </a:lnSpc>
              <a:spcBef>
                <a:spcPts val="0"/>
              </a:spcBef>
              <a:spcAft>
                <a:spcPts val="0"/>
              </a:spcAft>
              <a:buClr>
                <a:schemeClr val="dk1"/>
              </a:buClr>
              <a:buSzPts val="1200"/>
              <a:buNone/>
              <a:defRPr sz="1200">
                <a:solidFill>
                  <a:schemeClr val="dk1"/>
                </a:solidFill>
              </a:defRPr>
            </a:lvl2pPr>
            <a:lvl3pPr lvl="2" rtl="0">
              <a:lnSpc>
                <a:spcPct val="100000"/>
              </a:lnSpc>
              <a:spcBef>
                <a:spcPts val="1600"/>
              </a:spcBef>
              <a:spcAft>
                <a:spcPts val="0"/>
              </a:spcAft>
              <a:buClr>
                <a:schemeClr val="dk1"/>
              </a:buClr>
              <a:buSzPts val="1200"/>
              <a:buNone/>
              <a:defRPr sz="1200">
                <a:solidFill>
                  <a:schemeClr val="dk1"/>
                </a:solidFill>
              </a:defRPr>
            </a:lvl3pPr>
            <a:lvl4pPr lvl="3" rtl="0">
              <a:lnSpc>
                <a:spcPct val="100000"/>
              </a:lnSpc>
              <a:spcBef>
                <a:spcPts val="1600"/>
              </a:spcBef>
              <a:spcAft>
                <a:spcPts val="0"/>
              </a:spcAft>
              <a:buClr>
                <a:schemeClr val="dk1"/>
              </a:buClr>
              <a:buSzPts val="1200"/>
              <a:buNone/>
              <a:defRPr sz="1200">
                <a:solidFill>
                  <a:schemeClr val="dk1"/>
                </a:solidFill>
              </a:defRPr>
            </a:lvl4pPr>
            <a:lvl5pPr lvl="4" rtl="0">
              <a:lnSpc>
                <a:spcPct val="100000"/>
              </a:lnSpc>
              <a:spcBef>
                <a:spcPts val="1600"/>
              </a:spcBef>
              <a:spcAft>
                <a:spcPts val="0"/>
              </a:spcAft>
              <a:buClr>
                <a:schemeClr val="dk1"/>
              </a:buClr>
              <a:buSzPts val="1200"/>
              <a:buNone/>
              <a:defRPr sz="1200">
                <a:solidFill>
                  <a:schemeClr val="dk1"/>
                </a:solidFill>
              </a:defRPr>
            </a:lvl5pPr>
            <a:lvl6pPr lvl="5" rtl="0">
              <a:lnSpc>
                <a:spcPct val="100000"/>
              </a:lnSpc>
              <a:spcBef>
                <a:spcPts val="1600"/>
              </a:spcBef>
              <a:spcAft>
                <a:spcPts val="0"/>
              </a:spcAft>
              <a:buClr>
                <a:schemeClr val="dk1"/>
              </a:buClr>
              <a:buSzPts val="1200"/>
              <a:buNone/>
              <a:defRPr sz="1200">
                <a:solidFill>
                  <a:schemeClr val="dk1"/>
                </a:solidFill>
              </a:defRPr>
            </a:lvl6pPr>
            <a:lvl7pPr lvl="6" rtl="0">
              <a:lnSpc>
                <a:spcPct val="100000"/>
              </a:lnSpc>
              <a:spcBef>
                <a:spcPts val="1600"/>
              </a:spcBef>
              <a:spcAft>
                <a:spcPts val="0"/>
              </a:spcAft>
              <a:buClr>
                <a:schemeClr val="dk1"/>
              </a:buClr>
              <a:buSzPts val="1200"/>
              <a:buNone/>
              <a:defRPr sz="1200">
                <a:solidFill>
                  <a:schemeClr val="dk1"/>
                </a:solidFill>
              </a:defRPr>
            </a:lvl7pPr>
            <a:lvl8pPr lvl="7" rtl="0">
              <a:lnSpc>
                <a:spcPct val="100000"/>
              </a:lnSpc>
              <a:spcBef>
                <a:spcPts val="1600"/>
              </a:spcBef>
              <a:spcAft>
                <a:spcPts val="0"/>
              </a:spcAft>
              <a:buClr>
                <a:schemeClr val="dk1"/>
              </a:buClr>
              <a:buSzPts val="1200"/>
              <a:buNone/>
              <a:defRPr sz="1200">
                <a:solidFill>
                  <a:schemeClr val="dk1"/>
                </a:solidFill>
              </a:defRPr>
            </a:lvl8pPr>
            <a:lvl9pPr lvl="8" rtl="0">
              <a:lnSpc>
                <a:spcPct val="100000"/>
              </a:lnSpc>
              <a:spcBef>
                <a:spcPts val="1600"/>
              </a:spcBef>
              <a:spcAft>
                <a:spcPts val="1600"/>
              </a:spcAft>
              <a:buClr>
                <a:schemeClr val="dk1"/>
              </a:buClr>
              <a:buSzPts val="1200"/>
              <a:buNone/>
              <a:defRPr sz="1200">
                <a:solidFill>
                  <a:schemeClr val="dk1"/>
                </a:solidFill>
              </a:defRPr>
            </a:lvl9pPr>
          </a:lstStyle>
          <a:p/>
        </p:txBody>
      </p:sp>
      <p:sp>
        <p:nvSpPr>
          <p:cNvPr id="1144" name="Google Shape;1144;p13"/>
          <p:cNvSpPr/>
          <p:nvPr/>
        </p:nvSpPr>
        <p:spPr>
          <a:xfrm rot="-5400000">
            <a:off x="8177700" y="4180575"/>
            <a:ext cx="968700" cy="9687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01">
  <p:cSld name="ONE_COLUMN_TEXT_2">
    <p:spTree>
      <p:nvGrpSpPr>
        <p:cNvPr id="1145" name="Shape 1145"/>
        <p:cNvGrpSpPr/>
        <p:nvPr/>
      </p:nvGrpSpPr>
      <p:grpSpPr>
        <a:xfrm>
          <a:off x="0" y="0"/>
          <a:ext cx="0" cy="0"/>
          <a:chOff x="0" y="0"/>
          <a:chExt cx="0" cy="0"/>
        </a:xfrm>
      </p:grpSpPr>
      <p:grpSp>
        <p:nvGrpSpPr>
          <p:cNvPr id="1146" name="Google Shape;1146;p14"/>
          <p:cNvGrpSpPr/>
          <p:nvPr/>
        </p:nvGrpSpPr>
        <p:grpSpPr>
          <a:xfrm>
            <a:off x="2" y="-9528"/>
            <a:ext cx="9143724" cy="5158800"/>
            <a:chOff x="245950" y="1040800"/>
            <a:chExt cx="7103025" cy="3616150"/>
          </a:xfrm>
        </p:grpSpPr>
        <p:sp>
          <p:nvSpPr>
            <p:cNvPr id="1147" name="Google Shape;1147;p14"/>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8" name="Google Shape;1148;p14"/>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9" name="Google Shape;1149;p14"/>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0" name="Google Shape;1150;p14"/>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1" name="Google Shape;1151;p14"/>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2" name="Google Shape;1152;p14"/>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3" name="Google Shape;1153;p14"/>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4" name="Google Shape;1154;p14"/>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5" name="Google Shape;1155;p14"/>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6" name="Google Shape;1156;p14"/>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7" name="Google Shape;1157;p14"/>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8" name="Google Shape;1158;p14"/>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9" name="Google Shape;1159;p14"/>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0" name="Google Shape;1160;p14"/>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14"/>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2" name="Google Shape;1162;p14"/>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3" name="Google Shape;1163;p14"/>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14"/>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14"/>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6" name="Google Shape;1166;p14"/>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7" name="Google Shape;1167;p14"/>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8" name="Google Shape;1168;p14"/>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14"/>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0" name="Google Shape;1170;p14"/>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1" name="Google Shape;1171;p14"/>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2" name="Google Shape;1172;p14"/>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3" name="Google Shape;1173;p14"/>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4" name="Google Shape;1174;p14"/>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5" name="Google Shape;1175;p14"/>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14"/>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14"/>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8" name="Google Shape;1178;p14"/>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14"/>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14"/>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1" name="Google Shape;1181;p14"/>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14"/>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3" name="Google Shape;1183;p14"/>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4" name="Google Shape;1184;p14"/>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5" name="Google Shape;1185;p14"/>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6" name="Google Shape;1186;p14"/>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7" name="Google Shape;1187;p14"/>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8" name="Google Shape;1188;p14"/>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9" name="Google Shape;1189;p14"/>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0" name="Google Shape;1190;p14"/>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1" name="Google Shape;1191;p14"/>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2" name="Google Shape;1192;p14"/>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3" name="Google Shape;1193;p14"/>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4" name="Google Shape;1194;p14"/>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5" name="Google Shape;1195;p14"/>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p14"/>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7" name="Google Shape;1197;p14"/>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8" name="Google Shape;1198;p14"/>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9" name="Google Shape;1199;p14"/>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0" name="Google Shape;1200;p14"/>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1" name="Google Shape;1201;p14"/>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2" name="Google Shape;1202;p14"/>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3" name="Google Shape;1203;p14"/>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4" name="Google Shape;1204;p14"/>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5" name="Google Shape;1205;p14"/>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6" name="Google Shape;1206;p14"/>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7" name="Google Shape;1207;p14"/>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8" name="Google Shape;1208;p14"/>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9" name="Google Shape;1209;p14"/>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0" name="Google Shape;1210;p14"/>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1" name="Google Shape;1211;p14"/>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2" name="Google Shape;1212;p14"/>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3" name="Google Shape;1213;p14"/>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4" name="Google Shape;1214;p14"/>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14"/>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p14"/>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14"/>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8" name="Google Shape;1218;p14"/>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14"/>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0" name="Google Shape;1220;p14"/>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1" name="Google Shape;1221;p14"/>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2" name="Google Shape;1222;p14"/>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3" name="Google Shape;1223;p14"/>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4" name="Google Shape;1224;p14"/>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14"/>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14"/>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p14"/>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8" name="Google Shape;1228;p14"/>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9" name="Google Shape;1229;p14"/>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0" name="Google Shape;1230;p14"/>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1" name="Google Shape;1231;p14"/>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2" name="Google Shape;1232;p14"/>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3" name="Google Shape;1233;p14"/>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4" name="Google Shape;1234;p14"/>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5" name="Google Shape;1235;p14"/>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6" name="Google Shape;1236;p14"/>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7" name="Google Shape;1237;p14"/>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8" name="Google Shape;1238;p14"/>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9" name="Google Shape;1239;p14"/>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0" name="Google Shape;1240;p14"/>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1" name="Google Shape;1241;p14"/>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14"/>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3" name="Google Shape;1243;p14"/>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4" name="Google Shape;1244;p14"/>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5" name="Google Shape;1245;p14"/>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6" name="Google Shape;1246;p14"/>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7" name="Google Shape;1247;p14"/>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8" name="Google Shape;1248;p14"/>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9" name="Google Shape;1249;p14"/>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0" name="Google Shape;1250;p14"/>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1" name="Google Shape;1251;p14"/>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52" name="Google Shape;1252;p14"/>
          <p:cNvSpPr/>
          <p:nvPr/>
        </p:nvSpPr>
        <p:spPr>
          <a:xfrm rot="10800000">
            <a:off x="0" y="1350"/>
            <a:ext cx="9144000" cy="51423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3" name="Google Shape;1253;p14"/>
          <p:cNvSpPr/>
          <p:nvPr/>
        </p:nvSpPr>
        <p:spPr>
          <a:xfrm flipH="1">
            <a:off x="0" y="0"/>
            <a:ext cx="85329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4" name="Google Shape;1254;p14"/>
          <p:cNvSpPr/>
          <p:nvPr/>
        </p:nvSpPr>
        <p:spPr>
          <a:xfrm flipH="1" rot="5400000">
            <a:off x="6265650" y="2267250"/>
            <a:ext cx="5145600" cy="611100"/>
          </a:xfrm>
          <a:prstGeom prst="rect">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5" name="Google Shape;1255;p14"/>
          <p:cNvSpPr/>
          <p:nvPr/>
        </p:nvSpPr>
        <p:spPr>
          <a:xfrm flipH="1" rot="5400000">
            <a:off x="0" y="4174950"/>
            <a:ext cx="968700" cy="9687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6" name="Google Shape;1256;p14"/>
          <p:cNvSpPr txBox="1"/>
          <p:nvPr>
            <p:ph idx="1" type="body"/>
          </p:nvPr>
        </p:nvSpPr>
        <p:spPr>
          <a:xfrm>
            <a:off x="628350" y="1036225"/>
            <a:ext cx="7618800" cy="3611700"/>
          </a:xfrm>
          <a:prstGeom prst="rect">
            <a:avLst/>
          </a:prstGeom>
        </p:spPr>
        <p:txBody>
          <a:bodyPr anchorCtr="0" anchor="t" bIns="91425" lIns="91425" spcFirstLastPara="1" rIns="91425" wrap="square" tIns="91425">
            <a:noAutofit/>
          </a:bodyPr>
          <a:lstStyle>
            <a:lvl1pPr indent="-330200" lvl="0" marL="457200" rtl="0">
              <a:lnSpc>
                <a:spcPct val="100000"/>
              </a:lnSpc>
              <a:spcBef>
                <a:spcPts val="0"/>
              </a:spcBef>
              <a:spcAft>
                <a:spcPts val="0"/>
              </a:spcAft>
              <a:buClr>
                <a:schemeClr val="dk1"/>
              </a:buClr>
              <a:buSzPts val="1600"/>
              <a:buFont typeface="Livvic"/>
              <a:buAutoNum type="arabicPeriod"/>
              <a:defRPr sz="1200">
                <a:solidFill>
                  <a:schemeClr val="dk1"/>
                </a:solidFill>
              </a:defRPr>
            </a:lvl1pPr>
            <a:lvl2pPr indent="-330200" lvl="1" marL="914400" rtl="0">
              <a:lnSpc>
                <a:spcPct val="100000"/>
              </a:lnSpc>
              <a:spcBef>
                <a:spcPts val="1600"/>
              </a:spcBef>
              <a:spcAft>
                <a:spcPts val="0"/>
              </a:spcAft>
              <a:buClr>
                <a:schemeClr val="dk1"/>
              </a:buClr>
              <a:buSzPts val="1600"/>
              <a:buFont typeface="Roboto Condensed Light"/>
              <a:buAutoNum type="alphaLcPeriod"/>
              <a:defRPr sz="1600">
                <a:solidFill>
                  <a:schemeClr val="dk1"/>
                </a:solidFill>
              </a:defRPr>
            </a:lvl2pPr>
            <a:lvl3pPr indent="-304800" lvl="2" marL="1371600" rtl="0">
              <a:lnSpc>
                <a:spcPct val="100000"/>
              </a:lnSpc>
              <a:spcBef>
                <a:spcPts val="1600"/>
              </a:spcBef>
              <a:spcAft>
                <a:spcPts val="0"/>
              </a:spcAft>
              <a:buClr>
                <a:schemeClr val="dk1"/>
              </a:buClr>
              <a:buSzPts val="1200"/>
              <a:buFont typeface="Roboto Condensed Light"/>
              <a:buAutoNum type="romanLcPeriod"/>
              <a:defRPr sz="1200">
                <a:solidFill>
                  <a:schemeClr val="dk1"/>
                </a:solidFill>
              </a:defRPr>
            </a:lvl3pPr>
            <a:lvl4pPr indent="-330200" lvl="3" marL="1828800" rtl="0">
              <a:lnSpc>
                <a:spcPct val="100000"/>
              </a:lnSpc>
              <a:spcBef>
                <a:spcPts val="1600"/>
              </a:spcBef>
              <a:spcAft>
                <a:spcPts val="0"/>
              </a:spcAft>
              <a:buClr>
                <a:schemeClr val="dk1"/>
              </a:buClr>
              <a:buSzPts val="1600"/>
              <a:buFont typeface="Roboto Condensed Light"/>
              <a:buAutoNum type="arabicPeriod"/>
              <a:defRPr sz="1600">
                <a:solidFill>
                  <a:schemeClr val="dk1"/>
                </a:solidFill>
              </a:defRPr>
            </a:lvl4pPr>
            <a:lvl5pPr indent="-330200" lvl="4" marL="2286000" rtl="0">
              <a:lnSpc>
                <a:spcPct val="100000"/>
              </a:lnSpc>
              <a:spcBef>
                <a:spcPts val="1600"/>
              </a:spcBef>
              <a:spcAft>
                <a:spcPts val="0"/>
              </a:spcAft>
              <a:buClr>
                <a:schemeClr val="dk1"/>
              </a:buClr>
              <a:buSzPts val="1600"/>
              <a:buFont typeface="Roboto Condensed Light"/>
              <a:buAutoNum type="alphaLcPeriod"/>
              <a:defRPr sz="1600">
                <a:solidFill>
                  <a:schemeClr val="dk1"/>
                </a:solidFill>
              </a:defRPr>
            </a:lvl5pPr>
            <a:lvl6pPr indent="-330200" lvl="5" marL="2743200" rtl="0">
              <a:lnSpc>
                <a:spcPct val="100000"/>
              </a:lnSpc>
              <a:spcBef>
                <a:spcPts val="1600"/>
              </a:spcBef>
              <a:spcAft>
                <a:spcPts val="0"/>
              </a:spcAft>
              <a:buClr>
                <a:schemeClr val="dk1"/>
              </a:buClr>
              <a:buSzPts val="1600"/>
              <a:buFont typeface="Roboto Condensed Light"/>
              <a:buAutoNum type="romanLcPeriod"/>
              <a:defRPr sz="1600">
                <a:solidFill>
                  <a:schemeClr val="dk1"/>
                </a:solidFill>
              </a:defRPr>
            </a:lvl6pPr>
            <a:lvl7pPr indent="-330200" lvl="6" marL="3200400" rtl="0">
              <a:lnSpc>
                <a:spcPct val="100000"/>
              </a:lnSpc>
              <a:spcBef>
                <a:spcPts val="1600"/>
              </a:spcBef>
              <a:spcAft>
                <a:spcPts val="0"/>
              </a:spcAft>
              <a:buClr>
                <a:schemeClr val="dk1"/>
              </a:buClr>
              <a:buSzPts val="1600"/>
              <a:buFont typeface="Roboto Condensed Light"/>
              <a:buAutoNum type="arabicPeriod"/>
              <a:defRPr sz="1600">
                <a:solidFill>
                  <a:schemeClr val="dk1"/>
                </a:solidFill>
              </a:defRPr>
            </a:lvl7pPr>
            <a:lvl8pPr indent="-330200" lvl="7" marL="3657600" rtl="0">
              <a:lnSpc>
                <a:spcPct val="100000"/>
              </a:lnSpc>
              <a:spcBef>
                <a:spcPts val="1600"/>
              </a:spcBef>
              <a:spcAft>
                <a:spcPts val="0"/>
              </a:spcAft>
              <a:buClr>
                <a:schemeClr val="dk1"/>
              </a:buClr>
              <a:buSzPts val="1600"/>
              <a:buFont typeface="Roboto Condensed Light"/>
              <a:buAutoNum type="alphaLcPeriod"/>
              <a:defRPr sz="1600">
                <a:solidFill>
                  <a:schemeClr val="dk1"/>
                </a:solidFill>
              </a:defRPr>
            </a:lvl8pPr>
            <a:lvl9pPr indent="-330200" lvl="8" marL="4114800" rtl="0">
              <a:lnSpc>
                <a:spcPct val="100000"/>
              </a:lnSpc>
              <a:spcBef>
                <a:spcPts val="1600"/>
              </a:spcBef>
              <a:spcAft>
                <a:spcPts val="1600"/>
              </a:spcAft>
              <a:buClr>
                <a:schemeClr val="dk1"/>
              </a:buClr>
              <a:buSzPts val="1600"/>
              <a:buFont typeface="Roboto Condensed Light"/>
              <a:buAutoNum type="romanLcPeriod"/>
              <a:defRPr sz="1600">
                <a:solidFill>
                  <a:schemeClr val="dk1"/>
                </a:solidFill>
              </a:defRPr>
            </a:lvl9pPr>
          </a:lstStyle>
          <a:p/>
        </p:txBody>
      </p:sp>
      <p:sp>
        <p:nvSpPr>
          <p:cNvPr id="1257" name="Google Shape;1257;p14"/>
          <p:cNvSpPr txBox="1"/>
          <p:nvPr>
            <p:ph type="title"/>
          </p:nvPr>
        </p:nvSpPr>
        <p:spPr>
          <a:xfrm>
            <a:off x="628350" y="385950"/>
            <a:ext cx="7887300" cy="5292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3500"/>
              <a:buNone/>
              <a:defRPr sz="3500"/>
            </a:lvl1pPr>
            <a:lvl2pPr lvl="1" rtl="0">
              <a:lnSpc>
                <a:spcPct val="100000"/>
              </a:lnSpc>
              <a:spcBef>
                <a:spcPts val="0"/>
              </a:spcBef>
              <a:spcAft>
                <a:spcPts val="0"/>
              </a:spcAft>
              <a:buSzPts val="2400"/>
              <a:buNone/>
              <a:defRPr sz="2400"/>
            </a:lvl2pPr>
            <a:lvl3pPr lvl="2" rtl="0">
              <a:lnSpc>
                <a:spcPct val="100000"/>
              </a:lnSpc>
              <a:spcBef>
                <a:spcPts val="0"/>
              </a:spcBef>
              <a:spcAft>
                <a:spcPts val="0"/>
              </a:spcAft>
              <a:buSzPts val="2400"/>
              <a:buNone/>
              <a:defRPr sz="2400"/>
            </a:lvl3pPr>
            <a:lvl4pPr lvl="3" rtl="0">
              <a:lnSpc>
                <a:spcPct val="100000"/>
              </a:lnSpc>
              <a:spcBef>
                <a:spcPts val="0"/>
              </a:spcBef>
              <a:spcAft>
                <a:spcPts val="0"/>
              </a:spcAft>
              <a:buSzPts val="2400"/>
              <a:buNone/>
              <a:defRPr sz="2400"/>
            </a:lvl4pPr>
            <a:lvl5pPr lvl="4" rtl="0">
              <a:lnSpc>
                <a:spcPct val="100000"/>
              </a:lnSpc>
              <a:spcBef>
                <a:spcPts val="0"/>
              </a:spcBef>
              <a:spcAft>
                <a:spcPts val="0"/>
              </a:spcAft>
              <a:buSzPts val="2400"/>
              <a:buNone/>
              <a:defRPr sz="2400"/>
            </a:lvl5pPr>
            <a:lvl6pPr lvl="5" rtl="0">
              <a:lnSpc>
                <a:spcPct val="100000"/>
              </a:lnSpc>
              <a:spcBef>
                <a:spcPts val="0"/>
              </a:spcBef>
              <a:spcAft>
                <a:spcPts val="0"/>
              </a:spcAft>
              <a:buSzPts val="2400"/>
              <a:buNone/>
              <a:defRPr sz="2400"/>
            </a:lvl6pPr>
            <a:lvl7pPr lvl="6" rtl="0">
              <a:lnSpc>
                <a:spcPct val="100000"/>
              </a:lnSpc>
              <a:spcBef>
                <a:spcPts val="0"/>
              </a:spcBef>
              <a:spcAft>
                <a:spcPts val="0"/>
              </a:spcAft>
              <a:buSzPts val="2400"/>
              <a:buNone/>
              <a:defRPr sz="2400"/>
            </a:lvl7pPr>
            <a:lvl8pPr lvl="7" rtl="0">
              <a:lnSpc>
                <a:spcPct val="100000"/>
              </a:lnSpc>
              <a:spcBef>
                <a:spcPts val="0"/>
              </a:spcBef>
              <a:spcAft>
                <a:spcPts val="0"/>
              </a:spcAft>
              <a:buSzPts val="2400"/>
              <a:buNone/>
              <a:defRPr sz="2400"/>
            </a:lvl8pPr>
            <a:lvl9pPr lvl="8" rtl="0">
              <a:lnSpc>
                <a:spcPct val="100000"/>
              </a:lnSpc>
              <a:spcBef>
                <a:spcPts val="0"/>
              </a:spcBef>
              <a:spcAft>
                <a:spcPts val="0"/>
              </a:spcAft>
              <a:buSzPts val="2400"/>
              <a:buNone/>
              <a:defRPr sz="2400"/>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text 01">
  <p:cSld name="SECTION_HEADER_1_1">
    <p:spTree>
      <p:nvGrpSpPr>
        <p:cNvPr id="1258" name="Shape 1258"/>
        <p:cNvGrpSpPr/>
        <p:nvPr/>
      </p:nvGrpSpPr>
      <p:grpSpPr>
        <a:xfrm>
          <a:off x="0" y="0"/>
          <a:ext cx="0" cy="0"/>
          <a:chOff x="0" y="0"/>
          <a:chExt cx="0" cy="0"/>
        </a:xfrm>
      </p:grpSpPr>
      <p:grpSp>
        <p:nvGrpSpPr>
          <p:cNvPr id="1259" name="Google Shape;1259;p15"/>
          <p:cNvGrpSpPr/>
          <p:nvPr/>
        </p:nvGrpSpPr>
        <p:grpSpPr>
          <a:xfrm>
            <a:off x="2" y="-9528"/>
            <a:ext cx="9143724" cy="5158800"/>
            <a:chOff x="245950" y="1040800"/>
            <a:chExt cx="7103025" cy="3616150"/>
          </a:xfrm>
        </p:grpSpPr>
        <p:sp>
          <p:nvSpPr>
            <p:cNvPr id="1260" name="Google Shape;1260;p15"/>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1" name="Google Shape;1261;p15"/>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2" name="Google Shape;1262;p15"/>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3" name="Google Shape;1263;p15"/>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4" name="Google Shape;1264;p15"/>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5" name="Google Shape;1265;p15"/>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6" name="Google Shape;1266;p15"/>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7" name="Google Shape;1267;p15"/>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8" name="Google Shape;1268;p15"/>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9" name="Google Shape;1269;p15"/>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0" name="Google Shape;1270;p15"/>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1" name="Google Shape;1271;p15"/>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2" name="Google Shape;1272;p15"/>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3" name="Google Shape;1273;p15"/>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4" name="Google Shape;1274;p15"/>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5" name="Google Shape;1275;p15"/>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6" name="Google Shape;1276;p15"/>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7" name="Google Shape;1277;p15"/>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8" name="Google Shape;1278;p15"/>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9" name="Google Shape;1279;p15"/>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0" name="Google Shape;1280;p15"/>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1" name="Google Shape;1281;p15"/>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2" name="Google Shape;1282;p15"/>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3" name="Google Shape;1283;p15"/>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4" name="Google Shape;1284;p15"/>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5" name="Google Shape;1285;p15"/>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6" name="Google Shape;1286;p15"/>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7" name="Google Shape;1287;p15"/>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8" name="Google Shape;1288;p15"/>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9" name="Google Shape;1289;p15"/>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0" name="Google Shape;1290;p15"/>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1" name="Google Shape;1291;p15"/>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2" name="Google Shape;1292;p15"/>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3" name="Google Shape;1293;p15"/>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4" name="Google Shape;1294;p15"/>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15"/>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6" name="Google Shape;1296;p15"/>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7" name="Google Shape;1297;p15"/>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8" name="Google Shape;1298;p15"/>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15"/>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0" name="Google Shape;1300;p15"/>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1" name="Google Shape;1301;p15"/>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2" name="Google Shape;1302;p15"/>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3" name="Google Shape;1303;p15"/>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4" name="Google Shape;1304;p15"/>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5" name="Google Shape;1305;p15"/>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6" name="Google Shape;1306;p15"/>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7" name="Google Shape;1307;p15"/>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8" name="Google Shape;1308;p15"/>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9" name="Google Shape;1309;p15"/>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0" name="Google Shape;1310;p15"/>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1" name="Google Shape;1311;p15"/>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2" name="Google Shape;1312;p15"/>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3" name="Google Shape;1313;p15"/>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4" name="Google Shape;1314;p15"/>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5" name="Google Shape;1315;p15"/>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6" name="Google Shape;1316;p15"/>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7" name="Google Shape;1317;p15"/>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8" name="Google Shape;1318;p15"/>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9" name="Google Shape;1319;p15"/>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0" name="Google Shape;1320;p15"/>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1" name="Google Shape;1321;p15"/>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2" name="Google Shape;1322;p15"/>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3" name="Google Shape;1323;p15"/>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4" name="Google Shape;1324;p15"/>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5" name="Google Shape;1325;p15"/>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6" name="Google Shape;1326;p15"/>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7" name="Google Shape;1327;p15"/>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8" name="Google Shape;1328;p15"/>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9" name="Google Shape;1329;p15"/>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0" name="Google Shape;1330;p15"/>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1" name="Google Shape;1331;p15"/>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2" name="Google Shape;1332;p15"/>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3" name="Google Shape;1333;p15"/>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4" name="Google Shape;1334;p15"/>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5" name="Google Shape;1335;p15"/>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6" name="Google Shape;1336;p15"/>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7" name="Google Shape;1337;p15"/>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8" name="Google Shape;1338;p15"/>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9" name="Google Shape;1339;p15"/>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0" name="Google Shape;1340;p15"/>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1" name="Google Shape;1341;p15"/>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2" name="Google Shape;1342;p15"/>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3" name="Google Shape;1343;p15"/>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4" name="Google Shape;1344;p15"/>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5" name="Google Shape;1345;p15"/>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6" name="Google Shape;1346;p15"/>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7" name="Google Shape;1347;p15"/>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8" name="Google Shape;1348;p15"/>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9" name="Google Shape;1349;p15"/>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0" name="Google Shape;1350;p15"/>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1" name="Google Shape;1351;p15"/>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2" name="Google Shape;1352;p15"/>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3" name="Google Shape;1353;p15"/>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4" name="Google Shape;1354;p15"/>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5" name="Google Shape;1355;p15"/>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6" name="Google Shape;1356;p15"/>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7" name="Google Shape;1357;p15"/>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8" name="Google Shape;1358;p15"/>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9" name="Google Shape;1359;p15"/>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0" name="Google Shape;1360;p15"/>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1" name="Google Shape;1361;p15"/>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2" name="Google Shape;1362;p15"/>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3" name="Google Shape;1363;p15"/>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4" name="Google Shape;1364;p15"/>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65" name="Google Shape;1365;p15"/>
          <p:cNvSpPr/>
          <p:nvPr/>
        </p:nvSpPr>
        <p:spPr>
          <a:xfrm>
            <a:off x="0" y="150"/>
            <a:ext cx="9144000" cy="51435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6" name="Google Shape;1366;p15"/>
          <p:cNvSpPr/>
          <p:nvPr/>
        </p:nvSpPr>
        <p:spPr>
          <a:xfrm flipH="1" rot="5400000">
            <a:off x="-1243350" y="1243975"/>
            <a:ext cx="5142600" cy="2655900"/>
          </a:xfrm>
          <a:prstGeom prst="snip1Rect">
            <a:avLst>
              <a:gd fmla="val 20083"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7" name="Google Shape;1367;p15"/>
          <p:cNvSpPr/>
          <p:nvPr/>
        </p:nvSpPr>
        <p:spPr>
          <a:xfrm>
            <a:off x="2655900" y="5002200"/>
            <a:ext cx="64881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8" name="Google Shape;1368;p15"/>
          <p:cNvSpPr/>
          <p:nvPr/>
        </p:nvSpPr>
        <p:spPr>
          <a:xfrm rot="10800000">
            <a:off x="8175275" y="0"/>
            <a:ext cx="968700" cy="9687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9" name="Google Shape;1369;p15"/>
          <p:cNvSpPr txBox="1"/>
          <p:nvPr>
            <p:ph type="title"/>
          </p:nvPr>
        </p:nvSpPr>
        <p:spPr>
          <a:xfrm>
            <a:off x="4970825" y="3045825"/>
            <a:ext cx="3580800" cy="841800"/>
          </a:xfrm>
          <a:prstGeom prst="rect">
            <a:avLst/>
          </a:prstGeom>
        </p:spPr>
        <p:txBody>
          <a:bodyPr anchorCtr="0" anchor="ctr" bIns="91425" lIns="228600" spcFirstLastPara="1" rIns="91425" wrap="square" tIns="91425">
            <a:noAutofit/>
          </a:bodyPr>
          <a:lstStyle>
            <a:lvl1pPr lvl="0" rtl="0" algn="r">
              <a:lnSpc>
                <a:spcPct val="100000"/>
              </a:lnSpc>
              <a:spcBef>
                <a:spcPts val="0"/>
              </a:spcBef>
              <a:spcAft>
                <a:spcPts val="0"/>
              </a:spcAft>
              <a:buSzPts val="7200"/>
              <a:buNone/>
              <a:defRPr sz="7200"/>
            </a:lvl1pPr>
            <a:lvl2pPr lvl="1" rtl="0" algn="r">
              <a:lnSpc>
                <a:spcPct val="100000"/>
              </a:lnSpc>
              <a:spcBef>
                <a:spcPts val="0"/>
              </a:spcBef>
              <a:spcAft>
                <a:spcPts val="0"/>
              </a:spcAft>
              <a:buSzPts val="3600"/>
              <a:buNone/>
              <a:defRPr sz="3600"/>
            </a:lvl2pPr>
            <a:lvl3pPr lvl="2" rtl="0" algn="r">
              <a:lnSpc>
                <a:spcPct val="100000"/>
              </a:lnSpc>
              <a:spcBef>
                <a:spcPts val="0"/>
              </a:spcBef>
              <a:spcAft>
                <a:spcPts val="0"/>
              </a:spcAft>
              <a:buSzPts val="3600"/>
              <a:buNone/>
              <a:defRPr sz="3600"/>
            </a:lvl3pPr>
            <a:lvl4pPr lvl="3" rtl="0" algn="r">
              <a:lnSpc>
                <a:spcPct val="100000"/>
              </a:lnSpc>
              <a:spcBef>
                <a:spcPts val="0"/>
              </a:spcBef>
              <a:spcAft>
                <a:spcPts val="0"/>
              </a:spcAft>
              <a:buSzPts val="3600"/>
              <a:buNone/>
              <a:defRPr sz="3600"/>
            </a:lvl4pPr>
            <a:lvl5pPr lvl="4" rtl="0" algn="r">
              <a:lnSpc>
                <a:spcPct val="100000"/>
              </a:lnSpc>
              <a:spcBef>
                <a:spcPts val="0"/>
              </a:spcBef>
              <a:spcAft>
                <a:spcPts val="0"/>
              </a:spcAft>
              <a:buSzPts val="3600"/>
              <a:buNone/>
              <a:defRPr sz="3600"/>
            </a:lvl5pPr>
            <a:lvl6pPr lvl="5" rtl="0" algn="r">
              <a:lnSpc>
                <a:spcPct val="100000"/>
              </a:lnSpc>
              <a:spcBef>
                <a:spcPts val="0"/>
              </a:spcBef>
              <a:spcAft>
                <a:spcPts val="0"/>
              </a:spcAft>
              <a:buSzPts val="3600"/>
              <a:buNone/>
              <a:defRPr sz="3600"/>
            </a:lvl6pPr>
            <a:lvl7pPr lvl="6" rtl="0" algn="r">
              <a:lnSpc>
                <a:spcPct val="100000"/>
              </a:lnSpc>
              <a:spcBef>
                <a:spcPts val="0"/>
              </a:spcBef>
              <a:spcAft>
                <a:spcPts val="0"/>
              </a:spcAft>
              <a:buSzPts val="3600"/>
              <a:buNone/>
              <a:defRPr sz="3600"/>
            </a:lvl7pPr>
            <a:lvl8pPr lvl="7" rtl="0" algn="r">
              <a:lnSpc>
                <a:spcPct val="100000"/>
              </a:lnSpc>
              <a:spcBef>
                <a:spcPts val="0"/>
              </a:spcBef>
              <a:spcAft>
                <a:spcPts val="0"/>
              </a:spcAft>
              <a:buSzPts val="3600"/>
              <a:buNone/>
              <a:defRPr sz="3600"/>
            </a:lvl8pPr>
            <a:lvl9pPr lvl="8" rtl="0" algn="r">
              <a:lnSpc>
                <a:spcPct val="100000"/>
              </a:lnSpc>
              <a:spcBef>
                <a:spcPts val="0"/>
              </a:spcBef>
              <a:spcAft>
                <a:spcPts val="0"/>
              </a:spcAft>
              <a:buSzPts val="3600"/>
              <a:buNone/>
              <a:defRPr sz="3600"/>
            </a:lvl9pPr>
          </a:lstStyle>
          <a:p/>
        </p:txBody>
      </p:sp>
      <p:sp>
        <p:nvSpPr>
          <p:cNvPr id="1370" name="Google Shape;1370;p15"/>
          <p:cNvSpPr txBox="1"/>
          <p:nvPr>
            <p:ph idx="1" type="subTitle"/>
          </p:nvPr>
        </p:nvSpPr>
        <p:spPr>
          <a:xfrm>
            <a:off x="3794225" y="4072975"/>
            <a:ext cx="4757400" cy="6909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Clr>
                <a:schemeClr val="dk1"/>
              </a:buClr>
              <a:buSzPts val="1400"/>
              <a:buNone/>
              <a:defRPr sz="1600">
                <a:solidFill>
                  <a:schemeClr val="dk1"/>
                </a:solidFill>
              </a:defRPr>
            </a:lvl1pPr>
            <a:lvl2pPr lvl="1" rtl="0">
              <a:lnSpc>
                <a:spcPct val="100000"/>
              </a:lnSpc>
              <a:spcBef>
                <a:spcPts val="0"/>
              </a:spcBef>
              <a:spcAft>
                <a:spcPts val="0"/>
              </a:spcAft>
              <a:buClr>
                <a:schemeClr val="dk1"/>
              </a:buClr>
              <a:buSzPts val="1400"/>
              <a:buNone/>
              <a:defRPr>
                <a:solidFill>
                  <a:schemeClr val="dk1"/>
                </a:solidFill>
              </a:defRPr>
            </a:lvl2pPr>
            <a:lvl3pPr lvl="2" rtl="0">
              <a:lnSpc>
                <a:spcPct val="100000"/>
              </a:lnSpc>
              <a:spcBef>
                <a:spcPts val="1600"/>
              </a:spcBef>
              <a:spcAft>
                <a:spcPts val="0"/>
              </a:spcAft>
              <a:buClr>
                <a:schemeClr val="dk1"/>
              </a:buClr>
              <a:buSzPts val="1400"/>
              <a:buNone/>
              <a:defRPr>
                <a:solidFill>
                  <a:schemeClr val="dk1"/>
                </a:solidFill>
              </a:defRPr>
            </a:lvl3pPr>
            <a:lvl4pPr lvl="3" rtl="0">
              <a:lnSpc>
                <a:spcPct val="100000"/>
              </a:lnSpc>
              <a:spcBef>
                <a:spcPts val="1600"/>
              </a:spcBef>
              <a:spcAft>
                <a:spcPts val="0"/>
              </a:spcAft>
              <a:buClr>
                <a:schemeClr val="dk1"/>
              </a:buClr>
              <a:buSzPts val="1400"/>
              <a:buNone/>
              <a:defRPr>
                <a:solidFill>
                  <a:schemeClr val="dk1"/>
                </a:solidFill>
              </a:defRPr>
            </a:lvl4pPr>
            <a:lvl5pPr lvl="4" rtl="0">
              <a:lnSpc>
                <a:spcPct val="100000"/>
              </a:lnSpc>
              <a:spcBef>
                <a:spcPts val="1600"/>
              </a:spcBef>
              <a:spcAft>
                <a:spcPts val="0"/>
              </a:spcAft>
              <a:buClr>
                <a:schemeClr val="dk1"/>
              </a:buClr>
              <a:buSzPts val="1400"/>
              <a:buNone/>
              <a:defRPr>
                <a:solidFill>
                  <a:schemeClr val="dk1"/>
                </a:solidFill>
              </a:defRPr>
            </a:lvl5pPr>
            <a:lvl6pPr lvl="5" rtl="0">
              <a:lnSpc>
                <a:spcPct val="100000"/>
              </a:lnSpc>
              <a:spcBef>
                <a:spcPts val="1600"/>
              </a:spcBef>
              <a:spcAft>
                <a:spcPts val="0"/>
              </a:spcAft>
              <a:buClr>
                <a:schemeClr val="dk1"/>
              </a:buClr>
              <a:buSzPts val="1400"/>
              <a:buNone/>
              <a:defRPr>
                <a:solidFill>
                  <a:schemeClr val="dk1"/>
                </a:solidFill>
              </a:defRPr>
            </a:lvl6pPr>
            <a:lvl7pPr lvl="6" rtl="0">
              <a:lnSpc>
                <a:spcPct val="100000"/>
              </a:lnSpc>
              <a:spcBef>
                <a:spcPts val="1600"/>
              </a:spcBef>
              <a:spcAft>
                <a:spcPts val="0"/>
              </a:spcAft>
              <a:buClr>
                <a:schemeClr val="dk1"/>
              </a:buClr>
              <a:buSzPts val="1400"/>
              <a:buNone/>
              <a:defRPr>
                <a:solidFill>
                  <a:schemeClr val="dk1"/>
                </a:solidFill>
              </a:defRPr>
            </a:lvl7pPr>
            <a:lvl8pPr lvl="7" rtl="0">
              <a:lnSpc>
                <a:spcPct val="100000"/>
              </a:lnSpc>
              <a:spcBef>
                <a:spcPts val="1600"/>
              </a:spcBef>
              <a:spcAft>
                <a:spcPts val="0"/>
              </a:spcAft>
              <a:buClr>
                <a:schemeClr val="dk1"/>
              </a:buClr>
              <a:buSzPts val="1400"/>
              <a:buNone/>
              <a:defRPr>
                <a:solidFill>
                  <a:schemeClr val="dk1"/>
                </a:solidFill>
              </a:defRPr>
            </a:lvl8pPr>
            <a:lvl9pPr lvl="8" rtl="0">
              <a:lnSpc>
                <a:spcPct val="100000"/>
              </a:lnSpc>
              <a:spcBef>
                <a:spcPts val="1600"/>
              </a:spcBef>
              <a:spcAft>
                <a:spcPts val="1600"/>
              </a:spcAft>
              <a:buClr>
                <a:schemeClr val="dk1"/>
              </a:buClr>
              <a:buSzPts val="1400"/>
              <a:buNone/>
              <a:defRPr>
                <a:solidFill>
                  <a:schemeClr val="dk1"/>
                </a:solidFill>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ONE_COLUMN_TEXT_1">
    <p:spTree>
      <p:nvGrpSpPr>
        <p:cNvPr id="1371" name="Shape 1371"/>
        <p:cNvGrpSpPr/>
        <p:nvPr/>
      </p:nvGrpSpPr>
      <p:grpSpPr>
        <a:xfrm>
          <a:off x="0" y="0"/>
          <a:ext cx="0" cy="0"/>
          <a:chOff x="0" y="0"/>
          <a:chExt cx="0" cy="0"/>
        </a:xfrm>
      </p:grpSpPr>
      <p:grpSp>
        <p:nvGrpSpPr>
          <p:cNvPr id="1372" name="Google Shape;1372;p16"/>
          <p:cNvGrpSpPr/>
          <p:nvPr/>
        </p:nvGrpSpPr>
        <p:grpSpPr>
          <a:xfrm>
            <a:off x="2" y="-9528"/>
            <a:ext cx="9143724" cy="5158800"/>
            <a:chOff x="245950" y="1040800"/>
            <a:chExt cx="7103025" cy="3616150"/>
          </a:xfrm>
        </p:grpSpPr>
        <p:sp>
          <p:nvSpPr>
            <p:cNvPr id="1373" name="Google Shape;1373;p16"/>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4" name="Google Shape;1374;p16"/>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5" name="Google Shape;1375;p16"/>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6" name="Google Shape;1376;p16"/>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7" name="Google Shape;1377;p16"/>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8" name="Google Shape;1378;p16"/>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9" name="Google Shape;1379;p16"/>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0" name="Google Shape;1380;p16"/>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1" name="Google Shape;1381;p16"/>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2" name="Google Shape;1382;p16"/>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3" name="Google Shape;1383;p16"/>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4" name="Google Shape;1384;p16"/>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5" name="Google Shape;1385;p16"/>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6" name="Google Shape;1386;p16"/>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7" name="Google Shape;1387;p16"/>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8" name="Google Shape;1388;p16"/>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9" name="Google Shape;1389;p16"/>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0" name="Google Shape;1390;p16"/>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1" name="Google Shape;1391;p16"/>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2" name="Google Shape;1392;p16"/>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3" name="Google Shape;1393;p16"/>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4" name="Google Shape;1394;p16"/>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5" name="Google Shape;1395;p16"/>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6" name="Google Shape;1396;p16"/>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7" name="Google Shape;1397;p16"/>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8" name="Google Shape;1398;p16"/>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9" name="Google Shape;1399;p16"/>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0" name="Google Shape;1400;p16"/>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1" name="Google Shape;1401;p16"/>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2" name="Google Shape;1402;p16"/>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3" name="Google Shape;1403;p16"/>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4" name="Google Shape;1404;p16"/>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5" name="Google Shape;1405;p16"/>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6" name="Google Shape;1406;p16"/>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7" name="Google Shape;1407;p16"/>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8" name="Google Shape;1408;p16"/>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9" name="Google Shape;1409;p16"/>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0" name="Google Shape;1410;p16"/>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1" name="Google Shape;1411;p16"/>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2" name="Google Shape;1412;p16"/>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3" name="Google Shape;1413;p16"/>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4" name="Google Shape;1414;p16"/>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5" name="Google Shape;1415;p16"/>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6" name="Google Shape;1416;p16"/>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7" name="Google Shape;1417;p16"/>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8" name="Google Shape;1418;p16"/>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9" name="Google Shape;1419;p16"/>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0" name="Google Shape;1420;p16"/>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1" name="Google Shape;1421;p16"/>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2" name="Google Shape;1422;p16"/>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3" name="Google Shape;1423;p16"/>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4" name="Google Shape;1424;p16"/>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16"/>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6" name="Google Shape;1426;p16"/>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7" name="Google Shape;1427;p16"/>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8" name="Google Shape;1428;p16"/>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9" name="Google Shape;1429;p16"/>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0" name="Google Shape;1430;p16"/>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1" name="Google Shape;1431;p16"/>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2" name="Google Shape;1432;p16"/>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3" name="Google Shape;1433;p16"/>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4" name="Google Shape;1434;p16"/>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5" name="Google Shape;1435;p16"/>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6" name="Google Shape;1436;p16"/>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7" name="Google Shape;1437;p16"/>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8" name="Google Shape;1438;p16"/>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9" name="Google Shape;1439;p16"/>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0" name="Google Shape;1440;p16"/>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1" name="Google Shape;1441;p16"/>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2" name="Google Shape;1442;p16"/>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16"/>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4" name="Google Shape;1444;p16"/>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5" name="Google Shape;1445;p16"/>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6" name="Google Shape;1446;p16"/>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7" name="Google Shape;1447;p16"/>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8" name="Google Shape;1448;p16"/>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9" name="Google Shape;1449;p16"/>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0" name="Google Shape;1450;p16"/>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1" name="Google Shape;1451;p16"/>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2" name="Google Shape;1452;p16"/>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3" name="Google Shape;1453;p16"/>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4" name="Google Shape;1454;p16"/>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5" name="Google Shape;1455;p16"/>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6" name="Google Shape;1456;p16"/>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7" name="Google Shape;1457;p16"/>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8" name="Google Shape;1458;p16"/>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9" name="Google Shape;1459;p16"/>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0" name="Google Shape;1460;p16"/>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1" name="Google Shape;1461;p16"/>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2" name="Google Shape;1462;p16"/>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3" name="Google Shape;1463;p16"/>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4" name="Google Shape;1464;p16"/>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5" name="Google Shape;1465;p16"/>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6" name="Google Shape;1466;p16"/>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7" name="Google Shape;1467;p16"/>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8" name="Google Shape;1468;p16"/>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9" name="Google Shape;1469;p16"/>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0" name="Google Shape;1470;p16"/>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1" name="Google Shape;1471;p16"/>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2" name="Google Shape;1472;p16"/>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3" name="Google Shape;1473;p16"/>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4" name="Google Shape;1474;p16"/>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5" name="Google Shape;1475;p16"/>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6" name="Google Shape;1476;p16"/>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7" name="Google Shape;1477;p16"/>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78" name="Google Shape;1478;p16"/>
          <p:cNvSpPr/>
          <p:nvPr/>
        </p:nvSpPr>
        <p:spPr>
          <a:xfrm rot="10800000">
            <a:off x="0" y="-450"/>
            <a:ext cx="9144000" cy="51441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9" name="Google Shape;1479;p16"/>
          <p:cNvSpPr/>
          <p:nvPr/>
        </p:nvSpPr>
        <p:spPr>
          <a:xfrm flipH="1">
            <a:off x="573600" y="0"/>
            <a:ext cx="85704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0" name="Google Shape;1480;p16"/>
          <p:cNvSpPr/>
          <p:nvPr/>
        </p:nvSpPr>
        <p:spPr>
          <a:xfrm flipH="1" rot="5400000">
            <a:off x="-2266650" y="2266375"/>
            <a:ext cx="5144400" cy="611100"/>
          </a:xfrm>
          <a:prstGeom prst="rect">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1" name="Google Shape;1481;p16"/>
          <p:cNvSpPr/>
          <p:nvPr/>
        </p:nvSpPr>
        <p:spPr>
          <a:xfrm rot="-5400000">
            <a:off x="8175300" y="4174950"/>
            <a:ext cx="968700" cy="9687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2" name="Google Shape;1482;p16"/>
          <p:cNvSpPr txBox="1"/>
          <p:nvPr>
            <p:ph idx="1" type="subTitle"/>
          </p:nvPr>
        </p:nvSpPr>
        <p:spPr>
          <a:xfrm>
            <a:off x="1024592" y="3269950"/>
            <a:ext cx="1683300" cy="7803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None/>
              <a:defRPr sz="1400">
                <a:solidFill>
                  <a:schemeClr val="dk1"/>
                </a:solidFill>
              </a:defRPr>
            </a:lvl1pPr>
            <a:lvl2pPr lvl="1" rtl="0">
              <a:lnSpc>
                <a:spcPct val="100000"/>
              </a:lnSpc>
              <a:spcBef>
                <a:spcPts val="0"/>
              </a:spcBef>
              <a:spcAft>
                <a:spcPts val="0"/>
              </a:spcAft>
              <a:buClr>
                <a:schemeClr val="dk1"/>
              </a:buClr>
              <a:buSzPts val="1400"/>
              <a:buNone/>
              <a:defRPr>
                <a:solidFill>
                  <a:schemeClr val="dk1"/>
                </a:solidFill>
              </a:defRPr>
            </a:lvl2pPr>
            <a:lvl3pPr lvl="2" rtl="0">
              <a:lnSpc>
                <a:spcPct val="100000"/>
              </a:lnSpc>
              <a:spcBef>
                <a:spcPts val="1600"/>
              </a:spcBef>
              <a:spcAft>
                <a:spcPts val="0"/>
              </a:spcAft>
              <a:buClr>
                <a:schemeClr val="dk1"/>
              </a:buClr>
              <a:buSzPts val="1400"/>
              <a:buNone/>
              <a:defRPr>
                <a:solidFill>
                  <a:schemeClr val="dk1"/>
                </a:solidFill>
              </a:defRPr>
            </a:lvl3pPr>
            <a:lvl4pPr lvl="3" rtl="0">
              <a:lnSpc>
                <a:spcPct val="100000"/>
              </a:lnSpc>
              <a:spcBef>
                <a:spcPts val="1600"/>
              </a:spcBef>
              <a:spcAft>
                <a:spcPts val="0"/>
              </a:spcAft>
              <a:buClr>
                <a:schemeClr val="dk1"/>
              </a:buClr>
              <a:buSzPts val="1400"/>
              <a:buNone/>
              <a:defRPr>
                <a:solidFill>
                  <a:schemeClr val="dk1"/>
                </a:solidFill>
              </a:defRPr>
            </a:lvl4pPr>
            <a:lvl5pPr lvl="4" rtl="0">
              <a:lnSpc>
                <a:spcPct val="100000"/>
              </a:lnSpc>
              <a:spcBef>
                <a:spcPts val="1600"/>
              </a:spcBef>
              <a:spcAft>
                <a:spcPts val="0"/>
              </a:spcAft>
              <a:buClr>
                <a:schemeClr val="dk1"/>
              </a:buClr>
              <a:buSzPts val="1400"/>
              <a:buNone/>
              <a:defRPr>
                <a:solidFill>
                  <a:schemeClr val="dk1"/>
                </a:solidFill>
              </a:defRPr>
            </a:lvl5pPr>
            <a:lvl6pPr lvl="5" rtl="0">
              <a:lnSpc>
                <a:spcPct val="100000"/>
              </a:lnSpc>
              <a:spcBef>
                <a:spcPts val="1600"/>
              </a:spcBef>
              <a:spcAft>
                <a:spcPts val="0"/>
              </a:spcAft>
              <a:buClr>
                <a:schemeClr val="dk1"/>
              </a:buClr>
              <a:buSzPts val="1400"/>
              <a:buNone/>
              <a:defRPr>
                <a:solidFill>
                  <a:schemeClr val="dk1"/>
                </a:solidFill>
              </a:defRPr>
            </a:lvl6pPr>
            <a:lvl7pPr lvl="6" rtl="0">
              <a:lnSpc>
                <a:spcPct val="100000"/>
              </a:lnSpc>
              <a:spcBef>
                <a:spcPts val="1600"/>
              </a:spcBef>
              <a:spcAft>
                <a:spcPts val="0"/>
              </a:spcAft>
              <a:buClr>
                <a:schemeClr val="dk1"/>
              </a:buClr>
              <a:buSzPts val="1400"/>
              <a:buNone/>
              <a:defRPr>
                <a:solidFill>
                  <a:schemeClr val="dk1"/>
                </a:solidFill>
              </a:defRPr>
            </a:lvl7pPr>
            <a:lvl8pPr lvl="7" rtl="0">
              <a:lnSpc>
                <a:spcPct val="100000"/>
              </a:lnSpc>
              <a:spcBef>
                <a:spcPts val="1600"/>
              </a:spcBef>
              <a:spcAft>
                <a:spcPts val="0"/>
              </a:spcAft>
              <a:buClr>
                <a:schemeClr val="dk1"/>
              </a:buClr>
              <a:buSzPts val="1400"/>
              <a:buNone/>
              <a:defRPr>
                <a:solidFill>
                  <a:schemeClr val="dk1"/>
                </a:solidFill>
              </a:defRPr>
            </a:lvl8pPr>
            <a:lvl9pPr lvl="8" rtl="0">
              <a:lnSpc>
                <a:spcPct val="100000"/>
              </a:lnSpc>
              <a:spcBef>
                <a:spcPts val="1600"/>
              </a:spcBef>
              <a:spcAft>
                <a:spcPts val="1600"/>
              </a:spcAft>
              <a:buClr>
                <a:schemeClr val="dk1"/>
              </a:buClr>
              <a:buSzPts val="1400"/>
              <a:buNone/>
              <a:defRPr>
                <a:solidFill>
                  <a:schemeClr val="dk1"/>
                </a:solidFill>
              </a:defRPr>
            </a:lvl9pPr>
          </a:lstStyle>
          <a:p/>
        </p:txBody>
      </p:sp>
      <p:sp>
        <p:nvSpPr>
          <p:cNvPr id="1483" name="Google Shape;1483;p16"/>
          <p:cNvSpPr txBox="1"/>
          <p:nvPr>
            <p:ph type="title"/>
          </p:nvPr>
        </p:nvSpPr>
        <p:spPr>
          <a:xfrm>
            <a:off x="889592" y="2831275"/>
            <a:ext cx="1953300" cy="360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800"/>
              <a:buNone/>
              <a:defRPr sz="1800">
                <a:latin typeface="Ubuntu"/>
                <a:ea typeface="Ubuntu"/>
                <a:cs typeface="Ubuntu"/>
                <a:sym typeface="Ubuntu"/>
              </a:defRPr>
            </a:lvl1pPr>
            <a:lvl2pPr lvl="1" rtl="0">
              <a:lnSpc>
                <a:spcPct val="100000"/>
              </a:lnSpc>
              <a:spcBef>
                <a:spcPts val="0"/>
              </a:spcBef>
              <a:spcAft>
                <a:spcPts val="0"/>
              </a:spcAft>
              <a:buSzPts val="2800"/>
              <a:buNone/>
              <a:defRPr>
                <a:latin typeface="Ubuntu"/>
                <a:ea typeface="Ubuntu"/>
                <a:cs typeface="Ubuntu"/>
                <a:sym typeface="Ubuntu"/>
              </a:defRPr>
            </a:lvl2pPr>
            <a:lvl3pPr lvl="2" rtl="0">
              <a:lnSpc>
                <a:spcPct val="100000"/>
              </a:lnSpc>
              <a:spcBef>
                <a:spcPts val="0"/>
              </a:spcBef>
              <a:spcAft>
                <a:spcPts val="0"/>
              </a:spcAft>
              <a:buSzPts val="2800"/>
              <a:buNone/>
              <a:defRPr>
                <a:latin typeface="Ubuntu"/>
                <a:ea typeface="Ubuntu"/>
                <a:cs typeface="Ubuntu"/>
                <a:sym typeface="Ubuntu"/>
              </a:defRPr>
            </a:lvl3pPr>
            <a:lvl4pPr lvl="3" rtl="0">
              <a:lnSpc>
                <a:spcPct val="100000"/>
              </a:lnSpc>
              <a:spcBef>
                <a:spcPts val="0"/>
              </a:spcBef>
              <a:spcAft>
                <a:spcPts val="0"/>
              </a:spcAft>
              <a:buSzPts val="2800"/>
              <a:buNone/>
              <a:defRPr>
                <a:latin typeface="Ubuntu"/>
                <a:ea typeface="Ubuntu"/>
                <a:cs typeface="Ubuntu"/>
                <a:sym typeface="Ubuntu"/>
              </a:defRPr>
            </a:lvl4pPr>
            <a:lvl5pPr lvl="4" rtl="0">
              <a:lnSpc>
                <a:spcPct val="100000"/>
              </a:lnSpc>
              <a:spcBef>
                <a:spcPts val="0"/>
              </a:spcBef>
              <a:spcAft>
                <a:spcPts val="0"/>
              </a:spcAft>
              <a:buSzPts val="2800"/>
              <a:buNone/>
              <a:defRPr>
                <a:latin typeface="Ubuntu"/>
                <a:ea typeface="Ubuntu"/>
                <a:cs typeface="Ubuntu"/>
                <a:sym typeface="Ubuntu"/>
              </a:defRPr>
            </a:lvl5pPr>
            <a:lvl6pPr lvl="5" rtl="0">
              <a:lnSpc>
                <a:spcPct val="100000"/>
              </a:lnSpc>
              <a:spcBef>
                <a:spcPts val="0"/>
              </a:spcBef>
              <a:spcAft>
                <a:spcPts val="0"/>
              </a:spcAft>
              <a:buSzPts val="2800"/>
              <a:buNone/>
              <a:defRPr>
                <a:latin typeface="Ubuntu"/>
                <a:ea typeface="Ubuntu"/>
                <a:cs typeface="Ubuntu"/>
                <a:sym typeface="Ubuntu"/>
              </a:defRPr>
            </a:lvl6pPr>
            <a:lvl7pPr lvl="6" rtl="0">
              <a:lnSpc>
                <a:spcPct val="100000"/>
              </a:lnSpc>
              <a:spcBef>
                <a:spcPts val="0"/>
              </a:spcBef>
              <a:spcAft>
                <a:spcPts val="0"/>
              </a:spcAft>
              <a:buSzPts val="2800"/>
              <a:buNone/>
              <a:defRPr>
                <a:latin typeface="Ubuntu"/>
                <a:ea typeface="Ubuntu"/>
                <a:cs typeface="Ubuntu"/>
                <a:sym typeface="Ubuntu"/>
              </a:defRPr>
            </a:lvl7pPr>
            <a:lvl8pPr lvl="7" rtl="0">
              <a:lnSpc>
                <a:spcPct val="100000"/>
              </a:lnSpc>
              <a:spcBef>
                <a:spcPts val="0"/>
              </a:spcBef>
              <a:spcAft>
                <a:spcPts val="0"/>
              </a:spcAft>
              <a:buSzPts val="2800"/>
              <a:buNone/>
              <a:defRPr>
                <a:latin typeface="Ubuntu"/>
                <a:ea typeface="Ubuntu"/>
                <a:cs typeface="Ubuntu"/>
                <a:sym typeface="Ubuntu"/>
              </a:defRPr>
            </a:lvl8pPr>
            <a:lvl9pPr lvl="8" rtl="0">
              <a:lnSpc>
                <a:spcPct val="100000"/>
              </a:lnSpc>
              <a:spcBef>
                <a:spcPts val="0"/>
              </a:spcBef>
              <a:spcAft>
                <a:spcPts val="0"/>
              </a:spcAft>
              <a:buSzPts val="2800"/>
              <a:buNone/>
              <a:defRPr>
                <a:latin typeface="Ubuntu"/>
                <a:ea typeface="Ubuntu"/>
                <a:cs typeface="Ubuntu"/>
                <a:sym typeface="Ubuntu"/>
              </a:defRPr>
            </a:lvl9pPr>
          </a:lstStyle>
          <a:p/>
        </p:txBody>
      </p:sp>
      <p:sp>
        <p:nvSpPr>
          <p:cNvPr id="1484" name="Google Shape;1484;p16"/>
          <p:cNvSpPr txBox="1"/>
          <p:nvPr>
            <p:ph hasCustomPrompt="1" idx="2" type="title"/>
          </p:nvPr>
        </p:nvSpPr>
        <p:spPr>
          <a:xfrm>
            <a:off x="1477030" y="1967775"/>
            <a:ext cx="780300" cy="490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3000"/>
              <a:buFont typeface="Ubuntu"/>
              <a:buNone/>
              <a:defRPr sz="3000">
                <a:latin typeface="Ubuntu"/>
                <a:ea typeface="Ubuntu"/>
                <a:cs typeface="Ubuntu"/>
                <a:sym typeface="Ubuntu"/>
              </a:defRPr>
            </a:lvl1pPr>
            <a:lvl2pPr lvl="1" rtl="0" algn="ctr">
              <a:lnSpc>
                <a:spcPct val="100000"/>
              </a:lnSpc>
              <a:spcBef>
                <a:spcPts val="0"/>
              </a:spcBef>
              <a:spcAft>
                <a:spcPts val="0"/>
              </a:spcAft>
              <a:buSzPts val="3000"/>
              <a:buFont typeface="Ubuntu"/>
              <a:buNone/>
              <a:defRPr b="1" sz="3000">
                <a:latin typeface="Ubuntu"/>
                <a:ea typeface="Ubuntu"/>
                <a:cs typeface="Ubuntu"/>
                <a:sym typeface="Ubuntu"/>
              </a:defRPr>
            </a:lvl2pPr>
            <a:lvl3pPr lvl="2" rtl="0" algn="ctr">
              <a:lnSpc>
                <a:spcPct val="100000"/>
              </a:lnSpc>
              <a:spcBef>
                <a:spcPts val="0"/>
              </a:spcBef>
              <a:spcAft>
                <a:spcPts val="0"/>
              </a:spcAft>
              <a:buSzPts val="3000"/>
              <a:buFont typeface="Ubuntu"/>
              <a:buNone/>
              <a:defRPr b="1" sz="3000">
                <a:latin typeface="Ubuntu"/>
                <a:ea typeface="Ubuntu"/>
                <a:cs typeface="Ubuntu"/>
                <a:sym typeface="Ubuntu"/>
              </a:defRPr>
            </a:lvl3pPr>
            <a:lvl4pPr lvl="3" rtl="0" algn="ctr">
              <a:lnSpc>
                <a:spcPct val="100000"/>
              </a:lnSpc>
              <a:spcBef>
                <a:spcPts val="0"/>
              </a:spcBef>
              <a:spcAft>
                <a:spcPts val="0"/>
              </a:spcAft>
              <a:buSzPts val="3000"/>
              <a:buFont typeface="Ubuntu"/>
              <a:buNone/>
              <a:defRPr b="1" sz="3000">
                <a:latin typeface="Ubuntu"/>
                <a:ea typeface="Ubuntu"/>
                <a:cs typeface="Ubuntu"/>
                <a:sym typeface="Ubuntu"/>
              </a:defRPr>
            </a:lvl4pPr>
            <a:lvl5pPr lvl="4" rtl="0" algn="ctr">
              <a:lnSpc>
                <a:spcPct val="100000"/>
              </a:lnSpc>
              <a:spcBef>
                <a:spcPts val="0"/>
              </a:spcBef>
              <a:spcAft>
                <a:spcPts val="0"/>
              </a:spcAft>
              <a:buSzPts val="3000"/>
              <a:buFont typeface="Ubuntu"/>
              <a:buNone/>
              <a:defRPr b="1" sz="3000">
                <a:latin typeface="Ubuntu"/>
                <a:ea typeface="Ubuntu"/>
                <a:cs typeface="Ubuntu"/>
                <a:sym typeface="Ubuntu"/>
              </a:defRPr>
            </a:lvl5pPr>
            <a:lvl6pPr lvl="5" rtl="0" algn="ctr">
              <a:lnSpc>
                <a:spcPct val="100000"/>
              </a:lnSpc>
              <a:spcBef>
                <a:spcPts val="0"/>
              </a:spcBef>
              <a:spcAft>
                <a:spcPts val="0"/>
              </a:spcAft>
              <a:buSzPts val="3000"/>
              <a:buFont typeface="Ubuntu"/>
              <a:buNone/>
              <a:defRPr b="1" sz="3000">
                <a:latin typeface="Ubuntu"/>
                <a:ea typeface="Ubuntu"/>
                <a:cs typeface="Ubuntu"/>
                <a:sym typeface="Ubuntu"/>
              </a:defRPr>
            </a:lvl6pPr>
            <a:lvl7pPr lvl="6" rtl="0" algn="ctr">
              <a:lnSpc>
                <a:spcPct val="100000"/>
              </a:lnSpc>
              <a:spcBef>
                <a:spcPts val="0"/>
              </a:spcBef>
              <a:spcAft>
                <a:spcPts val="0"/>
              </a:spcAft>
              <a:buSzPts val="3000"/>
              <a:buFont typeface="Ubuntu"/>
              <a:buNone/>
              <a:defRPr b="1" sz="3000">
                <a:latin typeface="Ubuntu"/>
                <a:ea typeface="Ubuntu"/>
                <a:cs typeface="Ubuntu"/>
                <a:sym typeface="Ubuntu"/>
              </a:defRPr>
            </a:lvl7pPr>
            <a:lvl8pPr lvl="7" rtl="0" algn="ctr">
              <a:lnSpc>
                <a:spcPct val="100000"/>
              </a:lnSpc>
              <a:spcBef>
                <a:spcPts val="0"/>
              </a:spcBef>
              <a:spcAft>
                <a:spcPts val="0"/>
              </a:spcAft>
              <a:buSzPts val="3000"/>
              <a:buFont typeface="Ubuntu"/>
              <a:buNone/>
              <a:defRPr b="1" sz="3000">
                <a:latin typeface="Ubuntu"/>
                <a:ea typeface="Ubuntu"/>
                <a:cs typeface="Ubuntu"/>
                <a:sym typeface="Ubuntu"/>
              </a:defRPr>
            </a:lvl8pPr>
            <a:lvl9pPr lvl="8" rtl="0" algn="ctr">
              <a:lnSpc>
                <a:spcPct val="100000"/>
              </a:lnSpc>
              <a:spcBef>
                <a:spcPts val="0"/>
              </a:spcBef>
              <a:spcAft>
                <a:spcPts val="0"/>
              </a:spcAft>
              <a:buSzPts val="3000"/>
              <a:buFont typeface="Ubuntu"/>
              <a:buNone/>
              <a:defRPr b="1" sz="3000">
                <a:latin typeface="Ubuntu"/>
                <a:ea typeface="Ubuntu"/>
                <a:cs typeface="Ubuntu"/>
                <a:sym typeface="Ubuntu"/>
              </a:defRPr>
            </a:lvl9pPr>
          </a:lstStyle>
          <a:p>
            <a:r>
              <a:t>xx%</a:t>
            </a:r>
          </a:p>
        </p:txBody>
      </p:sp>
      <p:sp>
        <p:nvSpPr>
          <p:cNvPr id="1485" name="Google Shape;1485;p16"/>
          <p:cNvSpPr txBox="1"/>
          <p:nvPr>
            <p:ph idx="3" type="subTitle"/>
          </p:nvPr>
        </p:nvSpPr>
        <p:spPr>
          <a:xfrm>
            <a:off x="2945314" y="3269950"/>
            <a:ext cx="1683300" cy="7803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None/>
              <a:defRPr sz="1400">
                <a:solidFill>
                  <a:schemeClr val="dk1"/>
                </a:solidFill>
              </a:defRPr>
            </a:lvl1pPr>
            <a:lvl2pPr lvl="1" rtl="0">
              <a:lnSpc>
                <a:spcPct val="100000"/>
              </a:lnSpc>
              <a:spcBef>
                <a:spcPts val="0"/>
              </a:spcBef>
              <a:spcAft>
                <a:spcPts val="0"/>
              </a:spcAft>
              <a:buClr>
                <a:schemeClr val="dk1"/>
              </a:buClr>
              <a:buSzPts val="1400"/>
              <a:buNone/>
              <a:defRPr>
                <a:solidFill>
                  <a:schemeClr val="dk1"/>
                </a:solidFill>
              </a:defRPr>
            </a:lvl2pPr>
            <a:lvl3pPr lvl="2" rtl="0">
              <a:lnSpc>
                <a:spcPct val="100000"/>
              </a:lnSpc>
              <a:spcBef>
                <a:spcPts val="1600"/>
              </a:spcBef>
              <a:spcAft>
                <a:spcPts val="0"/>
              </a:spcAft>
              <a:buClr>
                <a:schemeClr val="dk1"/>
              </a:buClr>
              <a:buSzPts val="1400"/>
              <a:buNone/>
              <a:defRPr>
                <a:solidFill>
                  <a:schemeClr val="dk1"/>
                </a:solidFill>
              </a:defRPr>
            </a:lvl3pPr>
            <a:lvl4pPr lvl="3" rtl="0">
              <a:lnSpc>
                <a:spcPct val="100000"/>
              </a:lnSpc>
              <a:spcBef>
                <a:spcPts val="1600"/>
              </a:spcBef>
              <a:spcAft>
                <a:spcPts val="0"/>
              </a:spcAft>
              <a:buClr>
                <a:schemeClr val="dk1"/>
              </a:buClr>
              <a:buSzPts val="1400"/>
              <a:buNone/>
              <a:defRPr>
                <a:solidFill>
                  <a:schemeClr val="dk1"/>
                </a:solidFill>
              </a:defRPr>
            </a:lvl4pPr>
            <a:lvl5pPr lvl="4" rtl="0">
              <a:lnSpc>
                <a:spcPct val="100000"/>
              </a:lnSpc>
              <a:spcBef>
                <a:spcPts val="1600"/>
              </a:spcBef>
              <a:spcAft>
                <a:spcPts val="0"/>
              </a:spcAft>
              <a:buClr>
                <a:schemeClr val="dk1"/>
              </a:buClr>
              <a:buSzPts val="1400"/>
              <a:buNone/>
              <a:defRPr>
                <a:solidFill>
                  <a:schemeClr val="dk1"/>
                </a:solidFill>
              </a:defRPr>
            </a:lvl5pPr>
            <a:lvl6pPr lvl="5" rtl="0">
              <a:lnSpc>
                <a:spcPct val="100000"/>
              </a:lnSpc>
              <a:spcBef>
                <a:spcPts val="1600"/>
              </a:spcBef>
              <a:spcAft>
                <a:spcPts val="0"/>
              </a:spcAft>
              <a:buClr>
                <a:schemeClr val="dk1"/>
              </a:buClr>
              <a:buSzPts val="1400"/>
              <a:buNone/>
              <a:defRPr>
                <a:solidFill>
                  <a:schemeClr val="dk1"/>
                </a:solidFill>
              </a:defRPr>
            </a:lvl6pPr>
            <a:lvl7pPr lvl="6" rtl="0">
              <a:lnSpc>
                <a:spcPct val="100000"/>
              </a:lnSpc>
              <a:spcBef>
                <a:spcPts val="1600"/>
              </a:spcBef>
              <a:spcAft>
                <a:spcPts val="0"/>
              </a:spcAft>
              <a:buClr>
                <a:schemeClr val="dk1"/>
              </a:buClr>
              <a:buSzPts val="1400"/>
              <a:buNone/>
              <a:defRPr>
                <a:solidFill>
                  <a:schemeClr val="dk1"/>
                </a:solidFill>
              </a:defRPr>
            </a:lvl7pPr>
            <a:lvl8pPr lvl="7" rtl="0">
              <a:lnSpc>
                <a:spcPct val="100000"/>
              </a:lnSpc>
              <a:spcBef>
                <a:spcPts val="1600"/>
              </a:spcBef>
              <a:spcAft>
                <a:spcPts val="0"/>
              </a:spcAft>
              <a:buClr>
                <a:schemeClr val="dk1"/>
              </a:buClr>
              <a:buSzPts val="1400"/>
              <a:buNone/>
              <a:defRPr>
                <a:solidFill>
                  <a:schemeClr val="dk1"/>
                </a:solidFill>
              </a:defRPr>
            </a:lvl8pPr>
            <a:lvl9pPr lvl="8" rtl="0">
              <a:lnSpc>
                <a:spcPct val="100000"/>
              </a:lnSpc>
              <a:spcBef>
                <a:spcPts val="1600"/>
              </a:spcBef>
              <a:spcAft>
                <a:spcPts val="1600"/>
              </a:spcAft>
              <a:buClr>
                <a:schemeClr val="dk1"/>
              </a:buClr>
              <a:buSzPts val="1400"/>
              <a:buNone/>
              <a:defRPr>
                <a:solidFill>
                  <a:schemeClr val="dk1"/>
                </a:solidFill>
              </a:defRPr>
            </a:lvl9pPr>
          </a:lstStyle>
          <a:p/>
        </p:txBody>
      </p:sp>
      <p:sp>
        <p:nvSpPr>
          <p:cNvPr id="1486" name="Google Shape;1486;p16"/>
          <p:cNvSpPr txBox="1"/>
          <p:nvPr>
            <p:ph idx="4" type="title"/>
          </p:nvPr>
        </p:nvSpPr>
        <p:spPr>
          <a:xfrm>
            <a:off x="2810314" y="2831275"/>
            <a:ext cx="1953300" cy="360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800"/>
              <a:buNone/>
              <a:defRPr sz="1800">
                <a:latin typeface="Ubuntu"/>
                <a:ea typeface="Ubuntu"/>
                <a:cs typeface="Ubuntu"/>
                <a:sym typeface="Ubuntu"/>
              </a:defRPr>
            </a:lvl1pPr>
            <a:lvl2pPr lvl="1" rtl="0">
              <a:lnSpc>
                <a:spcPct val="100000"/>
              </a:lnSpc>
              <a:spcBef>
                <a:spcPts val="0"/>
              </a:spcBef>
              <a:spcAft>
                <a:spcPts val="0"/>
              </a:spcAft>
              <a:buSzPts val="2800"/>
              <a:buNone/>
              <a:defRPr>
                <a:latin typeface="Ubuntu"/>
                <a:ea typeface="Ubuntu"/>
                <a:cs typeface="Ubuntu"/>
                <a:sym typeface="Ubuntu"/>
              </a:defRPr>
            </a:lvl2pPr>
            <a:lvl3pPr lvl="2" rtl="0">
              <a:lnSpc>
                <a:spcPct val="100000"/>
              </a:lnSpc>
              <a:spcBef>
                <a:spcPts val="0"/>
              </a:spcBef>
              <a:spcAft>
                <a:spcPts val="0"/>
              </a:spcAft>
              <a:buSzPts val="2800"/>
              <a:buNone/>
              <a:defRPr>
                <a:latin typeface="Ubuntu"/>
                <a:ea typeface="Ubuntu"/>
                <a:cs typeface="Ubuntu"/>
                <a:sym typeface="Ubuntu"/>
              </a:defRPr>
            </a:lvl3pPr>
            <a:lvl4pPr lvl="3" rtl="0">
              <a:lnSpc>
                <a:spcPct val="100000"/>
              </a:lnSpc>
              <a:spcBef>
                <a:spcPts val="0"/>
              </a:spcBef>
              <a:spcAft>
                <a:spcPts val="0"/>
              </a:spcAft>
              <a:buSzPts val="2800"/>
              <a:buNone/>
              <a:defRPr>
                <a:latin typeface="Ubuntu"/>
                <a:ea typeface="Ubuntu"/>
                <a:cs typeface="Ubuntu"/>
                <a:sym typeface="Ubuntu"/>
              </a:defRPr>
            </a:lvl4pPr>
            <a:lvl5pPr lvl="4" rtl="0">
              <a:lnSpc>
                <a:spcPct val="100000"/>
              </a:lnSpc>
              <a:spcBef>
                <a:spcPts val="0"/>
              </a:spcBef>
              <a:spcAft>
                <a:spcPts val="0"/>
              </a:spcAft>
              <a:buSzPts val="2800"/>
              <a:buNone/>
              <a:defRPr>
                <a:latin typeface="Ubuntu"/>
                <a:ea typeface="Ubuntu"/>
                <a:cs typeface="Ubuntu"/>
                <a:sym typeface="Ubuntu"/>
              </a:defRPr>
            </a:lvl5pPr>
            <a:lvl6pPr lvl="5" rtl="0">
              <a:lnSpc>
                <a:spcPct val="100000"/>
              </a:lnSpc>
              <a:spcBef>
                <a:spcPts val="0"/>
              </a:spcBef>
              <a:spcAft>
                <a:spcPts val="0"/>
              </a:spcAft>
              <a:buSzPts val="2800"/>
              <a:buNone/>
              <a:defRPr>
                <a:latin typeface="Ubuntu"/>
                <a:ea typeface="Ubuntu"/>
                <a:cs typeface="Ubuntu"/>
                <a:sym typeface="Ubuntu"/>
              </a:defRPr>
            </a:lvl6pPr>
            <a:lvl7pPr lvl="6" rtl="0">
              <a:lnSpc>
                <a:spcPct val="100000"/>
              </a:lnSpc>
              <a:spcBef>
                <a:spcPts val="0"/>
              </a:spcBef>
              <a:spcAft>
                <a:spcPts val="0"/>
              </a:spcAft>
              <a:buSzPts val="2800"/>
              <a:buNone/>
              <a:defRPr>
                <a:latin typeface="Ubuntu"/>
                <a:ea typeface="Ubuntu"/>
                <a:cs typeface="Ubuntu"/>
                <a:sym typeface="Ubuntu"/>
              </a:defRPr>
            </a:lvl7pPr>
            <a:lvl8pPr lvl="7" rtl="0">
              <a:lnSpc>
                <a:spcPct val="100000"/>
              </a:lnSpc>
              <a:spcBef>
                <a:spcPts val="0"/>
              </a:spcBef>
              <a:spcAft>
                <a:spcPts val="0"/>
              </a:spcAft>
              <a:buSzPts val="2800"/>
              <a:buNone/>
              <a:defRPr>
                <a:latin typeface="Ubuntu"/>
                <a:ea typeface="Ubuntu"/>
                <a:cs typeface="Ubuntu"/>
                <a:sym typeface="Ubuntu"/>
              </a:defRPr>
            </a:lvl8pPr>
            <a:lvl9pPr lvl="8" rtl="0">
              <a:lnSpc>
                <a:spcPct val="100000"/>
              </a:lnSpc>
              <a:spcBef>
                <a:spcPts val="0"/>
              </a:spcBef>
              <a:spcAft>
                <a:spcPts val="0"/>
              </a:spcAft>
              <a:buSzPts val="2800"/>
              <a:buNone/>
              <a:defRPr>
                <a:latin typeface="Ubuntu"/>
                <a:ea typeface="Ubuntu"/>
                <a:cs typeface="Ubuntu"/>
                <a:sym typeface="Ubuntu"/>
              </a:defRPr>
            </a:lvl9pPr>
          </a:lstStyle>
          <a:p/>
        </p:txBody>
      </p:sp>
      <p:sp>
        <p:nvSpPr>
          <p:cNvPr id="1487" name="Google Shape;1487;p16"/>
          <p:cNvSpPr txBox="1"/>
          <p:nvPr>
            <p:ph hasCustomPrompt="1" idx="5" type="title"/>
          </p:nvPr>
        </p:nvSpPr>
        <p:spPr>
          <a:xfrm>
            <a:off x="3398055" y="1967775"/>
            <a:ext cx="780300" cy="490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3000"/>
              <a:buFont typeface="Ubuntu"/>
              <a:buNone/>
              <a:defRPr sz="3000">
                <a:latin typeface="Ubuntu"/>
                <a:ea typeface="Ubuntu"/>
                <a:cs typeface="Ubuntu"/>
                <a:sym typeface="Ubuntu"/>
              </a:defRPr>
            </a:lvl1pPr>
            <a:lvl2pPr lvl="1" rtl="0" algn="ctr">
              <a:lnSpc>
                <a:spcPct val="100000"/>
              </a:lnSpc>
              <a:spcBef>
                <a:spcPts val="0"/>
              </a:spcBef>
              <a:spcAft>
                <a:spcPts val="0"/>
              </a:spcAft>
              <a:buSzPts val="3000"/>
              <a:buFont typeface="Ubuntu"/>
              <a:buNone/>
              <a:defRPr b="1" sz="3000">
                <a:latin typeface="Ubuntu"/>
                <a:ea typeface="Ubuntu"/>
                <a:cs typeface="Ubuntu"/>
                <a:sym typeface="Ubuntu"/>
              </a:defRPr>
            </a:lvl2pPr>
            <a:lvl3pPr lvl="2" rtl="0" algn="ctr">
              <a:lnSpc>
                <a:spcPct val="100000"/>
              </a:lnSpc>
              <a:spcBef>
                <a:spcPts val="0"/>
              </a:spcBef>
              <a:spcAft>
                <a:spcPts val="0"/>
              </a:spcAft>
              <a:buSzPts val="3000"/>
              <a:buFont typeface="Ubuntu"/>
              <a:buNone/>
              <a:defRPr b="1" sz="3000">
                <a:latin typeface="Ubuntu"/>
                <a:ea typeface="Ubuntu"/>
                <a:cs typeface="Ubuntu"/>
                <a:sym typeface="Ubuntu"/>
              </a:defRPr>
            </a:lvl3pPr>
            <a:lvl4pPr lvl="3" rtl="0" algn="ctr">
              <a:lnSpc>
                <a:spcPct val="100000"/>
              </a:lnSpc>
              <a:spcBef>
                <a:spcPts val="0"/>
              </a:spcBef>
              <a:spcAft>
                <a:spcPts val="0"/>
              </a:spcAft>
              <a:buSzPts val="3000"/>
              <a:buFont typeface="Ubuntu"/>
              <a:buNone/>
              <a:defRPr b="1" sz="3000">
                <a:latin typeface="Ubuntu"/>
                <a:ea typeface="Ubuntu"/>
                <a:cs typeface="Ubuntu"/>
                <a:sym typeface="Ubuntu"/>
              </a:defRPr>
            </a:lvl4pPr>
            <a:lvl5pPr lvl="4" rtl="0" algn="ctr">
              <a:lnSpc>
                <a:spcPct val="100000"/>
              </a:lnSpc>
              <a:spcBef>
                <a:spcPts val="0"/>
              </a:spcBef>
              <a:spcAft>
                <a:spcPts val="0"/>
              </a:spcAft>
              <a:buSzPts val="3000"/>
              <a:buFont typeface="Ubuntu"/>
              <a:buNone/>
              <a:defRPr b="1" sz="3000">
                <a:latin typeface="Ubuntu"/>
                <a:ea typeface="Ubuntu"/>
                <a:cs typeface="Ubuntu"/>
                <a:sym typeface="Ubuntu"/>
              </a:defRPr>
            </a:lvl5pPr>
            <a:lvl6pPr lvl="5" rtl="0" algn="ctr">
              <a:lnSpc>
                <a:spcPct val="100000"/>
              </a:lnSpc>
              <a:spcBef>
                <a:spcPts val="0"/>
              </a:spcBef>
              <a:spcAft>
                <a:spcPts val="0"/>
              </a:spcAft>
              <a:buSzPts val="3000"/>
              <a:buFont typeface="Ubuntu"/>
              <a:buNone/>
              <a:defRPr b="1" sz="3000">
                <a:latin typeface="Ubuntu"/>
                <a:ea typeface="Ubuntu"/>
                <a:cs typeface="Ubuntu"/>
                <a:sym typeface="Ubuntu"/>
              </a:defRPr>
            </a:lvl6pPr>
            <a:lvl7pPr lvl="6" rtl="0" algn="ctr">
              <a:lnSpc>
                <a:spcPct val="100000"/>
              </a:lnSpc>
              <a:spcBef>
                <a:spcPts val="0"/>
              </a:spcBef>
              <a:spcAft>
                <a:spcPts val="0"/>
              </a:spcAft>
              <a:buSzPts val="3000"/>
              <a:buFont typeface="Ubuntu"/>
              <a:buNone/>
              <a:defRPr b="1" sz="3000">
                <a:latin typeface="Ubuntu"/>
                <a:ea typeface="Ubuntu"/>
                <a:cs typeface="Ubuntu"/>
                <a:sym typeface="Ubuntu"/>
              </a:defRPr>
            </a:lvl7pPr>
            <a:lvl8pPr lvl="7" rtl="0" algn="ctr">
              <a:lnSpc>
                <a:spcPct val="100000"/>
              </a:lnSpc>
              <a:spcBef>
                <a:spcPts val="0"/>
              </a:spcBef>
              <a:spcAft>
                <a:spcPts val="0"/>
              </a:spcAft>
              <a:buSzPts val="3000"/>
              <a:buFont typeface="Ubuntu"/>
              <a:buNone/>
              <a:defRPr b="1" sz="3000">
                <a:latin typeface="Ubuntu"/>
                <a:ea typeface="Ubuntu"/>
                <a:cs typeface="Ubuntu"/>
                <a:sym typeface="Ubuntu"/>
              </a:defRPr>
            </a:lvl8pPr>
            <a:lvl9pPr lvl="8" rtl="0" algn="ctr">
              <a:lnSpc>
                <a:spcPct val="100000"/>
              </a:lnSpc>
              <a:spcBef>
                <a:spcPts val="0"/>
              </a:spcBef>
              <a:spcAft>
                <a:spcPts val="0"/>
              </a:spcAft>
              <a:buSzPts val="3000"/>
              <a:buFont typeface="Ubuntu"/>
              <a:buNone/>
              <a:defRPr b="1" sz="3000">
                <a:latin typeface="Ubuntu"/>
                <a:ea typeface="Ubuntu"/>
                <a:cs typeface="Ubuntu"/>
                <a:sym typeface="Ubuntu"/>
              </a:defRPr>
            </a:lvl9pPr>
          </a:lstStyle>
          <a:p>
            <a:r>
              <a:t>xx%</a:t>
            </a:r>
          </a:p>
        </p:txBody>
      </p:sp>
      <p:sp>
        <p:nvSpPr>
          <p:cNvPr id="1488" name="Google Shape;1488;p16"/>
          <p:cNvSpPr txBox="1"/>
          <p:nvPr>
            <p:ph idx="6" type="subTitle"/>
          </p:nvPr>
        </p:nvSpPr>
        <p:spPr>
          <a:xfrm>
            <a:off x="4866036" y="3269950"/>
            <a:ext cx="1683300" cy="7803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None/>
              <a:defRPr sz="1400">
                <a:solidFill>
                  <a:schemeClr val="dk1"/>
                </a:solidFill>
              </a:defRPr>
            </a:lvl1pPr>
            <a:lvl2pPr lvl="1" rtl="0">
              <a:lnSpc>
                <a:spcPct val="100000"/>
              </a:lnSpc>
              <a:spcBef>
                <a:spcPts val="0"/>
              </a:spcBef>
              <a:spcAft>
                <a:spcPts val="0"/>
              </a:spcAft>
              <a:buClr>
                <a:schemeClr val="dk1"/>
              </a:buClr>
              <a:buSzPts val="1400"/>
              <a:buNone/>
              <a:defRPr>
                <a:solidFill>
                  <a:schemeClr val="dk1"/>
                </a:solidFill>
              </a:defRPr>
            </a:lvl2pPr>
            <a:lvl3pPr lvl="2" rtl="0">
              <a:lnSpc>
                <a:spcPct val="100000"/>
              </a:lnSpc>
              <a:spcBef>
                <a:spcPts val="1600"/>
              </a:spcBef>
              <a:spcAft>
                <a:spcPts val="0"/>
              </a:spcAft>
              <a:buClr>
                <a:schemeClr val="dk1"/>
              </a:buClr>
              <a:buSzPts val="1400"/>
              <a:buNone/>
              <a:defRPr>
                <a:solidFill>
                  <a:schemeClr val="dk1"/>
                </a:solidFill>
              </a:defRPr>
            </a:lvl3pPr>
            <a:lvl4pPr lvl="3" rtl="0">
              <a:lnSpc>
                <a:spcPct val="100000"/>
              </a:lnSpc>
              <a:spcBef>
                <a:spcPts val="1600"/>
              </a:spcBef>
              <a:spcAft>
                <a:spcPts val="0"/>
              </a:spcAft>
              <a:buClr>
                <a:schemeClr val="dk1"/>
              </a:buClr>
              <a:buSzPts val="1400"/>
              <a:buNone/>
              <a:defRPr>
                <a:solidFill>
                  <a:schemeClr val="dk1"/>
                </a:solidFill>
              </a:defRPr>
            </a:lvl4pPr>
            <a:lvl5pPr lvl="4" rtl="0">
              <a:lnSpc>
                <a:spcPct val="100000"/>
              </a:lnSpc>
              <a:spcBef>
                <a:spcPts val="1600"/>
              </a:spcBef>
              <a:spcAft>
                <a:spcPts val="0"/>
              </a:spcAft>
              <a:buClr>
                <a:schemeClr val="dk1"/>
              </a:buClr>
              <a:buSzPts val="1400"/>
              <a:buNone/>
              <a:defRPr>
                <a:solidFill>
                  <a:schemeClr val="dk1"/>
                </a:solidFill>
              </a:defRPr>
            </a:lvl5pPr>
            <a:lvl6pPr lvl="5" rtl="0">
              <a:lnSpc>
                <a:spcPct val="100000"/>
              </a:lnSpc>
              <a:spcBef>
                <a:spcPts val="1600"/>
              </a:spcBef>
              <a:spcAft>
                <a:spcPts val="0"/>
              </a:spcAft>
              <a:buClr>
                <a:schemeClr val="dk1"/>
              </a:buClr>
              <a:buSzPts val="1400"/>
              <a:buNone/>
              <a:defRPr>
                <a:solidFill>
                  <a:schemeClr val="dk1"/>
                </a:solidFill>
              </a:defRPr>
            </a:lvl6pPr>
            <a:lvl7pPr lvl="6" rtl="0">
              <a:lnSpc>
                <a:spcPct val="100000"/>
              </a:lnSpc>
              <a:spcBef>
                <a:spcPts val="1600"/>
              </a:spcBef>
              <a:spcAft>
                <a:spcPts val="0"/>
              </a:spcAft>
              <a:buClr>
                <a:schemeClr val="dk1"/>
              </a:buClr>
              <a:buSzPts val="1400"/>
              <a:buNone/>
              <a:defRPr>
                <a:solidFill>
                  <a:schemeClr val="dk1"/>
                </a:solidFill>
              </a:defRPr>
            </a:lvl7pPr>
            <a:lvl8pPr lvl="7" rtl="0">
              <a:lnSpc>
                <a:spcPct val="100000"/>
              </a:lnSpc>
              <a:spcBef>
                <a:spcPts val="1600"/>
              </a:spcBef>
              <a:spcAft>
                <a:spcPts val="0"/>
              </a:spcAft>
              <a:buClr>
                <a:schemeClr val="dk1"/>
              </a:buClr>
              <a:buSzPts val="1400"/>
              <a:buNone/>
              <a:defRPr>
                <a:solidFill>
                  <a:schemeClr val="dk1"/>
                </a:solidFill>
              </a:defRPr>
            </a:lvl8pPr>
            <a:lvl9pPr lvl="8" rtl="0">
              <a:lnSpc>
                <a:spcPct val="100000"/>
              </a:lnSpc>
              <a:spcBef>
                <a:spcPts val="1600"/>
              </a:spcBef>
              <a:spcAft>
                <a:spcPts val="1600"/>
              </a:spcAft>
              <a:buClr>
                <a:schemeClr val="dk1"/>
              </a:buClr>
              <a:buSzPts val="1400"/>
              <a:buNone/>
              <a:defRPr>
                <a:solidFill>
                  <a:schemeClr val="dk1"/>
                </a:solidFill>
              </a:defRPr>
            </a:lvl9pPr>
          </a:lstStyle>
          <a:p/>
        </p:txBody>
      </p:sp>
      <p:sp>
        <p:nvSpPr>
          <p:cNvPr id="1489" name="Google Shape;1489;p16"/>
          <p:cNvSpPr txBox="1"/>
          <p:nvPr>
            <p:ph idx="7" type="title"/>
          </p:nvPr>
        </p:nvSpPr>
        <p:spPr>
          <a:xfrm>
            <a:off x="4731036" y="2831275"/>
            <a:ext cx="1953300" cy="360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800"/>
              <a:buNone/>
              <a:defRPr sz="1800">
                <a:latin typeface="Ubuntu"/>
                <a:ea typeface="Ubuntu"/>
                <a:cs typeface="Ubuntu"/>
                <a:sym typeface="Ubuntu"/>
              </a:defRPr>
            </a:lvl1pPr>
            <a:lvl2pPr lvl="1" rtl="0">
              <a:lnSpc>
                <a:spcPct val="100000"/>
              </a:lnSpc>
              <a:spcBef>
                <a:spcPts val="0"/>
              </a:spcBef>
              <a:spcAft>
                <a:spcPts val="0"/>
              </a:spcAft>
              <a:buSzPts val="2800"/>
              <a:buNone/>
              <a:defRPr>
                <a:latin typeface="Ubuntu"/>
                <a:ea typeface="Ubuntu"/>
                <a:cs typeface="Ubuntu"/>
                <a:sym typeface="Ubuntu"/>
              </a:defRPr>
            </a:lvl2pPr>
            <a:lvl3pPr lvl="2" rtl="0">
              <a:lnSpc>
                <a:spcPct val="100000"/>
              </a:lnSpc>
              <a:spcBef>
                <a:spcPts val="0"/>
              </a:spcBef>
              <a:spcAft>
                <a:spcPts val="0"/>
              </a:spcAft>
              <a:buSzPts val="2800"/>
              <a:buNone/>
              <a:defRPr>
                <a:latin typeface="Ubuntu"/>
                <a:ea typeface="Ubuntu"/>
                <a:cs typeface="Ubuntu"/>
                <a:sym typeface="Ubuntu"/>
              </a:defRPr>
            </a:lvl3pPr>
            <a:lvl4pPr lvl="3" rtl="0">
              <a:lnSpc>
                <a:spcPct val="100000"/>
              </a:lnSpc>
              <a:spcBef>
                <a:spcPts val="0"/>
              </a:spcBef>
              <a:spcAft>
                <a:spcPts val="0"/>
              </a:spcAft>
              <a:buSzPts val="2800"/>
              <a:buNone/>
              <a:defRPr>
                <a:latin typeface="Ubuntu"/>
                <a:ea typeface="Ubuntu"/>
                <a:cs typeface="Ubuntu"/>
                <a:sym typeface="Ubuntu"/>
              </a:defRPr>
            </a:lvl4pPr>
            <a:lvl5pPr lvl="4" rtl="0">
              <a:lnSpc>
                <a:spcPct val="100000"/>
              </a:lnSpc>
              <a:spcBef>
                <a:spcPts val="0"/>
              </a:spcBef>
              <a:spcAft>
                <a:spcPts val="0"/>
              </a:spcAft>
              <a:buSzPts val="2800"/>
              <a:buNone/>
              <a:defRPr>
                <a:latin typeface="Ubuntu"/>
                <a:ea typeface="Ubuntu"/>
                <a:cs typeface="Ubuntu"/>
                <a:sym typeface="Ubuntu"/>
              </a:defRPr>
            </a:lvl5pPr>
            <a:lvl6pPr lvl="5" rtl="0">
              <a:lnSpc>
                <a:spcPct val="100000"/>
              </a:lnSpc>
              <a:spcBef>
                <a:spcPts val="0"/>
              </a:spcBef>
              <a:spcAft>
                <a:spcPts val="0"/>
              </a:spcAft>
              <a:buSzPts val="2800"/>
              <a:buNone/>
              <a:defRPr>
                <a:latin typeface="Ubuntu"/>
                <a:ea typeface="Ubuntu"/>
                <a:cs typeface="Ubuntu"/>
                <a:sym typeface="Ubuntu"/>
              </a:defRPr>
            </a:lvl6pPr>
            <a:lvl7pPr lvl="6" rtl="0">
              <a:lnSpc>
                <a:spcPct val="100000"/>
              </a:lnSpc>
              <a:spcBef>
                <a:spcPts val="0"/>
              </a:spcBef>
              <a:spcAft>
                <a:spcPts val="0"/>
              </a:spcAft>
              <a:buSzPts val="2800"/>
              <a:buNone/>
              <a:defRPr>
                <a:latin typeface="Ubuntu"/>
                <a:ea typeface="Ubuntu"/>
                <a:cs typeface="Ubuntu"/>
                <a:sym typeface="Ubuntu"/>
              </a:defRPr>
            </a:lvl7pPr>
            <a:lvl8pPr lvl="7" rtl="0">
              <a:lnSpc>
                <a:spcPct val="100000"/>
              </a:lnSpc>
              <a:spcBef>
                <a:spcPts val="0"/>
              </a:spcBef>
              <a:spcAft>
                <a:spcPts val="0"/>
              </a:spcAft>
              <a:buSzPts val="2800"/>
              <a:buNone/>
              <a:defRPr>
                <a:latin typeface="Ubuntu"/>
                <a:ea typeface="Ubuntu"/>
                <a:cs typeface="Ubuntu"/>
                <a:sym typeface="Ubuntu"/>
              </a:defRPr>
            </a:lvl8pPr>
            <a:lvl9pPr lvl="8" rtl="0">
              <a:lnSpc>
                <a:spcPct val="100000"/>
              </a:lnSpc>
              <a:spcBef>
                <a:spcPts val="0"/>
              </a:spcBef>
              <a:spcAft>
                <a:spcPts val="0"/>
              </a:spcAft>
              <a:buSzPts val="2800"/>
              <a:buNone/>
              <a:defRPr>
                <a:latin typeface="Ubuntu"/>
                <a:ea typeface="Ubuntu"/>
                <a:cs typeface="Ubuntu"/>
                <a:sym typeface="Ubuntu"/>
              </a:defRPr>
            </a:lvl9pPr>
          </a:lstStyle>
          <a:p/>
        </p:txBody>
      </p:sp>
      <p:sp>
        <p:nvSpPr>
          <p:cNvPr id="1490" name="Google Shape;1490;p16"/>
          <p:cNvSpPr txBox="1"/>
          <p:nvPr>
            <p:ph hasCustomPrompt="1" idx="8" type="title"/>
          </p:nvPr>
        </p:nvSpPr>
        <p:spPr>
          <a:xfrm>
            <a:off x="5318480" y="1967775"/>
            <a:ext cx="780300" cy="490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3000"/>
              <a:buFont typeface="Ubuntu"/>
              <a:buNone/>
              <a:defRPr sz="3000">
                <a:latin typeface="Ubuntu"/>
                <a:ea typeface="Ubuntu"/>
                <a:cs typeface="Ubuntu"/>
                <a:sym typeface="Ubuntu"/>
              </a:defRPr>
            </a:lvl1pPr>
            <a:lvl2pPr lvl="1" rtl="0" algn="ctr">
              <a:lnSpc>
                <a:spcPct val="100000"/>
              </a:lnSpc>
              <a:spcBef>
                <a:spcPts val="0"/>
              </a:spcBef>
              <a:spcAft>
                <a:spcPts val="0"/>
              </a:spcAft>
              <a:buSzPts val="3000"/>
              <a:buFont typeface="Ubuntu"/>
              <a:buNone/>
              <a:defRPr b="1" sz="3000">
                <a:latin typeface="Ubuntu"/>
                <a:ea typeface="Ubuntu"/>
                <a:cs typeface="Ubuntu"/>
                <a:sym typeface="Ubuntu"/>
              </a:defRPr>
            </a:lvl2pPr>
            <a:lvl3pPr lvl="2" rtl="0" algn="ctr">
              <a:lnSpc>
                <a:spcPct val="100000"/>
              </a:lnSpc>
              <a:spcBef>
                <a:spcPts val="0"/>
              </a:spcBef>
              <a:spcAft>
                <a:spcPts val="0"/>
              </a:spcAft>
              <a:buSzPts val="3000"/>
              <a:buFont typeface="Ubuntu"/>
              <a:buNone/>
              <a:defRPr b="1" sz="3000">
                <a:latin typeface="Ubuntu"/>
                <a:ea typeface="Ubuntu"/>
                <a:cs typeface="Ubuntu"/>
                <a:sym typeface="Ubuntu"/>
              </a:defRPr>
            </a:lvl3pPr>
            <a:lvl4pPr lvl="3" rtl="0" algn="ctr">
              <a:lnSpc>
                <a:spcPct val="100000"/>
              </a:lnSpc>
              <a:spcBef>
                <a:spcPts val="0"/>
              </a:spcBef>
              <a:spcAft>
                <a:spcPts val="0"/>
              </a:spcAft>
              <a:buSzPts val="3000"/>
              <a:buFont typeface="Ubuntu"/>
              <a:buNone/>
              <a:defRPr b="1" sz="3000">
                <a:latin typeface="Ubuntu"/>
                <a:ea typeface="Ubuntu"/>
                <a:cs typeface="Ubuntu"/>
                <a:sym typeface="Ubuntu"/>
              </a:defRPr>
            </a:lvl4pPr>
            <a:lvl5pPr lvl="4" rtl="0" algn="ctr">
              <a:lnSpc>
                <a:spcPct val="100000"/>
              </a:lnSpc>
              <a:spcBef>
                <a:spcPts val="0"/>
              </a:spcBef>
              <a:spcAft>
                <a:spcPts val="0"/>
              </a:spcAft>
              <a:buSzPts val="3000"/>
              <a:buFont typeface="Ubuntu"/>
              <a:buNone/>
              <a:defRPr b="1" sz="3000">
                <a:latin typeface="Ubuntu"/>
                <a:ea typeface="Ubuntu"/>
                <a:cs typeface="Ubuntu"/>
                <a:sym typeface="Ubuntu"/>
              </a:defRPr>
            </a:lvl5pPr>
            <a:lvl6pPr lvl="5" rtl="0" algn="ctr">
              <a:lnSpc>
                <a:spcPct val="100000"/>
              </a:lnSpc>
              <a:spcBef>
                <a:spcPts val="0"/>
              </a:spcBef>
              <a:spcAft>
                <a:spcPts val="0"/>
              </a:spcAft>
              <a:buSzPts val="3000"/>
              <a:buFont typeface="Ubuntu"/>
              <a:buNone/>
              <a:defRPr b="1" sz="3000">
                <a:latin typeface="Ubuntu"/>
                <a:ea typeface="Ubuntu"/>
                <a:cs typeface="Ubuntu"/>
                <a:sym typeface="Ubuntu"/>
              </a:defRPr>
            </a:lvl6pPr>
            <a:lvl7pPr lvl="6" rtl="0" algn="ctr">
              <a:lnSpc>
                <a:spcPct val="100000"/>
              </a:lnSpc>
              <a:spcBef>
                <a:spcPts val="0"/>
              </a:spcBef>
              <a:spcAft>
                <a:spcPts val="0"/>
              </a:spcAft>
              <a:buSzPts val="3000"/>
              <a:buFont typeface="Ubuntu"/>
              <a:buNone/>
              <a:defRPr b="1" sz="3000">
                <a:latin typeface="Ubuntu"/>
                <a:ea typeface="Ubuntu"/>
                <a:cs typeface="Ubuntu"/>
                <a:sym typeface="Ubuntu"/>
              </a:defRPr>
            </a:lvl7pPr>
            <a:lvl8pPr lvl="7" rtl="0" algn="ctr">
              <a:lnSpc>
                <a:spcPct val="100000"/>
              </a:lnSpc>
              <a:spcBef>
                <a:spcPts val="0"/>
              </a:spcBef>
              <a:spcAft>
                <a:spcPts val="0"/>
              </a:spcAft>
              <a:buSzPts val="3000"/>
              <a:buFont typeface="Ubuntu"/>
              <a:buNone/>
              <a:defRPr b="1" sz="3000">
                <a:latin typeface="Ubuntu"/>
                <a:ea typeface="Ubuntu"/>
                <a:cs typeface="Ubuntu"/>
                <a:sym typeface="Ubuntu"/>
              </a:defRPr>
            </a:lvl8pPr>
            <a:lvl9pPr lvl="8" rtl="0" algn="ctr">
              <a:lnSpc>
                <a:spcPct val="100000"/>
              </a:lnSpc>
              <a:spcBef>
                <a:spcPts val="0"/>
              </a:spcBef>
              <a:spcAft>
                <a:spcPts val="0"/>
              </a:spcAft>
              <a:buSzPts val="3000"/>
              <a:buFont typeface="Ubuntu"/>
              <a:buNone/>
              <a:defRPr b="1" sz="3000">
                <a:latin typeface="Ubuntu"/>
                <a:ea typeface="Ubuntu"/>
                <a:cs typeface="Ubuntu"/>
                <a:sym typeface="Ubuntu"/>
              </a:defRPr>
            </a:lvl9pPr>
          </a:lstStyle>
          <a:p>
            <a:r>
              <a:t>xx%</a:t>
            </a:r>
          </a:p>
        </p:txBody>
      </p:sp>
      <p:sp>
        <p:nvSpPr>
          <p:cNvPr id="1491" name="Google Shape;1491;p16"/>
          <p:cNvSpPr txBox="1"/>
          <p:nvPr>
            <p:ph idx="9" type="subTitle"/>
          </p:nvPr>
        </p:nvSpPr>
        <p:spPr>
          <a:xfrm>
            <a:off x="6786758" y="3269950"/>
            <a:ext cx="1683300" cy="7803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None/>
              <a:defRPr sz="1400">
                <a:solidFill>
                  <a:schemeClr val="dk1"/>
                </a:solidFill>
              </a:defRPr>
            </a:lvl1pPr>
            <a:lvl2pPr lvl="1" rtl="0">
              <a:lnSpc>
                <a:spcPct val="100000"/>
              </a:lnSpc>
              <a:spcBef>
                <a:spcPts val="0"/>
              </a:spcBef>
              <a:spcAft>
                <a:spcPts val="0"/>
              </a:spcAft>
              <a:buClr>
                <a:schemeClr val="dk1"/>
              </a:buClr>
              <a:buSzPts val="1400"/>
              <a:buNone/>
              <a:defRPr>
                <a:solidFill>
                  <a:schemeClr val="dk1"/>
                </a:solidFill>
              </a:defRPr>
            </a:lvl2pPr>
            <a:lvl3pPr lvl="2" rtl="0">
              <a:lnSpc>
                <a:spcPct val="100000"/>
              </a:lnSpc>
              <a:spcBef>
                <a:spcPts val="1600"/>
              </a:spcBef>
              <a:spcAft>
                <a:spcPts val="0"/>
              </a:spcAft>
              <a:buClr>
                <a:schemeClr val="dk1"/>
              </a:buClr>
              <a:buSzPts val="1400"/>
              <a:buNone/>
              <a:defRPr>
                <a:solidFill>
                  <a:schemeClr val="dk1"/>
                </a:solidFill>
              </a:defRPr>
            </a:lvl3pPr>
            <a:lvl4pPr lvl="3" rtl="0">
              <a:lnSpc>
                <a:spcPct val="100000"/>
              </a:lnSpc>
              <a:spcBef>
                <a:spcPts val="1600"/>
              </a:spcBef>
              <a:spcAft>
                <a:spcPts val="0"/>
              </a:spcAft>
              <a:buClr>
                <a:schemeClr val="dk1"/>
              </a:buClr>
              <a:buSzPts val="1400"/>
              <a:buNone/>
              <a:defRPr>
                <a:solidFill>
                  <a:schemeClr val="dk1"/>
                </a:solidFill>
              </a:defRPr>
            </a:lvl4pPr>
            <a:lvl5pPr lvl="4" rtl="0">
              <a:lnSpc>
                <a:spcPct val="100000"/>
              </a:lnSpc>
              <a:spcBef>
                <a:spcPts val="1600"/>
              </a:spcBef>
              <a:spcAft>
                <a:spcPts val="0"/>
              </a:spcAft>
              <a:buClr>
                <a:schemeClr val="dk1"/>
              </a:buClr>
              <a:buSzPts val="1400"/>
              <a:buNone/>
              <a:defRPr>
                <a:solidFill>
                  <a:schemeClr val="dk1"/>
                </a:solidFill>
              </a:defRPr>
            </a:lvl5pPr>
            <a:lvl6pPr lvl="5" rtl="0">
              <a:lnSpc>
                <a:spcPct val="100000"/>
              </a:lnSpc>
              <a:spcBef>
                <a:spcPts val="1600"/>
              </a:spcBef>
              <a:spcAft>
                <a:spcPts val="0"/>
              </a:spcAft>
              <a:buClr>
                <a:schemeClr val="dk1"/>
              </a:buClr>
              <a:buSzPts val="1400"/>
              <a:buNone/>
              <a:defRPr>
                <a:solidFill>
                  <a:schemeClr val="dk1"/>
                </a:solidFill>
              </a:defRPr>
            </a:lvl6pPr>
            <a:lvl7pPr lvl="6" rtl="0">
              <a:lnSpc>
                <a:spcPct val="100000"/>
              </a:lnSpc>
              <a:spcBef>
                <a:spcPts val="1600"/>
              </a:spcBef>
              <a:spcAft>
                <a:spcPts val="0"/>
              </a:spcAft>
              <a:buClr>
                <a:schemeClr val="dk1"/>
              </a:buClr>
              <a:buSzPts val="1400"/>
              <a:buNone/>
              <a:defRPr>
                <a:solidFill>
                  <a:schemeClr val="dk1"/>
                </a:solidFill>
              </a:defRPr>
            </a:lvl7pPr>
            <a:lvl8pPr lvl="7" rtl="0">
              <a:lnSpc>
                <a:spcPct val="100000"/>
              </a:lnSpc>
              <a:spcBef>
                <a:spcPts val="1600"/>
              </a:spcBef>
              <a:spcAft>
                <a:spcPts val="0"/>
              </a:spcAft>
              <a:buClr>
                <a:schemeClr val="dk1"/>
              </a:buClr>
              <a:buSzPts val="1400"/>
              <a:buNone/>
              <a:defRPr>
                <a:solidFill>
                  <a:schemeClr val="dk1"/>
                </a:solidFill>
              </a:defRPr>
            </a:lvl8pPr>
            <a:lvl9pPr lvl="8" rtl="0">
              <a:lnSpc>
                <a:spcPct val="100000"/>
              </a:lnSpc>
              <a:spcBef>
                <a:spcPts val="1600"/>
              </a:spcBef>
              <a:spcAft>
                <a:spcPts val="1600"/>
              </a:spcAft>
              <a:buClr>
                <a:schemeClr val="dk1"/>
              </a:buClr>
              <a:buSzPts val="1400"/>
              <a:buNone/>
              <a:defRPr>
                <a:solidFill>
                  <a:schemeClr val="dk1"/>
                </a:solidFill>
              </a:defRPr>
            </a:lvl9pPr>
          </a:lstStyle>
          <a:p/>
        </p:txBody>
      </p:sp>
      <p:sp>
        <p:nvSpPr>
          <p:cNvPr id="1492" name="Google Shape;1492;p16"/>
          <p:cNvSpPr txBox="1"/>
          <p:nvPr>
            <p:ph idx="13" type="title"/>
          </p:nvPr>
        </p:nvSpPr>
        <p:spPr>
          <a:xfrm>
            <a:off x="6651758" y="2831275"/>
            <a:ext cx="1953300" cy="360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800"/>
              <a:buNone/>
              <a:defRPr sz="1800">
                <a:latin typeface="Ubuntu"/>
                <a:ea typeface="Ubuntu"/>
                <a:cs typeface="Ubuntu"/>
                <a:sym typeface="Ubuntu"/>
              </a:defRPr>
            </a:lvl1pPr>
            <a:lvl2pPr lvl="1" rtl="0">
              <a:lnSpc>
                <a:spcPct val="100000"/>
              </a:lnSpc>
              <a:spcBef>
                <a:spcPts val="0"/>
              </a:spcBef>
              <a:spcAft>
                <a:spcPts val="0"/>
              </a:spcAft>
              <a:buSzPts val="2800"/>
              <a:buNone/>
              <a:defRPr>
                <a:latin typeface="Ubuntu"/>
                <a:ea typeface="Ubuntu"/>
                <a:cs typeface="Ubuntu"/>
                <a:sym typeface="Ubuntu"/>
              </a:defRPr>
            </a:lvl2pPr>
            <a:lvl3pPr lvl="2" rtl="0">
              <a:lnSpc>
                <a:spcPct val="100000"/>
              </a:lnSpc>
              <a:spcBef>
                <a:spcPts val="0"/>
              </a:spcBef>
              <a:spcAft>
                <a:spcPts val="0"/>
              </a:spcAft>
              <a:buSzPts val="2800"/>
              <a:buNone/>
              <a:defRPr>
                <a:latin typeface="Ubuntu"/>
                <a:ea typeface="Ubuntu"/>
                <a:cs typeface="Ubuntu"/>
                <a:sym typeface="Ubuntu"/>
              </a:defRPr>
            </a:lvl3pPr>
            <a:lvl4pPr lvl="3" rtl="0">
              <a:lnSpc>
                <a:spcPct val="100000"/>
              </a:lnSpc>
              <a:spcBef>
                <a:spcPts val="0"/>
              </a:spcBef>
              <a:spcAft>
                <a:spcPts val="0"/>
              </a:spcAft>
              <a:buSzPts val="2800"/>
              <a:buNone/>
              <a:defRPr>
                <a:latin typeface="Ubuntu"/>
                <a:ea typeface="Ubuntu"/>
                <a:cs typeface="Ubuntu"/>
                <a:sym typeface="Ubuntu"/>
              </a:defRPr>
            </a:lvl4pPr>
            <a:lvl5pPr lvl="4" rtl="0">
              <a:lnSpc>
                <a:spcPct val="100000"/>
              </a:lnSpc>
              <a:spcBef>
                <a:spcPts val="0"/>
              </a:spcBef>
              <a:spcAft>
                <a:spcPts val="0"/>
              </a:spcAft>
              <a:buSzPts val="2800"/>
              <a:buNone/>
              <a:defRPr>
                <a:latin typeface="Ubuntu"/>
                <a:ea typeface="Ubuntu"/>
                <a:cs typeface="Ubuntu"/>
                <a:sym typeface="Ubuntu"/>
              </a:defRPr>
            </a:lvl5pPr>
            <a:lvl6pPr lvl="5" rtl="0">
              <a:lnSpc>
                <a:spcPct val="100000"/>
              </a:lnSpc>
              <a:spcBef>
                <a:spcPts val="0"/>
              </a:spcBef>
              <a:spcAft>
                <a:spcPts val="0"/>
              </a:spcAft>
              <a:buSzPts val="2800"/>
              <a:buNone/>
              <a:defRPr>
                <a:latin typeface="Ubuntu"/>
                <a:ea typeface="Ubuntu"/>
                <a:cs typeface="Ubuntu"/>
                <a:sym typeface="Ubuntu"/>
              </a:defRPr>
            </a:lvl6pPr>
            <a:lvl7pPr lvl="6" rtl="0">
              <a:lnSpc>
                <a:spcPct val="100000"/>
              </a:lnSpc>
              <a:spcBef>
                <a:spcPts val="0"/>
              </a:spcBef>
              <a:spcAft>
                <a:spcPts val="0"/>
              </a:spcAft>
              <a:buSzPts val="2800"/>
              <a:buNone/>
              <a:defRPr>
                <a:latin typeface="Ubuntu"/>
                <a:ea typeface="Ubuntu"/>
                <a:cs typeface="Ubuntu"/>
                <a:sym typeface="Ubuntu"/>
              </a:defRPr>
            </a:lvl7pPr>
            <a:lvl8pPr lvl="7" rtl="0">
              <a:lnSpc>
                <a:spcPct val="100000"/>
              </a:lnSpc>
              <a:spcBef>
                <a:spcPts val="0"/>
              </a:spcBef>
              <a:spcAft>
                <a:spcPts val="0"/>
              </a:spcAft>
              <a:buSzPts val="2800"/>
              <a:buNone/>
              <a:defRPr>
                <a:latin typeface="Ubuntu"/>
                <a:ea typeface="Ubuntu"/>
                <a:cs typeface="Ubuntu"/>
                <a:sym typeface="Ubuntu"/>
              </a:defRPr>
            </a:lvl8pPr>
            <a:lvl9pPr lvl="8" rtl="0">
              <a:lnSpc>
                <a:spcPct val="100000"/>
              </a:lnSpc>
              <a:spcBef>
                <a:spcPts val="0"/>
              </a:spcBef>
              <a:spcAft>
                <a:spcPts val="0"/>
              </a:spcAft>
              <a:buSzPts val="2800"/>
              <a:buNone/>
              <a:defRPr>
                <a:latin typeface="Ubuntu"/>
                <a:ea typeface="Ubuntu"/>
                <a:cs typeface="Ubuntu"/>
                <a:sym typeface="Ubuntu"/>
              </a:defRPr>
            </a:lvl9pPr>
          </a:lstStyle>
          <a:p/>
        </p:txBody>
      </p:sp>
      <p:sp>
        <p:nvSpPr>
          <p:cNvPr id="1493" name="Google Shape;1493;p16"/>
          <p:cNvSpPr txBox="1"/>
          <p:nvPr>
            <p:ph hasCustomPrompt="1" idx="14" type="title"/>
          </p:nvPr>
        </p:nvSpPr>
        <p:spPr>
          <a:xfrm>
            <a:off x="7239204" y="1967775"/>
            <a:ext cx="780300" cy="490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3000"/>
              <a:buFont typeface="Ubuntu"/>
              <a:buNone/>
              <a:defRPr sz="3000">
                <a:latin typeface="Ubuntu"/>
                <a:ea typeface="Ubuntu"/>
                <a:cs typeface="Ubuntu"/>
                <a:sym typeface="Ubuntu"/>
              </a:defRPr>
            </a:lvl1pPr>
            <a:lvl2pPr lvl="1" rtl="0" algn="ctr">
              <a:lnSpc>
                <a:spcPct val="100000"/>
              </a:lnSpc>
              <a:spcBef>
                <a:spcPts val="0"/>
              </a:spcBef>
              <a:spcAft>
                <a:spcPts val="0"/>
              </a:spcAft>
              <a:buSzPts val="3000"/>
              <a:buFont typeface="Ubuntu"/>
              <a:buNone/>
              <a:defRPr b="1" sz="3000">
                <a:latin typeface="Ubuntu"/>
                <a:ea typeface="Ubuntu"/>
                <a:cs typeface="Ubuntu"/>
                <a:sym typeface="Ubuntu"/>
              </a:defRPr>
            </a:lvl2pPr>
            <a:lvl3pPr lvl="2" rtl="0" algn="ctr">
              <a:lnSpc>
                <a:spcPct val="100000"/>
              </a:lnSpc>
              <a:spcBef>
                <a:spcPts val="0"/>
              </a:spcBef>
              <a:spcAft>
                <a:spcPts val="0"/>
              </a:spcAft>
              <a:buSzPts val="3000"/>
              <a:buFont typeface="Ubuntu"/>
              <a:buNone/>
              <a:defRPr b="1" sz="3000">
                <a:latin typeface="Ubuntu"/>
                <a:ea typeface="Ubuntu"/>
                <a:cs typeface="Ubuntu"/>
                <a:sym typeface="Ubuntu"/>
              </a:defRPr>
            </a:lvl3pPr>
            <a:lvl4pPr lvl="3" rtl="0" algn="ctr">
              <a:lnSpc>
                <a:spcPct val="100000"/>
              </a:lnSpc>
              <a:spcBef>
                <a:spcPts val="0"/>
              </a:spcBef>
              <a:spcAft>
                <a:spcPts val="0"/>
              </a:spcAft>
              <a:buSzPts val="3000"/>
              <a:buFont typeface="Ubuntu"/>
              <a:buNone/>
              <a:defRPr b="1" sz="3000">
                <a:latin typeface="Ubuntu"/>
                <a:ea typeface="Ubuntu"/>
                <a:cs typeface="Ubuntu"/>
                <a:sym typeface="Ubuntu"/>
              </a:defRPr>
            </a:lvl4pPr>
            <a:lvl5pPr lvl="4" rtl="0" algn="ctr">
              <a:lnSpc>
                <a:spcPct val="100000"/>
              </a:lnSpc>
              <a:spcBef>
                <a:spcPts val="0"/>
              </a:spcBef>
              <a:spcAft>
                <a:spcPts val="0"/>
              </a:spcAft>
              <a:buSzPts val="3000"/>
              <a:buFont typeface="Ubuntu"/>
              <a:buNone/>
              <a:defRPr b="1" sz="3000">
                <a:latin typeface="Ubuntu"/>
                <a:ea typeface="Ubuntu"/>
                <a:cs typeface="Ubuntu"/>
                <a:sym typeface="Ubuntu"/>
              </a:defRPr>
            </a:lvl5pPr>
            <a:lvl6pPr lvl="5" rtl="0" algn="ctr">
              <a:lnSpc>
                <a:spcPct val="100000"/>
              </a:lnSpc>
              <a:spcBef>
                <a:spcPts val="0"/>
              </a:spcBef>
              <a:spcAft>
                <a:spcPts val="0"/>
              </a:spcAft>
              <a:buSzPts val="3000"/>
              <a:buFont typeface="Ubuntu"/>
              <a:buNone/>
              <a:defRPr b="1" sz="3000">
                <a:latin typeface="Ubuntu"/>
                <a:ea typeface="Ubuntu"/>
                <a:cs typeface="Ubuntu"/>
                <a:sym typeface="Ubuntu"/>
              </a:defRPr>
            </a:lvl6pPr>
            <a:lvl7pPr lvl="6" rtl="0" algn="ctr">
              <a:lnSpc>
                <a:spcPct val="100000"/>
              </a:lnSpc>
              <a:spcBef>
                <a:spcPts val="0"/>
              </a:spcBef>
              <a:spcAft>
                <a:spcPts val="0"/>
              </a:spcAft>
              <a:buSzPts val="3000"/>
              <a:buFont typeface="Ubuntu"/>
              <a:buNone/>
              <a:defRPr b="1" sz="3000">
                <a:latin typeface="Ubuntu"/>
                <a:ea typeface="Ubuntu"/>
                <a:cs typeface="Ubuntu"/>
                <a:sym typeface="Ubuntu"/>
              </a:defRPr>
            </a:lvl7pPr>
            <a:lvl8pPr lvl="7" rtl="0" algn="ctr">
              <a:lnSpc>
                <a:spcPct val="100000"/>
              </a:lnSpc>
              <a:spcBef>
                <a:spcPts val="0"/>
              </a:spcBef>
              <a:spcAft>
                <a:spcPts val="0"/>
              </a:spcAft>
              <a:buSzPts val="3000"/>
              <a:buFont typeface="Ubuntu"/>
              <a:buNone/>
              <a:defRPr b="1" sz="3000">
                <a:latin typeface="Ubuntu"/>
                <a:ea typeface="Ubuntu"/>
                <a:cs typeface="Ubuntu"/>
                <a:sym typeface="Ubuntu"/>
              </a:defRPr>
            </a:lvl8pPr>
            <a:lvl9pPr lvl="8" rtl="0" algn="ctr">
              <a:lnSpc>
                <a:spcPct val="100000"/>
              </a:lnSpc>
              <a:spcBef>
                <a:spcPts val="0"/>
              </a:spcBef>
              <a:spcAft>
                <a:spcPts val="0"/>
              </a:spcAft>
              <a:buSzPts val="3000"/>
              <a:buFont typeface="Ubuntu"/>
              <a:buNone/>
              <a:defRPr b="1" sz="3000">
                <a:latin typeface="Ubuntu"/>
                <a:ea typeface="Ubuntu"/>
                <a:cs typeface="Ubuntu"/>
                <a:sym typeface="Ubuntu"/>
              </a:defRPr>
            </a:lvl9pPr>
          </a:lstStyle>
          <a:p>
            <a:r>
              <a:t>xx%</a:t>
            </a:r>
          </a:p>
        </p:txBody>
      </p:sp>
      <p:sp>
        <p:nvSpPr>
          <p:cNvPr id="1494" name="Google Shape;1494;p16"/>
          <p:cNvSpPr txBox="1"/>
          <p:nvPr>
            <p:ph idx="15" type="title"/>
          </p:nvPr>
        </p:nvSpPr>
        <p:spPr>
          <a:xfrm>
            <a:off x="628350" y="385950"/>
            <a:ext cx="7887300" cy="529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3500"/>
              <a:buNone/>
              <a:defRPr sz="3500"/>
            </a:lvl1pPr>
            <a:lvl2pPr lvl="1" rtl="0">
              <a:lnSpc>
                <a:spcPct val="100000"/>
              </a:lnSpc>
              <a:spcBef>
                <a:spcPts val="0"/>
              </a:spcBef>
              <a:spcAft>
                <a:spcPts val="0"/>
              </a:spcAft>
              <a:buSzPts val="2400"/>
              <a:buNone/>
              <a:defRPr sz="2400"/>
            </a:lvl2pPr>
            <a:lvl3pPr lvl="2" rtl="0">
              <a:lnSpc>
                <a:spcPct val="100000"/>
              </a:lnSpc>
              <a:spcBef>
                <a:spcPts val="0"/>
              </a:spcBef>
              <a:spcAft>
                <a:spcPts val="0"/>
              </a:spcAft>
              <a:buSzPts val="2400"/>
              <a:buNone/>
              <a:defRPr sz="2400"/>
            </a:lvl3pPr>
            <a:lvl4pPr lvl="3" rtl="0">
              <a:lnSpc>
                <a:spcPct val="100000"/>
              </a:lnSpc>
              <a:spcBef>
                <a:spcPts val="0"/>
              </a:spcBef>
              <a:spcAft>
                <a:spcPts val="0"/>
              </a:spcAft>
              <a:buSzPts val="2400"/>
              <a:buNone/>
              <a:defRPr sz="2400"/>
            </a:lvl4pPr>
            <a:lvl5pPr lvl="4" rtl="0">
              <a:lnSpc>
                <a:spcPct val="100000"/>
              </a:lnSpc>
              <a:spcBef>
                <a:spcPts val="0"/>
              </a:spcBef>
              <a:spcAft>
                <a:spcPts val="0"/>
              </a:spcAft>
              <a:buSzPts val="2400"/>
              <a:buNone/>
              <a:defRPr sz="2400"/>
            </a:lvl5pPr>
            <a:lvl6pPr lvl="5" rtl="0">
              <a:lnSpc>
                <a:spcPct val="100000"/>
              </a:lnSpc>
              <a:spcBef>
                <a:spcPts val="0"/>
              </a:spcBef>
              <a:spcAft>
                <a:spcPts val="0"/>
              </a:spcAft>
              <a:buSzPts val="2400"/>
              <a:buNone/>
              <a:defRPr sz="2400"/>
            </a:lvl6pPr>
            <a:lvl7pPr lvl="6" rtl="0">
              <a:lnSpc>
                <a:spcPct val="100000"/>
              </a:lnSpc>
              <a:spcBef>
                <a:spcPts val="0"/>
              </a:spcBef>
              <a:spcAft>
                <a:spcPts val="0"/>
              </a:spcAft>
              <a:buSzPts val="2400"/>
              <a:buNone/>
              <a:defRPr sz="2400"/>
            </a:lvl7pPr>
            <a:lvl8pPr lvl="7" rtl="0">
              <a:lnSpc>
                <a:spcPct val="100000"/>
              </a:lnSpc>
              <a:spcBef>
                <a:spcPts val="0"/>
              </a:spcBef>
              <a:spcAft>
                <a:spcPts val="0"/>
              </a:spcAft>
              <a:buSzPts val="2400"/>
              <a:buNone/>
              <a:defRPr sz="2400"/>
            </a:lvl8pPr>
            <a:lvl9pPr lvl="8" rtl="0">
              <a:lnSpc>
                <a:spcPct val="100000"/>
              </a:lnSpc>
              <a:spcBef>
                <a:spcPts val="0"/>
              </a:spcBef>
              <a:spcAft>
                <a:spcPts val="0"/>
              </a:spcAft>
              <a:buSzPts val="2400"/>
              <a:buNone/>
              <a:defRPr sz="2400"/>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TITLE_AND_TWO_COLUMNS_2">
    <p:spTree>
      <p:nvGrpSpPr>
        <p:cNvPr id="1495" name="Shape 1495"/>
        <p:cNvGrpSpPr/>
        <p:nvPr/>
      </p:nvGrpSpPr>
      <p:grpSpPr>
        <a:xfrm>
          <a:off x="0" y="0"/>
          <a:ext cx="0" cy="0"/>
          <a:chOff x="0" y="0"/>
          <a:chExt cx="0" cy="0"/>
        </a:xfrm>
      </p:grpSpPr>
      <p:grpSp>
        <p:nvGrpSpPr>
          <p:cNvPr id="1496" name="Google Shape;1496;p17"/>
          <p:cNvGrpSpPr/>
          <p:nvPr/>
        </p:nvGrpSpPr>
        <p:grpSpPr>
          <a:xfrm>
            <a:off x="140" y="-9528"/>
            <a:ext cx="9143724" cy="5158800"/>
            <a:chOff x="245950" y="1040800"/>
            <a:chExt cx="7103025" cy="3616150"/>
          </a:xfrm>
        </p:grpSpPr>
        <p:sp>
          <p:nvSpPr>
            <p:cNvPr id="1497" name="Google Shape;1497;p17"/>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8" name="Google Shape;1498;p17"/>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9" name="Google Shape;1499;p17"/>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0" name="Google Shape;1500;p17"/>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1" name="Google Shape;1501;p17"/>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2" name="Google Shape;1502;p17"/>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3" name="Google Shape;1503;p17"/>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4" name="Google Shape;1504;p17"/>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5" name="Google Shape;1505;p17"/>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6" name="Google Shape;1506;p17"/>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7" name="Google Shape;1507;p17"/>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8" name="Google Shape;1508;p17"/>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9" name="Google Shape;1509;p17"/>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0" name="Google Shape;1510;p17"/>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1" name="Google Shape;1511;p17"/>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2" name="Google Shape;1512;p17"/>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3" name="Google Shape;1513;p17"/>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4" name="Google Shape;1514;p17"/>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5" name="Google Shape;1515;p17"/>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6" name="Google Shape;1516;p17"/>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7" name="Google Shape;1517;p17"/>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8" name="Google Shape;1518;p17"/>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9" name="Google Shape;1519;p17"/>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0" name="Google Shape;1520;p17"/>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1" name="Google Shape;1521;p17"/>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2" name="Google Shape;1522;p17"/>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3" name="Google Shape;1523;p17"/>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4" name="Google Shape;1524;p17"/>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5" name="Google Shape;1525;p17"/>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6" name="Google Shape;1526;p17"/>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7" name="Google Shape;1527;p17"/>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8" name="Google Shape;1528;p17"/>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9" name="Google Shape;1529;p17"/>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0" name="Google Shape;1530;p17"/>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1" name="Google Shape;1531;p17"/>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2" name="Google Shape;1532;p17"/>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3" name="Google Shape;1533;p17"/>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4" name="Google Shape;1534;p17"/>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5" name="Google Shape;1535;p17"/>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6" name="Google Shape;1536;p17"/>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7" name="Google Shape;1537;p17"/>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8" name="Google Shape;1538;p17"/>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9" name="Google Shape;1539;p17"/>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0" name="Google Shape;1540;p17"/>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1" name="Google Shape;1541;p17"/>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2" name="Google Shape;1542;p17"/>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3" name="Google Shape;1543;p17"/>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4" name="Google Shape;1544;p17"/>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5" name="Google Shape;1545;p17"/>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6" name="Google Shape;1546;p17"/>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7" name="Google Shape;1547;p17"/>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8" name="Google Shape;1548;p17"/>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9" name="Google Shape;1549;p17"/>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0" name="Google Shape;1550;p17"/>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1" name="Google Shape;1551;p17"/>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2" name="Google Shape;1552;p17"/>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3" name="Google Shape;1553;p17"/>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4" name="Google Shape;1554;p17"/>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5" name="Google Shape;1555;p17"/>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6" name="Google Shape;1556;p17"/>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7" name="Google Shape;1557;p17"/>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8" name="Google Shape;1558;p17"/>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9" name="Google Shape;1559;p17"/>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0" name="Google Shape;1560;p17"/>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1" name="Google Shape;1561;p17"/>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2" name="Google Shape;1562;p17"/>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3" name="Google Shape;1563;p17"/>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4" name="Google Shape;1564;p17"/>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5" name="Google Shape;1565;p17"/>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6" name="Google Shape;1566;p17"/>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7" name="Google Shape;1567;p17"/>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8" name="Google Shape;1568;p17"/>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9" name="Google Shape;1569;p17"/>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0" name="Google Shape;1570;p17"/>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1" name="Google Shape;1571;p17"/>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2" name="Google Shape;1572;p17"/>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3" name="Google Shape;1573;p17"/>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4" name="Google Shape;1574;p17"/>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5" name="Google Shape;1575;p17"/>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6" name="Google Shape;1576;p17"/>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7" name="Google Shape;1577;p17"/>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8" name="Google Shape;1578;p17"/>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9" name="Google Shape;1579;p17"/>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0" name="Google Shape;1580;p17"/>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1" name="Google Shape;1581;p17"/>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2" name="Google Shape;1582;p17"/>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3" name="Google Shape;1583;p17"/>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4" name="Google Shape;1584;p17"/>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5" name="Google Shape;1585;p17"/>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6" name="Google Shape;1586;p17"/>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7" name="Google Shape;1587;p17"/>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8" name="Google Shape;1588;p17"/>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9" name="Google Shape;1589;p17"/>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0" name="Google Shape;1590;p17"/>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1" name="Google Shape;1591;p17"/>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2" name="Google Shape;1592;p17"/>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3" name="Google Shape;1593;p17"/>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4" name="Google Shape;1594;p17"/>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5" name="Google Shape;1595;p17"/>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6" name="Google Shape;1596;p17"/>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7" name="Google Shape;1597;p17"/>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8" name="Google Shape;1598;p17"/>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9" name="Google Shape;1599;p17"/>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0" name="Google Shape;1600;p17"/>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1" name="Google Shape;1601;p17"/>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02" name="Google Shape;1602;p17"/>
          <p:cNvGrpSpPr/>
          <p:nvPr/>
        </p:nvGrpSpPr>
        <p:grpSpPr>
          <a:xfrm>
            <a:off x="2" y="-9528"/>
            <a:ext cx="9143724" cy="5158800"/>
            <a:chOff x="245950" y="1040800"/>
            <a:chExt cx="7103025" cy="3616150"/>
          </a:xfrm>
        </p:grpSpPr>
        <p:sp>
          <p:nvSpPr>
            <p:cNvPr id="1603" name="Google Shape;1603;p17"/>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4" name="Google Shape;1604;p17"/>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5" name="Google Shape;1605;p17"/>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6" name="Google Shape;1606;p17"/>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7" name="Google Shape;1607;p17"/>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8" name="Google Shape;1608;p17"/>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9" name="Google Shape;1609;p17"/>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0" name="Google Shape;1610;p17"/>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1" name="Google Shape;1611;p17"/>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2" name="Google Shape;1612;p17"/>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3" name="Google Shape;1613;p17"/>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4" name="Google Shape;1614;p17"/>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5" name="Google Shape;1615;p17"/>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6" name="Google Shape;1616;p17"/>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7" name="Google Shape;1617;p17"/>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8" name="Google Shape;1618;p17"/>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9" name="Google Shape;1619;p17"/>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0" name="Google Shape;1620;p17"/>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1" name="Google Shape;1621;p17"/>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2" name="Google Shape;1622;p17"/>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3" name="Google Shape;1623;p17"/>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4" name="Google Shape;1624;p17"/>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5" name="Google Shape;1625;p17"/>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6" name="Google Shape;1626;p17"/>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7" name="Google Shape;1627;p17"/>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8" name="Google Shape;1628;p17"/>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9" name="Google Shape;1629;p17"/>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0" name="Google Shape;1630;p17"/>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1" name="Google Shape;1631;p17"/>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2" name="Google Shape;1632;p17"/>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3" name="Google Shape;1633;p17"/>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4" name="Google Shape;1634;p17"/>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5" name="Google Shape;1635;p17"/>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6" name="Google Shape;1636;p17"/>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7" name="Google Shape;1637;p17"/>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8" name="Google Shape;1638;p17"/>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9" name="Google Shape;1639;p17"/>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0" name="Google Shape;1640;p17"/>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1" name="Google Shape;1641;p17"/>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2" name="Google Shape;1642;p17"/>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3" name="Google Shape;1643;p17"/>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4" name="Google Shape;1644;p17"/>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5" name="Google Shape;1645;p17"/>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6" name="Google Shape;1646;p17"/>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7" name="Google Shape;1647;p17"/>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8" name="Google Shape;1648;p17"/>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9" name="Google Shape;1649;p17"/>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0" name="Google Shape;1650;p17"/>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1" name="Google Shape;1651;p17"/>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2" name="Google Shape;1652;p17"/>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3" name="Google Shape;1653;p17"/>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4" name="Google Shape;1654;p17"/>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5" name="Google Shape;1655;p17"/>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6" name="Google Shape;1656;p17"/>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7" name="Google Shape;1657;p17"/>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8" name="Google Shape;1658;p17"/>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9" name="Google Shape;1659;p17"/>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0" name="Google Shape;1660;p17"/>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1" name="Google Shape;1661;p17"/>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2" name="Google Shape;1662;p17"/>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3" name="Google Shape;1663;p17"/>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4" name="Google Shape;1664;p17"/>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5" name="Google Shape;1665;p17"/>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6" name="Google Shape;1666;p17"/>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7" name="Google Shape;1667;p17"/>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8" name="Google Shape;1668;p17"/>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9" name="Google Shape;1669;p17"/>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0" name="Google Shape;1670;p17"/>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1" name="Google Shape;1671;p17"/>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2" name="Google Shape;1672;p17"/>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3" name="Google Shape;1673;p17"/>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4" name="Google Shape;1674;p17"/>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5" name="Google Shape;1675;p17"/>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6" name="Google Shape;1676;p17"/>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7" name="Google Shape;1677;p17"/>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8" name="Google Shape;1678;p17"/>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9" name="Google Shape;1679;p17"/>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0" name="Google Shape;1680;p17"/>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1" name="Google Shape;1681;p17"/>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2" name="Google Shape;1682;p17"/>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3" name="Google Shape;1683;p17"/>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4" name="Google Shape;1684;p17"/>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5" name="Google Shape;1685;p17"/>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6" name="Google Shape;1686;p17"/>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7" name="Google Shape;1687;p17"/>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8" name="Google Shape;1688;p17"/>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9" name="Google Shape;1689;p17"/>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0" name="Google Shape;1690;p17"/>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1" name="Google Shape;1691;p17"/>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2" name="Google Shape;1692;p17"/>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3" name="Google Shape;1693;p17"/>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4" name="Google Shape;1694;p17"/>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5" name="Google Shape;1695;p17"/>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6" name="Google Shape;1696;p17"/>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7" name="Google Shape;1697;p17"/>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8" name="Google Shape;1698;p17"/>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9" name="Google Shape;1699;p17"/>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0" name="Google Shape;1700;p17"/>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1" name="Google Shape;1701;p17"/>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2" name="Google Shape;1702;p17"/>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3" name="Google Shape;1703;p17"/>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4" name="Google Shape;1704;p17"/>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5" name="Google Shape;1705;p17"/>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6" name="Google Shape;1706;p17"/>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7" name="Google Shape;1707;p17"/>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08" name="Google Shape;1708;p17"/>
          <p:cNvSpPr/>
          <p:nvPr/>
        </p:nvSpPr>
        <p:spPr>
          <a:xfrm rot="10800000">
            <a:off x="0" y="750"/>
            <a:ext cx="9144000" cy="51429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9" name="Google Shape;1709;p17"/>
          <p:cNvSpPr/>
          <p:nvPr/>
        </p:nvSpPr>
        <p:spPr>
          <a:xfrm rot="-5400000">
            <a:off x="2677577" y="2235600"/>
            <a:ext cx="3834000" cy="1981800"/>
          </a:xfrm>
          <a:prstGeom prst="snip1Rect">
            <a:avLst>
              <a:gd fmla="val 16667"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0" name="Google Shape;1710;p17"/>
          <p:cNvSpPr/>
          <p:nvPr/>
        </p:nvSpPr>
        <p:spPr>
          <a:xfrm rot="-5400000">
            <a:off x="184750" y="2235600"/>
            <a:ext cx="3834000" cy="1981800"/>
          </a:xfrm>
          <a:prstGeom prst="snip1Rect">
            <a:avLst>
              <a:gd fmla="val 16667"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1" name="Google Shape;1711;p17"/>
          <p:cNvSpPr/>
          <p:nvPr/>
        </p:nvSpPr>
        <p:spPr>
          <a:xfrm rot="-5400000">
            <a:off x="5170404" y="2235600"/>
            <a:ext cx="3834000" cy="1981800"/>
          </a:xfrm>
          <a:prstGeom prst="snip1Rect">
            <a:avLst>
              <a:gd fmla="val 16667"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2" name="Google Shape;1712;p17"/>
          <p:cNvSpPr/>
          <p:nvPr/>
        </p:nvSpPr>
        <p:spPr>
          <a:xfrm>
            <a:off x="0" y="0"/>
            <a:ext cx="85704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3" name="Google Shape;1713;p17"/>
          <p:cNvSpPr/>
          <p:nvPr/>
        </p:nvSpPr>
        <p:spPr>
          <a:xfrm rot="5400000">
            <a:off x="0" y="0"/>
            <a:ext cx="968700" cy="968700"/>
          </a:xfrm>
          <a:prstGeom prst="rtTriangl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4" name="Google Shape;1714;p17"/>
          <p:cNvSpPr txBox="1"/>
          <p:nvPr>
            <p:ph type="title"/>
          </p:nvPr>
        </p:nvSpPr>
        <p:spPr>
          <a:xfrm>
            <a:off x="1288800" y="2935100"/>
            <a:ext cx="1627500" cy="357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000"/>
              <a:buNone/>
              <a:defRPr sz="2000">
                <a:latin typeface="Ubuntu"/>
                <a:ea typeface="Ubuntu"/>
                <a:cs typeface="Ubuntu"/>
                <a:sym typeface="Ubuntu"/>
              </a:defRPr>
            </a:lvl1pPr>
            <a:lvl2pPr lvl="1" rtl="0">
              <a:lnSpc>
                <a:spcPct val="100000"/>
              </a:lnSpc>
              <a:spcBef>
                <a:spcPts val="0"/>
              </a:spcBef>
              <a:spcAft>
                <a:spcPts val="0"/>
              </a:spcAft>
              <a:buSzPts val="2800"/>
              <a:buNone/>
              <a:defRPr>
                <a:latin typeface="Ubuntu"/>
                <a:ea typeface="Ubuntu"/>
                <a:cs typeface="Ubuntu"/>
                <a:sym typeface="Ubuntu"/>
              </a:defRPr>
            </a:lvl2pPr>
            <a:lvl3pPr lvl="2" rtl="0">
              <a:lnSpc>
                <a:spcPct val="100000"/>
              </a:lnSpc>
              <a:spcBef>
                <a:spcPts val="0"/>
              </a:spcBef>
              <a:spcAft>
                <a:spcPts val="0"/>
              </a:spcAft>
              <a:buSzPts val="2800"/>
              <a:buNone/>
              <a:defRPr>
                <a:latin typeface="Ubuntu"/>
                <a:ea typeface="Ubuntu"/>
                <a:cs typeface="Ubuntu"/>
                <a:sym typeface="Ubuntu"/>
              </a:defRPr>
            </a:lvl3pPr>
            <a:lvl4pPr lvl="3" rtl="0">
              <a:lnSpc>
                <a:spcPct val="100000"/>
              </a:lnSpc>
              <a:spcBef>
                <a:spcPts val="0"/>
              </a:spcBef>
              <a:spcAft>
                <a:spcPts val="0"/>
              </a:spcAft>
              <a:buSzPts val="2800"/>
              <a:buNone/>
              <a:defRPr>
                <a:latin typeface="Ubuntu"/>
                <a:ea typeface="Ubuntu"/>
                <a:cs typeface="Ubuntu"/>
                <a:sym typeface="Ubuntu"/>
              </a:defRPr>
            </a:lvl4pPr>
            <a:lvl5pPr lvl="4" rtl="0">
              <a:lnSpc>
                <a:spcPct val="100000"/>
              </a:lnSpc>
              <a:spcBef>
                <a:spcPts val="0"/>
              </a:spcBef>
              <a:spcAft>
                <a:spcPts val="0"/>
              </a:spcAft>
              <a:buSzPts val="2800"/>
              <a:buNone/>
              <a:defRPr>
                <a:latin typeface="Ubuntu"/>
                <a:ea typeface="Ubuntu"/>
                <a:cs typeface="Ubuntu"/>
                <a:sym typeface="Ubuntu"/>
              </a:defRPr>
            </a:lvl5pPr>
            <a:lvl6pPr lvl="5" rtl="0">
              <a:lnSpc>
                <a:spcPct val="100000"/>
              </a:lnSpc>
              <a:spcBef>
                <a:spcPts val="0"/>
              </a:spcBef>
              <a:spcAft>
                <a:spcPts val="0"/>
              </a:spcAft>
              <a:buSzPts val="2800"/>
              <a:buNone/>
              <a:defRPr>
                <a:latin typeface="Ubuntu"/>
                <a:ea typeface="Ubuntu"/>
                <a:cs typeface="Ubuntu"/>
                <a:sym typeface="Ubuntu"/>
              </a:defRPr>
            </a:lvl6pPr>
            <a:lvl7pPr lvl="6" rtl="0">
              <a:lnSpc>
                <a:spcPct val="100000"/>
              </a:lnSpc>
              <a:spcBef>
                <a:spcPts val="0"/>
              </a:spcBef>
              <a:spcAft>
                <a:spcPts val="0"/>
              </a:spcAft>
              <a:buSzPts val="2800"/>
              <a:buNone/>
              <a:defRPr>
                <a:latin typeface="Ubuntu"/>
                <a:ea typeface="Ubuntu"/>
                <a:cs typeface="Ubuntu"/>
                <a:sym typeface="Ubuntu"/>
              </a:defRPr>
            </a:lvl7pPr>
            <a:lvl8pPr lvl="7" rtl="0">
              <a:lnSpc>
                <a:spcPct val="100000"/>
              </a:lnSpc>
              <a:spcBef>
                <a:spcPts val="0"/>
              </a:spcBef>
              <a:spcAft>
                <a:spcPts val="0"/>
              </a:spcAft>
              <a:buSzPts val="2800"/>
              <a:buNone/>
              <a:defRPr>
                <a:latin typeface="Ubuntu"/>
                <a:ea typeface="Ubuntu"/>
                <a:cs typeface="Ubuntu"/>
                <a:sym typeface="Ubuntu"/>
              </a:defRPr>
            </a:lvl8pPr>
            <a:lvl9pPr lvl="8" rtl="0">
              <a:lnSpc>
                <a:spcPct val="100000"/>
              </a:lnSpc>
              <a:spcBef>
                <a:spcPts val="0"/>
              </a:spcBef>
              <a:spcAft>
                <a:spcPts val="0"/>
              </a:spcAft>
              <a:buSzPts val="2800"/>
              <a:buNone/>
              <a:defRPr>
                <a:latin typeface="Ubuntu"/>
                <a:ea typeface="Ubuntu"/>
                <a:cs typeface="Ubuntu"/>
                <a:sym typeface="Ubuntu"/>
              </a:defRPr>
            </a:lvl9pPr>
          </a:lstStyle>
          <a:p/>
        </p:txBody>
      </p:sp>
      <p:sp>
        <p:nvSpPr>
          <p:cNvPr id="1715" name="Google Shape;1715;p17"/>
          <p:cNvSpPr txBox="1"/>
          <p:nvPr>
            <p:ph idx="2" type="title"/>
          </p:nvPr>
        </p:nvSpPr>
        <p:spPr>
          <a:xfrm>
            <a:off x="3781300" y="2935100"/>
            <a:ext cx="1627500" cy="357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000"/>
              <a:buNone/>
              <a:defRPr sz="2000">
                <a:latin typeface="Ubuntu"/>
                <a:ea typeface="Ubuntu"/>
                <a:cs typeface="Ubuntu"/>
                <a:sym typeface="Ubuntu"/>
              </a:defRPr>
            </a:lvl1pPr>
            <a:lvl2pPr lvl="1" rtl="0">
              <a:lnSpc>
                <a:spcPct val="100000"/>
              </a:lnSpc>
              <a:spcBef>
                <a:spcPts val="0"/>
              </a:spcBef>
              <a:spcAft>
                <a:spcPts val="0"/>
              </a:spcAft>
              <a:buSzPts val="2800"/>
              <a:buNone/>
              <a:defRPr>
                <a:latin typeface="Ubuntu"/>
                <a:ea typeface="Ubuntu"/>
                <a:cs typeface="Ubuntu"/>
                <a:sym typeface="Ubuntu"/>
              </a:defRPr>
            </a:lvl2pPr>
            <a:lvl3pPr lvl="2" rtl="0">
              <a:lnSpc>
                <a:spcPct val="100000"/>
              </a:lnSpc>
              <a:spcBef>
                <a:spcPts val="0"/>
              </a:spcBef>
              <a:spcAft>
                <a:spcPts val="0"/>
              </a:spcAft>
              <a:buSzPts val="2800"/>
              <a:buNone/>
              <a:defRPr>
                <a:latin typeface="Ubuntu"/>
                <a:ea typeface="Ubuntu"/>
                <a:cs typeface="Ubuntu"/>
                <a:sym typeface="Ubuntu"/>
              </a:defRPr>
            </a:lvl3pPr>
            <a:lvl4pPr lvl="3" rtl="0">
              <a:lnSpc>
                <a:spcPct val="100000"/>
              </a:lnSpc>
              <a:spcBef>
                <a:spcPts val="0"/>
              </a:spcBef>
              <a:spcAft>
                <a:spcPts val="0"/>
              </a:spcAft>
              <a:buSzPts val="2800"/>
              <a:buNone/>
              <a:defRPr>
                <a:latin typeface="Ubuntu"/>
                <a:ea typeface="Ubuntu"/>
                <a:cs typeface="Ubuntu"/>
                <a:sym typeface="Ubuntu"/>
              </a:defRPr>
            </a:lvl4pPr>
            <a:lvl5pPr lvl="4" rtl="0">
              <a:lnSpc>
                <a:spcPct val="100000"/>
              </a:lnSpc>
              <a:spcBef>
                <a:spcPts val="0"/>
              </a:spcBef>
              <a:spcAft>
                <a:spcPts val="0"/>
              </a:spcAft>
              <a:buSzPts val="2800"/>
              <a:buNone/>
              <a:defRPr>
                <a:latin typeface="Ubuntu"/>
                <a:ea typeface="Ubuntu"/>
                <a:cs typeface="Ubuntu"/>
                <a:sym typeface="Ubuntu"/>
              </a:defRPr>
            </a:lvl5pPr>
            <a:lvl6pPr lvl="5" rtl="0">
              <a:lnSpc>
                <a:spcPct val="100000"/>
              </a:lnSpc>
              <a:spcBef>
                <a:spcPts val="0"/>
              </a:spcBef>
              <a:spcAft>
                <a:spcPts val="0"/>
              </a:spcAft>
              <a:buSzPts val="2800"/>
              <a:buNone/>
              <a:defRPr>
                <a:latin typeface="Ubuntu"/>
                <a:ea typeface="Ubuntu"/>
                <a:cs typeface="Ubuntu"/>
                <a:sym typeface="Ubuntu"/>
              </a:defRPr>
            </a:lvl6pPr>
            <a:lvl7pPr lvl="6" rtl="0">
              <a:lnSpc>
                <a:spcPct val="100000"/>
              </a:lnSpc>
              <a:spcBef>
                <a:spcPts val="0"/>
              </a:spcBef>
              <a:spcAft>
                <a:spcPts val="0"/>
              </a:spcAft>
              <a:buSzPts val="2800"/>
              <a:buNone/>
              <a:defRPr>
                <a:latin typeface="Ubuntu"/>
                <a:ea typeface="Ubuntu"/>
                <a:cs typeface="Ubuntu"/>
                <a:sym typeface="Ubuntu"/>
              </a:defRPr>
            </a:lvl7pPr>
            <a:lvl8pPr lvl="7" rtl="0">
              <a:lnSpc>
                <a:spcPct val="100000"/>
              </a:lnSpc>
              <a:spcBef>
                <a:spcPts val="0"/>
              </a:spcBef>
              <a:spcAft>
                <a:spcPts val="0"/>
              </a:spcAft>
              <a:buSzPts val="2800"/>
              <a:buNone/>
              <a:defRPr>
                <a:latin typeface="Ubuntu"/>
                <a:ea typeface="Ubuntu"/>
                <a:cs typeface="Ubuntu"/>
                <a:sym typeface="Ubuntu"/>
              </a:defRPr>
            </a:lvl8pPr>
            <a:lvl9pPr lvl="8" rtl="0">
              <a:lnSpc>
                <a:spcPct val="100000"/>
              </a:lnSpc>
              <a:spcBef>
                <a:spcPts val="0"/>
              </a:spcBef>
              <a:spcAft>
                <a:spcPts val="0"/>
              </a:spcAft>
              <a:buSzPts val="2800"/>
              <a:buNone/>
              <a:defRPr>
                <a:latin typeface="Ubuntu"/>
                <a:ea typeface="Ubuntu"/>
                <a:cs typeface="Ubuntu"/>
                <a:sym typeface="Ubuntu"/>
              </a:defRPr>
            </a:lvl9pPr>
          </a:lstStyle>
          <a:p/>
        </p:txBody>
      </p:sp>
      <p:sp>
        <p:nvSpPr>
          <p:cNvPr id="1716" name="Google Shape;1716;p17"/>
          <p:cNvSpPr txBox="1"/>
          <p:nvPr>
            <p:ph idx="3" type="title"/>
          </p:nvPr>
        </p:nvSpPr>
        <p:spPr>
          <a:xfrm>
            <a:off x="6273650" y="2935100"/>
            <a:ext cx="1627500" cy="357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000"/>
              <a:buNone/>
              <a:defRPr sz="2000">
                <a:latin typeface="Ubuntu"/>
                <a:ea typeface="Ubuntu"/>
                <a:cs typeface="Ubuntu"/>
                <a:sym typeface="Ubuntu"/>
              </a:defRPr>
            </a:lvl1pPr>
            <a:lvl2pPr lvl="1" rtl="0">
              <a:lnSpc>
                <a:spcPct val="100000"/>
              </a:lnSpc>
              <a:spcBef>
                <a:spcPts val="0"/>
              </a:spcBef>
              <a:spcAft>
                <a:spcPts val="0"/>
              </a:spcAft>
              <a:buSzPts val="2800"/>
              <a:buNone/>
              <a:defRPr>
                <a:latin typeface="Ubuntu"/>
                <a:ea typeface="Ubuntu"/>
                <a:cs typeface="Ubuntu"/>
                <a:sym typeface="Ubuntu"/>
              </a:defRPr>
            </a:lvl2pPr>
            <a:lvl3pPr lvl="2" rtl="0">
              <a:lnSpc>
                <a:spcPct val="100000"/>
              </a:lnSpc>
              <a:spcBef>
                <a:spcPts val="0"/>
              </a:spcBef>
              <a:spcAft>
                <a:spcPts val="0"/>
              </a:spcAft>
              <a:buSzPts val="2800"/>
              <a:buNone/>
              <a:defRPr>
                <a:latin typeface="Ubuntu"/>
                <a:ea typeface="Ubuntu"/>
                <a:cs typeface="Ubuntu"/>
                <a:sym typeface="Ubuntu"/>
              </a:defRPr>
            </a:lvl3pPr>
            <a:lvl4pPr lvl="3" rtl="0">
              <a:lnSpc>
                <a:spcPct val="100000"/>
              </a:lnSpc>
              <a:spcBef>
                <a:spcPts val="0"/>
              </a:spcBef>
              <a:spcAft>
                <a:spcPts val="0"/>
              </a:spcAft>
              <a:buSzPts val="2800"/>
              <a:buNone/>
              <a:defRPr>
                <a:latin typeface="Ubuntu"/>
                <a:ea typeface="Ubuntu"/>
                <a:cs typeface="Ubuntu"/>
                <a:sym typeface="Ubuntu"/>
              </a:defRPr>
            </a:lvl4pPr>
            <a:lvl5pPr lvl="4" rtl="0">
              <a:lnSpc>
                <a:spcPct val="100000"/>
              </a:lnSpc>
              <a:spcBef>
                <a:spcPts val="0"/>
              </a:spcBef>
              <a:spcAft>
                <a:spcPts val="0"/>
              </a:spcAft>
              <a:buSzPts val="2800"/>
              <a:buNone/>
              <a:defRPr>
                <a:latin typeface="Ubuntu"/>
                <a:ea typeface="Ubuntu"/>
                <a:cs typeface="Ubuntu"/>
                <a:sym typeface="Ubuntu"/>
              </a:defRPr>
            </a:lvl5pPr>
            <a:lvl6pPr lvl="5" rtl="0">
              <a:lnSpc>
                <a:spcPct val="100000"/>
              </a:lnSpc>
              <a:spcBef>
                <a:spcPts val="0"/>
              </a:spcBef>
              <a:spcAft>
                <a:spcPts val="0"/>
              </a:spcAft>
              <a:buSzPts val="2800"/>
              <a:buNone/>
              <a:defRPr>
                <a:latin typeface="Ubuntu"/>
                <a:ea typeface="Ubuntu"/>
                <a:cs typeface="Ubuntu"/>
                <a:sym typeface="Ubuntu"/>
              </a:defRPr>
            </a:lvl6pPr>
            <a:lvl7pPr lvl="6" rtl="0">
              <a:lnSpc>
                <a:spcPct val="100000"/>
              </a:lnSpc>
              <a:spcBef>
                <a:spcPts val="0"/>
              </a:spcBef>
              <a:spcAft>
                <a:spcPts val="0"/>
              </a:spcAft>
              <a:buSzPts val="2800"/>
              <a:buNone/>
              <a:defRPr>
                <a:latin typeface="Ubuntu"/>
                <a:ea typeface="Ubuntu"/>
                <a:cs typeface="Ubuntu"/>
                <a:sym typeface="Ubuntu"/>
              </a:defRPr>
            </a:lvl7pPr>
            <a:lvl8pPr lvl="7" rtl="0">
              <a:lnSpc>
                <a:spcPct val="100000"/>
              </a:lnSpc>
              <a:spcBef>
                <a:spcPts val="0"/>
              </a:spcBef>
              <a:spcAft>
                <a:spcPts val="0"/>
              </a:spcAft>
              <a:buSzPts val="2800"/>
              <a:buNone/>
              <a:defRPr>
                <a:latin typeface="Ubuntu"/>
                <a:ea typeface="Ubuntu"/>
                <a:cs typeface="Ubuntu"/>
                <a:sym typeface="Ubuntu"/>
              </a:defRPr>
            </a:lvl8pPr>
            <a:lvl9pPr lvl="8" rtl="0">
              <a:lnSpc>
                <a:spcPct val="100000"/>
              </a:lnSpc>
              <a:spcBef>
                <a:spcPts val="0"/>
              </a:spcBef>
              <a:spcAft>
                <a:spcPts val="0"/>
              </a:spcAft>
              <a:buSzPts val="2800"/>
              <a:buNone/>
              <a:defRPr>
                <a:latin typeface="Ubuntu"/>
                <a:ea typeface="Ubuntu"/>
                <a:cs typeface="Ubuntu"/>
                <a:sym typeface="Ubuntu"/>
              </a:defRPr>
            </a:lvl9pPr>
          </a:lstStyle>
          <a:p/>
        </p:txBody>
      </p:sp>
      <p:sp>
        <p:nvSpPr>
          <p:cNvPr id="1717" name="Google Shape;1717;p17"/>
          <p:cNvSpPr txBox="1"/>
          <p:nvPr>
            <p:ph idx="1" type="subTitle"/>
          </p:nvPr>
        </p:nvSpPr>
        <p:spPr>
          <a:xfrm>
            <a:off x="1288800" y="3510524"/>
            <a:ext cx="1627500" cy="836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400"/>
              <a:buNone/>
              <a:defRPr sz="1600">
                <a:solidFill>
                  <a:schemeClr val="dk1"/>
                </a:solidFill>
              </a:defRPr>
            </a:lvl1pPr>
            <a:lvl2pPr lvl="1" rtl="0">
              <a:lnSpc>
                <a:spcPct val="100000"/>
              </a:lnSpc>
              <a:spcBef>
                <a:spcPts val="1600"/>
              </a:spcBef>
              <a:spcAft>
                <a:spcPts val="0"/>
              </a:spcAft>
              <a:buClr>
                <a:schemeClr val="dk1"/>
              </a:buClr>
              <a:buSzPts val="1400"/>
              <a:buNone/>
              <a:defRPr>
                <a:solidFill>
                  <a:schemeClr val="dk1"/>
                </a:solidFill>
              </a:defRPr>
            </a:lvl2pPr>
            <a:lvl3pPr lvl="2" rtl="0">
              <a:lnSpc>
                <a:spcPct val="100000"/>
              </a:lnSpc>
              <a:spcBef>
                <a:spcPts val="1600"/>
              </a:spcBef>
              <a:spcAft>
                <a:spcPts val="0"/>
              </a:spcAft>
              <a:buClr>
                <a:schemeClr val="dk1"/>
              </a:buClr>
              <a:buSzPts val="1400"/>
              <a:buNone/>
              <a:defRPr>
                <a:solidFill>
                  <a:schemeClr val="dk1"/>
                </a:solidFill>
              </a:defRPr>
            </a:lvl3pPr>
            <a:lvl4pPr lvl="3" rtl="0">
              <a:lnSpc>
                <a:spcPct val="100000"/>
              </a:lnSpc>
              <a:spcBef>
                <a:spcPts val="1600"/>
              </a:spcBef>
              <a:spcAft>
                <a:spcPts val="0"/>
              </a:spcAft>
              <a:buClr>
                <a:schemeClr val="dk1"/>
              </a:buClr>
              <a:buSzPts val="1400"/>
              <a:buNone/>
              <a:defRPr>
                <a:solidFill>
                  <a:schemeClr val="dk1"/>
                </a:solidFill>
              </a:defRPr>
            </a:lvl4pPr>
            <a:lvl5pPr lvl="4" rtl="0">
              <a:lnSpc>
                <a:spcPct val="100000"/>
              </a:lnSpc>
              <a:spcBef>
                <a:spcPts val="1600"/>
              </a:spcBef>
              <a:spcAft>
                <a:spcPts val="0"/>
              </a:spcAft>
              <a:buClr>
                <a:schemeClr val="dk1"/>
              </a:buClr>
              <a:buSzPts val="1400"/>
              <a:buNone/>
              <a:defRPr>
                <a:solidFill>
                  <a:schemeClr val="dk1"/>
                </a:solidFill>
              </a:defRPr>
            </a:lvl5pPr>
            <a:lvl6pPr lvl="5" rtl="0">
              <a:lnSpc>
                <a:spcPct val="100000"/>
              </a:lnSpc>
              <a:spcBef>
                <a:spcPts val="1600"/>
              </a:spcBef>
              <a:spcAft>
                <a:spcPts val="0"/>
              </a:spcAft>
              <a:buClr>
                <a:schemeClr val="dk1"/>
              </a:buClr>
              <a:buSzPts val="1400"/>
              <a:buNone/>
              <a:defRPr>
                <a:solidFill>
                  <a:schemeClr val="dk1"/>
                </a:solidFill>
              </a:defRPr>
            </a:lvl6pPr>
            <a:lvl7pPr lvl="6" rtl="0">
              <a:lnSpc>
                <a:spcPct val="100000"/>
              </a:lnSpc>
              <a:spcBef>
                <a:spcPts val="1600"/>
              </a:spcBef>
              <a:spcAft>
                <a:spcPts val="0"/>
              </a:spcAft>
              <a:buClr>
                <a:schemeClr val="dk1"/>
              </a:buClr>
              <a:buSzPts val="1400"/>
              <a:buNone/>
              <a:defRPr>
                <a:solidFill>
                  <a:schemeClr val="dk1"/>
                </a:solidFill>
              </a:defRPr>
            </a:lvl7pPr>
            <a:lvl8pPr lvl="7" rtl="0">
              <a:lnSpc>
                <a:spcPct val="100000"/>
              </a:lnSpc>
              <a:spcBef>
                <a:spcPts val="1600"/>
              </a:spcBef>
              <a:spcAft>
                <a:spcPts val="0"/>
              </a:spcAft>
              <a:buClr>
                <a:schemeClr val="dk1"/>
              </a:buClr>
              <a:buSzPts val="1400"/>
              <a:buNone/>
              <a:defRPr>
                <a:solidFill>
                  <a:schemeClr val="dk1"/>
                </a:solidFill>
              </a:defRPr>
            </a:lvl8pPr>
            <a:lvl9pPr lvl="8" rtl="0">
              <a:lnSpc>
                <a:spcPct val="100000"/>
              </a:lnSpc>
              <a:spcBef>
                <a:spcPts val="1600"/>
              </a:spcBef>
              <a:spcAft>
                <a:spcPts val="1600"/>
              </a:spcAft>
              <a:buClr>
                <a:schemeClr val="dk1"/>
              </a:buClr>
              <a:buSzPts val="1400"/>
              <a:buNone/>
              <a:defRPr>
                <a:solidFill>
                  <a:schemeClr val="dk1"/>
                </a:solidFill>
              </a:defRPr>
            </a:lvl9pPr>
          </a:lstStyle>
          <a:p/>
        </p:txBody>
      </p:sp>
      <p:sp>
        <p:nvSpPr>
          <p:cNvPr id="1718" name="Google Shape;1718;p17"/>
          <p:cNvSpPr txBox="1"/>
          <p:nvPr>
            <p:ph idx="4" type="title"/>
          </p:nvPr>
        </p:nvSpPr>
        <p:spPr>
          <a:xfrm>
            <a:off x="628350" y="385950"/>
            <a:ext cx="7887300" cy="529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3500"/>
              <a:buNone/>
              <a:defRPr sz="3500"/>
            </a:lvl1pPr>
            <a:lvl2pPr lvl="1" rtl="0">
              <a:lnSpc>
                <a:spcPct val="100000"/>
              </a:lnSpc>
              <a:spcBef>
                <a:spcPts val="0"/>
              </a:spcBef>
              <a:spcAft>
                <a:spcPts val="0"/>
              </a:spcAft>
              <a:buSzPts val="2400"/>
              <a:buNone/>
              <a:defRPr sz="2400"/>
            </a:lvl2pPr>
            <a:lvl3pPr lvl="2" rtl="0">
              <a:lnSpc>
                <a:spcPct val="100000"/>
              </a:lnSpc>
              <a:spcBef>
                <a:spcPts val="0"/>
              </a:spcBef>
              <a:spcAft>
                <a:spcPts val="0"/>
              </a:spcAft>
              <a:buSzPts val="2400"/>
              <a:buNone/>
              <a:defRPr sz="2400"/>
            </a:lvl3pPr>
            <a:lvl4pPr lvl="3" rtl="0">
              <a:lnSpc>
                <a:spcPct val="100000"/>
              </a:lnSpc>
              <a:spcBef>
                <a:spcPts val="0"/>
              </a:spcBef>
              <a:spcAft>
                <a:spcPts val="0"/>
              </a:spcAft>
              <a:buSzPts val="2400"/>
              <a:buNone/>
              <a:defRPr sz="2400"/>
            </a:lvl4pPr>
            <a:lvl5pPr lvl="4" rtl="0">
              <a:lnSpc>
                <a:spcPct val="100000"/>
              </a:lnSpc>
              <a:spcBef>
                <a:spcPts val="0"/>
              </a:spcBef>
              <a:spcAft>
                <a:spcPts val="0"/>
              </a:spcAft>
              <a:buSzPts val="2400"/>
              <a:buNone/>
              <a:defRPr sz="2400"/>
            </a:lvl5pPr>
            <a:lvl6pPr lvl="5" rtl="0">
              <a:lnSpc>
                <a:spcPct val="100000"/>
              </a:lnSpc>
              <a:spcBef>
                <a:spcPts val="0"/>
              </a:spcBef>
              <a:spcAft>
                <a:spcPts val="0"/>
              </a:spcAft>
              <a:buSzPts val="2400"/>
              <a:buNone/>
              <a:defRPr sz="2400"/>
            </a:lvl6pPr>
            <a:lvl7pPr lvl="6" rtl="0">
              <a:lnSpc>
                <a:spcPct val="100000"/>
              </a:lnSpc>
              <a:spcBef>
                <a:spcPts val="0"/>
              </a:spcBef>
              <a:spcAft>
                <a:spcPts val="0"/>
              </a:spcAft>
              <a:buSzPts val="2400"/>
              <a:buNone/>
              <a:defRPr sz="2400"/>
            </a:lvl7pPr>
            <a:lvl8pPr lvl="7" rtl="0">
              <a:lnSpc>
                <a:spcPct val="100000"/>
              </a:lnSpc>
              <a:spcBef>
                <a:spcPts val="0"/>
              </a:spcBef>
              <a:spcAft>
                <a:spcPts val="0"/>
              </a:spcAft>
              <a:buSzPts val="2400"/>
              <a:buNone/>
              <a:defRPr sz="2400"/>
            </a:lvl8pPr>
            <a:lvl9pPr lvl="8" rtl="0">
              <a:lnSpc>
                <a:spcPct val="100000"/>
              </a:lnSpc>
              <a:spcBef>
                <a:spcPts val="0"/>
              </a:spcBef>
              <a:spcAft>
                <a:spcPts val="0"/>
              </a:spcAft>
              <a:buSzPts val="2400"/>
              <a:buNone/>
              <a:defRPr sz="2400"/>
            </a:lvl9pPr>
          </a:lstStyle>
          <a:p/>
        </p:txBody>
      </p:sp>
      <p:sp>
        <p:nvSpPr>
          <p:cNvPr id="1719" name="Google Shape;1719;p17"/>
          <p:cNvSpPr txBox="1"/>
          <p:nvPr>
            <p:ph idx="5" type="subTitle"/>
          </p:nvPr>
        </p:nvSpPr>
        <p:spPr>
          <a:xfrm>
            <a:off x="3781450" y="3510524"/>
            <a:ext cx="1627200" cy="836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400"/>
              <a:buNone/>
              <a:defRPr sz="1600">
                <a:solidFill>
                  <a:schemeClr val="dk1"/>
                </a:solidFill>
              </a:defRPr>
            </a:lvl1pPr>
            <a:lvl2pPr lvl="1" rtl="0">
              <a:lnSpc>
                <a:spcPct val="100000"/>
              </a:lnSpc>
              <a:spcBef>
                <a:spcPts val="1600"/>
              </a:spcBef>
              <a:spcAft>
                <a:spcPts val="0"/>
              </a:spcAft>
              <a:buClr>
                <a:schemeClr val="dk1"/>
              </a:buClr>
              <a:buSzPts val="1400"/>
              <a:buNone/>
              <a:defRPr>
                <a:solidFill>
                  <a:schemeClr val="dk1"/>
                </a:solidFill>
              </a:defRPr>
            </a:lvl2pPr>
            <a:lvl3pPr lvl="2" rtl="0">
              <a:lnSpc>
                <a:spcPct val="100000"/>
              </a:lnSpc>
              <a:spcBef>
                <a:spcPts val="1600"/>
              </a:spcBef>
              <a:spcAft>
                <a:spcPts val="0"/>
              </a:spcAft>
              <a:buClr>
                <a:schemeClr val="dk1"/>
              </a:buClr>
              <a:buSzPts val="1400"/>
              <a:buNone/>
              <a:defRPr>
                <a:solidFill>
                  <a:schemeClr val="dk1"/>
                </a:solidFill>
              </a:defRPr>
            </a:lvl3pPr>
            <a:lvl4pPr lvl="3" rtl="0">
              <a:lnSpc>
                <a:spcPct val="100000"/>
              </a:lnSpc>
              <a:spcBef>
                <a:spcPts val="1600"/>
              </a:spcBef>
              <a:spcAft>
                <a:spcPts val="0"/>
              </a:spcAft>
              <a:buClr>
                <a:schemeClr val="dk1"/>
              </a:buClr>
              <a:buSzPts val="1400"/>
              <a:buNone/>
              <a:defRPr>
                <a:solidFill>
                  <a:schemeClr val="dk1"/>
                </a:solidFill>
              </a:defRPr>
            </a:lvl4pPr>
            <a:lvl5pPr lvl="4" rtl="0">
              <a:lnSpc>
                <a:spcPct val="100000"/>
              </a:lnSpc>
              <a:spcBef>
                <a:spcPts val="1600"/>
              </a:spcBef>
              <a:spcAft>
                <a:spcPts val="0"/>
              </a:spcAft>
              <a:buClr>
                <a:schemeClr val="dk1"/>
              </a:buClr>
              <a:buSzPts val="1400"/>
              <a:buNone/>
              <a:defRPr>
                <a:solidFill>
                  <a:schemeClr val="dk1"/>
                </a:solidFill>
              </a:defRPr>
            </a:lvl5pPr>
            <a:lvl6pPr lvl="5" rtl="0">
              <a:lnSpc>
                <a:spcPct val="100000"/>
              </a:lnSpc>
              <a:spcBef>
                <a:spcPts val="1600"/>
              </a:spcBef>
              <a:spcAft>
                <a:spcPts val="0"/>
              </a:spcAft>
              <a:buClr>
                <a:schemeClr val="dk1"/>
              </a:buClr>
              <a:buSzPts val="1400"/>
              <a:buNone/>
              <a:defRPr>
                <a:solidFill>
                  <a:schemeClr val="dk1"/>
                </a:solidFill>
              </a:defRPr>
            </a:lvl6pPr>
            <a:lvl7pPr lvl="6" rtl="0">
              <a:lnSpc>
                <a:spcPct val="100000"/>
              </a:lnSpc>
              <a:spcBef>
                <a:spcPts val="1600"/>
              </a:spcBef>
              <a:spcAft>
                <a:spcPts val="0"/>
              </a:spcAft>
              <a:buClr>
                <a:schemeClr val="dk1"/>
              </a:buClr>
              <a:buSzPts val="1400"/>
              <a:buNone/>
              <a:defRPr>
                <a:solidFill>
                  <a:schemeClr val="dk1"/>
                </a:solidFill>
              </a:defRPr>
            </a:lvl7pPr>
            <a:lvl8pPr lvl="7" rtl="0">
              <a:lnSpc>
                <a:spcPct val="100000"/>
              </a:lnSpc>
              <a:spcBef>
                <a:spcPts val="1600"/>
              </a:spcBef>
              <a:spcAft>
                <a:spcPts val="0"/>
              </a:spcAft>
              <a:buClr>
                <a:schemeClr val="dk1"/>
              </a:buClr>
              <a:buSzPts val="1400"/>
              <a:buNone/>
              <a:defRPr>
                <a:solidFill>
                  <a:schemeClr val="dk1"/>
                </a:solidFill>
              </a:defRPr>
            </a:lvl8pPr>
            <a:lvl9pPr lvl="8" rtl="0">
              <a:lnSpc>
                <a:spcPct val="100000"/>
              </a:lnSpc>
              <a:spcBef>
                <a:spcPts val="1600"/>
              </a:spcBef>
              <a:spcAft>
                <a:spcPts val="1600"/>
              </a:spcAft>
              <a:buClr>
                <a:schemeClr val="dk1"/>
              </a:buClr>
              <a:buSzPts val="1400"/>
              <a:buNone/>
              <a:defRPr>
                <a:solidFill>
                  <a:schemeClr val="dk1"/>
                </a:solidFill>
              </a:defRPr>
            </a:lvl9pPr>
          </a:lstStyle>
          <a:p/>
        </p:txBody>
      </p:sp>
      <p:sp>
        <p:nvSpPr>
          <p:cNvPr id="1720" name="Google Shape;1720;p17"/>
          <p:cNvSpPr txBox="1"/>
          <p:nvPr>
            <p:ph idx="6" type="subTitle"/>
          </p:nvPr>
        </p:nvSpPr>
        <p:spPr>
          <a:xfrm>
            <a:off x="6273800" y="3510524"/>
            <a:ext cx="1627200" cy="836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400"/>
              <a:buNone/>
              <a:defRPr sz="1600">
                <a:solidFill>
                  <a:schemeClr val="dk1"/>
                </a:solidFill>
              </a:defRPr>
            </a:lvl1pPr>
            <a:lvl2pPr lvl="1" rtl="0">
              <a:lnSpc>
                <a:spcPct val="100000"/>
              </a:lnSpc>
              <a:spcBef>
                <a:spcPts val="1600"/>
              </a:spcBef>
              <a:spcAft>
                <a:spcPts val="0"/>
              </a:spcAft>
              <a:buClr>
                <a:schemeClr val="dk1"/>
              </a:buClr>
              <a:buSzPts val="1400"/>
              <a:buNone/>
              <a:defRPr>
                <a:solidFill>
                  <a:schemeClr val="dk1"/>
                </a:solidFill>
              </a:defRPr>
            </a:lvl2pPr>
            <a:lvl3pPr lvl="2" rtl="0">
              <a:lnSpc>
                <a:spcPct val="100000"/>
              </a:lnSpc>
              <a:spcBef>
                <a:spcPts val="1600"/>
              </a:spcBef>
              <a:spcAft>
                <a:spcPts val="0"/>
              </a:spcAft>
              <a:buClr>
                <a:schemeClr val="dk1"/>
              </a:buClr>
              <a:buSzPts val="1400"/>
              <a:buNone/>
              <a:defRPr>
                <a:solidFill>
                  <a:schemeClr val="dk1"/>
                </a:solidFill>
              </a:defRPr>
            </a:lvl3pPr>
            <a:lvl4pPr lvl="3" rtl="0">
              <a:lnSpc>
                <a:spcPct val="100000"/>
              </a:lnSpc>
              <a:spcBef>
                <a:spcPts val="1600"/>
              </a:spcBef>
              <a:spcAft>
                <a:spcPts val="0"/>
              </a:spcAft>
              <a:buClr>
                <a:schemeClr val="dk1"/>
              </a:buClr>
              <a:buSzPts val="1400"/>
              <a:buNone/>
              <a:defRPr>
                <a:solidFill>
                  <a:schemeClr val="dk1"/>
                </a:solidFill>
              </a:defRPr>
            </a:lvl4pPr>
            <a:lvl5pPr lvl="4" rtl="0">
              <a:lnSpc>
                <a:spcPct val="100000"/>
              </a:lnSpc>
              <a:spcBef>
                <a:spcPts val="1600"/>
              </a:spcBef>
              <a:spcAft>
                <a:spcPts val="0"/>
              </a:spcAft>
              <a:buClr>
                <a:schemeClr val="dk1"/>
              </a:buClr>
              <a:buSzPts val="1400"/>
              <a:buNone/>
              <a:defRPr>
                <a:solidFill>
                  <a:schemeClr val="dk1"/>
                </a:solidFill>
              </a:defRPr>
            </a:lvl5pPr>
            <a:lvl6pPr lvl="5" rtl="0">
              <a:lnSpc>
                <a:spcPct val="100000"/>
              </a:lnSpc>
              <a:spcBef>
                <a:spcPts val="1600"/>
              </a:spcBef>
              <a:spcAft>
                <a:spcPts val="0"/>
              </a:spcAft>
              <a:buClr>
                <a:schemeClr val="dk1"/>
              </a:buClr>
              <a:buSzPts val="1400"/>
              <a:buNone/>
              <a:defRPr>
                <a:solidFill>
                  <a:schemeClr val="dk1"/>
                </a:solidFill>
              </a:defRPr>
            </a:lvl6pPr>
            <a:lvl7pPr lvl="6" rtl="0">
              <a:lnSpc>
                <a:spcPct val="100000"/>
              </a:lnSpc>
              <a:spcBef>
                <a:spcPts val="1600"/>
              </a:spcBef>
              <a:spcAft>
                <a:spcPts val="0"/>
              </a:spcAft>
              <a:buClr>
                <a:schemeClr val="dk1"/>
              </a:buClr>
              <a:buSzPts val="1400"/>
              <a:buNone/>
              <a:defRPr>
                <a:solidFill>
                  <a:schemeClr val="dk1"/>
                </a:solidFill>
              </a:defRPr>
            </a:lvl7pPr>
            <a:lvl8pPr lvl="7" rtl="0">
              <a:lnSpc>
                <a:spcPct val="100000"/>
              </a:lnSpc>
              <a:spcBef>
                <a:spcPts val="1600"/>
              </a:spcBef>
              <a:spcAft>
                <a:spcPts val="0"/>
              </a:spcAft>
              <a:buClr>
                <a:schemeClr val="dk1"/>
              </a:buClr>
              <a:buSzPts val="1400"/>
              <a:buNone/>
              <a:defRPr>
                <a:solidFill>
                  <a:schemeClr val="dk1"/>
                </a:solidFill>
              </a:defRPr>
            </a:lvl8pPr>
            <a:lvl9pPr lvl="8" rtl="0">
              <a:lnSpc>
                <a:spcPct val="100000"/>
              </a:lnSpc>
              <a:spcBef>
                <a:spcPts val="1600"/>
              </a:spcBef>
              <a:spcAft>
                <a:spcPts val="1600"/>
              </a:spcAft>
              <a:buClr>
                <a:schemeClr val="dk1"/>
              </a:buClr>
              <a:buSzPts val="1400"/>
              <a:buNone/>
              <a:defRPr>
                <a:solidFill>
                  <a:schemeClr val="dk1"/>
                </a:solidFill>
              </a:defRPr>
            </a:lvl9pPr>
          </a:lstStyle>
          <a:p/>
        </p:txBody>
      </p:sp>
      <p:sp>
        <p:nvSpPr>
          <p:cNvPr id="1721" name="Google Shape;1721;p17"/>
          <p:cNvSpPr/>
          <p:nvPr/>
        </p:nvSpPr>
        <p:spPr>
          <a:xfrm rot="-5400000">
            <a:off x="6265825" y="2265750"/>
            <a:ext cx="5144700" cy="611100"/>
          </a:xfrm>
          <a:prstGeom prst="rect">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Six columns">
  <p:cSld name="TITLE_AND_TWO_COLUMNS_2_2">
    <p:spTree>
      <p:nvGrpSpPr>
        <p:cNvPr id="1722" name="Shape 1722"/>
        <p:cNvGrpSpPr/>
        <p:nvPr/>
      </p:nvGrpSpPr>
      <p:grpSpPr>
        <a:xfrm>
          <a:off x="0" y="0"/>
          <a:ext cx="0" cy="0"/>
          <a:chOff x="0" y="0"/>
          <a:chExt cx="0" cy="0"/>
        </a:xfrm>
      </p:grpSpPr>
      <p:grpSp>
        <p:nvGrpSpPr>
          <p:cNvPr id="1723" name="Google Shape;1723;p18"/>
          <p:cNvGrpSpPr/>
          <p:nvPr/>
        </p:nvGrpSpPr>
        <p:grpSpPr>
          <a:xfrm>
            <a:off x="2" y="-9528"/>
            <a:ext cx="9143724" cy="5158800"/>
            <a:chOff x="245950" y="1040800"/>
            <a:chExt cx="7103025" cy="3616150"/>
          </a:xfrm>
        </p:grpSpPr>
        <p:sp>
          <p:nvSpPr>
            <p:cNvPr id="1724" name="Google Shape;1724;p18"/>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5" name="Google Shape;1725;p18"/>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6" name="Google Shape;1726;p18"/>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7" name="Google Shape;1727;p18"/>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8" name="Google Shape;1728;p18"/>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9" name="Google Shape;1729;p18"/>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0" name="Google Shape;1730;p18"/>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1" name="Google Shape;1731;p18"/>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2" name="Google Shape;1732;p18"/>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3" name="Google Shape;1733;p18"/>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4" name="Google Shape;1734;p18"/>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5" name="Google Shape;1735;p18"/>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6" name="Google Shape;1736;p18"/>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7" name="Google Shape;1737;p18"/>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8" name="Google Shape;1738;p18"/>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9" name="Google Shape;1739;p18"/>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0" name="Google Shape;1740;p18"/>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1" name="Google Shape;1741;p18"/>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2" name="Google Shape;1742;p18"/>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3" name="Google Shape;1743;p18"/>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4" name="Google Shape;1744;p18"/>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5" name="Google Shape;1745;p18"/>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6" name="Google Shape;1746;p18"/>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7" name="Google Shape;1747;p18"/>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8" name="Google Shape;1748;p18"/>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9" name="Google Shape;1749;p18"/>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0" name="Google Shape;1750;p18"/>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1" name="Google Shape;1751;p18"/>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2" name="Google Shape;1752;p18"/>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3" name="Google Shape;1753;p18"/>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4" name="Google Shape;1754;p18"/>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5" name="Google Shape;1755;p18"/>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6" name="Google Shape;1756;p18"/>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7" name="Google Shape;1757;p18"/>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8" name="Google Shape;1758;p18"/>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9" name="Google Shape;1759;p18"/>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0" name="Google Shape;1760;p18"/>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1" name="Google Shape;1761;p18"/>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2" name="Google Shape;1762;p18"/>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3" name="Google Shape;1763;p18"/>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4" name="Google Shape;1764;p18"/>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5" name="Google Shape;1765;p18"/>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6" name="Google Shape;1766;p18"/>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7" name="Google Shape;1767;p18"/>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8" name="Google Shape;1768;p18"/>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9" name="Google Shape;1769;p18"/>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0" name="Google Shape;1770;p18"/>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1" name="Google Shape;1771;p18"/>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2" name="Google Shape;1772;p18"/>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3" name="Google Shape;1773;p18"/>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4" name="Google Shape;1774;p18"/>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5" name="Google Shape;1775;p18"/>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6" name="Google Shape;1776;p18"/>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7" name="Google Shape;1777;p18"/>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8" name="Google Shape;1778;p18"/>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9" name="Google Shape;1779;p18"/>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0" name="Google Shape;1780;p18"/>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1" name="Google Shape;1781;p18"/>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2" name="Google Shape;1782;p18"/>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3" name="Google Shape;1783;p18"/>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4" name="Google Shape;1784;p18"/>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5" name="Google Shape;1785;p18"/>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6" name="Google Shape;1786;p18"/>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7" name="Google Shape;1787;p18"/>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8" name="Google Shape;1788;p18"/>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9" name="Google Shape;1789;p18"/>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0" name="Google Shape;1790;p18"/>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1" name="Google Shape;1791;p18"/>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2" name="Google Shape;1792;p18"/>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3" name="Google Shape;1793;p18"/>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4" name="Google Shape;1794;p18"/>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5" name="Google Shape;1795;p18"/>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6" name="Google Shape;1796;p18"/>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7" name="Google Shape;1797;p18"/>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8" name="Google Shape;1798;p18"/>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9" name="Google Shape;1799;p18"/>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0" name="Google Shape;1800;p18"/>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1" name="Google Shape;1801;p18"/>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2" name="Google Shape;1802;p18"/>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3" name="Google Shape;1803;p18"/>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4" name="Google Shape;1804;p18"/>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5" name="Google Shape;1805;p18"/>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6" name="Google Shape;1806;p18"/>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7" name="Google Shape;1807;p18"/>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8" name="Google Shape;1808;p18"/>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9" name="Google Shape;1809;p18"/>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0" name="Google Shape;1810;p18"/>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1" name="Google Shape;1811;p18"/>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2" name="Google Shape;1812;p18"/>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3" name="Google Shape;1813;p18"/>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4" name="Google Shape;1814;p18"/>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5" name="Google Shape;1815;p18"/>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6" name="Google Shape;1816;p18"/>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7" name="Google Shape;1817;p18"/>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8" name="Google Shape;1818;p18"/>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9" name="Google Shape;1819;p18"/>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0" name="Google Shape;1820;p18"/>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1" name="Google Shape;1821;p18"/>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2" name="Google Shape;1822;p18"/>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3" name="Google Shape;1823;p18"/>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4" name="Google Shape;1824;p18"/>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5" name="Google Shape;1825;p18"/>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6" name="Google Shape;1826;p18"/>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7" name="Google Shape;1827;p18"/>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8" name="Google Shape;1828;p18"/>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29" name="Google Shape;1829;p18"/>
          <p:cNvSpPr/>
          <p:nvPr/>
        </p:nvSpPr>
        <p:spPr>
          <a:xfrm rot="10800000">
            <a:off x="0" y="750"/>
            <a:ext cx="9144000" cy="51429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0" name="Google Shape;1830;p18"/>
          <p:cNvSpPr/>
          <p:nvPr/>
        </p:nvSpPr>
        <p:spPr>
          <a:xfrm rot="-5400000">
            <a:off x="-163650" y="2235600"/>
            <a:ext cx="3834000" cy="1981800"/>
          </a:xfrm>
          <a:prstGeom prst="snip1Rect">
            <a:avLst>
              <a:gd fmla="val 16667"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1" name="Google Shape;1831;p18"/>
          <p:cNvSpPr/>
          <p:nvPr/>
        </p:nvSpPr>
        <p:spPr>
          <a:xfrm rot="-5400000">
            <a:off x="672000" y="3071250"/>
            <a:ext cx="2162700" cy="1981800"/>
          </a:xfrm>
          <a:prstGeom prst="snip1Rect">
            <a:avLst>
              <a:gd fmla="val 16667" name="adj"/>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2" name="Google Shape;1832;p18"/>
          <p:cNvSpPr/>
          <p:nvPr/>
        </p:nvSpPr>
        <p:spPr>
          <a:xfrm rot="-5400000">
            <a:off x="2380169" y="2235600"/>
            <a:ext cx="3834000" cy="1981800"/>
          </a:xfrm>
          <a:prstGeom prst="snip1Rect">
            <a:avLst>
              <a:gd fmla="val 16667"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3" name="Google Shape;1833;p18"/>
          <p:cNvSpPr/>
          <p:nvPr/>
        </p:nvSpPr>
        <p:spPr>
          <a:xfrm rot="-5400000">
            <a:off x="3215819" y="3071250"/>
            <a:ext cx="2162700" cy="1981800"/>
          </a:xfrm>
          <a:prstGeom prst="snip1Rect">
            <a:avLst>
              <a:gd fmla="val 16667" name="adj"/>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4" name="Google Shape;1834;p18"/>
          <p:cNvSpPr/>
          <p:nvPr/>
        </p:nvSpPr>
        <p:spPr>
          <a:xfrm rot="-5400000">
            <a:off x="4923988" y="2235600"/>
            <a:ext cx="3834000" cy="1981800"/>
          </a:xfrm>
          <a:prstGeom prst="snip1Rect">
            <a:avLst>
              <a:gd fmla="val 16667"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5" name="Google Shape;1835;p18"/>
          <p:cNvSpPr/>
          <p:nvPr/>
        </p:nvSpPr>
        <p:spPr>
          <a:xfrm rot="-5400000">
            <a:off x="5759650" y="3071250"/>
            <a:ext cx="2162700" cy="1981800"/>
          </a:xfrm>
          <a:prstGeom prst="snip1Rect">
            <a:avLst>
              <a:gd fmla="val 16667" name="adj"/>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6" name="Google Shape;1836;p18"/>
          <p:cNvSpPr/>
          <p:nvPr/>
        </p:nvSpPr>
        <p:spPr>
          <a:xfrm>
            <a:off x="0" y="0"/>
            <a:ext cx="85704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7" name="Google Shape;1837;p18"/>
          <p:cNvSpPr/>
          <p:nvPr/>
        </p:nvSpPr>
        <p:spPr>
          <a:xfrm rot="-5400000">
            <a:off x="6265500" y="2266225"/>
            <a:ext cx="5145900" cy="611100"/>
          </a:xfrm>
          <a:prstGeom prst="rect">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8" name="Google Shape;1838;p18"/>
          <p:cNvSpPr/>
          <p:nvPr/>
        </p:nvSpPr>
        <p:spPr>
          <a:xfrm rot="5400000">
            <a:off x="0" y="0"/>
            <a:ext cx="968700" cy="9687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9" name="Google Shape;1839;p18"/>
          <p:cNvSpPr txBox="1"/>
          <p:nvPr>
            <p:ph type="title"/>
          </p:nvPr>
        </p:nvSpPr>
        <p:spPr>
          <a:xfrm>
            <a:off x="763996" y="1663225"/>
            <a:ext cx="1975200" cy="357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000"/>
              <a:buNone/>
              <a:defRPr sz="1800">
                <a:latin typeface="Ubuntu"/>
                <a:ea typeface="Ubuntu"/>
                <a:cs typeface="Ubuntu"/>
                <a:sym typeface="Ubuntu"/>
              </a:defRPr>
            </a:lvl1pPr>
            <a:lvl2pPr lvl="1" rtl="0" algn="ctr">
              <a:lnSpc>
                <a:spcPct val="100000"/>
              </a:lnSpc>
              <a:spcBef>
                <a:spcPts val="0"/>
              </a:spcBef>
              <a:spcAft>
                <a:spcPts val="0"/>
              </a:spcAft>
              <a:buSzPts val="2800"/>
              <a:buNone/>
              <a:defRPr>
                <a:latin typeface="Ubuntu"/>
                <a:ea typeface="Ubuntu"/>
                <a:cs typeface="Ubuntu"/>
                <a:sym typeface="Ubuntu"/>
              </a:defRPr>
            </a:lvl2pPr>
            <a:lvl3pPr lvl="2" rtl="0" algn="ctr">
              <a:lnSpc>
                <a:spcPct val="100000"/>
              </a:lnSpc>
              <a:spcBef>
                <a:spcPts val="0"/>
              </a:spcBef>
              <a:spcAft>
                <a:spcPts val="0"/>
              </a:spcAft>
              <a:buSzPts val="2800"/>
              <a:buNone/>
              <a:defRPr>
                <a:latin typeface="Ubuntu"/>
                <a:ea typeface="Ubuntu"/>
                <a:cs typeface="Ubuntu"/>
                <a:sym typeface="Ubuntu"/>
              </a:defRPr>
            </a:lvl3pPr>
            <a:lvl4pPr lvl="3" rtl="0" algn="ctr">
              <a:lnSpc>
                <a:spcPct val="100000"/>
              </a:lnSpc>
              <a:spcBef>
                <a:spcPts val="0"/>
              </a:spcBef>
              <a:spcAft>
                <a:spcPts val="0"/>
              </a:spcAft>
              <a:buSzPts val="2800"/>
              <a:buNone/>
              <a:defRPr>
                <a:latin typeface="Ubuntu"/>
                <a:ea typeface="Ubuntu"/>
                <a:cs typeface="Ubuntu"/>
                <a:sym typeface="Ubuntu"/>
              </a:defRPr>
            </a:lvl4pPr>
            <a:lvl5pPr lvl="4" rtl="0" algn="ctr">
              <a:lnSpc>
                <a:spcPct val="100000"/>
              </a:lnSpc>
              <a:spcBef>
                <a:spcPts val="0"/>
              </a:spcBef>
              <a:spcAft>
                <a:spcPts val="0"/>
              </a:spcAft>
              <a:buSzPts val="2800"/>
              <a:buNone/>
              <a:defRPr>
                <a:latin typeface="Ubuntu"/>
                <a:ea typeface="Ubuntu"/>
                <a:cs typeface="Ubuntu"/>
                <a:sym typeface="Ubuntu"/>
              </a:defRPr>
            </a:lvl5pPr>
            <a:lvl6pPr lvl="5" rtl="0" algn="ctr">
              <a:lnSpc>
                <a:spcPct val="100000"/>
              </a:lnSpc>
              <a:spcBef>
                <a:spcPts val="0"/>
              </a:spcBef>
              <a:spcAft>
                <a:spcPts val="0"/>
              </a:spcAft>
              <a:buSzPts val="2800"/>
              <a:buNone/>
              <a:defRPr>
                <a:latin typeface="Ubuntu"/>
                <a:ea typeface="Ubuntu"/>
                <a:cs typeface="Ubuntu"/>
                <a:sym typeface="Ubuntu"/>
              </a:defRPr>
            </a:lvl6pPr>
            <a:lvl7pPr lvl="6" rtl="0" algn="ctr">
              <a:lnSpc>
                <a:spcPct val="100000"/>
              </a:lnSpc>
              <a:spcBef>
                <a:spcPts val="0"/>
              </a:spcBef>
              <a:spcAft>
                <a:spcPts val="0"/>
              </a:spcAft>
              <a:buSzPts val="2800"/>
              <a:buNone/>
              <a:defRPr>
                <a:latin typeface="Ubuntu"/>
                <a:ea typeface="Ubuntu"/>
                <a:cs typeface="Ubuntu"/>
                <a:sym typeface="Ubuntu"/>
              </a:defRPr>
            </a:lvl7pPr>
            <a:lvl8pPr lvl="7" rtl="0" algn="ctr">
              <a:lnSpc>
                <a:spcPct val="100000"/>
              </a:lnSpc>
              <a:spcBef>
                <a:spcPts val="0"/>
              </a:spcBef>
              <a:spcAft>
                <a:spcPts val="0"/>
              </a:spcAft>
              <a:buSzPts val="2800"/>
              <a:buNone/>
              <a:defRPr>
                <a:latin typeface="Ubuntu"/>
                <a:ea typeface="Ubuntu"/>
                <a:cs typeface="Ubuntu"/>
                <a:sym typeface="Ubuntu"/>
              </a:defRPr>
            </a:lvl8pPr>
            <a:lvl9pPr lvl="8" rtl="0" algn="ctr">
              <a:lnSpc>
                <a:spcPct val="100000"/>
              </a:lnSpc>
              <a:spcBef>
                <a:spcPts val="0"/>
              </a:spcBef>
              <a:spcAft>
                <a:spcPts val="0"/>
              </a:spcAft>
              <a:buSzPts val="2800"/>
              <a:buNone/>
              <a:defRPr>
                <a:latin typeface="Ubuntu"/>
                <a:ea typeface="Ubuntu"/>
                <a:cs typeface="Ubuntu"/>
                <a:sym typeface="Ubuntu"/>
              </a:defRPr>
            </a:lvl9pPr>
          </a:lstStyle>
          <a:p/>
        </p:txBody>
      </p:sp>
      <p:sp>
        <p:nvSpPr>
          <p:cNvPr id="1840" name="Google Shape;1840;p18"/>
          <p:cNvSpPr txBox="1"/>
          <p:nvPr>
            <p:ph idx="2" type="title"/>
          </p:nvPr>
        </p:nvSpPr>
        <p:spPr>
          <a:xfrm>
            <a:off x="3313167" y="1663225"/>
            <a:ext cx="1971000" cy="357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000"/>
              <a:buNone/>
              <a:defRPr sz="1800">
                <a:latin typeface="Ubuntu"/>
                <a:ea typeface="Ubuntu"/>
                <a:cs typeface="Ubuntu"/>
                <a:sym typeface="Ubuntu"/>
              </a:defRPr>
            </a:lvl1pPr>
            <a:lvl2pPr lvl="1" rtl="0" algn="ctr">
              <a:lnSpc>
                <a:spcPct val="100000"/>
              </a:lnSpc>
              <a:spcBef>
                <a:spcPts val="0"/>
              </a:spcBef>
              <a:spcAft>
                <a:spcPts val="0"/>
              </a:spcAft>
              <a:buSzPts val="2800"/>
              <a:buNone/>
              <a:defRPr>
                <a:latin typeface="Ubuntu"/>
                <a:ea typeface="Ubuntu"/>
                <a:cs typeface="Ubuntu"/>
                <a:sym typeface="Ubuntu"/>
              </a:defRPr>
            </a:lvl2pPr>
            <a:lvl3pPr lvl="2" rtl="0" algn="ctr">
              <a:lnSpc>
                <a:spcPct val="100000"/>
              </a:lnSpc>
              <a:spcBef>
                <a:spcPts val="0"/>
              </a:spcBef>
              <a:spcAft>
                <a:spcPts val="0"/>
              </a:spcAft>
              <a:buSzPts val="2800"/>
              <a:buNone/>
              <a:defRPr>
                <a:latin typeface="Ubuntu"/>
                <a:ea typeface="Ubuntu"/>
                <a:cs typeface="Ubuntu"/>
                <a:sym typeface="Ubuntu"/>
              </a:defRPr>
            </a:lvl3pPr>
            <a:lvl4pPr lvl="3" rtl="0" algn="ctr">
              <a:lnSpc>
                <a:spcPct val="100000"/>
              </a:lnSpc>
              <a:spcBef>
                <a:spcPts val="0"/>
              </a:spcBef>
              <a:spcAft>
                <a:spcPts val="0"/>
              </a:spcAft>
              <a:buSzPts val="2800"/>
              <a:buNone/>
              <a:defRPr>
                <a:latin typeface="Ubuntu"/>
                <a:ea typeface="Ubuntu"/>
                <a:cs typeface="Ubuntu"/>
                <a:sym typeface="Ubuntu"/>
              </a:defRPr>
            </a:lvl4pPr>
            <a:lvl5pPr lvl="4" rtl="0" algn="ctr">
              <a:lnSpc>
                <a:spcPct val="100000"/>
              </a:lnSpc>
              <a:spcBef>
                <a:spcPts val="0"/>
              </a:spcBef>
              <a:spcAft>
                <a:spcPts val="0"/>
              </a:spcAft>
              <a:buSzPts val="2800"/>
              <a:buNone/>
              <a:defRPr>
                <a:latin typeface="Ubuntu"/>
                <a:ea typeface="Ubuntu"/>
                <a:cs typeface="Ubuntu"/>
                <a:sym typeface="Ubuntu"/>
              </a:defRPr>
            </a:lvl5pPr>
            <a:lvl6pPr lvl="5" rtl="0" algn="ctr">
              <a:lnSpc>
                <a:spcPct val="100000"/>
              </a:lnSpc>
              <a:spcBef>
                <a:spcPts val="0"/>
              </a:spcBef>
              <a:spcAft>
                <a:spcPts val="0"/>
              </a:spcAft>
              <a:buSzPts val="2800"/>
              <a:buNone/>
              <a:defRPr>
                <a:latin typeface="Ubuntu"/>
                <a:ea typeface="Ubuntu"/>
                <a:cs typeface="Ubuntu"/>
                <a:sym typeface="Ubuntu"/>
              </a:defRPr>
            </a:lvl6pPr>
            <a:lvl7pPr lvl="6" rtl="0" algn="ctr">
              <a:lnSpc>
                <a:spcPct val="100000"/>
              </a:lnSpc>
              <a:spcBef>
                <a:spcPts val="0"/>
              </a:spcBef>
              <a:spcAft>
                <a:spcPts val="0"/>
              </a:spcAft>
              <a:buSzPts val="2800"/>
              <a:buNone/>
              <a:defRPr>
                <a:latin typeface="Ubuntu"/>
                <a:ea typeface="Ubuntu"/>
                <a:cs typeface="Ubuntu"/>
                <a:sym typeface="Ubuntu"/>
              </a:defRPr>
            </a:lvl7pPr>
            <a:lvl8pPr lvl="7" rtl="0" algn="ctr">
              <a:lnSpc>
                <a:spcPct val="100000"/>
              </a:lnSpc>
              <a:spcBef>
                <a:spcPts val="0"/>
              </a:spcBef>
              <a:spcAft>
                <a:spcPts val="0"/>
              </a:spcAft>
              <a:buSzPts val="2800"/>
              <a:buNone/>
              <a:defRPr>
                <a:latin typeface="Ubuntu"/>
                <a:ea typeface="Ubuntu"/>
                <a:cs typeface="Ubuntu"/>
                <a:sym typeface="Ubuntu"/>
              </a:defRPr>
            </a:lvl8pPr>
            <a:lvl9pPr lvl="8" rtl="0" algn="ctr">
              <a:lnSpc>
                <a:spcPct val="100000"/>
              </a:lnSpc>
              <a:spcBef>
                <a:spcPts val="0"/>
              </a:spcBef>
              <a:spcAft>
                <a:spcPts val="0"/>
              </a:spcAft>
              <a:buSzPts val="2800"/>
              <a:buNone/>
              <a:defRPr>
                <a:latin typeface="Ubuntu"/>
                <a:ea typeface="Ubuntu"/>
                <a:cs typeface="Ubuntu"/>
                <a:sym typeface="Ubuntu"/>
              </a:defRPr>
            </a:lvl9pPr>
          </a:lstStyle>
          <a:p/>
        </p:txBody>
      </p:sp>
      <p:sp>
        <p:nvSpPr>
          <p:cNvPr id="1841" name="Google Shape;1841;p18"/>
          <p:cNvSpPr txBox="1"/>
          <p:nvPr>
            <p:ph idx="1" type="subTitle"/>
          </p:nvPr>
        </p:nvSpPr>
        <p:spPr>
          <a:xfrm>
            <a:off x="3313167" y="2021125"/>
            <a:ext cx="1971000" cy="729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400"/>
              <a:buNone/>
              <a:defRPr sz="1400">
                <a:solidFill>
                  <a:schemeClr val="dk1"/>
                </a:solidFill>
              </a:defRPr>
            </a:lvl1pPr>
            <a:lvl2pPr lvl="1" rtl="0" algn="ctr">
              <a:lnSpc>
                <a:spcPct val="100000"/>
              </a:lnSpc>
              <a:spcBef>
                <a:spcPts val="1600"/>
              </a:spcBef>
              <a:spcAft>
                <a:spcPts val="0"/>
              </a:spcAft>
              <a:buClr>
                <a:schemeClr val="dk1"/>
              </a:buClr>
              <a:buSzPts val="1400"/>
              <a:buNone/>
              <a:defRPr>
                <a:solidFill>
                  <a:schemeClr val="dk1"/>
                </a:solidFill>
              </a:defRPr>
            </a:lvl2pPr>
            <a:lvl3pPr lvl="2" rtl="0" algn="ctr">
              <a:lnSpc>
                <a:spcPct val="100000"/>
              </a:lnSpc>
              <a:spcBef>
                <a:spcPts val="1600"/>
              </a:spcBef>
              <a:spcAft>
                <a:spcPts val="0"/>
              </a:spcAft>
              <a:buClr>
                <a:schemeClr val="dk1"/>
              </a:buClr>
              <a:buSzPts val="1400"/>
              <a:buNone/>
              <a:defRPr>
                <a:solidFill>
                  <a:schemeClr val="dk1"/>
                </a:solidFill>
              </a:defRPr>
            </a:lvl3pPr>
            <a:lvl4pPr lvl="3" rtl="0" algn="ctr">
              <a:lnSpc>
                <a:spcPct val="100000"/>
              </a:lnSpc>
              <a:spcBef>
                <a:spcPts val="1600"/>
              </a:spcBef>
              <a:spcAft>
                <a:spcPts val="0"/>
              </a:spcAft>
              <a:buClr>
                <a:schemeClr val="dk1"/>
              </a:buClr>
              <a:buSzPts val="1400"/>
              <a:buNone/>
              <a:defRPr>
                <a:solidFill>
                  <a:schemeClr val="dk1"/>
                </a:solidFill>
              </a:defRPr>
            </a:lvl4pPr>
            <a:lvl5pPr lvl="4" rtl="0" algn="ctr">
              <a:lnSpc>
                <a:spcPct val="100000"/>
              </a:lnSpc>
              <a:spcBef>
                <a:spcPts val="1600"/>
              </a:spcBef>
              <a:spcAft>
                <a:spcPts val="0"/>
              </a:spcAft>
              <a:buClr>
                <a:schemeClr val="dk1"/>
              </a:buClr>
              <a:buSzPts val="1400"/>
              <a:buNone/>
              <a:defRPr>
                <a:solidFill>
                  <a:schemeClr val="dk1"/>
                </a:solidFill>
              </a:defRPr>
            </a:lvl5pPr>
            <a:lvl6pPr lvl="5" rtl="0" algn="ctr">
              <a:lnSpc>
                <a:spcPct val="100000"/>
              </a:lnSpc>
              <a:spcBef>
                <a:spcPts val="1600"/>
              </a:spcBef>
              <a:spcAft>
                <a:spcPts val="0"/>
              </a:spcAft>
              <a:buClr>
                <a:schemeClr val="dk1"/>
              </a:buClr>
              <a:buSzPts val="1400"/>
              <a:buNone/>
              <a:defRPr>
                <a:solidFill>
                  <a:schemeClr val="dk1"/>
                </a:solidFill>
              </a:defRPr>
            </a:lvl6pPr>
            <a:lvl7pPr lvl="6" rtl="0" algn="ctr">
              <a:lnSpc>
                <a:spcPct val="100000"/>
              </a:lnSpc>
              <a:spcBef>
                <a:spcPts val="1600"/>
              </a:spcBef>
              <a:spcAft>
                <a:spcPts val="0"/>
              </a:spcAft>
              <a:buClr>
                <a:schemeClr val="dk1"/>
              </a:buClr>
              <a:buSzPts val="1400"/>
              <a:buNone/>
              <a:defRPr>
                <a:solidFill>
                  <a:schemeClr val="dk1"/>
                </a:solidFill>
              </a:defRPr>
            </a:lvl7pPr>
            <a:lvl8pPr lvl="7" rtl="0" algn="ctr">
              <a:lnSpc>
                <a:spcPct val="100000"/>
              </a:lnSpc>
              <a:spcBef>
                <a:spcPts val="1600"/>
              </a:spcBef>
              <a:spcAft>
                <a:spcPts val="0"/>
              </a:spcAft>
              <a:buClr>
                <a:schemeClr val="dk1"/>
              </a:buClr>
              <a:buSzPts val="1400"/>
              <a:buNone/>
              <a:defRPr>
                <a:solidFill>
                  <a:schemeClr val="dk1"/>
                </a:solidFill>
              </a:defRPr>
            </a:lvl8pPr>
            <a:lvl9pPr lvl="8" rtl="0" algn="ctr">
              <a:lnSpc>
                <a:spcPct val="100000"/>
              </a:lnSpc>
              <a:spcBef>
                <a:spcPts val="1600"/>
              </a:spcBef>
              <a:spcAft>
                <a:spcPts val="1600"/>
              </a:spcAft>
              <a:buClr>
                <a:schemeClr val="dk1"/>
              </a:buClr>
              <a:buSzPts val="1400"/>
              <a:buNone/>
              <a:defRPr>
                <a:solidFill>
                  <a:schemeClr val="dk1"/>
                </a:solidFill>
              </a:defRPr>
            </a:lvl9pPr>
          </a:lstStyle>
          <a:p/>
        </p:txBody>
      </p:sp>
      <p:sp>
        <p:nvSpPr>
          <p:cNvPr id="1842" name="Google Shape;1842;p18"/>
          <p:cNvSpPr txBox="1"/>
          <p:nvPr>
            <p:ph idx="3" type="title"/>
          </p:nvPr>
        </p:nvSpPr>
        <p:spPr>
          <a:xfrm>
            <a:off x="5857887" y="1663225"/>
            <a:ext cx="1975200" cy="357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000"/>
              <a:buNone/>
              <a:defRPr sz="1800">
                <a:latin typeface="Ubuntu"/>
                <a:ea typeface="Ubuntu"/>
                <a:cs typeface="Ubuntu"/>
                <a:sym typeface="Ubuntu"/>
              </a:defRPr>
            </a:lvl1pPr>
            <a:lvl2pPr lvl="1" rtl="0" algn="ctr">
              <a:lnSpc>
                <a:spcPct val="100000"/>
              </a:lnSpc>
              <a:spcBef>
                <a:spcPts val="0"/>
              </a:spcBef>
              <a:spcAft>
                <a:spcPts val="0"/>
              </a:spcAft>
              <a:buSzPts val="2800"/>
              <a:buNone/>
              <a:defRPr>
                <a:latin typeface="Ubuntu"/>
                <a:ea typeface="Ubuntu"/>
                <a:cs typeface="Ubuntu"/>
                <a:sym typeface="Ubuntu"/>
              </a:defRPr>
            </a:lvl2pPr>
            <a:lvl3pPr lvl="2" rtl="0" algn="ctr">
              <a:lnSpc>
                <a:spcPct val="100000"/>
              </a:lnSpc>
              <a:spcBef>
                <a:spcPts val="0"/>
              </a:spcBef>
              <a:spcAft>
                <a:spcPts val="0"/>
              </a:spcAft>
              <a:buSzPts val="2800"/>
              <a:buNone/>
              <a:defRPr>
                <a:latin typeface="Ubuntu"/>
                <a:ea typeface="Ubuntu"/>
                <a:cs typeface="Ubuntu"/>
                <a:sym typeface="Ubuntu"/>
              </a:defRPr>
            </a:lvl3pPr>
            <a:lvl4pPr lvl="3" rtl="0" algn="ctr">
              <a:lnSpc>
                <a:spcPct val="100000"/>
              </a:lnSpc>
              <a:spcBef>
                <a:spcPts val="0"/>
              </a:spcBef>
              <a:spcAft>
                <a:spcPts val="0"/>
              </a:spcAft>
              <a:buSzPts val="2800"/>
              <a:buNone/>
              <a:defRPr>
                <a:latin typeface="Ubuntu"/>
                <a:ea typeface="Ubuntu"/>
                <a:cs typeface="Ubuntu"/>
                <a:sym typeface="Ubuntu"/>
              </a:defRPr>
            </a:lvl4pPr>
            <a:lvl5pPr lvl="4" rtl="0" algn="ctr">
              <a:lnSpc>
                <a:spcPct val="100000"/>
              </a:lnSpc>
              <a:spcBef>
                <a:spcPts val="0"/>
              </a:spcBef>
              <a:spcAft>
                <a:spcPts val="0"/>
              </a:spcAft>
              <a:buSzPts val="2800"/>
              <a:buNone/>
              <a:defRPr>
                <a:latin typeface="Ubuntu"/>
                <a:ea typeface="Ubuntu"/>
                <a:cs typeface="Ubuntu"/>
                <a:sym typeface="Ubuntu"/>
              </a:defRPr>
            </a:lvl5pPr>
            <a:lvl6pPr lvl="5" rtl="0" algn="ctr">
              <a:lnSpc>
                <a:spcPct val="100000"/>
              </a:lnSpc>
              <a:spcBef>
                <a:spcPts val="0"/>
              </a:spcBef>
              <a:spcAft>
                <a:spcPts val="0"/>
              </a:spcAft>
              <a:buSzPts val="2800"/>
              <a:buNone/>
              <a:defRPr>
                <a:latin typeface="Ubuntu"/>
                <a:ea typeface="Ubuntu"/>
                <a:cs typeface="Ubuntu"/>
                <a:sym typeface="Ubuntu"/>
              </a:defRPr>
            </a:lvl6pPr>
            <a:lvl7pPr lvl="6" rtl="0" algn="ctr">
              <a:lnSpc>
                <a:spcPct val="100000"/>
              </a:lnSpc>
              <a:spcBef>
                <a:spcPts val="0"/>
              </a:spcBef>
              <a:spcAft>
                <a:spcPts val="0"/>
              </a:spcAft>
              <a:buSzPts val="2800"/>
              <a:buNone/>
              <a:defRPr>
                <a:latin typeface="Ubuntu"/>
                <a:ea typeface="Ubuntu"/>
                <a:cs typeface="Ubuntu"/>
                <a:sym typeface="Ubuntu"/>
              </a:defRPr>
            </a:lvl7pPr>
            <a:lvl8pPr lvl="7" rtl="0" algn="ctr">
              <a:lnSpc>
                <a:spcPct val="100000"/>
              </a:lnSpc>
              <a:spcBef>
                <a:spcPts val="0"/>
              </a:spcBef>
              <a:spcAft>
                <a:spcPts val="0"/>
              </a:spcAft>
              <a:buSzPts val="2800"/>
              <a:buNone/>
              <a:defRPr>
                <a:latin typeface="Ubuntu"/>
                <a:ea typeface="Ubuntu"/>
                <a:cs typeface="Ubuntu"/>
                <a:sym typeface="Ubuntu"/>
              </a:defRPr>
            </a:lvl8pPr>
            <a:lvl9pPr lvl="8" rtl="0" algn="ctr">
              <a:lnSpc>
                <a:spcPct val="100000"/>
              </a:lnSpc>
              <a:spcBef>
                <a:spcPts val="0"/>
              </a:spcBef>
              <a:spcAft>
                <a:spcPts val="0"/>
              </a:spcAft>
              <a:buSzPts val="2800"/>
              <a:buNone/>
              <a:defRPr>
                <a:latin typeface="Ubuntu"/>
                <a:ea typeface="Ubuntu"/>
                <a:cs typeface="Ubuntu"/>
                <a:sym typeface="Ubuntu"/>
              </a:defRPr>
            </a:lvl9pPr>
          </a:lstStyle>
          <a:p/>
        </p:txBody>
      </p:sp>
      <p:sp>
        <p:nvSpPr>
          <p:cNvPr id="1843" name="Google Shape;1843;p18"/>
          <p:cNvSpPr txBox="1"/>
          <p:nvPr>
            <p:ph idx="4" type="subTitle"/>
          </p:nvPr>
        </p:nvSpPr>
        <p:spPr>
          <a:xfrm>
            <a:off x="5859987" y="2021125"/>
            <a:ext cx="1971000" cy="729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400"/>
              <a:buNone/>
              <a:defRPr sz="1400">
                <a:solidFill>
                  <a:schemeClr val="dk1"/>
                </a:solidFill>
              </a:defRPr>
            </a:lvl1pPr>
            <a:lvl2pPr lvl="1" rtl="0" algn="ctr">
              <a:lnSpc>
                <a:spcPct val="100000"/>
              </a:lnSpc>
              <a:spcBef>
                <a:spcPts val="1600"/>
              </a:spcBef>
              <a:spcAft>
                <a:spcPts val="0"/>
              </a:spcAft>
              <a:buClr>
                <a:schemeClr val="dk1"/>
              </a:buClr>
              <a:buSzPts val="1400"/>
              <a:buNone/>
              <a:defRPr>
                <a:solidFill>
                  <a:schemeClr val="dk1"/>
                </a:solidFill>
              </a:defRPr>
            </a:lvl2pPr>
            <a:lvl3pPr lvl="2" rtl="0" algn="ctr">
              <a:lnSpc>
                <a:spcPct val="100000"/>
              </a:lnSpc>
              <a:spcBef>
                <a:spcPts val="1600"/>
              </a:spcBef>
              <a:spcAft>
                <a:spcPts val="0"/>
              </a:spcAft>
              <a:buClr>
                <a:schemeClr val="dk1"/>
              </a:buClr>
              <a:buSzPts val="1400"/>
              <a:buNone/>
              <a:defRPr>
                <a:solidFill>
                  <a:schemeClr val="dk1"/>
                </a:solidFill>
              </a:defRPr>
            </a:lvl3pPr>
            <a:lvl4pPr lvl="3" rtl="0" algn="ctr">
              <a:lnSpc>
                <a:spcPct val="100000"/>
              </a:lnSpc>
              <a:spcBef>
                <a:spcPts val="1600"/>
              </a:spcBef>
              <a:spcAft>
                <a:spcPts val="0"/>
              </a:spcAft>
              <a:buClr>
                <a:schemeClr val="dk1"/>
              </a:buClr>
              <a:buSzPts val="1400"/>
              <a:buNone/>
              <a:defRPr>
                <a:solidFill>
                  <a:schemeClr val="dk1"/>
                </a:solidFill>
              </a:defRPr>
            </a:lvl4pPr>
            <a:lvl5pPr lvl="4" rtl="0" algn="ctr">
              <a:lnSpc>
                <a:spcPct val="100000"/>
              </a:lnSpc>
              <a:spcBef>
                <a:spcPts val="1600"/>
              </a:spcBef>
              <a:spcAft>
                <a:spcPts val="0"/>
              </a:spcAft>
              <a:buClr>
                <a:schemeClr val="dk1"/>
              </a:buClr>
              <a:buSzPts val="1400"/>
              <a:buNone/>
              <a:defRPr>
                <a:solidFill>
                  <a:schemeClr val="dk1"/>
                </a:solidFill>
              </a:defRPr>
            </a:lvl5pPr>
            <a:lvl6pPr lvl="5" rtl="0" algn="ctr">
              <a:lnSpc>
                <a:spcPct val="100000"/>
              </a:lnSpc>
              <a:spcBef>
                <a:spcPts val="1600"/>
              </a:spcBef>
              <a:spcAft>
                <a:spcPts val="0"/>
              </a:spcAft>
              <a:buClr>
                <a:schemeClr val="dk1"/>
              </a:buClr>
              <a:buSzPts val="1400"/>
              <a:buNone/>
              <a:defRPr>
                <a:solidFill>
                  <a:schemeClr val="dk1"/>
                </a:solidFill>
              </a:defRPr>
            </a:lvl6pPr>
            <a:lvl7pPr lvl="6" rtl="0" algn="ctr">
              <a:lnSpc>
                <a:spcPct val="100000"/>
              </a:lnSpc>
              <a:spcBef>
                <a:spcPts val="1600"/>
              </a:spcBef>
              <a:spcAft>
                <a:spcPts val="0"/>
              </a:spcAft>
              <a:buClr>
                <a:schemeClr val="dk1"/>
              </a:buClr>
              <a:buSzPts val="1400"/>
              <a:buNone/>
              <a:defRPr>
                <a:solidFill>
                  <a:schemeClr val="dk1"/>
                </a:solidFill>
              </a:defRPr>
            </a:lvl7pPr>
            <a:lvl8pPr lvl="7" rtl="0" algn="ctr">
              <a:lnSpc>
                <a:spcPct val="100000"/>
              </a:lnSpc>
              <a:spcBef>
                <a:spcPts val="1600"/>
              </a:spcBef>
              <a:spcAft>
                <a:spcPts val="0"/>
              </a:spcAft>
              <a:buClr>
                <a:schemeClr val="dk1"/>
              </a:buClr>
              <a:buSzPts val="1400"/>
              <a:buNone/>
              <a:defRPr>
                <a:solidFill>
                  <a:schemeClr val="dk1"/>
                </a:solidFill>
              </a:defRPr>
            </a:lvl8pPr>
            <a:lvl9pPr lvl="8" rtl="0" algn="ctr">
              <a:lnSpc>
                <a:spcPct val="100000"/>
              </a:lnSpc>
              <a:spcBef>
                <a:spcPts val="1600"/>
              </a:spcBef>
              <a:spcAft>
                <a:spcPts val="1600"/>
              </a:spcAft>
              <a:buClr>
                <a:schemeClr val="dk1"/>
              </a:buClr>
              <a:buSzPts val="1400"/>
              <a:buNone/>
              <a:defRPr>
                <a:solidFill>
                  <a:schemeClr val="dk1"/>
                </a:solidFill>
              </a:defRPr>
            </a:lvl9pPr>
          </a:lstStyle>
          <a:p/>
        </p:txBody>
      </p:sp>
      <p:sp>
        <p:nvSpPr>
          <p:cNvPr id="1844" name="Google Shape;1844;p18"/>
          <p:cNvSpPr txBox="1"/>
          <p:nvPr>
            <p:ph idx="5" type="subTitle"/>
          </p:nvPr>
        </p:nvSpPr>
        <p:spPr>
          <a:xfrm>
            <a:off x="766096" y="2021125"/>
            <a:ext cx="1971000" cy="729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400"/>
              <a:buNone/>
              <a:defRPr sz="1400">
                <a:solidFill>
                  <a:schemeClr val="dk1"/>
                </a:solidFill>
              </a:defRPr>
            </a:lvl1pPr>
            <a:lvl2pPr lvl="1" rtl="0" algn="ctr">
              <a:lnSpc>
                <a:spcPct val="100000"/>
              </a:lnSpc>
              <a:spcBef>
                <a:spcPts val="1600"/>
              </a:spcBef>
              <a:spcAft>
                <a:spcPts val="0"/>
              </a:spcAft>
              <a:buClr>
                <a:schemeClr val="dk1"/>
              </a:buClr>
              <a:buSzPts val="1400"/>
              <a:buNone/>
              <a:defRPr>
                <a:solidFill>
                  <a:schemeClr val="dk1"/>
                </a:solidFill>
              </a:defRPr>
            </a:lvl2pPr>
            <a:lvl3pPr lvl="2" rtl="0" algn="ctr">
              <a:lnSpc>
                <a:spcPct val="100000"/>
              </a:lnSpc>
              <a:spcBef>
                <a:spcPts val="1600"/>
              </a:spcBef>
              <a:spcAft>
                <a:spcPts val="0"/>
              </a:spcAft>
              <a:buClr>
                <a:schemeClr val="dk1"/>
              </a:buClr>
              <a:buSzPts val="1400"/>
              <a:buNone/>
              <a:defRPr>
                <a:solidFill>
                  <a:schemeClr val="dk1"/>
                </a:solidFill>
              </a:defRPr>
            </a:lvl3pPr>
            <a:lvl4pPr lvl="3" rtl="0" algn="ctr">
              <a:lnSpc>
                <a:spcPct val="100000"/>
              </a:lnSpc>
              <a:spcBef>
                <a:spcPts val="1600"/>
              </a:spcBef>
              <a:spcAft>
                <a:spcPts val="0"/>
              </a:spcAft>
              <a:buClr>
                <a:schemeClr val="dk1"/>
              </a:buClr>
              <a:buSzPts val="1400"/>
              <a:buNone/>
              <a:defRPr>
                <a:solidFill>
                  <a:schemeClr val="dk1"/>
                </a:solidFill>
              </a:defRPr>
            </a:lvl4pPr>
            <a:lvl5pPr lvl="4" rtl="0" algn="ctr">
              <a:lnSpc>
                <a:spcPct val="100000"/>
              </a:lnSpc>
              <a:spcBef>
                <a:spcPts val="1600"/>
              </a:spcBef>
              <a:spcAft>
                <a:spcPts val="0"/>
              </a:spcAft>
              <a:buClr>
                <a:schemeClr val="dk1"/>
              </a:buClr>
              <a:buSzPts val="1400"/>
              <a:buNone/>
              <a:defRPr>
                <a:solidFill>
                  <a:schemeClr val="dk1"/>
                </a:solidFill>
              </a:defRPr>
            </a:lvl5pPr>
            <a:lvl6pPr lvl="5" rtl="0" algn="ctr">
              <a:lnSpc>
                <a:spcPct val="100000"/>
              </a:lnSpc>
              <a:spcBef>
                <a:spcPts val="1600"/>
              </a:spcBef>
              <a:spcAft>
                <a:spcPts val="0"/>
              </a:spcAft>
              <a:buClr>
                <a:schemeClr val="dk1"/>
              </a:buClr>
              <a:buSzPts val="1400"/>
              <a:buNone/>
              <a:defRPr>
                <a:solidFill>
                  <a:schemeClr val="dk1"/>
                </a:solidFill>
              </a:defRPr>
            </a:lvl6pPr>
            <a:lvl7pPr lvl="6" rtl="0" algn="ctr">
              <a:lnSpc>
                <a:spcPct val="100000"/>
              </a:lnSpc>
              <a:spcBef>
                <a:spcPts val="1600"/>
              </a:spcBef>
              <a:spcAft>
                <a:spcPts val="0"/>
              </a:spcAft>
              <a:buClr>
                <a:schemeClr val="dk1"/>
              </a:buClr>
              <a:buSzPts val="1400"/>
              <a:buNone/>
              <a:defRPr>
                <a:solidFill>
                  <a:schemeClr val="dk1"/>
                </a:solidFill>
              </a:defRPr>
            </a:lvl7pPr>
            <a:lvl8pPr lvl="7" rtl="0" algn="ctr">
              <a:lnSpc>
                <a:spcPct val="100000"/>
              </a:lnSpc>
              <a:spcBef>
                <a:spcPts val="1600"/>
              </a:spcBef>
              <a:spcAft>
                <a:spcPts val="0"/>
              </a:spcAft>
              <a:buClr>
                <a:schemeClr val="dk1"/>
              </a:buClr>
              <a:buSzPts val="1400"/>
              <a:buNone/>
              <a:defRPr>
                <a:solidFill>
                  <a:schemeClr val="dk1"/>
                </a:solidFill>
              </a:defRPr>
            </a:lvl8pPr>
            <a:lvl9pPr lvl="8" rtl="0" algn="ctr">
              <a:lnSpc>
                <a:spcPct val="100000"/>
              </a:lnSpc>
              <a:spcBef>
                <a:spcPts val="1600"/>
              </a:spcBef>
              <a:spcAft>
                <a:spcPts val="1600"/>
              </a:spcAft>
              <a:buClr>
                <a:schemeClr val="dk1"/>
              </a:buClr>
              <a:buSzPts val="1400"/>
              <a:buNone/>
              <a:defRPr>
                <a:solidFill>
                  <a:schemeClr val="dk1"/>
                </a:solidFill>
              </a:defRPr>
            </a:lvl9pPr>
          </a:lstStyle>
          <a:p/>
        </p:txBody>
      </p:sp>
      <p:sp>
        <p:nvSpPr>
          <p:cNvPr id="1845" name="Google Shape;1845;p18"/>
          <p:cNvSpPr txBox="1"/>
          <p:nvPr>
            <p:ph idx="6" type="title"/>
          </p:nvPr>
        </p:nvSpPr>
        <p:spPr>
          <a:xfrm>
            <a:off x="763996" y="3319025"/>
            <a:ext cx="1975200" cy="357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000"/>
              <a:buNone/>
              <a:defRPr sz="1800">
                <a:latin typeface="Ubuntu"/>
                <a:ea typeface="Ubuntu"/>
                <a:cs typeface="Ubuntu"/>
                <a:sym typeface="Ubuntu"/>
              </a:defRPr>
            </a:lvl1pPr>
            <a:lvl2pPr lvl="1" rtl="0" algn="ctr">
              <a:lnSpc>
                <a:spcPct val="100000"/>
              </a:lnSpc>
              <a:spcBef>
                <a:spcPts val="0"/>
              </a:spcBef>
              <a:spcAft>
                <a:spcPts val="0"/>
              </a:spcAft>
              <a:buSzPts val="2800"/>
              <a:buNone/>
              <a:defRPr>
                <a:latin typeface="Ubuntu"/>
                <a:ea typeface="Ubuntu"/>
                <a:cs typeface="Ubuntu"/>
                <a:sym typeface="Ubuntu"/>
              </a:defRPr>
            </a:lvl2pPr>
            <a:lvl3pPr lvl="2" rtl="0" algn="ctr">
              <a:lnSpc>
                <a:spcPct val="100000"/>
              </a:lnSpc>
              <a:spcBef>
                <a:spcPts val="0"/>
              </a:spcBef>
              <a:spcAft>
                <a:spcPts val="0"/>
              </a:spcAft>
              <a:buSzPts val="2800"/>
              <a:buNone/>
              <a:defRPr>
                <a:latin typeface="Ubuntu"/>
                <a:ea typeface="Ubuntu"/>
                <a:cs typeface="Ubuntu"/>
                <a:sym typeface="Ubuntu"/>
              </a:defRPr>
            </a:lvl3pPr>
            <a:lvl4pPr lvl="3" rtl="0" algn="ctr">
              <a:lnSpc>
                <a:spcPct val="100000"/>
              </a:lnSpc>
              <a:spcBef>
                <a:spcPts val="0"/>
              </a:spcBef>
              <a:spcAft>
                <a:spcPts val="0"/>
              </a:spcAft>
              <a:buSzPts val="2800"/>
              <a:buNone/>
              <a:defRPr>
                <a:latin typeface="Ubuntu"/>
                <a:ea typeface="Ubuntu"/>
                <a:cs typeface="Ubuntu"/>
                <a:sym typeface="Ubuntu"/>
              </a:defRPr>
            </a:lvl4pPr>
            <a:lvl5pPr lvl="4" rtl="0" algn="ctr">
              <a:lnSpc>
                <a:spcPct val="100000"/>
              </a:lnSpc>
              <a:spcBef>
                <a:spcPts val="0"/>
              </a:spcBef>
              <a:spcAft>
                <a:spcPts val="0"/>
              </a:spcAft>
              <a:buSzPts val="2800"/>
              <a:buNone/>
              <a:defRPr>
                <a:latin typeface="Ubuntu"/>
                <a:ea typeface="Ubuntu"/>
                <a:cs typeface="Ubuntu"/>
                <a:sym typeface="Ubuntu"/>
              </a:defRPr>
            </a:lvl5pPr>
            <a:lvl6pPr lvl="5" rtl="0" algn="ctr">
              <a:lnSpc>
                <a:spcPct val="100000"/>
              </a:lnSpc>
              <a:spcBef>
                <a:spcPts val="0"/>
              </a:spcBef>
              <a:spcAft>
                <a:spcPts val="0"/>
              </a:spcAft>
              <a:buSzPts val="2800"/>
              <a:buNone/>
              <a:defRPr>
                <a:latin typeface="Ubuntu"/>
                <a:ea typeface="Ubuntu"/>
                <a:cs typeface="Ubuntu"/>
                <a:sym typeface="Ubuntu"/>
              </a:defRPr>
            </a:lvl6pPr>
            <a:lvl7pPr lvl="6" rtl="0" algn="ctr">
              <a:lnSpc>
                <a:spcPct val="100000"/>
              </a:lnSpc>
              <a:spcBef>
                <a:spcPts val="0"/>
              </a:spcBef>
              <a:spcAft>
                <a:spcPts val="0"/>
              </a:spcAft>
              <a:buSzPts val="2800"/>
              <a:buNone/>
              <a:defRPr>
                <a:latin typeface="Ubuntu"/>
                <a:ea typeface="Ubuntu"/>
                <a:cs typeface="Ubuntu"/>
                <a:sym typeface="Ubuntu"/>
              </a:defRPr>
            </a:lvl7pPr>
            <a:lvl8pPr lvl="7" rtl="0" algn="ctr">
              <a:lnSpc>
                <a:spcPct val="100000"/>
              </a:lnSpc>
              <a:spcBef>
                <a:spcPts val="0"/>
              </a:spcBef>
              <a:spcAft>
                <a:spcPts val="0"/>
              </a:spcAft>
              <a:buSzPts val="2800"/>
              <a:buNone/>
              <a:defRPr>
                <a:latin typeface="Ubuntu"/>
                <a:ea typeface="Ubuntu"/>
                <a:cs typeface="Ubuntu"/>
                <a:sym typeface="Ubuntu"/>
              </a:defRPr>
            </a:lvl8pPr>
            <a:lvl9pPr lvl="8" rtl="0" algn="ctr">
              <a:lnSpc>
                <a:spcPct val="100000"/>
              </a:lnSpc>
              <a:spcBef>
                <a:spcPts val="0"/>
              </a:spcBef>
              <a:spcAft>
                <a:spcPts val="0"/>
              </a:spcAft>
              <a:buSzPts val="2800"/>
              <a:buNone/>
              <a:defRPr>
                <a:latin typeface="Ubuntu"/>
                <a:ea typeface="Ubuntu"/>
                <a:cs typeface="Ubuntu"/>
                <a:sym typeface="Ubuntu"/>
              </a:defRPr>
            </a:lvl9pPr>
          </a:lstStyle>
          <a:p/>
        </p:txBody>
      </p:sp>
      <p:sp>
        <p:nvSpPr>
          <p:cNvPr id="1846" name="Google Shape;1846;p18"/>
          <p:cNvSpPr txBox="1"/>
          <p:nvPr>
            <p:ph idx="7" type="title"/>
          </p:nvPr>
        </p:nvSpPr>
        <p:spPr>
          <a:xfrm>
            <a:off x="3313167" y="3319025"/>
            <a:ext cx="1971000" cy="357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000"/>
              <a:buNone/>
              <a:defRPr sz="1800">
                <a:latin typeface="Ubuntu"/>
                <a:ea typeface="Ubuntu"/>
                <a:cs typeface="Ubuntu"/>
                <a:sym typeface="Ubuntu"/>
              </a:defRPr>
            </a:lvl1pPr>
            <a:lvl2pPr lvl="1" rtl="0" algn="ctr">
              <a:lnSpc>
                <a:spcPct val="100000"/>
              </a:lnSpc>
              <a:spcBef>
                <a:spcPts val="0"/>
              </a:spcBef>
              <a:spcAft>
                <a:spcPts val="0"/>
              </a:spcAft>
              <a:buSzPts val="2800"/>
              <a:buNone/>
              <a:defRPr>
                <a:latin typeface="Ubuntu"/>
                <a:ea typeface="Ubuntu"/>
                <a:cs typeface="Ubuntu"/>
                <a:sym typeface="Ubuntu"/>
              </a:defRPr>
            </a:lvl2pPr>
            <a:lvl3pPr lvl="2" rtl="0" algn="ctr">
              <a:lnSpc>
                <a:spcPct val="100000"/>
              </a:lnSpc>
              <a:spcBef>
                <a:spcPts val="0"/>
              </a:spcBef>
              <a:spcAft>
                <a:spcPts val="0"/>
              </a:spcAft>
              <a:buSzPts val="2800"/>
              <a:buNone/>
              <a:defRPr>
                <a:latin typeface="Ubuntu"/>
                <a:ea typeface="Ubuntu"/>
                <a:cs typeface="Ubuntu"/>
                <a:sym typeface="Ubuntu"/>
              </a:defRPr>
            </a:lvl3pPr>
            <a:lvl4pPr lvl="3" rtl="0" algn="ctr">
              <a:lnSpc>
                <a:spcPct val="100000"/>
              </a:lnSpc>
              <a:spcBef>
                <a:spcPts val="0"/>
              </a:spcBef>
              <a:spcAft>
                <a:spcPts val="0"/>
              </a:spcAft>
              <a:buSzPts val="2800"/>
              <a:buNone/>
              <a:defRPr>
                <a:latin typeface="Ubuntu"/>
                <a:ea typeface="Ubuntu"/>
                <a:cs typeface="Ubuntu"/>
                <a:sym typeface="Ubuntu"/>
              </a:defRPr>
            </a:lvl4pPr>
            <a:lvl5pPr lvl="4" rtl="0" algn="ctr">
              <a:lnSpc>
                <a:spcPct val="100000"/>
              </a:lnSpc>
              <a:spcBef>
                <a:spcPts val="0"/>
              </a:spcBef>
              <a:spcAft>
                <a:spcPts val="0"/>
              </a:spcAft>
              <a:buSzPts val="2800"/>
              <a:buNone/>
              <a:defRPr>
                <a:latin typeface="Ubuntu"/>
                <a:ea typeface="Ubuntu"/>
                <a:cs typeface="Ubuntu"/>
                <a:sym typeface="Ubuntu"/>
              </a:defRPr>
            </a:lvl5pPr>
            <a:lvl6pPr lvl="5" rtl="0" algn="ctr">
              <a:lnSpc>
                <a:spcPct val="100000"/>
              </a:lnSpc>
              <a:spcBef>
                <a:spcPts val="0"/>
              </a:spcBef>
              <a:spcAft>
                <a:spcPts val="0"/>
              </a:spcAft>
              <a:buSzPts val="2800"/>
              <a:buNone/>
              <a:defRPr>
                <a:latin typeface="Ubuntu"/>
                <a:ea typeface="Ubuntu"/>
                <a:cs typeface="Ubuntu"/>
                <a:sym typeface="Ubuntu"/>
              </a:defRPr>
            </a:lvl6pPr>
            <a:lvl7pPr lvl="6" rtl="0" algn="ctr">
              <a:lnSpc>
                <a:spcPct val="100000"/>
              </a:lnSpc>
              <a:spcBef>
                <a:spcPts val="0"/>
              </a:spcBef>
              <a:spcAft>
                <a:spcPts val="0"/>
              </a:spcAft>
              <a:buSzPts val="2800"/>
              <a:buNone/>
              <a:defRPr>
                <a:latin typeface="Ubuntu"/>
                <a:ea typeface="Ubuntu"/>
                <a:cs typeface="Ubuntu"/>
                <a:sym typeface="Ubuntu"/>
              </a:defRPr>
            </a:lvl7pPr>
            <a:lvl8pPr lvl="7" rtl="0" algn="ctr">
              <a:lnSpc>
                <a:spcPct val="100000"/>
              </a:lnSpc>
              <a:spcBef>
                <a:spcPts val="0"/>
              </a:spcBef>
              <a:spcAft>
                <a:spcPts val="0"/>
              </a:spcAft>
              <a:buSzPts val="2800"/>
              <a:buNone/>
              <a:defRPr>
                <a:latin typeface="Ubuntu"/>
                <a:ea typeface="Ubuntu"/>
                <a:cs typeface="Ubuntu"/>
                <a:sym typeface="Ubuntu"/>
              </a:defRPr>
            </a:lvl8pPr>
            <a:lvl9pPr lvl="8" rtl="0" algn="ctr">
              <a:lnSpc>
                <a:spcPct val="100000"/>
              </a:lnSpc>
              <a:spcBef>
                <a:spcPts val="0"/>
              </a:spcBef>
              <a:spcAft>
                <a:spcPts val="0"/>
              </a:spcAft>
              <a:buSzPts val="2800"/>
              <a:buNone/>
              <a:defRPr>
                <a:latin typeface="Ubuntu"/>
                <a:ea typeface="Ubuntu"/>
                <a:cs typeface="Ubuntu"/>
                <a:sym typeface="Ubuntu"/>
              </a:defRPr>
            </a:lvl9pPr>
          </a:lstStyle>
          <a:p/>
        </p:txBody>
      </p:sp>
      <p:sp>
        <p:nvSpPr>
          <p:cNvPr id="1847" name="Google Shape;1847;p18"/>
          <p:cNvSpPr txBox="1"/>
          <p:nvPr>
            <p:ph idx="8" type="title"/>
          </p:nvPr>
        </p:nvSpPr>
        <p:spPr>
          <a:xfrm>
            <a:off x="5857887" y="3319025"/>
            <a:ext cx="1975200" cy="357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000"/>
              <a:buNone/>
              <a:defRPr sz="1800">
                <a:latin typeface="Ubuntu"/>
                <a:ea typeface="Ubuntu"/>
                <a:cs typeface="Ubuntu"/>
                <a:sym typeface="Ubuntu"/>
              </a:defRPr>
            </a:lvl1pPr>
            <a:lvl2pPr lvl="1" rtl="0" algn="ctr">
              <a:lnSpc>
                <a:spcPct val="100000"/>
              </a:lnSpc>
              <a:spcBef>
                <a:spcPts val="0"/>
              </a:spcBef>
              <a:spcAft>
                <a:spcPts val="0"/>
              </a:spcAft>
              <a:buSzPts val="2800"/>
              <a:buNone/>
              <a:defRPr>
                <a:latin typeface="Ubuntu"/>
                <a:ea typeface="Ubuntu"/>
                <a:cs typeface="Ubuntu"/>
                <a:sym typeface="Ubuntu"/>
              </a:defRPr>
            </a:lvl2pPr>
            <a:lvl3pPr lvl="2" rtl="0" algn="ctr">
              <a:lnSpc>
                <a:spcPct val="100000"/>
              </a:lnSpc>
              <a:spcBef>
                <a:spcPts val="0"/>
              </a:spcBef>
              <a:spcAft>
                <a:spcPts val="0"/>
              </a:spcAft>
              <a:buSzPts val="2800"/>
              <a:buNone/>
              <a:defRPr>
                <a:latin typeface="Ubuntu"/>
                <a:ea typeface="Ubuntu"/>
                <a:cs typeface="Ubuntu"/>
                <a:sym typeface="Ubuntu"/>
              </a:defRPr>
            </a:lvl3pPr>
            <a:lvl4pPr lvl="3" rtl="0" algn="ctr">
              <a:lnSpc>
                <a:spcPct val="100000"/>
              </a:lnSpc>
              <a:spcBef>
                <a:spcPts val="0"/>
              </a:spcBef>
              <a:spcAft>
                <a:spcPts val="0"/>
              </a:spcAft>
              <a:buSzPts val="2800"/>
              <a:buNone/>
              <a:defRPr>
                <a:latin typeface="Ubuntu"/>
                <a:ea typeface="Ubuntu"/>
                <a:cs typeface="Ubuntu"/>
                <a:sym typeface="Ubuntu"/>
              </a:defRPr>
            </a:lvl4pPr>
            <a:lvl5pPr lvl="4" rtl="0" algn="ctr">
              <a:lnSpc>
                <a:spcPct val="100000"/>
              </a:lnSpc>
              <a:spcBef>
                <a:spcPts val="0"/>
              </a:spcBef>
              <a:spcAft>
                <a:spcPts val="0"/>
              </a:spcAft>
              <a:buSzPts val="2800"/>
              <a:buNone/>
              <a:defRPr>
                <a:latin typeface="Ubuntu"/>
                <a:ea typeface="Ubuntu"/>
                <a:cs typeface="Ubuntu"/>
                <a:sym typeface="Ubuntu"/>
              </a:defRPr>
            </a:lvl5pPr>
            <a:lvl6pPr lvl="5" rtl="0" algn="ctr">
              <a:lnSpc>
                <a:spcPct val="100000"/>
              </a:lnSpc>
              <a:spcBef>
                <a:spcPts val="0"/>
              </a:spcBef>
              <a:spcAft>
                <a:spcPts val="0"/>
              </a:spcAft>
              <a:buSzPts val="2800"/>
              <a:buNone/>
              <a:defRPr>
                <a:latin typeface="Ubuntu"/>
                <a:ea typeface="Ubuntu"/>
                <a:cs typeface="Ubuntu"/>
                <a:sym typeface="Ubuntu"/>
              </a:defRPr>
            </a:lvl6pPr>
            <a:lvl7pPr lvl="6" rtl="0" algn="ctr">
              <a:lnSpc>
                <a:spcPct val="100000"/>
              </a:lnSpc>
              <a:spcBef>
                <a:spcPts val="0"/>
              </a:spcBef>
              <a:spcAft>
                <a:spcPts val="0"/>
              </a:spcAft>
              <a:buSzPts val="2800"/>
              <a:buNone/>
              <a:defRPr>
                <a:latin typeface="Ubuntu"/>
                <a:ea typeface="Ubuntu"/>
                <a:cs typeface="Ubuntu"/>
                <a:sym typeface="Ubuntu"/>
              </a:defRPr>
            </a:lvl7pPr>
            <a:lvl8pPr lvl="7" rtl="0" algn="ctr">
              <a:lnSpc>
                <a:spcPct val="100000"/>
              </a:lnSpc>
              <a:spcBef>
                <a:spcPts val="0"/>
              </a:spcBef>
              <a:spcAft>
                <a:spcPts val="0"/>
              </a:spcAft>
              <a:buSzPts val="2800"/>
              <a:buNone/>
              <a:defRPr>
                <a:latin typeface="Ubuntu"/>
                <a:ea typeface="Ubuntu"/>
                <a:cs typeface="Ubuntu"/>
                <a:sym typeface="Ubuntu"/>
              </a:defRPr>
            </a:lvl8pPr>
            <a:lvl9pPr lvl="8" rtl="0" algn="ctr">
              <a:lnSpc>
                <a:spcPct val="100000"/>
              </a:lnSpc>
              <a:spcBef>
                <a:spcPts val="0"/>
              </a:spcBef>
              <a:spcAft>
                <a:spcPts val="0"/>
              </a:spcAft>
              <a:buSzPts val="2800"/>
              <a:buNone/>
              <a:defRPr>
                <a:latin typeface="Ubuntu"/>
                <a:ea typeface="Ubuntu"/>
                <a:cs typeface="Ubuntu"/>
                <a:sym typeface="Ubuntu"/>
              </a:defRPr>
            </a:lvl9pPr>
          </a:lstStyle>
          <a:p/>
        </p:txBody>
      </p:sp>
      <p:sp>
        <p:nvSpPr>
          <p:cNvPr id="1848" name="Google Shape;1848;p18"/>
          <p:cNvSpPr txBox="1"/>
          <p:nvPr>
            <p:ph idx="9" type="subTitle"/>
          </p:nvPr>
        </p:nvSpPr>
        <p:spPr>
          <a:xfrm>
            <a:off x="5859987" y="3676925"/>
            <a:ext cx="1971000" cy="729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400"/>
              <a:buNone/>
              <a:defRPr sz="1400">
                <a:solidFill>
                  <a:schemeClr val="dk1"/>
                </a:solidFill>
              </a:defRPr>
            </a:lvl1pPr>
            <a:lvl2pPr lvl="1" rtl="0" algn="ctr">
              <a:lnSpc>
                <a:spcPct val="100000"/>
              </a:lnSpc>
              <a:spcBef>
                <a:spcPts val="1600"/>
              </a:spcBef>
              <a:spcAft>
                <a:spcPts val="0"/>
              </a:spcAft>
              <a:buClr>
                <a:schemeClr val="dk1"/>
              </a:buClr>
              <a:buSzPts val="1400"/>
              <a:buNone/>
              <a:defRPr>
                <a:solidFill>
                  <a:schemeClr val="dk1"/>
                </a:solidFill>
              </a:defRPr>
            </a:lvl2pPr>
            <a:lvl3pPr lvl="2" rtl="0" algn="ctr">
              <a:lnSpc>
                <a:spcPct val="100000"/>
              </a:lnSpc>
              <a:spcBef>
                <a:spcPts val="1600"/>
              </a:spcBef>
              <a:spcAft>
                <a:spcPts val="0"/>
              </a:spcAft>
              <a:buClr>
                <a:schemeClr val="dk1"/>
              </a:buClr>
              <a:buSzPts val="1400"/>
              <a:buNone/>
              <a:defRPr>
                <a:solidFill>
                  <a:schemeClr val="dk1"/>
                </a:solidFill>
              </a:defRPr>
            </a:lvl3pPr>
            <a:lvl4pPr lvl="3" rtl="0" algn="ctr">
              <a:lnSpc>
                <a:spcPct val="100000"/>
              </a:lnSpc>
              <a:spcBef>
                <a:spcPts val="1600"/>
              </a:spcBef>
              <a:spcAft>
                <a:spcPts val="0"/>
              </a:spcAft>
              <a:buClr>
                <a:schemeClr val="dk1"/>
              </a:buClr>
              <a:buSzPts val="1400"/>
              <a:buNone/>
              <a:defRPr>
                <a:solidFill>
                  <a:schemeClr val="dk1"/>
                </a:solidFill>
              </a:defRPr>
            </a:lvl4pPr>
            <a:lvl5pPr lvl="4" rtl="0" algn="ctr">
              <a:lnSpc>
                <a:spcPct val="100000"/>
              </a:lnSpc>
              <a:spcBef>
                <a:spcPts val="1600"/>
              </a:spcBef>
              <a:spcAft>
                <a:spcPts val="0"/>
              </a:spcAft>
              <a:buClr>
                <a:schemeClr val="dk1"/>
              </a:buClr>
              <a:buSzPts val="1400"/>
              <a:buNone/>
              <a:defRPr>
                <a:solidFill>
                  <a:schemeClr val="dk1"/>
                </a:solidFill>
              </a:defRPr>
            </a:lvl5pPr>
            <a:lvl6pPr lvl="5" rtl="0" algn="ctr">
              <a:lnSpc>
                <a:spcPct val="100000"/>
              </a:lnSpc>
              <a:spcBef>
                <a:spcPts val="1600"/>
              </a:spcBef>
              <a:spcAft>
                <a:spcPts val="0"/>
              </a:spcAft>
              <a:buClr>
                <a:schemeClr val="dk1"/>
              </a:buClr>
              <a:buSzPts val="1400"/>
              <a:buNone/>
              <a:defRPr>
                <a:solidFill>
                  <a:schemeClr val="dk1"/>
                </a:solidFill>
              </a:defRPr>
            </a:lvl6pPr>
            <a:lvl7pPr lvl="6" rtl="0" algn="ctr">
              <a:lnSpc>
                <a:spcPct val="100000"/>
              </a:lnSpc>
              <a:spcBef>
                <a:spcPts val="1600"/>
              </a:spcBef>
              <a:spcAft>
                <a:spcPts val="0"/>
              </a:spcAft>
              <a:buClr>
                <a:schemeClr val="dk1"/>
              </a:buClr>
              <a:buSzPts val="1400"/>
              <a:buNone/>
              <a:defRPr>
                <a:solidFill>
                  <a:schemeClr val="dk1"/>
                </a:solidFill>
              </a:defRPr>
            </a:lvl7pPr>
            <a:lvl8pPr lvl="7" rtl="0" algn="ctr">
              <a:lnSpc>
                <a:spcPct val="100000"/>
              </a:lnSpc>
              <a:spcBef>
                <a:spcPts val="1600"/>
              </a:spcBef>
              <a:spcAft>
                <a:spcPts val="0"/>
              </a:spcAft>
              <a:buClr>
                <a:schemeClr val="dk1"/>
              </a:buClr>
              <a:buSzPts val="1400"/>
              <a:buNone/>
              <a:defRPr>
                <a:solidFill>
                  <a:schemeClr val="dk1"/>
                </a:solidFill>
              </a:defRPr>
            </a:lvl8pPr>
            <a:lvl9pPr lvl="8" rtl="0" algn="ctr">
              <a:lnSpc>
                <a:spcPct val="100000"/>
              </a:lnSpc>
              <a:spcBef>
                <a:spcPts val="1600"/>
              </a:spcBef>
              <a:spcAft>
                <a:spcPts val="1600"/>
              </a:spcAft>
              <a:buClr>
                <a:schemeClr val="dk1"/>
              </a:buClr>
              <a:buSzPts val="1400"/>
              <a:buNone/>
              <a:defRPr>
                <a:solidFill>
                  <a:schemeClr val="dk1"/>
                </a:solidFill>
              </a:defRPr>
            </a:lvl9pPr>
          </a:lstStyle>
          <a:p/>
        </p:txBody>
      </p:sp>
      <p:sp>
        <p:nvSpPr>
          <p:cNvPr id="1849" name="Google Shape;1849;p18"/>
          <p:cNvSpPr txBox="1"/>
          <p:nvPr>
            <p:ph idx="13" type="subTitle"/>
          </p:nvPr>
        </p:nvSpPr>
        <p:spPr>
          <a:xfrm>
            <a:off x="763996" y="3676925"/>
            <a:ext cx="1975200" cy="729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400"/>
              <a:buNone/>
              <a:defRPr sz="1400">
                <a:solidFill>
                  <a:schemeClr val="dk1"/>
                </a:solidFill>
              </a:defRPr>
            </a:lvl1pPr>
            <a:lvl2pPr lvl="1" rtl="0" algn="ctr">
              <a:lnSpc>
                <a:spcPct val="100000"/>
              </a:lnSpc>
              <a:spcBef>
                <a:spcPts val="1600"/>
              </a:spcBef>
              <a:spcAft>
                <a:spcPts val="0"/>
              </a:spcAft>
              <a:buClr>
                <a:schemeClr val="dk1"/>
              </a:buClr>
              <a:buSzPts val="1400"/>
              <a:buNone/>
              <a:defRPr>
                <a:solidFill>
                  <a:schemeClr val="dk1"/>
                </a:solidFill>
              </a:defRPr>
            </a:lvl2pPr>
            <a:lvl3pPr lvl="2" rtl="0" algn="ctr">
              <a:lnSpc>
                <a:spcPct val="100000"/>
              </a:lnSpc>
              <a:spcBef>
                <a:spcPts val="1600"/>
              </a:spcBef>
              <a:spcAft>
                <a:spcPts val="0"/>
              </a:spcAft>
              <a:buClr>
                <a:schemeClr val="dk1"/>
              </a:buClr>
              <a:buSzPts val="1400"/>
              <a:buNone/>
              <a:defRPr>
                <a:solidFill>
                  <a:schemeClr val="dk1"/>
                </a:solidFill>
              </a:defRPr>
            </a:lvl3pPr>
            <a:lvl4pPr lvl="3" rtl="0" algn="ctr">
              <a:lnSpc>
                <a:spcPct val="100000"/>
              </a:lnSpc>
              <a:spcBef>
                <a:spcPts val="1600"/>
              </a:spcBef>
              <a:spcAft>
                <a:spcPts val="0"/>
              </a:spcAft>
              <a:buClr>
                <a:schemeClr val="dk1"/>
              </a:buClr>
              <a:buSzPts val="1400"/>
              <a:buNone/>
              <a:defRPr>
                <a:solidFill>
                  <a:schemeClr val="dk1"/>
                </a:solidFill>
              </a:defRPr>
            </a:lvl4pPr>
            <a:lvl5pPr lvl="4" rtl="0" algn="ctr">
              <a:lnSpc>
                <a:spcPct val="100000"/>
              </a:lnSpc>
              <a:spcBef>
                <a:spcPts val="1600"/>
              </a:spcBef>
              <a:spcAft>
                <a:spcPts val="0"/>
              </a:spcAft>
              <a:buClr>
                <a:schemeClr val="dk1"/>
              </a:buClr>
              <a:buSzPts val="1400"/>
              <a:buNone/>
              <a:defRPr>
                <a:solidFill>
                  <a:schemeClr val="dk1"/>
                </a:solidFill>
              </a:defRPr>
            </a:lvl5pPr>
            <a:lvl6pPr lvl="5" rtl="0" algn="ctr">
              <a:lnSpc>
                <a:spcPct val="100000"/>
              </a:lnSpc>
              <a:spcBef>
                <a:spcPts val="1600"/>
              </a:spcBef>
              <a:spcAft>
                <a:spcPts val="0"/>
              </a:spcAft>
              <a:buClr>
                <a:schemeClr val="dk1"/>
              </a:buClr>
              <a:buSzPts val="1400"/>
              <a:buNone/>
              <a:defRPr>
                <a:solidFill>
                  <a:schemeClr val="dk1"/>
                </a:solidFill>
              </a:defRPr>
            </a:lvl6pPr>
            <a:lvl7pPr lvl="6" rtl="0" algn="ctr">
              <a:lnSpc>
                <a:spcPct val="100000"/>
              </a:lnSpc>
              <a:spcBef>
                <a:spcPts val="1600"/>
              </a:spcBef>
              <a:spcAft>
                <a:spcPts val="0"/>
              </a:spcAft>
              <a:buClr>
                <a:schemeClr val="dk1"/>
              </a:buClr>
              <a:buSzPts val="1400"/>
              <a:buNone/>
              <a:defRPr>
                <a:solidFill>
                  <a:schemeClr val="dk1"/>
                </a:solidFill>
              </a:defRPr>
            </a:lvl7pPr>
            <a:lvl8pPr lvl="7" rtl="0" algn="ctr">
              <a:lnSpc>
                <a:spcPct val="100000"/>
              </a:lnSpc>
              <a:spcBef>
                <a:spcPts val="1600"/>
              </a:spcBef>
              <a:spcAft>
                <a:spcPts val="0"/>
              </a:spcAft>
              <a:buClr>
                <a:schemeClr val="dk1"/>
              </a:buClr>
              <a:buSzPts val="1400"/>
              <a:buNone/>
              <a:defRPr>
                <a:solidFill>
                  <a:schemeClr val="dk1"/>
                </a:solidFill>
              </a:defRPr>
            </a:lvl8pPr>
            <a:lvl9pPr lvl="8" rtl="0" algn="ctr">
              <a:lnSpc>
                <a:spcPct val="100000"/>
              </a:lnSpc>
              <a:spcBef>
                <a:spcPts val="1600"/>
              </a:spcBef>
              <a:spcAft>
                <a:spcPts val="1600"/>
              </a:spcAft>
              <a:buClr>
                <a:schemeClr val="dk1"/>
              </a:buClr>
              <a:buSzPts val="1400"/>
              <a:buNone/>
              <a:defRPr>
                <a:solidFill>
                  <a:schemeClr val="dk1"/>
                </a:solidFill>
              </a:defRPr>
            </a:lvl9pPr>
          </a:lstStyle>
          <a:p/>
        </p:txBody>
      </p:sp>
      <p:sp>
        <p:nvSpPr>
          <p:cNvPr id="1850" name="Google Shape;1850;p18"/>
          <p:cNvSpPr txBox="1"/>
          <p:nvPr>
            <p:ph idx="14" type="subTitle"/>
          </p:nvPr>
        </p:nvSpPr>
        <p:spPr>
          <a:xfrm>
            <a:off x="3313167" y="3676925"/>
            <a:ext cx="1971000" cy="729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400"/>
              <a:buNone/>
              <a:defRPr sz="1400">
                <a:solidFill>
                  <a:schemeClr val="dk1"/>
                </a:solidFill>
              </a:defRPr>
            </a:lvl1pPr>
            <a:lvl2pPr lvl="1" rtl="0" algn="ctr">
              <a:lnSpc>
                <a:spcPct val="100000"/>
              </a:lnSpc>
              <a:spcBef>
                <a:spcPts val="1600"/>
              </a:spcBef>
              <a:spcAft>
                <a:spcPts val="0"/>
              </a:spcAft>
              <a:buClr>
                <a:schemeClr val="dk1"/>
              </a:buClr>
              <a:buSzPts val="1400"/>
              <a:buNone/>
              <a:defRPr>
                <a:solidFill>
                  <a:schemeClr val="dk1"/>
                </a:solidFill>
              </a:defRPr>
            </a:lvl2pPr>
            <a:lvl3pPr lvl="2" rtl="0" algn="ctr">
              <a:lnSpc>
                <a:spcPct val="100000"/>
              </a:lnSpc>
              <a:spcBef>
                <a:spcPts val="1600"/>
              </a:spcBef>
              <a:spcAft>
                <a:spcPts val="0"/>
              </a:spcAft>
              <a:buClr>
                <a:schemeClr val="dk1"/>
              </a:buClr>
              <a:buSzPts val="1400"/>
              <a:buNone/>
              <a:defRPr>
                <a:solidFill>
                  <a:schemeClr val="dk1"/>
                </a:solidFill>
              </a:defRPr>
            </a:lvl3pPr>
            <a:lvl4pPr lvl="3" rtl="0" algn="ctr">
              <a:lnSpc>
                <a:spcPct val="100000"/>
              </a:lnSpc>
              <a:spcBef>
                <a:spcPts val="1600"/>
              </a:spcBef>
              <a:spcAft>
                <a:spcPts val="0"/>
              </a:spcAft>
              <a:buClr>
                <a:schemeClr val="dk1"/>
              </a:buClr>
              <a:buSzPts val="1400"/>
              <a:buNone/>
              <a:defRPr>
                <a:solidFill>
                  <a:schemeClr val="dk1"/>
                </a:solidFill>
              </a:defRPr>
            </a:lvl4pPr>
            <a:lvl5pPr lvl="4" rtl="0" algn="ctr">
              <a:lnSpc>
                <a:spcPct val="100000"/>
              </a:lnSpc>
              <a:spcBef>
                <a:spcPts val="1600"/>
              </a:spcBef>
              <a:spcAft>
                <a:spcPts val="0"/>
              </a:spcAft>
              <a:buClr>
                <a:schemeClr val="dk1"/>
              </a:buClr>
              <a:buSzPts val="1400"/>
              <a:buNone/>
              <a:defRPr>
                <a:solidFill>
                  <a:schemeClr val="dk1"/>
                </a:solidFill>
              </a:defRPr>
            </a:lvl5pPr>
            <a:lvl6pPr lvl="5" rtl="0" algn="ctr">
              <a:lnSpc>
                <a:spcPct val="100000"/>
              </a:lnSpc>
              <a:spcBef>
                <a:spcPts val="1600"/>
              </a:spcBef>
              <a:spcAft>
                <a:spcPts val="0"/>
              </a:spcAft>
              <a:buClr>
                <a:schemeClr val="dk1"/>
              </a:buClr>
              <a:buSzPts val="1400"/>
              <a:buNone/>
              <a:defRPr>
                <a:solidFill>
                  <a:schemeClr val="dk1"/>
                </a:solidFill>
              </a:defRPr>
            </a:lvl6pPr>
            <a:lvl7pPr lvl="6" rtl="0" algn="ctr">
              <a:lnSpc>
                <a:spcPct val="100000"/>
              </a:lnSpc>
              <a:spcBef>
                <a:spcPts val="1600"/>
              </a:spcBef>
              <a:spcAft>
                <a:spcPts val="0"/>
              </a:spcAft>
              <a:buClr>
                <a:schemeClr val="dk1"/>
              </a:buClr>
              <a:buSzPts val="1400"/>
              <a:buNone/>
              <a:defRPr>
                <a:solidFill>
                  <a:schemeClr val="dk1"/>
                </a:solidFill>
              </a:defRPr>
            </a:lvl7pPr>
            <a:lvl8pPr lvl="7" rtl="0" algn="ctr">
              <a:lnSpc>
                <a:spcPct val="100000"/>
              </a:lnSpc>
              <a:spcBef>
                <a:spcPts val="1600"/>
              </a:spcBef>
              <a:spcAft>
                <a:spcPts val="0"/>
              </a:spcAft>
              <a:buClr>
                <a:schemeClr val="dk1"/>
              </a:buClr>
              <a:buSzPts val="1400"/>
              <a:buNone/>
              <a:defRPr>
                <a:solidFill>
                  <a:schemeClr val="dk1"/>
                </a:solidFill>
              </a:defRPr>
            </a:lvl8pPr>
            <a:lvl9pPr lvl="8" rtl="0" algn="ctr">
              <a:lnSpc>
                <a:spcPct val="100000"/>
              </a:lnSpc>
              <a:spcBef>
                <a:spcPts val="1600"/>
              </a:spcBef>
              <a:spcAft>
                <a:spcPts val="1600"/>
              </a:spcAft>
              <a:buClr>
                <a:schemeClr val="dk1"/>
              </a:buClr>
              <a:buSzPts val="1400"/>
              <a:buNone/>
              <a:defRPr>
                <a:solidFill>
                  <a:schemeClr val="dk1"/>
                </a:solidFill>
              </a:defRPr>
            </a:lvl9pPr>
          </a:lstStyle>
          <a:p/>
        </p:txBody>
      </p:sp>
      <p:sp>
        <p:nvSpPr>
          <p:cNvPr id="1851" name="Google Shape;1851;p18"/>
          <p:cNvSpPr txBox="1"/>
          <p:nvPr>
            <p:ph idx="15" type="title"/>
          </p:nvPr>
        </p:nvSpPr>
        <p:spPr>
          <a:xfrm>
            <a:off x="628350" y="385950"/>
            <a:ext cx="7887300" cy="5292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3500"/>
              <a:buNone/>
              <a:defRPr sz="3500"/>
            </a:lvl1pPr>
            <a:lvl2pPr lvl="1" rtl="0">
              <a:lnSpc>
                <a:spcPct val="100000"/>
              </a:lnSpc>
              <a:spcBef>
                <a:spcPts val="0"/>
              </a:spcBef>
              <a:spcAft>
                <a:spcPts val="0"/>
              </a:spcAft>
              <a:buSzPts val="2400"/>
              <a:buNone/>
              <a:defRPr sz="2400"/>
            </a:lvl2pPr>
            <a:lvl3pPr lvl="2" rtl="0">
              <a:lnSpc>
                <a:spcPct val="100000"/>
              </a:lnSpc>
              <a:spcBef>
                <a:spcPts val="0"/>
              </a:spcBef>
              <a:spcAft>
                <a:spcPts val="0"/>
              </a:spcAft>
              <a:buSzPts val="2400"/>
              <a:buNone/>
              <a:defRPr sz="2400"/>
            </a:lvl3pPr>
            <a:lvl4pPr lvl="3" rtl="0">
              <a:lnSpc>
                <a:spcPct val="100000"/>
              </a:lnSpc>
              <a:spcBef>
                <a:spcPts val="0"/>
              </a:spcBef>
              <a:spcAft>
                <a:spcPts val="0"/>
              </a:spcAft>
              <a:buSzPts val="2400"/>
              <a:buNone/>
              <a:defRPr sz="2400"/>
            </a:lvl4pPr>
            <a:lvl5pPr lvl="4" rtl="0">
              <a:lnSpc>
                <a:spcPct val="100000"/>
              </a:lnSpc>
              <a:spcBef>
                <a:spcPts val="0"/>
              </a:spcBef>
              <a:spcAft>
                <a:spcPts val="0"/>
              </a:spcAft>
              <a:buSzPts val="2400"/>
              <a:buNone/>
              <a:defRPr sz="2400"/>
            </a:lvl5pPr>
            <a:lvl6pPr lvl="5" rtl="0">
              <a:lnSpc>
                <a:spcPct val="100000"/>
              </a:lnSpc>
              <a:spcBef>
                <a:spcPts val="0"/>
              </a:spcBef>
              <a:spcAft>
                <a:spcPts val="0"/>
              </a:spcAft>
              <a:buSzPts val="2400"/>
              <a:buNone/>
              <a:defRPr sz="2400"/>
            </a:lvl6pPr>
            <a:lvl7pPr lvl="6" rtl="0">
              <a:lnSpc>
                <a:spcPct val="100000"/>
              </a:lnSpc>
              <a:spcBef>
                <a:spcPts val="0"/>
              </a:spcBef>
              <a:spcAft>
                <a:spcPts val="0"/>
              </a:spcAft>
              <a:buSzPts val="2400"/>
              <a:buNone/>
              <a:defRPr sz="2400"/>
            </a:lvl7pPr>
            <a:lvl8pPr lvl="7" rtl="0">
              <a:lnSpc>
                <a:spcPct val="100000"/>
              </a:lnSpc>
              <a:spcBef>
                <a:spcPts val="0"/>
              </a:spcBef>
              <a:spcAft>
                <a:spcPts val="0"/>
              </a:spcAft>
              <a:buSzPts val="2400"/>
              <a:buNone/>
              <a:defRPr sz="2400"/>
            </a:lvl8pPr>
            <a:lvl9pPr lvl="8" rtl="0">
              <a:lnSpc>
                <a:spcPct val="100000"/>
              </a:lnSpc>
              <a:spcBef>
                <a:spcPts val="0"/>
              </a:spcBef>
              <a:spcAft>
                <a:spcPts val="0"/>
              </a:spcAft>
              <a:buSzPts val="2400"/>
              <a:buNone/>
              <a:defRPr sz="2400"/>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Design 01">
  <p:cSld name="TITLE_AND_TWO_COLUMNS_2_1_1">
    <p:spTree>
      <p:nvGrpSpPr>
        <p:cNvPr id="1852" name="Shape 1852"/>
        <p:cNvGrpSpPr/>
        <p:nvPr/>
      </p:nvGrpSpPr>
      <p:grpSpPr>
        <a:xfrm>
          <a:off x="0" y="0"/>
          <a:ext cx="0" cy="0"/>
          <a:chOff x="0" y="0"/>
          <a:chExt cx="0" cy="0"/>
        </a:xfrm>
      </p:grpSpPr>
      <p:grpSp>
        <p:nvGrpSpPr>
          <p:cNvPr id="1853" name="Google Shape;1853;p19"/>
          <p:cNvGrpSpPr/>
          <p:nvPr/>
        </p:nvGrpSpPr>
        <p:grpSpPr>
          <a:xfrm>
            <a:off x="2" y="-9528"/>
            <a:ext cx="9143724" cy="5158800"/>
            <a:chOff x="245950" y="1040800"/>
            <a:chExt cx="7103025" cy="3616150"/>
          </a:xfrm>
        </p:grpSpPr>
        <p:sp>
          <p:nvSpPr>
            <p:cNvPr id="1854" name="Google Shape;1854;p19"/>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5" name="Google Shape;1855;p19"/>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6" name="Google Shape;1856;p19"/>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7" name="Google Shape;1857;p19"/>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8" name="Google Shape;1858;p19"/>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9" name="Google Shape;1859;p19"/>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0" name="Google Shape;1860;p19"/>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1" name="Google Shape;1861;p19"/>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2" name="Google Shape;1862;p19"/>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3" name="Google Shape;1863;p19"/>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4" name="Google Shape;1864;p19"/>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5" name="Google Shape;1865;p19"/>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6" name="Google Shape;1866;p19"/>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7" name="Google Shape;1867;p19"/>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8" name="Google Shape;1868;p19"/>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9" name="Google Shape;1869;p19"/>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0" name="Google Shape;1870;p19"/>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1" name="Google Shape;1871;p19"/>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2" name="Google Shape;1872;p19"/>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3" name="Google Shape;1873;p19"/>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4" name="Google Shape;1874;p19"/>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5" name="Google Shape;1875;p19"/>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6" name="Google Shape;1876;p19"/>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7" name="Google Shape;1877;p19"/>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8" name="Google Shape;1878;p19"/>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9" name="Google Shape;1879;p19"/>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0" name="Google Shape;1880;p19"/>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1" name="Google Shape;1881;p19"/>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2" name="Google Shape;1882;p19"/>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3" name="Google Shape;1883;p19"/>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4" name="Google Shape;1884;p19"/>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5" name="Google Shape;1885;p19"/>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6" name="Google Shape;1886;p19"/>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7" name="Google Shape;1887;p19"/>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8" name="Google Shape;1888;p19"/>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9" name="Google Shape;1889;p19"/>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0" name="Google Shape;1890;p19"/>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1" name="Google Shape;1891;p19"/>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2" name="Google Shape;1892;p19"/>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3" name="Google Shape;1893;p19"/>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4" name="Google Shape;1894;p19"/>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5" name="Google Shape;1895;p19"/>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6" name="Google Shape;1896;p19"/>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7" name="Google Shape;1897;p19"/>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8" name="Google Shape;1898;p19"/>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9" name="Google Shape;1899;p19"/>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0" name="Google Shape;1900;p19"/>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1" name="Google Shape;1901;p19"/>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2" name="Google Shape;1902;p19"/>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3" name="Google Shape;1903;p19"/>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4" name="Google Shape;1904;p19"/>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5" name="Google Shape;1905;p19"/>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6" name="Google Shape;1906;p19"/>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7" name="Google Shape;1907;p19"/>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8" name="Google Shape;1908;p19"/>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9" name="Google Shape;1909;p19"/>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0" name="Google Shape;1910;p19"/>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1" name="Google Shape;1911;p19"/>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2" name="Google Shape;1912;p19"/>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3" name="Google Shape;1913;p19"/>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4" name="Google Shape;1914;p19"/>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5" name="Google Shape;1915;p19"/>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6" name="Google Shape;1916;p19"/>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7" name="Google Shape;1917;p19"/>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8" name="Google Shape;1918;p19"/>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9" name="Google Shape;1919;p19"/>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0" name="Google Shape;1920;p19"/>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1" name="Google Shape;1921;p19"/>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2" name="Google Shape;1922;p19"/>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3" name="Google Shape;1923;p19"/>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4" name="Google Shape;1924;p19"/>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5" name="Google Shape;1925;p19"/>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6" name="Google Shape;1926;p19"/>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7" name="Google Shape;1927;p19"/>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8" name="Google Shape;1928;p19"/>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9" name="Google Shape;1929;p19"/>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0" name="Google Shape;1930;p19"/>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1" name="Google Shape;1931;p19"/>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2" name="Google Shape;1932;p19"/>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3" name="Google Shape;1933;p19"/>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4" name="Google Shape;1934;p19"/>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5" name="Google Shape;1935;p19"/>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6" name="Google Shape;1936;p19"/>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7" name="Google Shape;1937;p19"/>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8" name="Google Shape;1938;p19"/>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9" name="Google Shape;1939;p19"/>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0" name="Google Shape;1940;p19"/>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1" name="Google Shape;1941;p19"/>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2" name="Google Shape;1942;p19"/>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3" name="Google Shape;1943;p19"/>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4" name="Google Shape;1944;p19"/>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5" name="Google Shape;1945;p19"/>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6" name="Google Shape;1946;p19"/>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7" name="Google Shape;1947;p19"/>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8" name="Google Shape;1948;p19"/>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9" name="Google Shape;1949;p19"/>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0" name="Google Shape;1950;p19"/>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1" name="Google Shape;1951;p19"/>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2" name="Google Shape;1952;p19"/>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3" name="Google Shape;1953;p19"/>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4" name="Google Shape;1954;p19"/>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5" name="Google Shape;1955;p19"/>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6" name="Google Shape;1956;p19"/>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7" name="Google Shape;1957;p19"/>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8" name="Google Shape;1958;p19"/>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59" name="Google Shape;1959;p19"/>
          <p:cNvSpPr/>
          <p:nvPr/>
        </p:nvSpPr>
        <p:spPr>
          <a:xfrm rot="10800000">
            <a:off x="0" y="-450"/>
            <a:ext cx="9144000" cy="51441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0" name="Google Shape;1960;p19"/>
          <p:cNvSpPr/>
          <p:nvPr/>
        </p:nvSpPr>
        <p:spPr>
          <a:xfrm flipH="1" rot="5400000">
            <a:off x="6266750" y="2265625"/>
            <a:ext cx="5143500" cy="611100"/>
          </a:xfrm>
          <a:prstGeom prst="rect">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1" name="Google Shape;1961;p19"/>
          <p:cNvSpPr/>
          <p:nvPr/>
        </p:nvSpPr>
        <p:spPr>
          <a:xfrm>
            <a:off x="50" y="5002200"/>
            <a:ext cx="91440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2" name="Google Shape;1962;p19"/>
          <p:cNvSpPr/>
          <p:nvPr/>
        </p:nvSpPr>
        <p:spPr>
          <a:xfrm flipH="1" rot="5400000">
            <a:off x="0" y="4174950"/>
            <a:ext cx="968700" cy="9687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3" name="Google Shape;1963;p19"/>
          <p:cNvSpPr txBox="1"/>
          <p:nvPr>
            <p:ph idx="1" type="subTitle"/>
          </p:nvPr>
        </p:nvSpPr>
        <p:spPr>
          <a:xfrm>
            <a:off x="1019100" y="4387100"/>
            <a:ext cx="7105800" cy="29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None/>
              <a:defRPr sz="1400">
                <a:solidFill>
                  <a:schemeClr val="dk1"/>
                </a:solidFill>
              </a:defRPr>
            </a:lvl1pPr>
            <a:lvl2pPr lvl="1" rtl="0" algn="ctr">
              <a:lnSpc>
                <a:spcPct val="100000"/>
              </a:lnSpc>
              <a:spcBef>
                <a:spcPts val="0"/>
              </a:spcBef>
              <a:spcAft>
                <a:spcPts val="0"/>
              </a:spcAft>
              <a:buClr>
                <a:schemeClr val="dk1"/>
              </a:buClr>
              <a:buSzPts val="1200"/>
              <a:buNone/>
              <a:defRPr sz="1200">
                <a:solidFill>
                  <a:schemeClr val="dk1"/>
                </a:solidFill>
              </a:defRPr>
            </a:lvl2pPr>
            <a:lvl3pPr lvl="2" rtl="0" algn="ctr">
              <a:lnSpc>
                <a:spcPct val="100000"/>
              </a:lnSpc>
              <a:spcBef>
                <a:spcPts val="1600"/>
              </a:spcBef>
              <a:spcAft>
                <a:spcPts val="0"/>
              </a:spcAft>
              <a:buClr>
                <a:schemeClr val="dk1"/>
              </a:buClr>
              <a:buSzPts val="1200"/>
              <a:buNone/>
              <a:defRPr sz="1200">
                <a:solidFill>
                  <a:schemeClr val="dk1"/>
                </a:solidFill>
              </a:defRPr>
            </a:lvl3pPr>
            <a:lvl4pPr lvl="3" rtl="0" algn="ctr">
              <a:lnSpc>
                <a:spcPct val="100000"/>
              </a:lnSpc>
              <a:spcBef>
                <a:spcPts val="1600"/>
              </a:spcBef>
              <a:spcAft>
                <a:spcPts val="0"/>
              </a:spcAft>
              <a:buClr>
                <a:schemeClr val="dk1"/>
              </a:buClr>
              <a:buSzPts val="1200"/>
              <a:buNone/>
              <a:defRPr sz="1200">
                <a:solidFill>
                  <a:schemeClr val="dk1"/>
                </a:solidFill>
              </a:defRPr>
            </a:lvl4pPr>
            <a:lvl5pPr lvl="4" rtl="0" algn="ctr">
              <a:lnSpc>
                <a:spcPct val="100000"/>
              </a:lnSpc>
              <a:spcBef>
                <a:spcPts val="1600"/>
              </a:spcBef>
              <a:spcAft>
                <a:spcPts val="0"/>
              </a:spcAft>
              <a:buClr>
                <a:schemeClr val="dk1"/>
              </a:buClr>
              <a:buSzPts val="1200"/>
              <a:buNone/>
              <a:defRPr sz="1200">
                <a:solidFill>
                  <a:schemeClr val="dk1"/>
                </a:solidFill>
              </a:defRPr>
            </a:lvl5pPr>
            <a:lvl6pPr lvl="5" rtl="0" algn="ctr">
              <a:lnSpc>
                <a:spcPct val="100000"/>
              </a:lnSpc>
              <a:spcBef>
                <a:spcPts val="1600"/>
              </a:spcBef>
              <a:spcAft>
                <a:spcPts val="0"/>
              </a:spcAft>
              <a:buClr>
                <a:schemeClr val="dk1"/>
              </a:buClr>
              <a:buSzPts val="1200"/>
              <a:buNone/>
              <a:defRPr sz="1200">
                <a:solidFill>
                  <a:schemeClr val="dk1"/>
                </a:solidFill>
              </a:defRPr>
            </a:lvl6pPr>
            <a:lvl7pPr lvl="6" rtl="0" algn="ctr">
              <a:lnSpc>
                <a:spcPct val="100000"/>
              </a:lnSpc>
              <a:spcBef>
                <a:spcPts val="1600"/>
              </a:spcBef>
              <a:spcAft>
                <a:spcPts val="0"/>
              </a:spcAft>
              <a:buClr>
                <a:schemeClr val="dk1"/>
              </a:buClr>
              <a:buSzPts val="1200"/>
              <a:buNone/>
              <a:defRPr sz="1200">
                <a:solidFill>
                  <a:schemeClr val="dk1"/>
                </a:solidFill>
              </a:defRPr>
            </a:lvl7pPr>
            <a:lvl8pPr lvl="7" rtl="0" algn="ctr">
              <a:lnSpc>
                <a:spcPct val="100000"/>
              </a:lnSpc>
              <a:spcBef>
                <a:spcPts val="1600"/>
              </a:spcBef>
              <a:spcAft>
                <a:spcPts val="0"/>
              </a:spcAft>
              <a:buClr>
                <a:schemeClr val="dk1"/>
              </a:buClr>
              <a:buSzPts val="1200"/>
              <a:buNone/>
              <a:defRPr sz="1200">
                <a:solidFill>
                  <a:schemeClr val="dk1"/>
                </a:solidFill>
              </a:defRPr>
            </a:lvl8pPr>
            <a:lvl9pPr lvl="8" rtl="0" algn="ctr">
              <a:lnSpc>
                <a:spcPct val="100000"/>
              </a:lnSpc>
              <a:spcBef>
                <a:spcPts val="1600"/>
              </a:spcBef>
              <a:spcAft>
                <a:spcPts val="1600"/>
              </a:spcAft>
              <a:buClr>
                <a:schemeClr val="dk1"/>
              </a:buClr>
              <a:buSzPts val="1200"/>
              <a:buNone/>
              <a:defRPr sz="1200">
                <a:solidFill>
                  <a:schemeClr val="dk1"/>
                </a:solidFill>
              </a:defRPr>
            </a:lvl9pPr>
          </a:lstStyle>
          <a:p/>
        </p:txBody>
      </p:sp>
      <p:sp>
        <p:nvSpPr>
          <p:cNvPr id="1964" name="Google Shape;1964;p19"/>
          <p:cNvSpPr txBox="1"/>
          <p:nvPr>
            <p:ph type="title"/>
          </p:nvPr>
        </p:nvSpPr>
        <p:spPr>
          <a:xfrm>
            <a:off x="628350" y="385950"/>
            <a:ext cx="7887300" cy="529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3500"/>
              <a:buNone/>
              <a:defRPr sz="3500"/>
            </a:lvl1pPr>
            <a:lvl2pPr lvl="1" rtl="0" algn="r">
              <a:lnSpc>
                <a:spcPct val="100000"/>
              </a:lnSpc>
              <a:spcBef>
                <a:spcPts val="0"/>
              </a:spcBef>
              <a:spcAft>
                <a:spcPts val="0"/>
              </a:spcAft>
              <a:buSzPts val="2400"/>
              <a:buNone/>
              <a:defRPr sz="2400"/>
            </a:lvl2pPr>
            <a:lvl3pPr lvl="2" rtl="0" algn="r">
              <a:lnSpc>
                <a:spcPct val="100000"/>
              </a:lnSpc>
              <a:spcBef>
                <a:spcPts val="0"/>
              </a:spcBef>
              <a:spcAft>
                <a:spcPts val="0"/>
              </a:spcAft>
              <a:buSzPts val="2400"/>
              <a:buNone/>
              <a:defRPr sz="2400"/>
            </a:lvl3pPr>
            <a:lvl4pPr lvl="3" rtl="0" algn="r">
              <a:lnSpc>
                <a:spcPct val="100000"/>
              </a:lnSpc>
              <a:spcBef>
                <a:spcPts val="0"/>
              </a:spcBef>
              <a:spcAft>
                <a:spcPts val="0"/>
              </a:spcAft>
              <a:buSzPts val="2400"/>
              <a:buNone/>
              <a:defRPr sz="2400"/>
            </a:lvl4pPr>
            <a:lvl5pPr lvl="4" rtl="0" algn="r">
              <a:lnSpc>
                <a:spcPct val="100000"/>
              </a:lnSpc>
              <a:spcBef>
                <a:spcPts val="0"/>
              </a:spcBef>
              <a:spcAft>
                <a:spcPts val="0"/>
              </a:spcAft>
              <a:buSzPts val="2400"/>
              <a:buNone/>
              <a:defRPr sz="2400"/>
            </a:lvl5pPr>
            <a:lvl6pPr lvl="5" rtl="0" algn="r">
              <a:lnSpc>
                <a:spcPct val="100000"/>
              </a:lnSpc>
              <a:spcBef>
                <a:spcPts val="0"/>
              </a:spcBef>
              <a:spcAft>
                <a:spcPts val="0"/>
              </a:spcAft>
              <a:buSzPts val="2400"/>
              <a:buNone/>
              <a:defRPr sz="2400"/>
            </a:lvl6pPr>
            <a:lvl7pPr lvl="6" rtl="0" algn="r">
              <a:lnSpc>
                <a:spcPct val="100000"/>
              </a:lnSpc>
              <a:spcBef>
                <a:spcPts val="0"/>
              </a:spcBef>
              <a:spcAft>
                <a:spcPts val="0"/>
              </a:spcAft>
              <a:buSzPts val="2400"/>
              <a:buNone/>
              <a:defRPr sz="2400"/>
            </a:lvl7pPr>
            <a:lvl8pPr lvl="7" rtl="0" algn="r">
              <a:lnSpc>
                <a:spcPct val="100000"/>
              </a:lnSpc>
              <a:spcBef>
                <a:spcPts val="0"/>
              </a:spcBef>
              <a:spcAft>
                <a:spcPts val="0"/>
              </a:spcAft>
              <a:buSzPts val="2400"/>
              <a:buNone/>
              <a:defRPr sz="2400"/>
            </a:lvl8pPr>
            <a:lvl9pPr lvl="8" rtl="0" algn="r">
              <a:lnSpc>
                <a:spcPct val="100000"/>
              </a:lnSpc>
              <a:spcBef>
                <a:spcPts val="0"/>
              </a:spcBef>
              <a:spcAft>
                <a:spcPts val="0"/>
              </a:spcAft>
              <a:buSzPts val="2400"/>
              <a:buNone/>
              <a:defRPr sz="2400"/>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ree numbers 01">
  <p:cSld name="CUSTOM_10_1">
    <p:bg>
      <p:bgPr>
        <a:noFill/>
      </p:bgPr>
    </p:bg>
    <p:spTree>
      <p:nvGrpSpPr>
        <p:cNvPr id="1965" name="Shape 1965"/>
        <p:cNvGrpSpPr/>
        <p:nvPr/>
      </p:nvGrpSpPr>
      <p:grpSpPr>
        <a:xfrm>
          <a:off x="0" y="0"/>
          <a:ext cx="0" cy="0"/>
          <a:chOff x="0" y="0"/>
          <a:chExt cx="0" cy="0"/>
        </a:xfrm>
      </p:grpSpPr>
      <p:grpSp>
        <p:nvGrpSpPr>
          <p:cNvPr id="1966" name="Google Shape;1966;p20"/>
          <p:cNvGrpSpPr/>
          <p:nvPr/>
        </p:nvGrpSpPr>
        <p:grpSpPr>
          <a:xfrm>
            <a:off x="2" y="-9528"/>
            <a:ext cx="9143724" cy="5158800"/>
            <a:chOff x="245950" y="1040800"/>
            <a:chExt cx="7103025" cy="3616150"/>
          </a:xfrm>
        </p:grpSpPr>
        <p:sp>
          <p:nvSpPr>
            <p:cNvPr id="1967" name="Google Shape;1967;p20"/>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8" name="Google Shape;1968;p20"/>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9" name="Google Shape;1969;p20"/>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0" name="Google Shape;1970;p20"/>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1" name="Google Shape;1971;p20"/>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2" name="Google Shape;1972;p20"/>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3" name="Google Shape;1973;p20"/>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4" name="Google Shape;1974;p20"/>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5" name="Google Shape;1975;p20"/>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6" name="Google Shape;1976;p20"/>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7" name="Google Shape;1977;p20"/>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8" name="Google Shape;1978;p20"/>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9" name="Google Shape;1979;p20"/>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0" name="Google Shape;1980;p20"/>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1" name="Google Shape;1981;p20"/>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2" name="Google Shape;1982;p20"/>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3" name="Google Shape;1983;p20"/>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4" name="Google Shape;1984;p20"/>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5" name="Google Shape;1985;p20"/>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6" name="Google Shape;1986;p20"/>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7" name="Google Shape;1987;p20"/>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8" name="Google Shape;1988;p20"/>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9" name="Google Shape;1989;p20"/>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0" name="Google Shape;1990;p20"/>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1" name="Google Shape;1991;p20"/>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2" name="Google Shape;1992;p20"/>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3" name="Google Shape;1993;p20"/>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4" name="Google Shape;1994;p20"/>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5" name="Google Shape;1995;p20"/>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6" name="Google Shape;1996;p20"/>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7" name="Google Shape;1997;p20"/>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8" name="Google Shape;1998;p20"/>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9" name="Google Shape;1999;p20"/>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0" name="Google Shape;2000;p20"/>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1" name="Google Shape;2001;p20"/>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2" name="Google Shape;2002;p20"/>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3" name="Google Shape;2003;p20"/>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4" name="Google Shape;2004;p20"/>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5" name="Google Shape;2005;p20"/>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6" name="Google Shape;2006;p20"/>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7" name="Google Shape;2007;p20"/>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8" name="Google Shape;2008;p20"/>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9" name="Google Shape;2009;p20"/>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0" name="Google Shape;2010;p20"/>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1" name="Google Shape;2011;p20"/>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2" name="Google Shape;2012;p20"/>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3" name="Google Shape;2013;p20"/>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4" name="Google Shape;2014;p20"/>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5" name="Google Shape;2015;p20"/>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6" name="Google Shape;2016;p20"/>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7" name="Google Shape;2017;p20"/>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8" name="Google Shape;2018;p20"/>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9" name="Google Shape;2019;p20"/>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0" name="Google Shape;2020;p20"/>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1" name="Google Shape;2021;p20"/>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2" name="Google Shape;2022;p20"/>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3" name="Google Shape;2023;p20"/>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4" name="Google Shape;2024;p20"/>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5" name="Google Shape;2025;p20"/>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6" name="Google Shape;2026;p20"/>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7" name="Google Shape;2027;p20"/>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8" name="Google Shape;2028;p20"/>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9" name="Google Shape;2029;p20"/>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0" name="Google Shape;2030;p20"/>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1" name="Google Shape;2031;p20"/>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2" name="Google Shape;2032;p20"/>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3" name="Google Shape;2033;p20"/>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4" name="Google Shape;2034;p20"/>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5" name="Google Shape;2035;p20"/>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6" name="Google Shape;2036;p20"/>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7" name="Google Shape;2037;p20"/>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8" name="Google Shape;2038;p20"/>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9" name="Google Shape;2039;p20"/>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0" name="Google Shape;2040;p20"/>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1" name="Google Shape;2041;p20"/>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2" name="Google Shape;2042;p20"/>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3" name="Google Shape;2043;p20"/>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4" name="Google Shape;2044;p20"/>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5" name="Google Shape;2045;p20"/>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6" name="Google Shape;2046;p20"/>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7" name="Google Shape;2047;p20"/>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8" name="Google Shape;2048;p20"/>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9" name="Google Shape;2049;p20"/>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0" name="Google Shape;2050;p20"/>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1" name="Google Shape;2051;p20"/>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2" name="Google Shape;2052;p20"/>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3" name="Google Shape;2053;p20"/>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4" name="Google Shape;2054;p20"/>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5" name="Google Shape;2055;p20"/>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6" name="Google Shape;2056;p20"/>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7" name="Google Shape;2057;p20"/>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8" name="Google Shape;2058;p20"/>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9" name="Google Shape;2059;p20"/>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0" name="Google Shape;2060;p20"/>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1" name="Google Shape;2061;p20"/>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2" name="Google Shape;2062;p20"/>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3" name="Google Shape;2063;p20"/>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4" name="Google Shape;2064;p20"/>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5" name="Google Shape;2065;p20"/>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6" name="Google Shape;2066;p20"/>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7" name="Google Shape;2067;p20"/>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8" name="Google Shape;2068;p20"/>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9" name="Google Shape;2069;p20"/>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0" name="Google Shape;2070;p20"/>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1" name="Google Shape;2071;p20"/>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72" name="Google Shape;2072;p20"/>
          <p:cNvSpPr/>
          <p:nvPr/>
        </p:nvSpPr>
        <p:spPr>
          <a:xfrm rot="10800000">
            <a:off x="-37475" y="625"/>
            <a:ext cx="9182100" cy="51426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3" name="Google Shape;2073;p20"/>
          <p:cNvSpPr/>
          <p:nvPr/>
        </p:nvSpPr>
        <p:spPr>
          <a:xfrm flipH="1">
            <a:off x="573600" y="0"/>
            <a:ext cx="85704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4" name="Google Shape;2074;p20"/>
          <p:cNvSpPr/>
          <p:nvPr/>
        </p:nvSpPr>
        <p:spPr>
          <a:xfrm flipH="1" rot="5400000">
            <a:off x="-2303550" y="2266675"/>
            <a:ext cx="5143200" cy="6111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5" name="Google Shape;2075;p20"/>
          <p:cNvSpPr/>
          <p:nvPr/>
        </p:nvSpPr>
        <p:spPr>
          <a:xfrm flipH="1" rot="-5400000">
            <a:off x="8175925" y="0"/>
            <a:ext cx="968700" cy="968700"/>
          </a:xfrm>
          <a:prstGeom prst="rtTriangl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6" name="Google Shape;2076;p20"/>
          <p:cNvSpPr txBox="1"/>
          <p:nvPr>
            <p:ph hasCustomPrompt="1" type="title"/>
          </p:nvPr>
        </p:nvSpPr>
        <p:spPr>
          <a:xfrm>
            <a:off x="1451989" y="1626525"/>
            <a:ext cx="3008100" cy="379200"/>
          </a:xfrm>
          <a:prstGeom prst="rect">
            <a:avLst/>
          </a:prstGeom>
        </p:spPr>
        <p:txBody>
          <a:bodyPr anchorCtr="0" anchor="ctr" bIns="91425" lIns="91425" spcFirstLastPara="1" rIns="91425" wrap="square" tIns="91425">
            <a:noAutofit/>
          </a:bodyPr>
          <a:lstStyle>
            <a:lvl1pPr lvl="0" rtl="0">
              <a:spcBef>
                <a:spcPts val="0"/>
              </a:spcBef>
              <a:spcAft>
                <a:spcPts val="0"/>
              </a:spcAft>
              <a:buSzPts val="3100"/>
              <a:buNone/>
              <a:defRPr sz="3100"/>
            </a:lvl1pPr>
            <a:lvl2pPr lvl="1" rtl="0">
              <a:spcBef>
                <a:spcPts val="0"/>
              </a:spcBef>
              <a:spcAft>
                <a:spcPts val="0"/>
              </a:spcAft>
              <a:buSzPts val="3100"/>
              <a:buNone/>
              <a:defRPr sz="3100"/>
            </a:lvl2pPr>
            <a:lvl3pPr lvl="2" rtl="0">
              <a:spcBef>
                <a:spcPts val="0"/>
              </a:spcBef>
              <a:spcAft>
                <a:spcPts val="0"/>
              </a:spcAft>
              <a:buSzPts val="3100"/>
              <a:buNone/>
              <a:defRPr sz="3100"/>
            </a:lvl3pPr>
            <a:lvl4pPr lvl="3" rtl="0">
              <a:spcBef>
                <a:spcPts val="0"/>
              </a:spcBef>
              <a:spcAft>
                <a:spcPts val="0"/>
              </a:spcAft>
              <a:buSzPts val="3100"/>
              <a:buNone/>
              <a:defRPr sz="3100"/>
            </a:lvl4pPr>
            <a:lvl5pPr lvl="4" rtl="0">
              <a:spcBef>
                <a:spcPts val="0"/>
              </a:spcBef>
              <a:spcAft>
                <a:spcPts val="0"/>
              </a:spcAft>
              <a:buSzPts val="3100"/>
              <a:buNone/>
              <a:defRPr sz="3100"/>
            </a:lvl5pPr>
            <a:lvl6pPr lvl="5" rtl="0">
              <a:spcBef>
                <a:spcPts val="0"/>
              </a:spcBef>
              <a:spcAft>
                <a:spcPts val="0"/>
              </a:spcAft>
              <a:buSzPts val="3100"/>
              <a:buNone/>
              <a:defRPr sz="3100"/>
            </a:lvl6pPr>
            <a:lvl7pPr lvl="6" rtl="0">
              <a:spcBef>
                <a:spcPts val="0"/>
              </a:spcBef>
              <a:spcAft>
                <a:spcPts val="0"/>
              </a:spcAft>
              <a:buSzPts val="3100"/>
              <a:buNone/>
              <a:defRPr sz="3100"/>
            </a:lvl7pPr>
            <a:lvl8pPr lvl="7" rtl="0">
              <a:spcBef>
                <a:spcPts val="0"/>
              </a:spcBef>
              <a:spcAft>
                <a:spcPts val="0"/>
              </a:spcAft>
              <a:buSzPts val="3100"/>
              <a:buNone/>
              <a:defRPr sz="3100"/>
            </a:lvl8pPr>
            <a:lvl9pPr lvl="8" rtl="0">
              <a:spcBef>
                <a:spcPts val="0"/>
              </a:spcBef>
              <a:spcAft>
                <a:spcPts val="0"/>
              </a:spcAft>
              <a:buSzPts val="3100"/>
              <a:buNone/>
              <a:defRPr sz="3100"/>
            </a:lvl9pPr>
          </a:lstStyle>
          <a:p>
            <a:r>
              <a:t>xx%</a:t>
            </a:r>
          </a:p>
        </p:txBody>
      </p:sp>
      <p:sp>
        <p:nvSpPr>
          <p:cNvPr id="2077" name="Google Shape;2077;p20"/>
          <p:cNvSpPr txBox="1"/>
          <p:nvPr>
            <p:ph idx="1" type="subTitle"/>
          </p:nvPr>
        </p:nvSpPr>
        <p:spPr>
          <a:xfrm>
            <a:off x="1451989" y="2028453"/>
            <a:ext cx="3008100" cy="3792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1400"/>
              <a:buNone/>
              <a:defRPr sz="1600">
                <a:solidFill>
                  <a:schemeClr val="dk1"/>
                </a:solidFill>
              </a:defRPr>
            </a:lvl1pPr>
            <a:lvl2pPr lvl="1" rtl="0">
              <a:lnSpc>
                <a:spcPct val="100000"/>
              </a:lnSpc>
              <a:spcBef>
                <a:spcPts val="0"/>
              </a:spcBef>
              <a:spcAft>
                <a:spcPts val="0"/>
              </a:spcAft>
              <a:buClr>
                <a:schemeClr val="dk1"/>
              </a:buClr>
              <a:buSzPts val="1400"/>
              <a:buNone/>
              <a:defRPr>
                <a:solidFill>
                  <a:schemeClr val="dk1"/>
                </a:solidFill>
              </a:defRPr>
            </a:lvl2pPr>
            <a:lvl3pPr lvl="2" rtl="0">
              <a:lnSpc>
                <a:spcPct val="100000"/>
              </a:lnSpc>
              <a:spcBef>
                <a:spcPts val="0"/>
              </a:spcBef>
              <a:spcAft>
                <a:spcPts val="0"/>
              </a:spcAft>
              <a:buClr>
                <a:schemeClr val="dk1"/>
              </a:buClr>
              <a:buSzPts val="1400"/>
              <a:buNone/>
              <a:defRPr>
                <a:solidFill>
                  <a:schemeClr val="dk1"/>
                </a:solidFill>
              </a:defRPr>
            </a:lvl3pPr>
            <a:lvl4pPr lvl="3" rtl="0">
              <a:lnSpc>
                <a:spcPct val="100000"/>
              </a:lnSpc>
              <a:spcBef>
                <a:spcPts val="0"/>
              </a:spcBef>
              <a:spcAft>
                <a:spcPts val="0"/>
              </a:spcAft>
              <a:buClr>
                <a:schemeClr val="dk1"/>
              </a:buClr>
              <a:buSzPts val="1400"/>
              <a:buNone/>
              <a:defRPr>
                <a:solidFill>
                  <a:schemeClr val="dk1"/>
                </a:solidFill>
              </a:defRPr>
            </a:lvl4pPr>
            <a:lvl5pPr lvl="4" rtl="0">
              <a:lnSpc>
                <a:spcPct val="100000"/>
              </a:lnSpc>
              <a:spcBef>
                <a:spcPts val="0"/>
              </a:spcBef>
              <a:spcAft>
                <a:spcPts val="0"/>
              </a:spcAft>
              <a:buClr>
                <a:schemeClr val="dk1"/>
              </a:buClr>
              <a:buSzPts val="1400"/>
              <a:buNone/>
              <a:defRPr>
                <a:solidFill>
                  <a:schemeClr val="dk1"/>
                </a:solidFill>
              </a:defRPr>
            </a:lvl5pPr>
            <a:lvl6pPr lvl="5" rtl="0">
              <a:lnSpc>
                <a:spcPct val="100000"/>
              </a:lnSpc>
              <a:spcBef>
                <a:spcPts val="0"/>
              </a:spcBef>
              <a:spcAft>
                <a:spcPts val="0"/>
              </a:spcAft>
              <a:buClr>
                <a:schemeClr val="dk1"/>
              </a:buClr>
              <a:buSzPts val="1400"/>
              <a:buNone/>
              <a:defRPr>
                <a:solidFill>
                  <a:schemeClr val="dk1"/>
                </a:solidFill>
              </a:defRPr>
            </a:lvl6pPr>
            <a:lvl7pPr lvl="6" rtl="0">
              <a:lnSpc>
                <a:spcPct val="100000"/>
              </a:lnSpc>
              <a:spcBef>
                <a:spcPts val="0"/>
              </a:spcBef>
              <a:spcAft>
                <a:spcPts val="0"/>
              </a:spcAft>
              <a:buClr>
                <a:schemeClr val="dk1"/>
              </a:buClr>
              <a:buSzPts val="1400"/>
              <a:buNone/>
              <a:defRPr>
                <a:solidFill>
                  <a:schemeClr val="dk1"/>
                </a:solidFill>
              </a:defRPr>
            </a:lvl7pPr>
            <a:lvl8pPr lvl="7" rtl="0">
              <a:lnSpc>
                <a:spcPct val="100000"/>
              </a:lnSpc>
              <a:spcBef>
                <a:spcPts val="0"/>
              </a:spcBef>
              <a:spcAft>
                <a:spcPts val="0"/>
              </a:spcAft>
              <a:buClr>
                <a:schemeClr val="dk1"/>
              </a:buClr>
              <a:buSzPts val="1400"/>
              <a:buNone/>
              <a:defRPr>
                <a:solidFill>
                  <a:schemeClr val="dk1"/>
                </a:solidFill>
              </a:defRPr>
            </a:lvl8pPr>
            <a:lvl9pPr lvl="8" rtl="0">
              <a:lnSpc>
                <a:spcPct val="100000"/>
              </a:lnSpc>
              <a:spcBef>
                <a:spcPts val="0"/>
              </a:spcBef>
              <a:spcAft>
                <a:spcPts val="0"/>
              </a:spcAft>
              <a:buClr>
                <a:schemeClr val="dk1"/>
              </a:buClr>
              <a:buSzPts val="1400"/>
              <a:buNone/>
              <a:defRPr>
                <a:solidFill>
                  <a:schemeClr val="dk1"/>
                </a:solidFill>
              </a:defRPr>
            </a:lvl9pPr>
          </a:lstStyle>
          <a:p/>
        </p:txBody>
      </p:sp>
      <p:sp>
        <p:nvSpPr>
          <p:cNvPr id="2078" name="Google Shape;2078;p20"/>
          <p:cNvSpPr txBox="1"/>
          <p:nvPr>
            <p:ph idx="2" type="title"/>
          </p:nvPr>
        </p:nvSpPr>
        <p:spPr>
          <a:xfrm>
            <a:off x="628350" y="385950"/>
            <a:ext cx="7887300" cy="5292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3500"/>
              <a:buNone/>
              <a:defRPr sz="3500"/>
            </a:lvl1pPr>
            <a:lvl2pPr lvl="1" rtl="0">
              <a:lnSpc>
                <a:spcPct val="100000"/>
              </a:lnSpc>
              <a:spcBef>
                <a:spcPts val="0"/>
              </a:spcBef>
              <a:spcAft>
                <a:spcPts val="0"/>
              </a:spcAft>
              <a:buSzPts val="2400"/>
              <a:buNone/>
              <a:defRPr sz="2400"/>
            </a:lvl2pPr>
            <a:lvl3pPr lvl="2" rtl="0">
              <a:lnSpc>
                <a:spcPct val="100000"/>
              </a:lnSpc>
              <a:spcBef>
                <a:spcPts val="0"/>
              </a:spcBef>
              <a:spcAft>
                <a:spcPts val="0"/>
              </a:spcAft>
              <a:buSzPts val="2400"/>
              <a:buNone/>
              <a:defRPr sz="2400"/>
            </a:lvl3pPr>
            <a:lvl4pPr lvl="3" rtl="0">
              <a:lnSpc>
                <a:spcPct val="100000"/>
              </a:lnSpc>
              <a:spcBef>
                <a:spcPts val="0"/>
              </a:spcBef>
              <a:spcAft>
                <a:spcPts val="0"/>
              </a:spcAft>
              <a:buSzPts val="2400"/>
              <a:buNone/>
              <a:defRPr sz="2400"/>
            </a:lvl4pPr>
            <a:lvl5pPr lvl="4" rtl="0">
              <a:lnSpc>
                <a:spcPct val="100000"/>
              </a:lnSpc>
              <a:spcBef>
                <a:spcPts val="0"/>
              </a:spcBef>
              <a:spcAft>
                <a:spcPts val="0"/>
              </a:spcAft>
              <a:buSzPts val="2400"/>
              <a:buNone/>
              <a:defRPr sz="2400"/>
            </a:lvl5pPr>
            <a:lvl6pPr lvl="5" rtl="0">
              <a:lnSpc>
                <a:spcPct val="100000"/>
              </a:lnSpc>
              <a:spcBef>
                <a:spcPts val="0"/>
              </a:spcBef>
              <a:spcAft>
                <a:spcPts val="0"/>
              </a:spcAft>
              <a:buSzPts val="2400"/>
              <a:buNone/>
              <a:defRPr sz="2400"/>
            </a:lvl6pPr>
            <a:lvl7pPr lvl="6" rtl="0">
              <a:lnSpc>
                <a:spcPct val="100000"/>
              </a:lnSpc>
              <a:spcBef>
                <a:spcPts val="0"/>
              </a:spcBef>
              <a:spcAft>
                <a:spcPts val="0"/>
              </a:spcAft>
              <a:buSzPts val="2400"/>
              <a:buNone/>
              <a:defRPr sz="2400"/>
            </a:lvl7pPr>
            <a:lvl8pPr lvl="7" rtl="0">
              <a:lnSpc>
                <a:spcPct val="100000"/>
              </a:lnSpc>
              <a:spcBef>
                <a:spcPts val="0"/>
              </a:spcBef>
              <a:spcAft>
                <a:spcPts val="0"/>
              </a:spcAft>
              <a:buSzPts val="2400"/>
              <a:buNone/>
              <a:defRPr sz="2400"/>
            </a:lvl8pPr>
            <a:lvl9pPr lvl="8" rtl="0">
              <a:lnSpc>
                <a:spcPct val="100000"/>
              </a:lnSpc>
              <a:spcBef>
                <a:spcPts val="0"/>
              </a:spcBef>
              <a:spcAft>
                <a:spcPts val="0"/>
              </a:spcAft>
              <a:buSzPts val="2400"/>
              <a:buNone/>
              <a:defRPr sz="2400"/>
            </a:lvl9pPr>
          </a:lstStyle>
          <a:p/>
        </p:txBody>
      </p:sp>
      <p:sp>
        <p:nvSpPr>
          <p:cNvPr id="2079" name="Google Shape;2079;p20"/>
          <p:cNvSpPr txBox="1"/>
          <p:nvPr>
            <p:ph hasCustomPrompt="1" idx="3" type="title"/>
          </p:nvPr>
        </p:nvSpPr>
        <p:spPr>
          <a:xfrm>
            <a:off x="1451989" y="2650950"/>
            <a:ext cx="3008100" cy="379200"/>
          </a:xfrm>
          <a:prstGeom prst="rect">
            <a:avLst/>
          </a:prstGeom>
        </p:spPr>
        <p:txBody>
          <a:bodyPr anchorCtr="0" anchor="ctr" bIns="91425" lIns="91425" spcFirstLastPara="1" rIns="91425" wrap="square" tIns="91425">
            <a:noAutofit/>
          </a:bodyPr>
          <a:lstStyle>
            <a:lvl1pPr lvl="0" rtl="0">
              <a:spcBef>
                <a:spcPts val="0"/>
              </a:spcBef>
              <a:spcAft>
                <a:spcPts val="0"/>
              </a:spcAft>
              <a:buSzPts val="3100"/>
              <a:buNone/>
              <a:defRPr sz="3100"/>
            </a:lvl1pPr>
            <a:lvl2pPr lvl="1" rtl="0">
              <a:spcBef>
                <a:spcPts val="0"/>
              </a:spcBef>
              <a:spcAft>
                <a:spcPts val="0"/>
              </a:spcAft>
              <a:buSzPts val="3100"/>
              <a:buNone/>
              <a:defRPr sz="3100"/>
            </a:lvl2pPr>
            <a:lvl3pPr lvl="2" rtl="0">
              <a:spcBef>
                <a:spcPts val="0"/>
              </a:spcBef>
              <a:spcAft>
                <a:spcPts val="0"/>
              </a:spcAft>
              <a:buSzPts val="3100"/>
              <a:buNone/>
              <a:defRPr sz="3100"/>
            </a:lvl3pPr>
            <a:lvl4pPr lvl="3" rtl="0">
              <a:spcBef>
                <a:spcPts val="0"/>
              </a:spcBef>
              <a:spcAft>
                <a:spcPts val="0"/>
              </a:spcAft>
              <a:buSzPts val="3100"/>
              <a:buNone/>
              <a:defRPr sz="3100"/>
            </a:lvl4pPr>
            <a:lvl5pPr lvl="4" rtl="0">
              <a:spcBef>
                <a:spcPts val="0"/>
              </a:spcBef>
              <a:spcAft>
                <a:spcPts val="0"/>
              </a:spcAft>
              <a:buSzPts val="3100"/>
              <a:buNone/>
              <a:defRPr sz="3100"/>
            </a:lvl5pPr>
            <a:lvl6pPr lvl="5" rtl="0">
              <a:spcBef>
                <a:spcPts val="0"/>
              </a:spcBef>
              <a:spcAft>
                <a:spcPts val="0"/>
              </a:spcAft>
              <a:buSzPts val="3100"/>
              <a:buNone/>
              <a:defRPr sz="3100"/>
            </a:lvl6pPr>
            <a:lvl7pPr lvl="6" rtl="0">
              <a:spcBef>
                <a:spcPts val="0"/>
              </a:spcBef>
              <a:spcAft>
                <a:spcPts val="0"/>
              </a:spcAft>
              <a:buSzPts val="3100"/>
              <a:buNone/>
              <a:defRPr sz="3100"/>
            </a:lvl7pPr>
            <a:lvl8pPr lvl="7" rtl="0">
              <a:spcBef>
                <a:spcPts val="0"/>
              </a:spcBef>
              <a:spcAft>
                <a:spcPts val="0"/>
              </a:spcAft>
              <a:buSzPts val="3100"/>
              <a:buNone/>
              <a:defRPr sz="3100"/>
            </a:lvl8pPr>
            <a:lvl9pPr lvl="8" rtl="0">
              <a:spcBef>
                <a:spcPts val="0"/>
              </a:spcBef>
              <a:spcAft>
                <a:spcPts val="0"/>
              </a:spcAft>
              <a:buSzPts val="3100"/>
              <a:buNone/>
              <a:defRPr sz="3100"/>
            </a:lvl9pPr>
          </a:lstStyle>
          <a:p>
            <a:r>
              <a:t>xx%</a:t>
            </a:r>
          </a:p>
        </p:txBody>
      </p:sp>
      <p:sp>
        <p:nvSpPr>
          <p:cNvPr id="2080" name="Google Shape;2080;p20"/>
          <p:cNvSpPr txBox="1"/>
          <p:nvPr>
            <p:ph idx="4" type="subTitle"/>
          </p:nvPr>
        </p:nvSpPr>
        <p:spPr>
          <a:xfrm>
            <a:off x="1451989" y="3052878"/>
            <a:ext cx="3008100" cy="3792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1400"/>
              <a:buNone/>
              <a:defRPr sz="1600">
                <a:solidFill>
                  <a:schemeClr val="dk1"/>
                </a:solidFill>
              </a:defRPr>
            </a:lvl1pPr>
            <a:lvl2pPr lvl="1" rtl="0">
              <a:lnSpc>
                <a:spcPct val="100000"/>
              </a:lnSpc>
              <a:spcBef>
                <a:spcPts val="0"/>
              </a:spcBef>
              <a:spcAft>
                <a:spcPts val="0"/>
              </a:spcAft>
              <a:buClr>
                <a:schemeClr val="dk1"/>
              </a:buClr>
              <a:buSzPts val="1400"/>
              <a:buNone/>
              <a:defRPr>
                <a:solidFill>
                  <a:schemeClr val="dk1"/>
                </a:solidFill>
              </a:defRPr>
            </a:lvl2pPr>
            <a:lvl3pPr lvl="2" rtl="0">
              <a:lnSpc>
                <a:spcPct val="100000"/>
              </a:lnSpc>
              <a:spcBef>
                <a:spcPts val="0"/>
              </a:spcBef>
              <a:spcAft>
                <a:spcPts val="0"/>
              </a:spcAft>
              <a:buClr>
                <a:schemeClr val="dk1"/>
              </a:buClr>
              <a:buSzPts val="1400"/>
              <a:buNone/>
              <a:defRPr>
                <a:solidFill>
                  <a:schemeClr val="dk1"/>
                </a:solidFill>
              </a:defRPr>
            </a:lvl3pPr>
            <a:lvl4pPr lvl="3" rtl="0">
              <a:lnSpc>
                <a:spcPct val="100000"/>
              </a:lnSpc>
              <a:spcBef>
                <a:spcPts val="0"/>
              </a:spcBef>
              <a:spcAft>
                <a:spcPts val="0"/>
              </a:spcAft>
              <a:buClr>
                <a:schemeClr val="dk1"/>
              </a:buClr>
              <a:buSzPts val="1400"/>
              <a:buNone/>
              <a:defRPr>
                <a:solidFill>
                  <a:schemeClr val="dk1"/>
                </a:solidFill>
              </a:defRPr>
            </a:lvl4pPr>
            <a:lvl5pPr lvl="4" rtl="0">
              <a:lnSpc>
                <a:spcPct val="100000"/>
              </a:lnSpc>
              <a:spcBef>
                <a:spcPts val="0"/>
              </a:spcBef>
              <a:spcAft>
                <a:spcPts val="0"/>
              </a:spcAft>
              <a:buClr>
                <a:schemeClr val="dk1"/>
              </a:buClr>
              <a:buSzPts val="1400"/>
              <a:buNone/>
              <a:defRPr>
                <a:solidFill>
                  <a:schemeClr val="dk1"/>
                </a:solidFill>
              </a:defRPr>
            </a:lvl5pPr>
            <a:lvl6pPr lvl="5" rtl="0">
              <a:lnSpc>
                <a:spcPct val="100000"/>
              </a:lnSpc>
              <a:spcBef>
                <a:spcPts val="0"/>
              </a:spcBef>
              <a:spcAft>
                <a:spcPts val="0"/>
              </a:spcAft>
              <a:buClr>
                <a:schemeClr val="dk1"/>
              </a:buClr>
              <a:buSzPts val="1400"/>
              <a:buNone/>
              <a:defRPr>
                <a:solidFill>
                  <a:schemeClr val="dk1"/>
                </a:solidFill>
              </a:defRPr>
            </a:lvl6pPr>
            <a:lvl7pPr lvl="6" rtl="0">
              <a:lnSpc>
                <a:spcPct val="100000"/>
              </a:lnSpc>
              <a:spcBef>
                <a:spcPts val="0"/>
              </a:spcBef>
              <a:spcAft>
                <a:spcPts val="0"/>
              </a:spcAft>
              <a:buClr>
                <a:schemeClr val="dk1"/>
              </a:buClr>
              <a:buSzPts val="1400"/>
              <a:buNone/>
              <a:defRPr>
                <a:solidFill>
                  <a:schemeClr val="dk1"/>
                </a:solidFill>
              </a:defRPr>
            </a:lvl7pPr>
            <a:lvl8pPr lvl="7" rtl="0">
              <a:lnSpc>
                <a:spcPct val="100000"/>
              </a:lnSpc>
              <a:spcBef>
                <a:spcPts val="0"/>
              </a:spcBef>
              <a:spcAft>
                <a:spcPts val="0"/>
              </a:spcAft>
              <a:buClr>
                <a:schemeClr val="dk1"/>
              </a:buClr>
              <a:buSzPts val="1400"/>
              <a:buNone/>
              <a:defRPr>
                <a:solidFill>
                  <a:schemeClr val="dk1"/>
                </a:solidFill>
              </a:defRPr>
            </a:lvl8pPr>
            <a:lvl9pPr lvl="8" rtl="0">
              <a:lnSpc>
                <a:spcPct val="100000"/>
              </a:lnSpc>
              <a:spcBef>
                <a:spcPts val="0"/>
              </a:spcBef>
              <a:spcAft>
                <a:spcPts val="0"/>
              </a:spcAft>
              <a:buClr>
                <a:schemeClr val="dk1"/>
              </a:buClr>
              <a:buSzPts val="1400"/>
              <a:buNone/>
              <a:defRPr>
                <a:solidFill>
                  <a:schemeClr val="dk1"/>
                </a:solidFill>
              </a:defRPr>
            </a:lvl9pPr>
          </a:lstStyle>
          <a:p/>
        </p:txBody>
      </p:sp>
      <p:sp>
        <p:nvSpPr>
          <p:cNvPr id="2081" name="Google Shape;2081;p20"/>
          <p:cNvSpPr txBox="1"/>
          <p:nvPr>
            <p:ph hasCustomPrompt="1" idx="5" type="title"/>
          </p:nvPr>
        </p:nvSpPr>
        <p:spPr>
          <a:xfrm>
            <a:off x="1451989" y="3675375"/>
            <a:ext cx="3008100" cy="379200"/>
          </a:xfrm>
          <a:prstGeom prst="rect">
            <a:avLst/>
          </a:prstGeom>
        </p:spPr>
        <p:txBody>
          <a:bodyPr anchorCtr="0" anchor="ctr" bIns="91425" lIns="91425" spcFirstLastPara="1" rIns="91425" wrap="square" tIns="91425">
            <a:noAutofit/>
          </a:bodyPr>
          <a:lstStyle>
            <a:lvl1pPr lvl="0" rtl="0">
              <a:spcBef>
                <a:spcPts val="0"/>
              </a:spcBef>
              <a:spcAft>
                <a:spcPts val="0"/>
              </a:spcAft>
              <a:buSzPts val="3100"/>
              <a:buNone/>
              <a:defRPr sz="3100"/>
            </a:lvl1pPr>
            <a:lvl2pPr lvl="1" rtl="0">
              <a:spcBef>
                <a:spcPts val="0"/>
              </a:spcBef>
              <a:spcAft>
                <a:spcPts val="0"/>
              </a:spcAft>
              <a:buSzPts val="3100"/>
              <a:buNone/>
              <a:defRPr sz="3100"/>
            </a:lvl2pPr>
            <a:lvl3pPr lvl="2" rtl="0">
              <a:spcBef>
                <a:spcPts val="0"/>
              </a:spcBef>
              <a:spcAft>
                <a:spcPts val="0"/>
              </a:spcAft>
              <a:buSzPts val="3100"/>
              <a:buNone/>
              <a:defRPr sz="3100"/>
            </a:lvl3pPr>
            <a:lvl4pPr lvl="3" rtl="0">
              <a:spcBef>
                <a:spcPts val="0"/>
              </a:spcBef>
              <a:spcAft>
                <a:spcPts val="0"/>
              </a:spcAft>
              <a:buSzPts val="3100"/>
              <a:buNone/>
              <a:defRPr sz="3100"/>
            </a:lvl4pPr>
            <a:lvl5pPr lvl="4" rtl="0">
              <a:spcBef>
                <a:spcPts val="0"/>
              </a:spcBef>
              <a:spcAft>
                <a:spcPts val="0"/>
              </a:spcAft>
              <a:buSzPts val="3100"/>
              <a:buNone/>
              <a:defRPr sz="3100"/>
            </a:lvl5pPr>
            <a:lvl6pPr lvl="5" rtl="0">
              <a:spcBef>
                <a:spcPts val="0"/>
              </a:spcBef>
              <a:spcAft>
                <a:spcPts val="0"/>
              </a:spcAft>
              <a:buSzPts val="3100"/>
              <a:buNone/>
              <a:defRPr sz="3100"/>
            </a:lvl6pPr>
            <a:lvl7pPr lvl="6" rtl="0">
              <a:spcBef>
                <a:spcPts val="0"/>
              </a:spcBef>
              <a:spcAft>
                <a:spcPts val="0"/>
              </a:spcAft>
              <a:buSzPts val="3100"/>
              <a:buNone/>
              <a:defRPr sz="3100"/>
            </a:lvl7pPr>
            <a:lvl8pPr lvl="7" rtl="0">
              <a:spcBef>
                <a:spcPts val="0"/>
              </a:spcBef>
              <a:spcAft>
                <a:spcPts val="0"/>
              </a:spcAft>
              <a:buSzPts val="3100"/>
              <a:buNone/>
              <a:defRPr sz="3100"/>
            </a:lvl8pPr>
            <a:lvl9pPr lvl="8" rtl="0">
              <a:spcBef>
                <a:spcPts val="0"/>
              </a:spcBef>
              <a:spcAft>
                <a:spcPts val="0"/>
              </a:spcAft>
              <a:buSzPts val="3100"/>
              <a:buNone/>
              <a:defRPr sz="3100"/>
            </a:lvl9pPr>
          </a:lstStyle>
          <a:p>
            <a:r>
              <a:t>xx%</a:t>
            </a:r>
          </a:p>
        </p:txBody>
      </p:sp>
      <p:sp>
        <p:nvSpPr>
          <p:cNvPr id="2082" name="Google Shape;2082;p20"/>
          <p:cNvSpPr txBox="1"/>
          <p:nvPr>
            <p:ph idx="6" type="subTitle"/>
          </p:nvPr>
        </p:nvSpPr>
        <p:spPr>
          <a:xfrm>
            <a:off x="1451989" y="4077303"/>
            <a:ext cx="3008100" cy="3792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1400"/>
              <a:buNone/>
              <a:defRPr sz="1600">
                <a:solidFill>
                  <a:schemeClr val="dk1"/>
                </a:solidFill>
              </a:defRPr>
            </a:lvl1pPr>
            <a:lvl2pPr lvl="1" rtl="0">
              <a:lnSpc>
                <a:spcPct val="100000"/>
              </a:lnSpc>
              <a:spcBef>
                <a:spcPts val="0"/>
              </a:spcBef>
              <a:spcAft>
                <a:spcPts val="0"/>
              </a:spcAft>
              <a:buClr>
                <a:schemeClr val="dk1"/>
              </a:buClr>
              <a:buSzPts val="1400"/>
              <a:buNone/>
              <a:defRPr>
                <a:solidFill>
                  <a:schemeClr val="dk1"/>
                </a:solidFill>
              </a:defRPr>
            </a:lvl2pPr>
            <a:lvl3pPr lvl="2" rtl="0">
              <a:lnSpc>
                <a:spcPct val="100000"/>
              </a:lnSpc>
              <a:spcBef>
                <a:spcPts val="0"/>
              </a:spcBef>
              <a:spcAft>
                <a:spcPts val="0"/>
              </a:spcAft>
              <a:buClr>
                <a:schemeClr val="dk1"/>
              </a:buClr>
              <a:buSzPts val="1400"/>
              <a:buNone/>
              <a:defRPr>
                <a:solidFill>
                  <a:schemeClr val="dk1"/>
                </a:solidFill>
              </a:defRPr>
            </a:lvl3pPr>
            <a:lvl4pPr lvl="3" rtl="0">
              <a:lnSpc>
                <a:spcPct val="100000"/>
              </a:lnSpc>
              <a:spcBef>
                <a:spcPts val="0"/>
              </a:spcBef>
              <a:spcAft>
                <a:spcPts val="0"/>
              </a:spcAft>
              <a:buClr>
                <a:schemeClr val="dk1"/>
              </a:buClr>
              <a:buSzPts val="1400"/>
              <a:buNone/>
              <a:defRPr>
                <a:solidFill>
                  <a:schemeClr val="dk1"/>
                </a:solidFill>
              </a:defRPr>
            </a:lvl4pPr>
            <a:lvl5pPr lvl="4" rtl="0">
              <a:lnSpc>
                <a:spcPct val="100000"/>
              </a:lnSpc>
              <a:spcBef>
                <a:spcPts val="0"/>
              </a:spcBef>
              <a:spcAft>
                <a:spcPts val="0"/>
              </a:spcAft>
              <a:buClr>
                <a:schemeClr val="dk1"/>
              </a:buClr>
              <a:buSzPts val="1400"/>
              <a:buNone/>
              <a:defRPr>
                <a:solidFill>
                  <a:schemeClr val="dk1"/>
                </a:solidFill>
              </a:defRPr>
            </a:lvl5pPr>
            <a:lvl6pPr lvl="5" rtl="0">
              <a:lnSpc>
                <a:spcPct val="100000"/>
              </a:lnSpc>
              <a:spcBef>
                <a:spcPts val="0"/>
              </a:spcBef>
              <a:spcAft>
                <a:spcPts val="0"/>
              </a:spcAft>
              <a:buClr>
                <a:schemeClr val="dk1"/>
              </a:buClr>
              <a:buSzPts val="1400"/>
              <a:buNone/>
              <a:defRPr>
                <a:solidFill>
                  <a:schemeClr val="dk1"/>
                </a:solidFill>
              </a:defRPr>
            </a:lvl6pPr>
            <a:lvl7pPr lvl="6" rtl="0">
              <a:lnSpc>
                <a:spcPct val="100000"/>
              </a:lnSpc>
              <a:spcBef>
                <a:spcPts val="0"/>
              </a:spcBef>
              <a:spcAft>
                <a:spcPts val="0"/>
              </a:spcAft>
              <a:buClr>
                <a:schemeClr val="dk1"/>
              </a:buClr>
              <a:buSzPts val="1400"/>
              <a:buNone/>
              <a:defRPr>
                <a:solidFill>
                  <a:schemeClr val="dk1"/>
                </a:solidFill>
              </a:defRPr>
            </a:lvl7pPr>
            <a:lvl8pPr lvl="7" rtl="0">
              <a:lnSpc>
                <a:spcPct val="100000"/>
              </a:lnSpc>
              <a:spcBef>
                <a:spcPts val="0"/>
              </a:spcBef>
              <a:spcAft>
                <a:spcPts val="0"/>
              </a:spcAft>
              <a:buClr>
                <a:schemeClr val="dk1"/>
              </a:buClr>
              <a:buSzPts val="1400"/>
              <a:buNone/>
              <a:defRPr>
                <a:solidFill>
                  <a:schemeClr val="dk1"/>
                </a:solidFill>
              </a:defRPr>
            </a:lvl8pPr>
            <a:lvl9pPr lvl="8" rtl="0">
              <a:lnSpc>
                <a:spcPct val="100000"/>
              </a:lnSpc>
              <a:spcBef>
                <a:spcPts val="0"/>
              </a:spcBef>
              <a:spcAft>
                <a:spcPts val="0"/>
              </a:spcAft>
              <a:buClr>
                <a:schemeClr val="dk1"/>
              </a:buClr>
              <a:buSzPts val="1400"/>
              <a:buNone/>
              <a:defRPr>
                <a:solidFill>
                  <a:schemeClr val="dk1"/>
                </a:solidFill>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02">
  <p:cSld name="ONE_COLUMN_TEXT_3">
    <p:spTree>
      <p:nvGrpSpPr>
        <p:cNvPr id="2083" name="Shape 2083"/>
        <p:cNvGrpSpPr/>
        <p:nvPr/>
      </p:nvGrpSpPr>
      <p:grpSpPr>
        <a:xfrm>
          <a:off x="0" y="0"/>
          <a:ext cx="0" cy="0"/>
          <a:chOff x="0" y="0"/>
          <a:chExt cx="0" cy="0"/>
        </a:xfrm>
      </p:grpSpPr>
      <p:grpSp>
        <p:nvGrpSpPr>
          <p:cNvPr id="2084" name="Google Shape;2084;p21"/>
          <p:cNvGrpSpPr/>
          <p:nvPr/>
        </p:nvGrpSpPr>
        <p:grpSpPr>
          <a:xfrm>
            <a:off x="2" y="-9528"/>
            <a:ext cx="9143724" cy="5158800"/>
            <a:chOff x="245950" y="1040800"/>
            <a:chExt cx="7103025" cy="3616150"/>
          </a:xfrm>
        </p:grpSpPr>
        <p:sp>
          <p:nvSpPr>
            <p:cNvPr id="2085" name="Google Shape;2085;p21"/>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6" name="Google Shape;2086;p21"/>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7" name="Google Shape;2087;p21"/>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8" name="Google Shape;2088;p21"/>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9" name="Google Shape;2089;p21"/>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0" name="Google Shape;2090;p21"/>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1" name="Google Shape;2091;p21"/>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2" name="Google Shape;2092;p21"/>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3" name="Google Shape;2093;p21"/>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4" name="Google Shape;2094;p21"/>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5" name="Google Shape;2095;p21"/>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6" name="Google Shape;2096;p21"/>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7" name="Google Shape;2097;p21"/>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8" name="Google Shape;2098;p21"/>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9" name="Google Shape;2099;p21"/>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0" name="Google Shape;2100;p21"/>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1" name="Google Shape;2101;p21"/>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2" name="Google Shape;2102;p21"/>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3" name="Google Shape;2103;p21"/>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4" name="Google Shape;2104;p21"/>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5" name="Google Shape;2105;p21"/>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6" name="Google Shape;2106;p21"/>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7" name="Google Shape;2107;p21"/>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8" name="Google Shape;2108;p21"/>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9" name="Google Shape;2109;p21"/>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0" name="Google Shape;2110;p21"/>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1" name="Google Shape;2111;p21"/>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2" name="Google Shape;2112;p21"/>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3" name="Google Shape;2113;p21"/>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4" name="Google Shape;2114;p21"/>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5" name="Google Shape;2115;p21"/>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6" name="Google Shape;2116;p21"/>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7" name="Google Shape;2117;p21"/>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8" name="Google Shape;2118;p21"/>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9" name="Google Shape;2119;p21"/>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0" name="Google Shape;2120;p21"/>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1" name="Google Shape;2121;p21"/>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2" name="Google Shape;2122;p21"/>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3" name="Google Shape;2123;p21"/>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4" name="Google Shape;2124;p21"/>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5" name="Google Shape;2125;p21"/>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6" name="Google Shape;2126;p21"/>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7" name="Google Shape;2127;p21"/>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8" name="Google Shape;2128;p21"/>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9" name="Google Shape;2129;p21"/>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0" name="Google Shape;2130;p21"/>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1" name="Google Shape;2131;p21"/>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2" name="Google Shape;2132;p21"/>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3" name="Google Shape;2133;p21"/>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4" name="Google Shape;2134;p21"/>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5" name="Google Shape;2135;p21"/>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6" name="Google Shape;2136;p21"/>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7" name="Google Shape;2137;p21"/>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8" name="Google Shape;2138;p21"/>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9" name="Google Shape;2139;p21"/>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0" name="Google Shape;2140;p21"/>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1" name="Google Shape;2141;p21"/>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2" name="Google Shape;2142;p21"/>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3" name="Google Shape;2143;p21"/>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4" name="Google Shape;2144;p21"/>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5" name="Google Shape;2145;p21"/>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6" name="Google Shape;2146;p21"/>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7" name="Google Shape;2147;p21"/>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8" name="Google Shape;2148;p21"/>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9" name="Google Shape;2149;p21"/>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0" name="Google Shape;2150;p21"/>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1" name="Google Shape;2151;p21"/>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2" name="Google Shape;2152;p21"/>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3" name="Google Shape;2153;p21"/>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4" name="Google Shape;2154;p21"/>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5" name="Google Shape;2155;p21"/>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6" name="Google Shape;2156;p21"/>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7" name="Google Shape;2157;p21"/>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8" name="Google Shape;2158;p21"/>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9" name="Google Shape;2159;p21"/>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0" name="Google Shape;2160;p21"/>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1" name="Google Shape;2161;p21"/>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2" name="Google Shape;2162;p21"/>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3" name="Google Shape;2163;p21"/>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4" name="Google Shape;2164;p21"/>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5" name="Google Shape;2165;p21"/>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6" name="Google Shape;2166;p21"/>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7" name="Google Shape;2167;p21"/>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8" name="Google Shape;2168;p21"/>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9" name="Google Shape;2169;p21"/>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0" name="Google Shape;2170;p21"/>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1" name="Google Shape;2171;p21"/>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2" name="Google Shape;2172;p21"/>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3" name="Google Shape;2173;p21"/>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4" name="Google Shape;2174;p21"/>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5" name="Google Shape;2175;p21"/>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6" name="Google Shape;2176;p21"/>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7" name="Google Shape;2177;p21"/>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8" name="Google Shape;2178;p21"/>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9" name="Google Shape;2179;p21"/>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0" name="Google Shape;2180;p21"/>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1" name="Google Shape;2181;p21"/>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2" name="Google Shape;2182;p21"/>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3" name="Google Shape;2183;p21"/>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4" name="Google Shape;2184;p21"/>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5" name="Google Shape;2185;p21"/>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6" name="Google Shape;2186;p21"/>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7" name="Google Shape;2187;p21"/>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8" name="Google Shape;2188;p21"/>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9" name="Google Shape;2189;p21"/>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90" name="Google Shape;2190;p21"/>
          <p:cNvSpPr/>
          <p:nvPr/>
        </p:nvSpPr>
        <p:spPr>
          <a:xfrm>
            <a:off x="275" y="150"/>
            <a:ext cx="9143700" cy="51435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1" name="Google Shape;2191;p21"/>
          <p:cNvSpPr/>
          <p:nvPr/>
        </p:nvSpPr>
        <p:spPr>
          <a:xfrm rot="-5400000">
            <a:off x="6429750" y="2430175"/>
            <a:ext cx="5146500" cy="282000"/>
          </a:xfrm>
          <a:prstGeom prst="rect">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2" name="Google Shape;2192;p21"/>
          <p:cNvSpPr/>
          <p:nvPr/>
        </p:nvSpPr>
        <p:spPr>
          <a:xfrm flipH="1" rot="-5400000">
            <a:off x="8041800" y="150"/>
            <a:ext cx="820200" cy="820200"/>
          </a:xfrm>
          <a:prstGeom prst="rtTriangl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3" name="Google Shape;2193;p21"/>
          <p:cNvSpPr/>
          <p:nvPr/>
        </p:nvSpPr>
        <p:spPr>
          <a:xfrm>
            <a:off x="50" y="5002200"/>
            <a:ext cx="88620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4" name="Google Shape;2194;p21"/>
          <p:cNvSpPr txBox="1"/>
          <p:nvPr>
            <p:ph type="title"/>
          </p:nvPr>
        </p:nvSpPr>
        <p:spPr>
          <a:xfrm>
            <a:off x="4833175" y="731150"/>
            <a:ext cx="3639300" cy="13731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2800"/>
              <a:buNone/>
              <a:defRPr sz="2900"/>
            </a:lvl1pPr>
            <a:lvl2pPr lvl="1" rtl="0" algn="r">
              <a:lnSpc>
                <a:spcPct val="100000"/>
              </a:lnSpc>
              <a:spcBef>
                <a:spcPts val="0"/>
              </a:spcBef>
              <a:spcAft>
                <a:spcPts val="0"/>
              </a:spcAft>
              <a:buSzPts val="2400"/>
              <a:buNone/>
              <a:defRPr sz="2400"/>
            </a:lvl2pPr>
            <a:lvl3pPr lvl="2" rtl="0" algn="r">
              <a:lnSpc>
                <a:spcPct val="100000"/>
              </a:lnSpc>
              <a:spcBef>
                <a:spcPts val="0"/>
              </a:spcBef>
              <a:spcAft>
                <a:spcPts val="0"/>
              </a:spcAft>
              <a:buSzPts val="2400"/>
              <a:buNone/>
              <a:defRPr sz="2400"/>
            </a:lvl3pPr>
            <a:lvl4pPr lvl="3" rtl="0" algn="r">
              <a:lnSpc>
                <a:spcPct val="100000"/>
              </a:lnSpc>
              <a:spcBef>
                <a:spcPts val="0"/>
              </a:spcBef>
              <a:spcAft>
                <a:spcPts val="0"/>
              </a:spcAft>
              <a:buSzPts val="2400"/>
              <a:buNone/>
              <a:defRPr sz="2400"/>
            </a:lvl4pPr>
            <a:lvl5pPr lvl="4" rtl="0" algn="r">
              <a:lnSpc>
                <a:spcPct val="100000"/>
              </a:lnSpc>
              <a:spcBef>
                <a:spcPts val="0"/>
              </a:spcBef>
              <a:spcAft>
                <a:spcPts val="0"/>
              </a:spcAft>
              <a:buSzPts val="2400"/>
              <a:buNone/>
              <a:defRPr sz="2400"/>
            </a:lvl5pPr>
            <a:lvl6pPr lvl="5" rtl="0" algn="r">
              <a:lnSpc>
                <a:spcPct val="100000"/>
              </a:lnSpc>
              <a:spcBef>
                <a:spcPts val="0"/>
              </a:spcBef>
              <a:spcAft>
                <a:spcPts val="0"/>
              </a:spcAft>
              <a:buSzPts val="2400"/>
              <a:buNone/>
              <a:defRPr sz="2400"/>
            </a:lvl6pPr>
            <a:lvl7pPr lvl="6" rtl="0" algn="r">
              <a:lnSpc>
                <a:spcPct val="100000"/>
              </a:lnSpc>
              <a:spcBef>
                <a:spcPts val="0"/>
              </a:spcBef>
              <a:spcAft>
                <a:spcPts val="0"/>
              </a:spcAft>
              <a:buSzPts val="2400"/>
              <a:buNone/>
              <a:defRPr sz="2400"/>
            </a:lvl7pPr>
            <a:lvl8pPr lvl="7" rtl="0" algn="r">
              <a:lnSpc>
                <a:spcPct val="100000"/>
              </a:lnSpc>
              <a:spcBef>
                <a:spcPts val="0"/>
              </a:spcBef>
              <a:spcAft>
                <a:spcPts val="0"/>
              </a:spcAft>
              <a:buSzPts val="2400"/>
              <a:buNone/>
              <a:defRPr sz="2400"/>
            </a:lvl8pPr>
            <a:lvl9pPr lvl="8" rtl="0" algn="r">
              <a:lnSpc>
                <a:spcPct val="100000"/>
              </a:lnSpc>
              <a:spcBef>
                <a:spcPts val="0"/>
              </a:spcBef>
              <a:spcAft>
                <a:spcPts val="0"/>
              </a:spcAft>
              <a:buSzPts val="2400"/>
              <a:buNone/>
              <a:defRPr sz="2400"/>
            </a:lvl9pPr>
          </a:lstStyle>
          <a:p/>
        </p:txBody>
      </p:sp>
      <p:sp>
        <p:nvSpPr>
          <p:cNvPr id="2195" name="Google Shape;2195;p21"/>
          <p:cNvSpPr txBox="1"/>
          <p:nvPr>
            <p:ph idx="1" type="body"/>
          </p:nvPr>
        </p:nvSpPr>
        <p:spPr>
          <a:xfrm>
            <a:off x="5590075" y="2220300"/>
            <a:ext cx="2882400" cy="1283100"/>
          </a:xfrm>
          <a:prstGeom prst="rect">
            <a:avLst/>
          </a:prstGeom>
        </p:spPr>
        <p:txBody>
          <a:bodyPr anchorCtr="0" anchor="ctr" bIns="91425" lIns="91425" spcFirstLastPara="1" rIns="91425" wrap="square" tIns="91425">
            <a:noAutofit/>
          </a:bodyPr>
          <a:lstStyle>
            <a:lvl1pPr indent="-317500" lvl="0" marL="457200" rtl="0" algn="r">
              <a:lnSpc>
                <a:spcPct val="100000"/>
              </a:lnSpc>
              <a:spcBef>
                <a:spcPts val="0"/>
              </a:spcBef>
              <a:spcAft>
                <a:spcPts val="0"/>
              </a:spcAft>
              <a:buClr>
                <a:schemeClr val="dk1"/>
              </a:buClr>
              <a:buSzPts val="1400"/>
              <a:buChar char="●"/>
              <a:defRPr sz="1600">
                <a:solidFill>
                  <a:schemeClr val="dk1"/>
                </a:solidFill>
              </a:defRPr>
            </a:lvl1pPr>
            <a:lvl2pPr indent="-317500" lvl="1" marL="914400" rtl="0" algn="r">
              <a:lnSpc>
                <a:spcPct val="100000"/>
              </a:lnSpc>
              <a:spcBef>
                <a:spcPts val="1600"/>
              </a:spcBef>
              <a:spcAft>
                <a:spcPts val="0"/>
              </a:spcAft>
              <a:buClr>
                <a:schemeClr val="dk1"/>
              </a:buClr>
              <a:buSzPts val="1400"/>
              <a:buChar char="○"/>
              <a:defRPr>
                <a:solidFill>
                  <a:schemeClr val="dk1"/>
                </a:solidFill>
              </a:defRPr>
            </a:lvl2pPr>
            <a:lvl3pPr indent="-317500" lvl="2" marL="1371600" rtl="0" algn="r">
              <a:lnSpc>
                <a:spcPct val="100000"/>
              </a:lnSpc>
              <a:spcBef>
                <a:spcPts val="1600"/>
              </a:spcBef>
              <a:spcAft>
                <a:spcPts val="0"/>
              </a:spcAft>
              <a:buClr>
                <a:schemeClr val="dk1"/>
              </a:buClr>
              <a:buSzPts val="1400"/>
              <a:buChar char="■"/>
              <a:defRPr>
                <a:solidFill>
                  <a:schemeClr val="dk1"/>
                </a:solidFill>
              </a:defRPr>
            </a:lvl3pPr>
            <a:lvl4pPr indent="-317500" lvl="3" marL="1828800" rtl="0" algn="r">
              <a:lnSpc>
                <a:spcPct val="100000"/>
              </a:lnSpc>
              <a:spcBef>
                <a:spcPts val="1600"/>
              </a:spcBef>
              <a:spcAft>
                <a:spcPts val="0"/>
              </a:spcAft>
              <a:buClr>
                <a:schemeClr val="dk1"/>
              </a:buClr>
              <a:buSzPts val="1400"/>
              <a:buChar char="●"/>
              <a:defRPr>
                <a:solidFill>
                  <a:schemeClr val="dk1"/>
                </a:solidFill>
              </a:defRPr>
            </a:lvl4pPr>
            <a:lvl5pPr indent="-317500" lvl="4" marL="2286000" rtl="0" algn="r">
              <a:lnSpc>
                <a:spcPct val="100000"/>
              </a:lnSpc>
              <a:spcBef>
                <a:spcPts val="1600"/>
              </a:spcBef>
              <a:spcAft>
                <a:spcPts val="0"/>
              </a:spcAft>
              <a:buClr>
                <a:schemeClr val="dk1"/>
              </a:buClr>
              <a:buSzPts val="1400"/>
              <a:buChar char="○"/>
              <a:defRPr>
                <a:solidFill>
                  <a:schemeClr val="dk1"/>
                </a:solidFill>
              </a:defRPr>
            </a:lvl5pPr>
            <a:lvl6pPr indent="-317500" lvl="5" marL="2743200" rtl="0" algn="r">
              <a:lnSpc>
                <a:spcPct val="100000"/>
              </a:lnSpc>
              <a:spcBef>
                <a:spcPts val="1600"/>
              </a:spcBef>
              <a:spcAft>
                <a:spcPts val="0"/>
              </a:spcAft>
              <a:buClr>
                <a:schemeClr val="dk1"/>
              </a:buClr>
              <a:buSzPts val="1400"/>
              <a:buChar char="■"/>
              <a:defRPr>
                <a:solidFill>
                  <a:schemeClr val="dk1"/>
                </a:solidFill>
              </a:defRPr>
            </a:lvl6pPr>
            <a:lvl7pPr indent="-317500" lvl="6" marL="3200400" rtl="0" algn="r">
              <a:lnSpc>
                <a:spcPct val="100000"/>
              </a:lnSpc>
              <a:spcBef>
                <a:spcPts val="1600"/>
              </a:spcBef>
              <a:spcAft>
                <a:spcPts val="0"/>
              </a:spcAft>
              <a:buClr>
                <a:schemeClr val="dk1"/>
              </a:buClr>
              <a:buSzPts val="1400"/>
              <a:buChar char="●"/>
              <a:defRPr>
                <a:solidFill>
                  <a:schemeClr val="dk1"/>
                </a:solidFill>
              </a:defRPr>
            </a:lvl7pPr>
            <a:lvl8pPr indent="-317500" lvl="7" marL="3657600" rtl="0" algn="r">
              <a:lnSpc>
                <a:spcPct val="100000"/>
              </a:lnSpc>
              <a:spcBef>
                <a:spcPts val="1600"/>
              </a:spcBef>
              <a:spcAft>
                <a:spcPts val="0"/>
              </a:spcAft>
              <a:buClr>
                <a:schemeClr val="dk1"/>
              </a:buClr>
              <a:buSzPts val="1400"/>
              <a:buChar char="○"/>
              <a:defRPr>
                <a:solidFill>
                  <a:schemeClr val="dk1"/>
                </a:solidFill>
              </a:defRPr>
            </a:lvl8pPr>
            <a:lvl9pPr indent="-317500" lvl="8" marL="4114800" rtl="0" algn="r">
              <a:lnSpc>
                <a:spcPct val="100000"/>
              </a:lnSpc>
              <a:spcBef>
                <a:spcPts val="1600"/>
              </a:spcBef>
              <a:spcAft>
                <a:spcPts val="1600"/>
              </a:spcAft>
              <a:buClr>
                <a:schemeClr val="dk1"/>
              </a:buClr>
              <a:buSzPts val="1400"/>
              <a:buChar char="■"/>
              <a:defRPr>
                <a:solidFill>
                  <a:schemeClr val="dk1"/>
                </a:solidFill>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Design">
  <p:cSld name="TITLE_AND_TWO_COLUMNS_2_1_2">
    <p:spTree>
      <p:nvGrpSpPr>
        <p:cNvPr id="2196" name="Shape 2196"/>
        <p:cNvGrpSpPr/>
        <p:nvPr/>
      </p:nvGrpSpPr>
      <p:grpSpPr>
        <a:xfrm>
          <a:off x="0" y="0"/>
          <a:ext cx="0" cy="0"/>
          <a:chOff x="0" y="0"/>
          <a:chExt cx="0" cy="0"/>
        </a:xfrm>
      </p:grpSpPr>
      <p:grpSp>
        <p:nvGrpSpPr>
          <p:cNvPr id="2197" name="Google Shape;2197;p22"/>
          <p:cNvGrpSpPr/>
          <p:nvPr/>
        </p:nvGrpSpPr>
        <p:grpSpPr>
          <a:xfrm>
            <a:off x="2" y="-9528"/>
            <a:ext cx="9143724" cy="5158800"/>
            <a:chOff x="245950" y="1040800"/>
            <a:chExt cx="7103025" cy="3616150"/>
          </a:xfrm>
        </p:grpSpPr>
        <p:sp>
          <p:nvSpPr>
            <p:cNvPr id="2198" name="Google Shape;2198;p22"/>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9" name="Google Shape;2199;p22"/>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0" name="Google Shape;2200;p22"/>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1" name="Google Shape;2201;p22"/>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2" name="Google Shape;2202;p22"/>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3" name="Google Shape;2203;p22"/>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4" name="Google Shape;2204;p22"/>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5" name="Google Shape;2205;p22"/>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6" name="Google Shape;2206;p22"/>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7" name="Google Shape;2207;p22"/>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8" name="Google Shape;2208;p22"/>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9" name="Google Shape;2209;p22"/>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0" name="Google Shape;2210;p22"/>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1" name="Google Shape;2211;p22"/>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2" name="Google Shape;2212;p22"/>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3" name="Google Shape;2213;p22"/>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4" name="Google Shape;2214;p22"/>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5" name="Google Shape;2215;p22"/>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6" name="Google Shape;2216;p22"/>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7" name="Google Shape;2217;p22"/>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8" name="Google Shape;2218;p22"/>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9" name="Google Shape;2219;p22"/>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0" name="Google Shape;2220;p22"/>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1" name="Google Shape;2221;p22"/>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2" name="Google Shape;2222;p22"/>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3" name="Google Shape;2223;p22"/>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4" name="Google Shape;2224;p22"/>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5" name="Google Shape;2225;p22"/>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6" name="Google Shape;2226;p22"/>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7" name="Google Shape;2227;p22"/>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8" name="Google Shape;2228;p22"/>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9" name="Google Shape;2229;p22"/>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0" name="Google Shape;2230;p22"/>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1" name="Google Shape;2231;p22"/>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2" name="Google Shape;2232;p22"/>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3" name="Google Shape;2233;p22"/>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4" name="Google Shape;2234;p22"/>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5" name="Google Shape;2235;p22"/>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6" name="Google Shape;2236;p22"/>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7" name="Google Shape;2237;p22"/>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8" name="Google Shape;2238;p22"/>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9" name="Google Shape;2239;p22"/>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0" name="Google Shape;2240;p22"/>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1" name="Google Shape;2241;p22"/>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2" name="Google Shape;2242;p22"/>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3" name="Google Shape;2243;p22"/>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4" name="Google Shape;2244;p22"/>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5" name="Google Shape;2245;p22"/>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6" name="Google Shape;2246;p22"/>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7" name="Google Shape;2247;p22"/>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8" name="Google Shape;2248;p22"/>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9" name="Google Shape;2249;p22"/>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0" name="Google Shape;2250;p22"/>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1" name="Google Shape;2251;p22"/>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2" name="Google Shape;2252;p22"/>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3" name="Google Shape;2253;p22"/>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4" name="Google Shape;2254;p22"/>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5" name="Google Shape;2255;p22"/>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6" name="Google Shape;2256;p22"/>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7" name="Google Shape;2257;p22"/>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8" name="Google Shape;2258;p22"/>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9" name="Google Shape;2259;p22"/>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0" name="Google Shape;2260;p22"/>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1" name="Google Shape;2261;p22"/>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2" name="Google Shape;2262;p22"/>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3" name="Google Shape;2263;p22"/>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4" name="Google Shape;2264;p22"/>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5" name="Google Shape;2265;p22"/>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6" name="Google Shape;2266;p22"/>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7" name="Google Shape;2267;p22"/>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8" name="Google Shape;2268;p22"/>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9" name="Google Shape;2269;p22"/>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0" name="Google Shape;2270;p22"/>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1" name="Google Shape;2271;p22"/>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2" name="Google Shape;2272;p22"/>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3" name="Google Shape;2273;p22"/>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4" name="Google Shape;2274;p22"/>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5" name="Google Shape;2275;p22"/>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6" name="Google Shape;2276;p22"/>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7" name="Google Shape;2277;p22"/>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8" name="Google Shape;2278;p22"/>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9" name="Google Shape;2279;p22"/>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0" name="Google Shape;2280;p22"/>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1" name="Google Shape;2281;p22"/>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2" name="Google Shape;2282;p22"/>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3" name="Google Shape;2283;p22"/>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4" name="Google Shape;2284;p22"/>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5" name="Google Shape;2285;p22"/>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6" name="Google Shape;2286;p22"/>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7" name="Google Shape;2287;p22"/>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8" name="Google Shape;2288;p22"/>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9" name="Google Shape;2289;p22"/>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0" name="Google Shape;2290;p22"/>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1" name="Google Shape;2291;p22"/>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2" name="Google Shape;2292;p22"/>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3" name="Google Shape;2293;p22"/>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4" name="Google Shape;2294;p22"/>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5" name="Google Shape;2295;p22"/>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6" name="Google Shape;2296;p22"/>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7" name="Google Shape;2297;p22"/>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8" name="Google Shape;2298;p22"/>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9" name="Google Shape;2299;p22"/>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0" name="Google Shape;2300;p22"/>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1" name="Google Shape;2301;p22"/>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2" name="Google Shape;2302;p22"/>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303" name="Google Shape;2303;p22"/>
          <p:cNvSpPr/>
          <p:nvPr/>
        </p:nvSpPr>
        <p:spPr>
          <a:xfrm rot="10800000">
            <a:off x="0" y="150"/>
            <a:ext cx="9144000" cy="51435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4" name="Google Shape;2304;p22"/>
          <p:cNvSpPr/>
          <p:nvPr/>
        </p:nvSpPr>
        <p:spPr>
          <a:xfrm flipH="1" rot="5400000">
            <a:off x="6265400" y="2265775"/>
            <a:ext cx="5146200" cy="611100"/>
          </a:xfrm>
          <a:prstGeom prst="rect">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5" name="Google Shape;2305;p22"/>
          <p:cNvSpPr/>
          <p:nvPr/>
        </p:nvSpPr>
        <p:spPr>
          <a:xfrm>
            <a:off x="0" y="5002350"/>
            <a:ext cx="91440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6" name="Google Shape;2306;p22"/>
          <p:cNvSpPr/>
          <p:nvPr/>
        </p:nvSpPr>
        <p:spPr>
          <a:xfrm flipH="1" rot="5400000">
            <a:off x="0" y="4174800"/>
            <a:ext cx="968700" cy="9687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7" name="Google Shape;2307;p22"/>
          <p:cNvSpPr txBox="1"/>
          <p:nvPr>
            <p:ph idx="1" type="subTitle"/>
          </p:nvPr>
        </p:nvSpPr>
        <p:spPr>
          <a:xfrm>
            <a:off x="463900" y="3146375"/>
            <a:ext cx="1901100" cy="1101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None/>
              <a:defRPr sz="1600">
                <a:solidFill>
                  <a:schemeClr val="dk1"/>
                </a:solidFill>
              </a:defRPr>
            </a:lvl1pPr>
            <a:lvl2pPr lvl="1" rtl="0" algn="ctr">
              <a:lnSpc>
                <a:spcPct val="100000"/>
              </a:lnSpc>
              <a:spcBef>
                <a:spcPts val="1600"/>
              </a:spcBef>
              <a:spcAft>
                <a:spcPts val="0"/>
              </a:spcAft>
              <a:buClr>
                <a:schemeClr val="dk1"/>
              </a:buClr>
              <a:buSzPts val="1200"/>
              <a:buNone/>
              <a:defRPr sz="1200">
                <a:solidFill>
                  <a:schemeClr val="dk1"/>
                </a:solidFill>
              </a:defRPr>
            </a:lvl2pPr>
            <a:lvl3pPr lvl="2" rtl="0" algn="ctr">
              <a:lnSpc>
                <a:spcPct val="100000"/>
              </a:lnSpc>
              <a:spcBef>
                <a:spcPts val="1600"/>
              </a:spcBef>
              <a:spcAft>
                <a:spcPts val="0"/>
              </a:spcAft>
              <a:buClr>
                <a:schemeClr val="dk1"/>
              </a:buClr>
              <a:buSzPts val="1200"/>
              <a:buNone/>
              <a:defRPr sz="1200">
                <a:solidFill>
                  <a:schemeClr val="dk1"/>
                </a:solidFill>
              </a:defRPr>
            </a:lvl3pPr>
            <a:lvl4pPr lvl="3" rtl="0" algn="ctr">
              <a:lnSpc>
                <a:spcPct val="100000"/>
              </a:lnSpc>
              <a:spcBef>
                <a:spcPts val="1600"/>
              </a:spcBef>
              <a:spcAft>
                <a:spcPts val="0"/>
              </a:spcAft>
              <a:buClr>
                <a:schemeClr val="dk1"/>
              </a:buClr>
              <a:buSzPts val="1200"/>
              <a:buNone/>
              <a:defRPr sz="1200">
                <a:solidFill>
                  <a:schemeClr val="dk1"/>
                </a:solidFill>
              </a:defRPr>
            </a:lvl4pPr>
            <a:lvl5pPr lvl="4" rtl="0" algn="ctr">
              <a:lnSpc>
                <a:spcPct val="100000"/>
              </a:lnSpc>
              <a:spcBef>
                <a:spcPts val="1600"/>
              </a:spcBef>
              <a:spcAft>
                <a:spcPts val="0"/>
              </a:spcAft>
              <a:buClr>
                <a:schemeClr val="dk1"/>
              </a:buClr>
              <a:buSzPts val="1200"/>
              <a:buNone/>
              <a:defRPr sz="1200">
                <a:solidFill>
                  <a:schemeClr val="dk1"/>
                </a:solidFill>
              </a:defRPr>
            </a:lvl5pPr>
            <a:lvl6pPr lvl="5" rtl="0" algn="ctr">
              <a:lnSpc>
                <a:spcPct val="100000"/>
              </a:lnSpc>
              <a:spcBef>
                <a:spcPts val="1600"/>
              </a:spcBef>
              <a:spcAft>
                <a:spcPts val="0"/>
              </a:spcAft>
              <a:buClr>
                <a:schemeClr val="dk1"/>
              </a:buClr>
              <a:buSzPts val="1200"/>
              <a:buNone/>
              <a:defRPr sz="1200">
                <a:solidFill>
                  <a:schemeClr val="dk1"/>
                </a:solidFill>
              </a:defRPr>
            </a:lvl6pPr>
            <a:lvl7pPr lvl="6" rtl="0" algn="ctr">
              <a:lnSpc>
                <a:spcPct val="100000"/>
              </a:lnSpc>
              <a:spcBef>
                <a:spcPts val="1600"/>
              </a:spcBef>
              <a:spcAft>
                <a:spcPts val="0"/>
              </a:spcAft>
              <a:buClr>
                <a:schemeClr val="dk1"/>
              </a:buClr>
              <a:buSzPts val="1200"/>
              <a:buNone/>
              <a:defRPr sz="1200">
                <a:solidFill>
                  <a:schemeClr val="dk1"/>
                </a:solidFill>
              </a:defRPr>
            </a:lvl7pPr>
            <a:lvl8pPr lvl="7" rtl="0" algn="ctr">
              <a:lnSpc>
                <a:spcPct val="100000"/>
              </a:lnSpc>
              <a:spcBef>
                <a:spcPts val="1600"/>
              </a:spcBef>
              <a:spcAft>
                <a:spcPts val="0"/>
              </a:spcAft>
              <a:buClr>
                <a:schemeClr val="dk1"/>
              </a:buClr>
              <a:buSzPts val="1200"/>
              <a:buNone/>
              <a:defRPr sz="1200">
                <a:solidFill>
                  <a:schemeClr val="dk1"/>
                </a:solidFill>
              </a:defRPr>
            </a:lvl8pPr>
            <a:lvl9pPr lvl="8" rtl="0" algn="ctr">
              <a:lnSpc>
                <a:spcPct val="100000"/>
              </a:lnSpc>
              <a:spcBef>
                <a:spcPts val="1600"/>
              </a:spcBef>
              <a:spcAft>
                <a:spcPts val="1600"/>
              </a:spcAft>
              <a:buClr>
                <a:schemeClr val="dk1"/>
              </a:buClr>
              <a:buSzPts val="1200"/>
              <a:buNone/>
              <a:defRPr sz="1200">
                <a:solidFill>
                  <a:schemeClr val="dk1"/>
                </a:solidFill>
              </a:defRPr>
            </a:lvl9pPr>
          </a:lstStyle>
          <a:p/>
        </p:txBody>
      </p:sp>
      <p:sp>
        <p:nvSpPr>
          <p:cNvPr id="2308" name="Google Shape;2308;p22"/>
          <p:cNvSpPr txBox="1"/>
          <p:nvPr>
            <p:ph type="title"/>
          </p:nvPr>
        </p:nvSpPr>
        <p:spPr>
          <a:xfrm>
            <a:off x="628350" y="385950"/>
            <a:ext cx="7887300" cy="5292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3500"/>
              <a:buNone/>
              <a:defRPr sz="3500"/>
            </a:lvl1pPr>
            <a:lvl2pPr lvl="1" rtl="0">
              <a:lnSpc>
                <a:spcPct val="100000"/>
              </a:lnSpc>
              <a:spcBef>
                <a:spcPts val="0"/>
              </a:spcBef>
              <a:spcAft>
                <a:spcPts val="0"/>
              </a:spcAft>
              <a:buSzPts val="2400"/>
              <a:buNone/>
              <a:defRPr sz="2400"/>
            </a:lvl2pPr>
            <a:lvl3pPr lvl="2" rtl="0">
              <a:lnSpc>
                <a:spcPct val="100000"/>
              </a:lnSpc>
              <a:spcBef>
                <a:spcPts val="0"/>
              </a:spcBef>
              <a:spcAft>
                <a:spcPts val="0"/>
              </a:spcAft>
              <a:buSzPts val="2400"/>
              <a:buNone/>
              <a:defRPr sz="2400"/>
            </a:lvl3pPr>
            <a:lvl4pPr lvl="3" rtl="0">
              <a:lnSpc>
                <a:spcPct val="100000"/>
              </a:lnSpc>
              <a:spcBef>
                <a:spcPts val="0"/>
              </a:spcBef>
              <a:spcAft>
                <a:spcPts val="0"/>
              </a:spcAft>
              <a:buSzPts val="2400"/>
              <a:buNone/>
              <a:defRPr sz="2400"/>
            </a:lvl4pPr>
            <a:lvl5pPr lvl="4" rtl="0">
              <a:lnSpc>
                <a:spcPct val="100000"/>
              </a:lnSpc>
              <a:spcBef>
                <a:spcPts val="0"/>
              </a:spcBef>
              <a:spcAft>
                <a:spcPts val="0"/>
              </a:spcAft>
              <a:buSzPts val="2400"/>
              <a:buNone/>
              <a:defRPr sz="2400"/>
            </a:lvl5pPr>
            <a:lvl6pPr lvl="5" rtl="0">
              <a:lnSpc>
                <a:spcPct val="100000"/>
              </a:lnSpc>
              <a:spcBef>
                <a:spcPts val="0"/>
              </a:spcBef>
              <a:spcAft>
                <a:spcPts val="0"/>
              </a:spcAft>
              <a:buSzPts val="2400"/>
              <a:buNone/>
              <a:defRPr sz="2400"/>
            </a:lvl6pPr>
            <a:lvl7pPr lvl="6" rtl="0">
              <a:lnSpc>
                <a:spcPct val="100000"/>
              </a:lnSpc>
              <a:spcBef>
                <a:spcPts val="0"/>
              </a:spcBef>
              <a:spcAft>
                <a:spcPts val="0"/>
              </a:spcAft>
              <a:buSzPts val="2400"/>
              <a:buNone/>
              <a:defRPr sz="2400"/>
            </a:lvl7pPr>
            <a:lvl8pPr lvl="7" rtl="0">
              <a:lnSpc>
                <a:spcPct val="100000"/>
              </a:lnSpc>
              <a:spcBef>
                <a:spcPts val="0"/>
              </a:spcBef>
              <a:spcAft>
                <a:spcPts val="0"/>
              </a:spcAft>
              <a:buSzPts val="2400"/>
              <a:buNone/>
              <a:defRPr sz="2400"/>
            </a:lvl8pPr>
            <a:lvl9pPr lvl="8" rtl="0">
              <a:lnSpc>
                <a:spcPct val="100000"/>
              </a:lnSpc>
              <a:spcBef>
                <a:spcPts val="0"/>
              </a:spcBef>
              <a:spcAft>
                <a:spcPts val="0"/>
              </a:spcAft>
              <a:buSzPts val="2400"/>
              <a:buNone/>
              <a:defRPr sz="2400"/>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text">
  <p:cSld name="SECTION_HEADER_1_2">
    <p:spTree>
      <p:nvGrpSpPr>
        <p:cNvPr id="2309" name="Shape 2309"/>
        <p:cNvGrpSpPr/>
        <p:nvPr/>
      </p:nvGrpSpPr>
      <p:grpSpPr>
        <a:xfrm>
          <a:off x="0" y="0"/>
          <a:ext cx="0" cy="0"/>
          <a:chOff x="0" y="0"/>
          <a:chExt cx="0" cy="0"/>
        </a:xfrm>
      </p:grpSpPr>
      <p:grpSp>
        <p:nvGrpSpPr>
          <p:cNvPr id="2310" name="Google Shape;2310;p23"/>
          <p:cNvGrpSpPr/>
          <p:nvPr/>
        </p:nvGrpSpPr>
        <p:grpSpPr>
          <a:xfrm>
            <a:off x="2" y="-9528"/>
            <a:ext cx="9143724" cy="5158800"/>
            <a:chOff x="245950" y="1040800"/>
            <a:chExt cx="7103025" cy="3616150"/>
          </a:xfrm>
        </p:grpSpPr>
        <p:sp>
          <p:nvSpPr>
            <p:cNvPr id="2311" name="Google Shape;2311;p23"/>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2" name="Google Shape;2312;p23"/>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3" name="Google Shape;2313;p23"/>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4" name="Google Shape;2314;p23"/>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5" name="Google Shape;2315;p23"/>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6" name="Google Shape;2316;p23"/>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7" name="Google Shape;2317;p23"/>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8" name="Google Shape;2318;p23"/>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9" name="Google Shape;2319;p23"/>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0" name="Google Shape;2320;p23"/>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1" name="Google Shape;2321;p23"/>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2" name="Google Shape;2322;p23"/>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3" name="Google Shape;2323;p23"/>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4" name="Google Shape;2324;p23"/>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5" name="Google Shape;2325;p23"/>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6" name="Google Shape;2326;p23"/>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7" name="Google Shape;2327;p23"/>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8" name="Google Shape;2328;p23"/>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9" name="Google Shape;2329;p23"/>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0" name="Google Shape;2330;p23"/>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1" name="Google Shape;2331;p23"/>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2" name="Google Shape;2332;p23"/>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3" name="Google Shape;2333;p23"/>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4" name="Google Shape;2334;p23"/>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5" name="Google Shape;2335;p23"/>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6" name="Google Shape;2336;p23"/>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7" name="Google Shape;2337;p23"/>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8" name="Google Shape;2338;p23"/>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9" name="Google Shape;2339;p23"/>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0" name="Google Shape;2340;p23"/>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1" name="Google Shape;2341;p23"/>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2" name="Google Shape;2342;p23"/>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3" name="Google Shape;2343;p23"/>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4" name="Google Shape;2344;p23"/>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5" name="Google Shape;2345;p23"/>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6" name="Google Shape;2346;p23"/>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7" name="Google Shape;2347;p23"/>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8" name="Google Shape;2348;p23"/>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9" name="Google Shape;2349;p23"/>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0" name="Google Shape;2350;p23"/>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1" name="Google Shape;2351;p23"/>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2" name="Google Shape;2352;p23"/>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3" name="Google Shape;2353;p23"/>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4" name="Google Shape;2354;p23"/>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5" name="Google Shape;2355;p23"/>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6" name="Google Shape;2356;p23"/>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7" name="Google Shape;2357;p23"/>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8" name="Google Shape;2358;p23"/>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9" name="Google Shape;2359;p23"/>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0" name="Google Shape;2360;p23"/>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1" name="Google Shape;2361;p23"/>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2" name="Google Shape;2362;p23"/>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3" name="Google Shape;2363;p23"/>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4" name="Google Shape;2364;p23"/>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5" name="Google Shape;2365;p23"/>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6" name="Google Shape;2366;p23"/>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7" name="Google Shape;2367;p23"/>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8" name="Google Shape;2368;p23"/>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9" name="Google Shape;2369;p23"/>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0" name="Google Shape;2370;p23"/>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1" name="Google Shape;2371;p23"/>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2" name="Google Shape;2372;p23"/>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3" name="Google Shape;2373;p23"/>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4" name="Google Shape;2374;p23"/>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5" name="Google Shape;2375;p23"/>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6" name="Google Shape;2376;p23"/>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7" name="Google Shape;2377;p23"/>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8" name="Google Shape;2378;p23"/>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9" name="Google Shape;2379;p23"/>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0" name="Google Shape;2380;p23"/>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1" name="Google Shape;2381;p23"/>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2" name="Google Shape;2382;p23"/>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3" name="Google Shape;2383;p23"/>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4" name="Google Shape;2384;p23"/>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5" name="Google Shape;2385;p23"/>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6" name="Google Shape;2386;p23"/>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7" name="Google Shape;2387;p23"/>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8" name="Google Shape;2388;p23"/>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9" name="Google Shape;2389;p23"/>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0" name="Google Shape;2390;p23"/>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1" name="Google Shape;2391;p23"/>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2" name="Google Shape;2392;p23"/>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3" name="Google Shape;2393;p23"/>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4" name="Google Shape;2394;p23"/>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5" name="Google Shape;2395;p23"/>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6" name="Google Shape;2396;p23"/>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7" name="Google Shape;2397;p23"/>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8" name="Google Shape;2398;p23"/>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9" name="Google Shape;2399;p23"/>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0" name="Google Shape;2400;p23"/>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1" name="Google Shape;2401;p23"/>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2" name="Google Shape;2402;p23"/>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3" name="Google Shape;2403;p23"/>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4" name="Google Shape;2404;p23"/>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5" name="Google Shape;2405;p23"/>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6" name="Google Shape;2406;p23"/>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7" name="Google Shape;2407;p23"/>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8" name="Google Shape;2408;p23"/>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9" name="Google Shape;2409;p23"/>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0" name="Google Shape;2410;p23"/>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1" name="Google Shape;2411;p23"/>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2" name="Google Shape;2412;p23"/>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3" name="Google Shape;2413;p23"/>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4" name="Google Shape;2414;p23"/>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5" name="Google Shape;2415;p23"/>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416" name="Google Shape;2416;p23"/>
          <p:cNvSpPr/>
          <p:nvPr/>
        </p:nvSpPr>
        <p:spPr>
          <a:xfrm>
            <a:off x="0" y="150"/>
            <a:ext cx="9144000" cy="51435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7" name="Google Shape;2417;p23"/>
          <p:cNvSpPr/>
          <p:nvPr/>
        </p:nvSpPr>
        <p:spPr>
          <a:xfrm>
            <a:off x="720000" y="0"/>
            <a:ext cx="84240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8" name="Google Shape;2418;p23"/>
          <p:cNvSpPr/>
          <p:nvPr/>
        </p:nvSpPr>
        <p:spPr>
          <a:xfrm flipH="1" rot="5400000">
            <a:off x="-2267100" y="2267125"/>
            <a:ext cx="5145300" cy="6111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9" name="Google Shape;2419;p23"/>
          <p:cNvSpPr txBox="1"/>
          <p:nvPr>
            <p:ph type="title"/>
          </p:nvPr>
        </p:nvSpPr>
        <p:spPr>
          <a:xfrm>
            <a:off x="2100050" y="3591950"/>
            <a:ext cx="6441600" cy="729900"/>
          </a:xfrm>
          <a:prstGeom prst="rect">
            <a:avLst/>
          </a:prstGeom>
        </p:spPr>
        <p:txBody>
          <a:bodyPr anchorCtr="0" anchor="ctr" bIns="91425" lIns="228600" spcFirstLastPara="1" rIns="91425" wrap="square" tIns="91425">
            <a:noAutofit/>
          </a:bodyPr>
          <a:lstStyle>
            <a:lvl1pPr lvl="0" rtl="0" algn="r">
              <a:lnSpc>
                <a:spcPct val="100000"/>
              </a:lnSpc>
              <a:spcBef>
                <a:spcPts val="0"/>
              </a:spcBef>
              <a:spcAft>
                <a:spcPts val="0"/>
              </a:spcAft>
              <a:buSzPts val="5500"/>
              <a:buNone/>
              <a:defRPr sz="5500"/>
            </a:lvl1pPr>
            <a:lvl2pPr lvl="1" rtl="0" algn="r">
              <a:lnSpc>
                <a:spcPct val="100000"/>
              </a:lnSpc>
              <a:spcBef>
                <a:spcPts val="0"/>
              </a:spcBef>
              <a:spcAft>
                <a:spcPts val="0"/>
              </a:spcAft>
              <a:buSzPts val="3600"/>
              <a:buNone/>
              <a:defRPr sz="3600"/>
            </a:lvl2pPr>
            <a:lvl3pPr lvl="2" rtl="0" algn="r">
              <a:lnSpc>
                <a:spcPct val="100000"/>
              </a:lnSpc>
              <a:spcBef>
                <a:spcPts val="0"/>
              </a:spcBef>
              <a:spcAft>
                <a:spcPts val="0"/>
              </a:spcAft>
              <a:buSzPts val="3600"/>
              <a:buNone/>
              <a:defRPr sz="3600"/>
            </a:lvl3pPr>
            <a:lvl4pPr lvl="3" rtl="0" algn="r">
              <a:lnSpc>
                <a:spcPct val="100000"/>
              </a:lnSpc>
              <a:spcBef>
                <a:spcPts val="0"/>
              </a:spcBef>
              <a:spcAft>
                <a:spcPts val="0"/>
              </a:spcAft>
              <a:buSzPts val="3600"/>
              <a:buNone/>
              <a:defRPr sz="3600"/>
            </a:lvl4pPr>
            <a:lvl5pPr lvl="4" rtl="0" algn="r">
              <a:lnSpc>
                <a:spcPct val="100000"/>
              </a:lnSpc>
              <a:spcBef>
                <a:spcPts val="0"/>
              </a:spcBef>
              <a:spcAft>
                <a:spcPts val="0"/>
              </a:spcAft>
              <a:buSzPts val="3600"/>
              <a:buNone/>
              <a:defRPr sz="3600"/>
            </a:lvl5pPr>
            <a:lvl6pPr lvl="5" rtl="0" algn="r">
              <a:lnSpc>
                <a:spcPct val="100000"/>
              </a:lnSpc>
              <a:spcBef>
                <a:spcPts val="0"/>
              </a:spcBef>
              <a:spcAft>
                <a:spcPts val="0"/>
              </a:spcAft>
              <a:buSzPts val="3600"/>
              <a:buNone/>
              <a:defRPr sz="3600"/>
            </a:lvl6pPr>
            <a:lvl7pPr lvl="6" rtl="0" algn="r">
              <a:lnSpc>
                <a:spcPct val="100000"/>
              </a:lnSpc>
              <a:spcBef>
                <a:spcPts val="0"/>
              </a:spcBef>
              <a:spcAft>
                <a:spcPts val="0"/>
              </a:spcAft>
              <a:buSzPts val="3600"/>
              <a:buNone/>
              <a:defRPr sz="3600"/>
            </a:lvl7pPr>
            <a:lvl8pPr lvl="7" rtl="0" algn="r">
              <a:lnSpc>
                <a:spcPct val="100000"/>
              </a:lnSpc>
              <a:spcBef>
                <a:spcPts val="0"/>
              </a:spcBef>
              <a:spcAft>
                <a:spcPts val="0"/>
              </a:spcAft>
              <a:buSzPts val="3600"/>
              <a:buNone/>
              <a:defRPr sz="3600"/>
            </a:lvl8pPr>
            <a:lvl9pPr lvl="8" rtl="0" algn="r">
              <a:lnSpc>
                <a:spcPct val="100000"/>
              </a:lnSpc>
              <a:spcBef>
                <a:spcPts val="0"/>
              </a:spcBef>
              <a:spcAft>
                <a:spcPts val="0"/>
              </a:spcAft>
              <a:buSzPts val="3600"/>
              <a:buNone/>
              <a:defRPr sz="3600"/>
            </a:lvl9pPr>
          </a:lstStyle>
          <a:p/>
        </p:txBody>
      </p:sp>
      <p:sp>
        <p:nvSpPr>
          <p:cNvPr id="2420" name="Google Shape;2420;p23"/>
          <p:cNvSpPr txBox="1"/>
          <p:nvPr>
            <p:ph idx="1" type="subTitle"/>
          </p:nvPr>
        </p:nvSpPr>
        <p:spPr>
          <a:xfrm>
            <a:off x="2090875" y="4321725"/>
            <a:ext cx="6441600" cy="3129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Clr>
                <a:schemeClr val="dk1"/>
              </a:buClr>
              <a:buSzPts val="1400"/>
              <a:buNone/>
              <a:defRPr sz="1600">
                <a:solidFill>
                  <a:schemeClr val="dk1"/>
                </a:solidFill>
              </a:defRPr>
            </a:lvl1pPr>
            <a:lvl2pPr lvl="1" rtl="0">
              <a:lnSpc>
                <a:spcPct val="100000"/>
              </a:lnSpc>
              <a:spcBef>
                <a:spcPts val="1600"/>
              </a:spcBef>
              <a:spcAft>
                <a:spcPts val="0"/>
              </a:spcAft>
              <a:buClr>
                <a:schemeClr val="dk1"/>
              </a:buClr>
              <a:buSzPts val="1400"/>
              <a:buNone/>
              <a:defRPr>
                <a:solidFill>
                  <a:schemeClr val="dk1"/>
                </a:solidFill>
              </a:defRPr>
            </a:lvl2pPr>
            <a:lvl3pPr lvl="2" rtl="0">
              <a:lnSpc>
                <a:spcPct val="100000"/>
              </a:lnSpc>
              <a:spcBef>
                <a:spcPts val="1600"/>
              </a:spcBef>
              <a:spcAft>
                <a:spcPts val="0"/>
              </a:spcAft>
              <a:buClr>
                <a:schemeClr val="dk1"/>
              </a:buClr>
              <a:buSzPts val="1400"/>
              <a:buNone/>
              <a:defRPr>
                <a:solidFill>
                  <a:schemeClr val="dk1"/>
                </a:solidFill>
              </a:defRPr>
            </a:lvl3pPr>
            <a:lvl4pPr lvl="3" rtl="0">
              <a:lnSpc>
                <a:spcPct val="100000"/>
              </a:lnSpc>
              <a:spcBef>
                <a:spcPts val="1600"/>
              </a:spcBef>
              <a:spcAft>
                <a:spcPts val="0"/>
              </a:spcAft>
              <a:buClr>
                <a:schemeClr val="dk1"/>
              </a:buClr>
              <a:buSzPts val="1400"/>
              <a:buNone/>
              <a:defRPr>
                <a:solidFill>
                  <a:schemeClr val="dk1"/>
                </a:solidFill>
              </a:defRPr>
            </a:lvl4pPr>
            <a:lvl5pPr lvl="4" rtl="0">
              <a:lnSpc>
                <a:spcPct val="100000"/>
              </a:lnSpc>
              <a:spcBef>
                <a:spcPts val="1600"/>
              </a:spcBef>
              <a:spcAft>
                <a:spcPts val="0"/>
              </a:spcAft>
              <a:buClr>
                <a:schemeClr val="dk1"/>
              </a:buClr>
              <a:buSzPts val="1400"/>
              <a:buNone/>
              <a:defRPr>
                <a:solidFill>
                  <a:schemeClr val="dk1"/>
                </a:solidFill>
              </a:defRPr>
            </a:lvl5pPr>
            <a:lvl6pPr lvl="5" rtl="0">
              <a:lnSpc>
                <a:spcPct val="100000"/>
              </a:lnSpc>
              <a:spcBef>
                <a:spcPts val="1600"/>
              </a:spcBef>
              <a:spcAft>
                <a:spcPts val="0"/>
              </a:spcAft>
              <a:buClr>
                <a:schemeClr val="dk1"/>
              </a:buClr>
              <a:buSzPts val="1400"/>
              <a:buNone/>
              <a:defRPr>
                <a:solidFill>
                  <a:schemeClr val="dk1"/>
                </a:solidFill>
              </a:defRPr>
            </a:lvl6pPr>
            <a:lvl7pPr lvl="6" rtl="0">
              <a:lnSpc>
                <a:spcPct val="100000"/>
              </a:lnSpc>
              <a:spcBef>
                <a:spcPts val="1600"/>
              </a:spcBef>
              <a:spcAft>
                <a:spcPts val="0"/>
              </a:spcAft>
              <a:buClr>
                <a:schemeClr val="dk1"/>
              </a:buClr>
              <a:buSzPts val="1400"/>
              <a:buNone/>
              <a:defRPr>
                <a:solidFill>
                  <a:schemeClr val="dk1"/>
                </a:solidFill>
              </a:defRPr>
            </a:lvl7pPr>
            <a:lvl8pPr lvl="7" rtl="0">
              <a:lnSpc>
                <a:spcPct val="100000"/>
              </a:lnSpc>
              <a:spcBef>
                <a:spcPts val="1600"/>
              </a:spcBef>
              <a:spcAft>
                <a:spcPts val="0"/>
              </a:spcAft>
              <a:buClr>
                <a:schemeClr val="dk1"/>
              </a:buClr>
              <a:buSzPts val="1400"/>
              <a:buNone/>
              <a:defRPr>
                <a:solidFill>
                  <a:schemeClr val="dk1"/>
                </a:solidFill>
              </a:defRPr>
            </a:lvl8pPr>
            <a:lvl9pPr lvl="8" rtl="0">
              <a:lnSpc>
                <a:spcPct val="100000"/>
              </a:lnSpc>
              <a:spcBef>
                <a:spcPts val="1600"/>
              </a:spcBef>
              <a:spcAft>
                <a:spcPts val="1600"/>
              </a:spcAft>
              <a:buClr>
                <a:schemeClr val="dk1"/>
              </a:buClr>
              <a:buSzPts val="1400"/>
              <a:buNone/>
              <a:defRPr>
                <a:solidFill>
                  <a:schemeClr val="dk1"/>
                </a:solidFill>
              </a:defRPr>
            </a:lvl9pPr>
          </a:lstStyle>
          <a:p/>
        </p:txBody>
      </p:sp>
      <p:sp>
        <p:nvSpPr>
          <p:cNvPr id="2421" name="Google Shape;2421;p23"/>
          <p:cNvSpPr/>
          <p:nvPr/>
        </p:nvSpPr>
        <p:spPr>
          <a:xfrm rot="5400000">
            <a:off x="611100" y="150"/>
            <a:ext cx="968700" cy="968700"/>
          </a:xfrm>
          <a:prstGeom prst="rtTriangl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ing">
  <p:cSld name="SECTION_HEADER_2">
    <p:spTree>
      <p:nvGrpSpPr>
        <p:cNvPr id="2422" name="Shape 2422"/>
        <p:cNvGrpSpPr/>
        <p:nvPr/>
      </p:nvGrpSpPr>
      <p:grpSpPr>
        <a:xfrm>
          <a:off x="0" y="0"/>
          <a:ext cx="0" cy="0"/>
          <a:chOff x="0" y="0"/>
          <a:chExt cx="0" cy="0"/>
        </a:xfrm>
      </p:grpSpPr>
      <p:grpSp>
        <p:nvGrpSpPr>
          <p:cNvPr id="2423" name="Google Shape;2423;p24"/>
          <p:cNvGrpSpPr/>
          <p:nvPr/>
        </p:nvGrpSpPr>
        <p:grpSpPr>
          <a:xfrm>
            <a:off x="2" y="-9528"/>
            <a:ext cx="9143724" cy="5158800"/>
            <a:chOff x="245950" y="1040800"/>
            <a:chExt cx="7103025" cy="3616150"/>
          </a:xfrm>
        </p:grpSpPr>
        <p:sp>
          <p:nvSpPr>
            <p:cNvPr id="2424" name="Google Shape;2424;p24"/>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5" name="Google Shape;2425;p24"/>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6" name="Google Shape;2426;p24"/>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7" name="Google Shape;2427;p24"/>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8" name="Google Shape;2428;p24"/>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9" name="Google Shape;2429;p24"/>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0" name="Google Shape;2430;p24"/>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1" name="Google Shape;2431;p24"/>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2" name="Google Shape;2432;p24"/>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3" name="Google Shape;2433;p24"/>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4" name="Google Shape;2434;p24"/>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5" name="Google Shape;2435;p24"/>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6" name="Google Shape;2436;p24"/>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7" name="Google Shape;2437;p24"/>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8" name="Google Shape;2438;p24"/>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9" name="Google Shape;2439;p24"/>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0" name="Google Shape;2440;p24"/>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1" name="Google Shape;2441;p24"/>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2" name="Google Shape;2442;p24"/>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3" name="Google Shape;2443;p24"/>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4" name="Google Shape;2444;p24"/>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5" name="Google Shape;2445;p24"/>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6" name="Google Shape;2446;p24"/>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7" name="Google Shape;2447;p24"/>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8" name="Google Shape;2448;p24"/>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9" name="Google Shape;2449;p24"/>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0" name="Google Shape;2450;p24"/>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1" name="Google Shape;2451;p24"/>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2" name="Google Shape;2452;p24"/>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3" name="Google Shape;2453;p24"/>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4" name="Google Shape;2454;p24"/>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5" name="Google Shape;2455;p24"/>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6" name="Google Shape;2456;p24"/>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7" name="Google Shape;2457;p24"/>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8" name="Google Shape;2458;p24"/>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9" name="Google Shape;2459;p24"/>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0" name="Google Shape;2460;p24"/>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1" name="Google Shape;2461;p24"/>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2" name="Google Shape;2462;p24"/>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3" name="Google Shape;2463;p24"/>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4" name="Google Shape;2464;p24"/>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5" name="Google Shape;2465;p24"/>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6" name="Google Shape;2466;p24"/>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7" name="Google Shape;2467;p24"/>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8" name="Google Shape;2468;p24"/>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9" name="Google Shape;2469;p24"/>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0" name="Google Shape;2470;p24"/>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1" name="Google Shape;2471;p24"/>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2" name="Google Shape;2472;p24"/>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3" name="Google Shape;2473;p24"/>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4" name="Google Shape;2474;p24"/>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5" name="Google Shape;2475;p24"/>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6" name="Google Shape;2476;p24"/>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7" name="Google Shape;2477;p24"/>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8" name="Google Shape;2478;p24"/>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9" name="Google Shape;2479;p24"/>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0" name="Google Shape;2480;p24"/>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1" name="Google Shape;2481;p24"/>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2" name="Google Shape;2482;p24"/>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3" name="Google Shape;2483;p24"/>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4" name="Google Shape;2484;p24"/>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5" name="Google Shape;2485;p24"/>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6" name="Google Shape;2486;p24"/>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7" name="Google Shape;2487;p24"/>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8" name="Google Shape;2488;p24"/>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9" name="Google Shape;2489;p24"/>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0" name="Google Shape;2490;p24"/>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1" name="Google Shape;2491;p24"/>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2" name="Google Shape;2492;p24"/>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3" name="Google Shape;2493;p24"/>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4" name="Google Shape;2494;p24"/>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5" name="Google Shape;2495;p24"/>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6" name="Google Shape;2496;p24"/>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7" name="Google Shape;2497;p24"/>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8" name="Google Shape;2498;p24"/>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9" name="Google Shape;2499;p24"/>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0" name="Google Shape;2500;p24"/>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1" name="Google Shape;2501;p24"/>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2" name="Google Shape;2502;p24"/>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3" name="Google Shape;2503;p24"/>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4" name="Google Shape;2504;p24"/>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5" name="Google Shape;2505;p24"/>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6" name="Google Shape;2506;p24"/>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7" name="Google Shape;2507;p24"/>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8" name="Google Shape;2508;p24"/>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9" name="Google Shape;2509;p24"/>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0" name="Google Shape;2510;p24"/>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1" name="Google Shape;2511;p24"/>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2" name="Google Shape;2512;p24"/>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3" name="Google Shape;2513;p24"/>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4" name="Google Shape;2514;p24"/>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5" name="Google Shape;2515;p24"/>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6" name="Google Shape;2516;p24"/>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7" name="Google Shape;2517;p24"/>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8" name="Google Shape;2518;p24"/>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9" name="Google Shape;2519;p24"/>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0" name="Google Shape;2520;p24"/>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1" name="Google Shape;2521;p24"/>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2" name="Google Shape;2522;p24"/>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3" name="Google Shape;2523;p24"/>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4" name="Google Shape;2524;p24"/>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5" name="Google Shape;2525;p24"/>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6" name="Google Shape;2526;p24"/>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7" name="Google Shape;2527;p24"/>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8" name="Google Shape;2528;p24"/>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29" name="Google Shape;2529;p24"/>
          <p:cNvSpPr/>
          <p:nvPr/>
        </p:nvSpPr>
        <p:spPr>
          <a:xfrm rot="10800000">
            <a:off x="0" y="150"/>
            <a:ext cx="9144000" cy="51408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0" name="Google Shape;2530;p24"/>
          <p:cNvSpPr/>
          <p:nvPr/>
        </p:nvSpPr>
        <p:spPr>
          <a:xfrm>
            <a:off x="2655950" y="3573175"/>
            <a:ext cx="6488100" cy="14388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1" name="Google Shape;2531;p24"/>
          <p:cNvSpPr/>
          <p:nvPr/>
        </p:nvSpPr>
        <p:spPr>
          <a:xfrm>
            <a:off x="2655950" y="5002200"/>
            <a:ext cx="64881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2" name="Google Shape;2532;p24"/>
          <p:cNvSpPr/>
          <p:nvPr/>
        </p:nvSpPr>
        <p:spPr>
          <a:xfrm flipH="1" rot="5400000">
            <a:off x="-1244100" y="1244125"/>
            <a:ext cx="5144100" cy="2655900"/>
          </a:xfrm>
          <a:prstGeom prst="snip1Rect">
            <a:avLst>
              <a:gd fmla="val 20083" name="adj"/>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3" name="Google Shape;2533;p24"/>
          <p:cNvSpPr txBox="1"/>
          <p:nvPr>
            <p:ph hasCustomPrompt="1" type="title"/>
          </p:nvPr>
        </p:nvSpPr>
        <p:spPr>
          <a:xfrm>
            <a:off x="616650" y="3757225"/>
            <a:ext cx="2300100" cy="8676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Clr>
                <a:schemeClr val="lt1"/>
              </a:buClr>
              <a:buSzPts val="9000"/>
              <a:buNone/>
              <a:defRPr sz="9000">
                <a:solidFill>
                  <a:schemeClr val="lt1"/>
                </a:solidFill>
              </a:defRPr>
            </a:lvl1pPr>
            <a:lvl2pPr lvl="1" rtl="0">
              <a:lnSpc>
                <a:spcPct val="100000"/>
              </a:lnSpc>
              <a:spcBef>
                <a:spcPts val="0"/>
              </a:spcBef>
              <a:spcAft>
                <a:spcPts val="0"/>
              </a:spcAft>
              <a:buClr>
                <a:srgbClr val="FFFFFF"/>
              </a:buClr>
              <a:buSzPts val="9000"/>
              <a:buNone/>
              <a:defRPr sz="9000">
                <a:solidFill>
                  <a:srgbClr val="FFFFFF"/>
                </a:solidFill>
              </a:defRPr>
            </a:lvl2pPr>
            <a:lvl3pPr lvl="2" rtl="0">
              <a:lnSpc>
                <a:spcPct val="100000"/>
              </a:lnSpc>
              <a:spcBef>
                <a:spcPts val="0"/>
              </a:spcBef>
              <a:spcAft>
                <a:spcPts val="0"/>
              </a:spcAft>
              <a:buClr>
                <a:srgbClr val="FFFFFF"/>
              </a:buClr>
              <a:buSzPts val="9000"/>
              <a:buNone/>
              <a:defRPr sz="9000">
                <a:solidFill>
                  <a:srgbClr val="FFFFFF"/>
                </a:solidFill>
              </a:defRPr>
            </a:lvl3pPr>
            <a:lvl4pPr lvl="3" rtl="0">
              <a:lnSpc>
                <a:spcPct val="100000"/>
              </a:lnSpc>
              <a:spcBef>
                <a:spcPts val="0"/>
              </a:spcBef>
              <a:spcAft>
                <a:spcPts val="0"/>
              </a:spcAft>
              <a:buClr>
                <a:srgbClr val="FFFFFF"/>
              </a:buClr>
              <a:buSzPts val="9000"/>
              <a:buNone/>
              <a:defRPr sz="9000">
                <a:solidFill>
                  <a:srgbClr val="FFFFFF"/>
                </a:solidFill>
              </a:defRPr>
            </a:lvl4pPr>
            <a:lvl5pPr lvl="4" rtl="0">
              <a:lnSpc>
                <a:spcPct val="100000"/>
              </a:lnSpc>
              <a:spcBef>
                <a:spcPts val="0"/>
              </a:spcBef>
              <a:spcAft>
                <a:spcPts val="0"/>
              </a:spcAft>
              <a:buClr>
                <a:srgbClr val="FFFFFF"/>
              </a:buClr>
              <a:buSzPts val="9000"/>
              <a:buNone/>
              <a:defRPr sz="9000">
                <a:solidFill>
                  <a:srgbClr val="FFFFFF"/>
                </a:solidFill>
              </a:defRPr>
            </a:lvl5pPr>
            <a:lvl6pPr lvl="5" rtl="0">
              <a:lnSpc>
                <a:spcPct val="100000"/>
              </a:lnSpc>
              <a:spcBef>
                <a:spcPts val="0"/>
              </a:spcBef>
              <a:spcAft>
                <a:spcPts val="0"/>
              </a:spcAft>
              <a:buClr>
                <a:srgbClr val="FFFFFF"/>
              </a:buClr>
              <a:buSzPts val="9000"/>
              <a:buNone/>
              <a:defRPr sz="9000">
                <a:solidFill>
                  <a:srgbClr val="FFFFFF"/>
                </a:solidFill>
              </a:defRPr>
            </a:lvl6pPr>
            <a:lvl7pPr lvl="6" rtl="0">
              <a:lnSpc>
                <a:spcPct val="100000"/>
              </a:lnSpc>
              <a:spcBef>
                <a:spcPts val="0"/>
              </a:spcBef>
              <a:spcAft>
                <a:spcPts val="0"/>
              </a:spcAft>
              <a:buClr>
                <a:srgbClr val="FFFFFF"/>
              </a:buClr>
              <a:buSzPts val="9000"/>
              <a:buNone/>
              <a:defRPr sz="9000">
                <a:solidFill>
                  <a:srgbClr val="FFFFFF"/>
                </a:solidFill>
              </a:defRPr>
            </a:lvl7pPr>
            <a:lvl8pPr lvl="7" rtl="0">
              <a:lnSpc>
                <a:spcPct val="100000"/>
              </a:lnSpc>
              <a:spcBef>
                <a:spcPts val="0"/>
              </a:spcBef>
              <a:spcAft>
                <a:spcPts val="0"/>
              </a:spcAft>
              <a:buClr>
                <a:srgbClr val="FFFFFF"/>
              </a:buClr>
              <a:buSzPts val="9000"/>
              <a:buNone/>
              <a:defRPr sz="9000">
                <a:solidFill>
                  <a:srgbClr val="FFFFFF"/>
                </a:solidFill>
              </a:defRPr>
            </a:lvl8pPr>
            <a:lvl9pPr lvl="8" rtl="0">
              <a:lnSpc>
                <a:spcPct val="100000"/>
              </a:lnSpc>
              <a:spcBef>
                <a:spcPts val="0"/>
              </a:spcBef>
              <a:spcAft>
                <a:spcPts val="0"/>
              </a:spcAft>
              <a:buClr>
                <a:srgbClr val="FFFFFF"/>
              </a:buClr>
              <a:buSzPts val="9000"/>
              <a:buNone/>
              <a:defRPr sz="9000">
                <a:solidFill>
                  <a:srgbClr val="FFFFFF"/>
                </a:solidFill>
              </a:defRPr>
            </a:lvl9pPr>
          </a:lstStyle>
          <a:p>
            <a:r>
              <a:t>xx%</a:t>
            </a:r>
          </a:p>
        </p:txBody>
      </p:sp>
      <p:sp>
        <p:nvSpPr>
          <p:cNvPr id="2534" name="Google Shape;2534;p24"/>
          <p:cNvSpPr txBox="1"/>
          <p:nvPr>
            <p:ph idx="1" type="subTitle"/>
          </p:nvPr>
        </p:nvSpPr>
        <p:spPr>
          <a:xfrm>
            <a:off x="2905450" y="4406875"/>
            <a:ext cx="5618100" cy="284400"/>
          </a:xfrm>
          <a:prstGeom prst="rect">
            <a:avLst/>
          </a:prstGeom>
        </p:spPr>
        <p:txBody>
          <a:bodyPr anchorCtr="0" anchor="ctr" bIns="91425" lIns="91425" spcFirstLastPara="1" rIns="91425" wrap="square" tIns="91425">
            <a:noAutofit/>
          </a:bodyPr>
          <a:lstStyle>
            <a:lvl1pPr lvl="0" rtl="0" algn="r">
              <a:lnSpc>
                <a:spcPct val="100000"/>
              </a:lnSpc>
              <a:spcBef>
                <a:spcPts val="0"/>
              </a:spcBef>
              <a:spcAft>
                <a:spcPts val="0"/>
              </a:spcAft>
              <a:buClr>
                <a:schemeClr val="dk1"/>
              </a:buClr>
              <a:buSzPts val="1600"/>
              <a:buNone/>
              <a:defRPr sz="1600">
                <a:solidFill>
                  <a:schemeClr val="dk1"/>
                </a:solidFill>
              </a:defRPr>
            </a:lvl1pPr>
            <a:lvl2pPr lvl="1" rtl="0" algn="r">
              <a:lnSpc>
                <a:spcPct val="100000"/>
              </a:lnSpc>
              <a:spcBef>
                <a:spcPts val="0"/>
              </a:spcBef>
              <a:spcAft>
                <a:spcPts val="0"/>
              </a:spcAft>
              <a:buClr>
                <a:schemeClr val="dk1"/>
              </a:buClr>
              <a:buSzPts val="1400"/>
              <a:buNone/>
              <a:defRPr>
                <a:solidFill>
                  <a:schemeClr val="dk1"/>
                </a:solidFill>
              </a:defRPr>
            </a:lvl2pPr>
            <a:lvl3pPr lvl="2" rtl="0" algn="r">
              <a:lnSpc>
                <a:spcPct val="100000"/>
              </a:lnSpc>
              <a:spcBef>
                <a:spcPts val="1600"/>
              </a:spcBef>
              <a:spcAft>
                <a:spcPts val="0"/>
              </a:spcAft>
              <a:buClr>
                <a:schemeClr val="dk1"/>
              </a:buClr>
              <a:buSzPts val="1400"/>
              <a:buNone/>
              <a:defRPr>
                <a:solidFill>
                  <a:schemeClr val="dk1"/>
                </a:solidFill>
              </a:defRPr>
            </a:lvl3pPr>
            <a:lvl4pPr lvl="3" rtl="0" algn="r">
              <a:lnSpc>
                <a:spcPct val="100000"/>
              </a:lnSpc>
              <a:spcBef>
                <a:spcPts val="1600"/>
              </a:spcBef>
              <a:spcAft>
                <a:spcPts val="0"/>
              </a:spcAft>
              <a:buClr>
                <a:schemeClr val="dk1"/>
              </a:buClr>
              <a:buSzPts val="1400"/>
              <a:buNone/>
              <a:defRPr>
                <a:solidFill>
                  <a:schemeClr val="dk1"/>
                </a:solidFill>
              </a:defRPr>
            </a:lvl4pPr>
            <a:lvl5pPr lvl="4" rtl="0" algn="r">
              <a:lnSpc>
                <a:spcPct val="100000"/>
              </a:lnSpc>
              <a:spcBef>
                <a:spcPts val="1600"/>
              </a:spcBef>
              <a:spcAft>
                <a:spcPts val="0"/>
              </a:spcAft>
              <a:buClr>
                <a:schemeClr val="dk1"/>
              </a:buClr>
              <a:buSzPts val="1400"/>
              <a:buNone/>
              <a:defRPr>
                <a:solidFill>
                  <a:schemeClr val="dk1"/>
                </a:solidFill>
              </a:defRPr>
            </a:lvl5pPr>
            <a:lvl6pPr lvl="5" rtl="0" algn="r">
              <a:lnSpc>
                <a:spcPct val="100000"/>
              </a:lnSpc>
              <a:spcBef>
                <a:spcPts val="1600"/>
              </a:spcBef>
              <a:spcAft>
                <a:spcPts val="0"/>
              </a:spcAft>
              <a:buClr>
                <a:schemeClr val="dk1"/>
              </a:buClr>
              <a:buSzPts val="1400"/>
              <a:buNone/>
              <a:defRPr>
                <a:solidFill>
                  <a:schemeClr val="dk1"/>
                </a:solidFill>
              </a:defRPr>
            </a:lvl6pPr>
            <a:lvl7pPr lvl="6" rtl="0" algn="r">
              <a:lnSpc>
                <a:spcPct val="100000"/>
              </a:lnSpc>
              <a:spcBef>
                <a:spcPts val="1600"/>
              </a:spcBef>
              <a:spcAft>
                <a:spcPts val="0"/>
              </a:spcAft>
              <a:buClr>
                <a:schemeClr val="dk1"/>
              </a:buClr>
              <a:buSzPts val="1400"/>
              <a:buNone/>
              <a:defRPr>
                <a:solidFill>
                  <a:schemeClr val="dk1"/>
                </a:solidFill>
              </a:defRPr>
            </a:lvl7pPr>
            <a:lvl8pPr lvl="7" rtl="0" algn="r">
              <a:lnSpc>
                <a:spcPct val="100000"/>
              </a:lnSpc>
              <a:spcBef>
                <a:spcPts val="1600"/>
              </a:spcBef>
              <a:spcAft>
                <a:spcPts val="0"/>
              </a:spcAft>
              <a:buClr>
                <a:schemeClr val="dk1"/>
              </a:buClr>
              <a:buSzPts val="1400"/>
              <a:buNone/>
              <a:defRPr>
                <a:solidFill>
                  <a:schemeClr val="dk1"/>
                </a:solidFill>
              </a:defRPr>
            </a:lvl8pPr>
            <a:lvl9pPr lvl="8" rtl="0" algn="r">
              <a:lnSpc>
                <a:spcPct val="100000"/>
              </a:lnSpc>
              <a:spcBef>
                <a:spcPts val="1600"/>
              </a:spcBef>
              <a:spcAft>
                <a:spcPts val="1600"/>
              </a:spcAft>
              <a:buClr>
                <a:schemeClr val="dk1"/>
              </a:buClr>
              <a:buSzPts val="1400"/>
              <a:buNone/>
              <a:defRPr>
                <a:solidFill>
                  <a:schemeClr val="dk1"/>
                </a:solidFill>
              </a:defRPr>
            </a:lvl9pPr>
          </a:lstStyle>
          <a:p/>
        </p:txBody>
      </p:sp>
      <p:sp>
        <p:nvSpPr>
          <p:cNvPr id="2535" name="Google Shape;2535;p24"/>
          <p:cNvSpPr txBox="1"/>
          <p:nvPr>
            <p:ph idx="2" type="title"/>
          </p:nvPr>
        </p:nvSpPr>
        <p:spPr>
          <a:xfrm>
            <a:off x="2905350" y="3857000"/>
            <a:ext cx="5618100" cy="414000"/>
          </a:xfrm>
          <a:prstGeom prst="rect">
            <a:avLst/>
          </a:prstGeom>
        </p:spPr>
        <p:txBody>
          <a:bodyPr anchorCtr="0" anchor="ctr" bIns="91425" lIns="91425" spcFirstLastPara="1" rIns="91425" wrap="square" tIns="91425">
            <a:noAutofit/>
          </a:bodyPr>
          <a:lstStyle>
            <a:lvl1pPr lvl="0" rtl="0" algn="r">
              <a:lnSpc>
                <a:spcPct val="100000"/>
              </a:lnSpc>
              <a:spcBef>
                <a:spcPts val="0"/>
              </a:spcBef>
              <a:spcAft>
                <a:spcPts val="0"/>
              </a:spcAft>
              <a:buSzPts val="3500"/>
              <a:buNone/>
              <a:defRPr sz="3500"/>
            </a:lvl1pPr>
            <a:lvl2pPr lvl="1" rtl="0" algn="r">
              <a:lnSpc>
                <a:spcPct val="100000"/>
              </a:lnSpc>
              <a:spcBef>
                <a:spcPts val="0"/>
              </a:spcBef>
              <a:spcAft>
                <a:spcPts val="0"/>
              </a:spcAft>
              <a:buSzPts val="3500"/>
              <a:buNone/>
              <a:defRPr sz="3500">
                <a:latin typeface="Ubuntu"/>
                <a:ea typeface="Ubuntu"/>
                <a:cs typeface="Ubuntu"/>
                <a:sym typeface="Ubuntu"/>
              </a:defRPr>
            </a:lvl2pPr>
            <a:lvl3pPr lvl="2" rtl="0" algn="r">
              <a:lnSpc>
                <a:spcPct val="100000"/>
              </a:lnSpc>
              <a:spcBef>
                <a:spcPts val="0"/>
              </a:spcBef>
              <a:spcAft>
                <a:spcPts val="0"/>
              </a:spcAft>
              <a:buSzPts val="3500"/>
              <a:buNone/>
              <a:defRPr sz="3500">
                <a:latin typeface="Ubuntu"/>
                <a:ea typeface="Ubuntu"/>
                <a:cs typeface="Ubuntu"/>
                <a:sym typeface="Ubuntu"/>
              </a:defRPr>
            </a:lvl3pPr>
            <a:lvl4pPr lvl="3" rtl="0" algn="r">
              <a:lnSpc>
                <a:spcPct val="100000"/>
              </a:lnSpc>
              <a:spcBef>
                <a:spcPts val="0"/>
              </a:spcBef>
              <a:spcAft>
                <a:spcPts val="0"/>
              </a:spcAft>
              <a:buSzPts val="3500"/>
              <a:buNone/>
              <a:defRPr sz="3500">
                <a:latin typeface="Ubuntu"/>
                <a:ea typeface="Ubuntu"/>
                <a:cs typeface="Ubuntu"/>
                <a:sym typeface="Ubuntu"/>
              </a:defRPr>
            </a:lvl4pPr>
            <a:lvl5pPr lvl="4" rtl="0" algn="r">
              <a:lnSpc>
                <a:spcPct val="100000"/>
              </a:lnSpc>
              <a:spcBef>
                <a:spcPts val="0"/>
              </a:spcBef>
              <a:spcAft>
                <a:spcPts val="0"/>
              </a:spcAft>
              <a:buSzPts val="3500"/>
              <a:buNone/>
              <a:defRPr sz="3500">
                <a:latin typeface="Ubuntu"/>
                <a:ea typeface="Ubuntu"/>
                <a:cs typeface="Ubuntu"/>
                <a:sym typeface="Ubuntu"/>
              </a:defRPr>
            </a:lvl5pPr>
            <a:lvl6pPr lvl="5" rtl="0" algn="r">
              <a:lnSpc>
                <a:spcPct val="100000"/>
              </a:lnSpc>
              <a:spcBef>
                <a:spcPts val="0"/>
              </a:spcBef>
              <a:spcAft>
                <a:spcPts val="0"/>
              </a:spcAft>
              <a:buSzPts val="3500"/>
              <a:buNone/>
              <a:defRPr sz="3500">
                <a:latin typeface="Ubuntu"/>
                <a:ea typeface="Ubuntu"/>
                <a:cs typeface="Ubuntu"/>
                <a:sym typeface="Ubuntu"/>
              </a:defRPr>
            </a:lvl6pPr>
            <a:lvl7pPr lvl="6" rtl="0" algn="r">
              <a:lnSpc>
                <a:spcPct val="100000"/>
              </a:lnSpc>
              <a:spcBef>
                <a:spcPts val="0"/>
              </a:spcBef>
              <a:spcAft>
                <a:spcPts val="0"/>
              </a:spcAft>
              <a:buSzPts val="3500"/>
              <a:buNone/>
              <a:defRPr sz="3500">
                <a:latin typeface="Ubuntu"/>
                <a:ea typeface="Ubuntu"/>
                <a:cs typeface="Ubuntu"/>
                <a:sym typeface="Ubuntu"/>
              </a:defRPr>
            </a:lvl7pPr>
            <a:lvl8pPr lvl="7" rtl="0" algn="r">
              <a:lnSpc>
                <a:spcPct val="100000"/>
              </a:lnSpc>
              <a:spcBef>
                <a:spcPts val="0"/>
              </a:spcBef>
              <a:spcAft>
                <a:spcPts val="0"/>
              </a:spcAft>
              <a:buSzPts val="3500"/>
              <a:buNone/>
              <a:defRPr sz="3500">
                <a:latin typeface="Ubuntu"/>
                <a:ea typeface="Ubuntu"/>
                <a:cs typeface="Ubuntu"/>
                <a:sym typeface="Ubuntu"/>
              </a:defRPr>
            </a:lvl8pPr>
            <a:lvl9pPr lvl="8" rtl="0" algn="r">
              <a:lnSpc>
                <a:spcPct val="100000"/>
              </a:lnSpc>
              <a:spcBef>
                <a:spcPts val="0"/>
              </a:spcBef>
              <a:spcAft>
                <a:spcPts val="0"/>
              </a:spcAft>
              <a:buSzPts val="3500"/>
              <a:buNone/>
              <a:defRPr sz="3500">
                <a:latin typeface="Ubuntu"/>
                <a:ea typeface="Ubuntu"/>
                <a:cs typeface="Ubuntu"/>
                <a:sym typeface="Ubuntu"/>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03">
  <p:cSld name="CUSTOM_11_1">
    <p:bg>
      <p:bgPr>
        <a:noFill/>
      </p:bgPr>
    </p:bg>
    <p:spTree>
      <p:nvGrpSpPr>
        <p:cNvPr id="2536" name="Shape 2536"/>
        <p:cNvGrpSpPr/>
        <p:nvPr/>
      </p:nvGrpSpPr>
      <p:grpSpPr>
        <a:xfrm>
          <a:off x="0" y="0"/>
          <a:ext cx="0" cy="0"/>
          <a:chOff x="0" y="0"/>
          <a:chExt cx="0" cy="0"/>
        </a:xfrm>
      </p:grpSpPr>
      <p:grpSp>
        <p:nvGrpSpPr>
          <p:cNvPr id="2537" name="Google Shape;2537;p25"/>
          <p:cNvGrpSpPr/>
          <p:nvPr/>
        </p:nvGrpSpPr>
        <p:grpSpPr>
          <a:xfrm>
            <a:off x="2" y="-9528"/>
            <a:ext cx="9143724" cy="5158800"/>
            <a:chOff x="245950" y="1040800"/>
            <a:chExt cx="7103025" cy="3616150"/>
          </a:xfrm>
        </p:grpSpPr>
        <p:sp>
          <p:nvSpPr>
            <p:cNvPr id="2538" name="Google Shape;2538;p25"/>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9" name="Google Shape;2539;p25"/>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0" name="Google Shape;2540;p25"/>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1" name="Google Shape;2541;p25"/>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2" name="Google Shape;2542;p25"/>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3" name="Google Shape;2543;p25"/>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4" name="Google Shape;2544;p25"/>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5" name="Google Shape;2545;p25"/>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6" name="Google Shape;2546;p25"/>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7" name="Google Shape;2547;p25"/>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8" name="Google Shape;2548;p25"/>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9" name="Google Shape;2549;p25"/>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0" name="Google Shape;2550;p25"/>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1" name="Google Shape;2551;p25"/>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2" name="Google Shape;2552;p25"/>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3" name="Google Shape;2553;p25"/>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4" name="Google Shape;2554;p25"/>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5" name="Google Shape;2555;p25"/>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6" name="Google Shape;2556;p25"/>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7" name="Google Shape;2557;p25"/>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8" name="Google Shape;2558;p25"/>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9" name="Google Shape;2559;p25"/>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0" name="Google Shape;2560;p25"/>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1" name="Google Shape;2561;p25"/>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2" name="Google Shape;2562;p25"/>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3" name="Google Shape;2563;p25"/>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4" name="Google Shape;2564;p25"/>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5" name="Google Shape;2565;p25"/>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6" name="Google Shape;2566;p25"/>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7" name="Google Shape;2567;p25"/>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8" name="Google Shape;2568;p25"/>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9" name="Google Shape;2569;p25"/>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0" name="Google Shape;2570;p25"/>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1" name="Google Shape;2571;p25"/>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2" name="Google Shape;2572;p25"/>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3" name="Google Shape;2573;p25"/>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4" name="Google Shape;2574;p25"/>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5" name="Google Shape;2575;p25"/>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6" name="Google Shape;2576;p25"/>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7" name="Google Shape;2577;p25"/>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8" name="Google Shape;2578;p25"/>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9" name="Google Shape;2579;p25"/>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0" name="Google Shape;2580;p25"/>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1" name="Google Shape;2581;p25"/>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2" name="Google Shape;2582;p25"/>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3" name="Google Shape;2583;p25"/>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4" name="Google Shape;2584;p25"/>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5" name="Google Shape;2585;p25"/>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6" name="Google Shape;2586;p25"/>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7" name="Google Shape;2587;p25"/>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8" name="Google Shape;2588;p25"/>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9" name="Google Shape;2589;p25"/>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0" name="Google Shape;2590;p25"/>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1" name="Google Shape;2591;p25"/>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2" name="Google Shape;2592;p25"/>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3" name="Google Shape;2593;p25"/>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4" name="Google Shape;2594;p25"/>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5" name="Google Shape;2595;p25"/>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6" name="Google Shape;2596;p25"/>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7" name="Google Shape;2597;p25"/>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8" name="Google Shape;2598;p25"/>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9" name="Google Shape;2599;p25"/>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0" name="Google Shape;2600;p25"/>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1" name="Google Shape;2601;p25"/>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2" name="Google Shape;2602;p25"/>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3" name="Google Shape;2603;p25"/>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4" name="Google Shape;2604;p25"/>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5" name="Google Shape;2605;p25"/>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6" name="Google Shape;2606;p25"/>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7" name="Google Shape;2607;p25"/>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8" name="Google Shape;2608;p25"/>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9" name="Google Shape;2609;p25"/>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0" name="Google Shape;2610;p25"/>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1" name="Google Shape;2611;p25"/>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2" name="Google Shape;2612;p25"/>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3" name="Google Shape;2613;p25"/>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4" name="Google Shape;2614;p25"/>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5" name="Google Shape;2615;p25"/>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6" name="Google Shape;2616;p25"/>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7" name="Google Shape;2617;p25"/>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8" name="Google Shape;2618;p25"/>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9" name="Google Shape;2619;p25"/>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0" name="Google Shape;2620;p25"/>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1" name="Google Shape;2621;p25"/>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2" name="Google Shape;2622;p25"/>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3" name="Google Shape;2623;p25"/>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4" name="Google Shape;2624;p25"/>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5" name="Google Shape;2625;p25"/>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6" name="Google Shape;2626;p25"/>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7" name="Google Shape;2627;p25"/>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8" name="Google Shape;2628;p25"/>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9" name="Google Shape;2629;p25"/>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0" name="Google Shape;2630;p25"/>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1" name="Google Shape;2631;p25"/>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2" name="Google Shape;2632;p25"/>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3" name="Google Shape;2633;p25"/>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4" name="Google Shape;2634;p25"/>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5" name="Google Shape;2635;p25"/>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6" name="Google Shape;2636;p25"/>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7" name="Google Shape;2637;p25"/>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8" name="Google Shape;2638;p25"/>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9" name="Google Shape;2639;p25"/>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0" name="Google Shape;2640;p25"/>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1" name="Google Shape;2641;p25"/>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2" name="Google Shape;2642;p25"/>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43" name="Google Shape;2643;p25"/>
          <p:cNvSpPr/>
          <p:nvPr/>
        </p:nvSpPr>
        <p:spPr>
          <a:xfrm rot="10800000">
            <a:off x="0" y="150"/>
            <a:ext cx="9144000" cy="51435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4" name="Google Shape;2644;p25"/>
          <p:cNvSpPr/>
          <p:nvPr/>
        </p:nvSpPr>
        <p:spPr>
          <a:xfrm rot="-5400000">
            <a:off x="-2261850" y="2261250"/>
            <a:ext cx="5134800" cy="611100"/>
          </a:xfrm>
          <a:prstGeom prst="rect">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5" name="Google Shape;2645;p25"/>
          <p:cNvSpPr/>
          <p:nvPr/>
        </p:nvSpPr>
        <p:spPr>
          <a:xfrm flipH="1">
            <a:off x="0" y="5002200"/>
            <a:ext cx="91440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6" name="Google Shape;2646;p25"/>
          <p:cNvSpPr/>
          <p:nvPr/>
        </p:nvSpPr>
        <p:spPr>
          <a:xfrm rot="-5400000">
            <a:off x="8175300" y="4174950"/>
            <a:ext cx="968700" cy="9687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7" name="Google Shape;2647;p25"/>
          <p:cNvSpPr txBox="1"/>
          <p:nvPr>
            <p:ph idx="1" type="subTitle"/>
          </p:nvPr>
        </p:nvSpPr>
        <p:spPr>
          <a:xfrm>
            <a:off x="1100100" y="2601850"/>
            <a:ext cx="3383400" cy="1029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1"/>
              </a:buClr>
              <a:buSzPts val="1600"/>
              <a:buNone/>
              <a:defRPr sz="1500">
                <a:solidFill>
                  <a:schemeClr val="dk1"/>
                </a:solidFill>
              </a:defRPr>
            </a:lvl1pPr>
            <a:lvl2pPr lvl="1" rtl="0">
              <a:lnSpc>
                <a:spcPct val="100000"/>
              </a:lnSpc>
              <a:spcBef>
                <a:spcPts val="1600"/>
              </a:spcBef>
              <a:spcAft>
                <a:spcPts val="0"/>
              </a:spcAft>
              <a:buClr>
                <a:schemeClr val="dk1"/>
              </a:buClr>
              <a:buSzPts val="1500"/>
              <a:buNone/>
              <a:defRPr sz="1500">
                <a:solidFill>
                  <a:schemeClr val="dk1"/>
                </a:solidFill>
              </a:defRPr>
            </a:lvl2pPr>
            <a:lvl3pPr lvl="2" rtl="0">
              <a:lnSpc>
                <a:spcPct val="100000"/>
              </a:lnSpc>
              <a:spcBef>
                <a:spcPts val="1600"/>
              </a:spcBef>
              <a:spcAft>
                <a:spcPts val="0"/>
              </a:spcAft>
              <a:buClr>
                <a:schemeClr val="dk1"/>
              </a:buClr>
              <a:buSzPts val="1500"/>
              <a:buNone/>
              <a:defRPr sz="1500">
                <a:solidFill>
                  <a:schemeClr val="dk1"/>
                </a:solidFill>
              </a:defRPr>
            </a:lvl3pPr>
            <a:lvl4pPr lvl="3" rtl="0">
              <a:lnSpc>
                <a:spcPct val="100000"/>
              </a:lnSpc>
              <a:spcBef>
                <a:spcPts val="1600"/>
              </a:spcBef>
              <a:spcAft>
                <a:spcPts val="0"/>
              </a:spcAft>
              <a:buClr>
                <a:schemeClr val="dk1"/>
              </a:buClr>
              <a:buSzPts val="1500"/>
              <a:buNone/>
              <a:defRPr sz="1500">
                <a:solidFill>
                  <a:schemeClr val="dk1"/>
                </a:solidFill>
              </a:defRPr>
            </a:lvl4pPr>
            <a:lvl5pPr lvl="4" rtl="0">
              <a:lnSpc>
                <a:spcPct val="100000"/>
              </a:lnSpc>
              <a:spcBef>
                <a:spcPts val="1600"/>
              </a:spcBef>
              <a:spcAft>
                <a:spcPts val="0"/>
              </a:spcAft>
              <a:buClr>
                <a:schemeClr val="dk1"/>
              </a:buClr>
              <a:buSzPts val="1500"/>
              <a:buNone/>
              <a:defRPr sz="1500">
                <a:solidFill>
                  <a:schemeClr val="dk1"/>
                </a:solidFill>
              </a:defRPr>
            </a:lvl5pPr>
            <a:lvl6pPr lvl="5" rtl="0">
              <a:lnSpc>
                <a:spcPct val="100000"/>
              </a:lnSpc>
              <a:spcBef>
                <a:spcPts val="1600"/>
              </a:spcBef>
              <a:spcAft>
                <a:spcPts val="0"/>
              </a:spcAft>
              <a:buClr>
                <a:schemeClr val="dk1"/>
              </a:buClr>
              <a:buSzPts val="1500"/>
              <a:buNone/>
              <a:defRPr sz="1500">
                <a:solidFill>
                  <a:schemeClr val="dk1"/>
                </a:solidFill>
              </a:defRPr>
            </a:lvl6pPr>
            <a:lvl7pPr lvl="6" rtl="0">
              <a:lnSpc>
                <a:spcPct val="100000"/>
              </a:lnSpc>
              <a:spcBef>
                <a:spcPts val="1600"/>
              </a:spcBef>
              <a:spcAft>
                <a:spcPts val="0"/>
              </a:spcAft>
              <a:buClr>
                <a:schemeClr val="dk1"/>
              </a:buClr>
              <a:buSzPts val="1500"/>
              <a:buNone/>
              <a:defRPr sz="1500">
                <a:solidFill>
                  <a:schemeClr val="dk1"/>
                </a:solidFill>
              </a:defRPr>
            </a:lvl7pPr>
            <a:lvl8pPr lvl="7" rtl="0">
              <a:lnSpc>
                <a:spcPct val="100000"/>
              </a:lnSpc>
              <a:spcBef>
                <a:spcPts val="1600"/>
              </a:spcBef>
              <a:spcAft>
                <a:spcPts val="0"/>
              </a:spcAft>
              <a:buClr>
                <a:schemeClr val="dk1"/>
              </a:buClr>
              <a:buSzPts val="1500"/>
              <a:buNone/>
              <a:defRPr sz="1500">
                <a:solidFill>
                  <a:schemeClr val="dk1"/>
                </a:solidFill>
              </a:defRPr>
            </a:lvl8pPr>
            <a:lvl9pPr lvl="8" rtl="0">
              <a:lnSpc>
                <a:spcPct val="100000"/>
              </a:lnSpc>
              <a:spcBef>
                <a:spcPts val="1600"/>
              </a:spcBef>
              <a:spcAft>
                <a:spcPts val="1600"/>
              </a:spcAft>
              <a:buClr>
                <a:schemeClr val="dk1"/>
              </a:buClr>
              <a:buSzPts val="1500"/>
              <a:buNone/>
              <a:defRPr sz="1500">
                <a:solidFill>
                  <a:schemeClr val="dk1"/>
                </a:solidFill>
              </a:defRPr>
            </a:lvl9pPr>
          </a:lstStyle>
          <a:p/>
        </p:txBody>
      </p:sp>
      <p:sp>
        <p:nvSpPr>
          <p:cNvPr id="2648" name="Google Shape;2648;p25"/>
          <p:cNvSpPr txBox="1"/>
          <p:nvPr>
            <p:ph type="title"/>
          </p:nvPr>
        </p:nvSpPr>
        <p:spPr>
          <a:xfrm>
            <a:off x="1100100" y="1992850"/>
            <a:ext cx="3383400" cy="6090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Arvo"/>
              <a:buNone/>
              <a:defRPr sz="2500">
                <a:latin typeface="Arvo"/>
                <a:ea typeface="Arvo"/>
                <a:cs typeface="Arvo"/>
                <a:sym typeface="Arvo"/>
              </a:defRPr>
            </a:lvl1pPr>
            <a:lvl2pPr lvl="1" rtl="0">
              <a:lnSpc>
                <a:spcPct val="100000"/>
              </a:lnSpc>
              <a:spcBef>
                <a:spcPts val="0"/>
              </a:spcBef>
              <a:spcAft>
                <a:spcPts val="0"/>
              </a:spcAft>
              <a:buSzPts val="2800"/>
              <a:buNone/>
              <a:defRPr>
                <a:latin typeface="Ubuntu"/>
                <a:ea typeface="Ubuntu"/>
                <a:cs typeface="Ubuntu"/>
                <a:sym typeface="Ubuntu"/>
              </a:defRPr>
            </a:lvl2pPr>
            <a:lvl3pPr lvl="2" rtl="0">
              <a:lnSpc>
                <a:spcPct val="100000"/>
              </a:lnSpc>
              <a:spcBef>
                <a:spcPts val="0"/>
              </a:spcBef>
              <a:spcAft>
                <a:spcPts val="0"/>
              </a:spcAft>
              <a:buSzPts val="2800"/>
              <a:buNone/>
              <a:defRPr>
                <a:latin typeface="Ubuntu"/>
                <a:ea typeface="Ubuntu"/>
                <a:cs typeface="Ubuntu"/>
                <a:sym typeface="Ubuntu"/>
              </a:defRPr>
            </a:lvl3pPr>
            <a:lvl4pPr lvl="3" rtl="0">
              <a:lnSpc>
                <a:spcPct val="100000"/>
              </a:lnSpc>
              <a:spcBef>
                <a:spcPts val="0"/>
              </a:spcBef>
              <a:spcAft>
                <a:spcPts val="0"/>
              </a:spcAft>
              <a:buSzPts val="2800"/>
              <a:buNone/>
              <a:defRPr>
                <a:latin typeface="Ubuntu"/>
                <a:ea typeface="Ubuntu"/>
                <a:cs typeface="Ubuntu"/>
                <a:sym typeface="Ubuntu"/>
              </a:defRPr>
            </a:lvl4pPr>
            <a:lvl5pPr lvl="4" rtl="0">
              <a:lnSpc>
                <a:spcPct val="100000"/>
              </a:lnSpc>
              <a:spcBef>
                <a:spcPts val="0"/>
              </a:spcBef>
              <a:spcAft>
                <a:spcPts val="0"/>
              </a:spcAft>
              <a:buSzPts val="2800"/>
              <a:buNone/>
              <a:defRPr>
                <a:latin typeface="Ubuntu"/>
                <a:ea typeface="Ubuntu"/>
                <a:cs typeface="Ubuntu"/>
                <a:sym typeface="Ubuntu"/>
              </a:defRPr>
            </a:lvl5pPr>
            <a:lvl6pPr lvl="5" rtl="0">
              <a:lnSpc>
                <a:spcPct val="100000"/>
              </a:lnSpc>
              <a:spcBef>
                <a:spcPts val="0"/>
              </a:spcBef>
              <a:spcAft>
                <a:spcPts val="0"/>
              </a:spcAft>
              <a:buSzPts val="2800"/>
              <a:buNone/>
              <a:defRPr>
                <a:latin typeface="Ubuntu"/>
                <a:ea typeface="Ubuntu"/>
                <a:cs typeface="Ubuntu"/>
                <a:sym typeface="Ubuntu"/>
              </a:defRPr>
            </a:lvl6pPr>
            <a:lvl7pPr lvl="6" rtl="0">
              <a:lnSpc>
                <a:spcPct val="100000"/>
              </a:lnSpc>
              <a:spcBef>
                <a:spcPts val="0"/>
              </a:spcBef>
              <a:spcAft>
                <a:spcPts val="0"/>
              </a:spcAft>
              <a:buSzPts val="2800"/>
              <a:buNone/>
              <a:defRPr>
                <a:latin typeface="Ubuntu"/>
                <a:ea typeface="Ubuntu"/>
                <a:cs typeface="Ubuntu"/>
                <a:sym typeface="Ubuntu"/>
              </a:defRPr>
            </a:lvl7pPr>
            <a:lvl8pPr lvl="7" rtl="0">
              <a:lnSpc>
                <a:spcPct val="100000"/>
              </a:lnSpc>
              <a:spcBef>
                <a:spcPts val="0"/>
              </a:spcBef>
              <a:spcAft>
                <a:spcPts val="0"/>
              </a:spcAft>
              <a:buSzPts val="2800"/>
              <a:buNone/>
              <a:defRPr>
                <a:latin typeface="Ubuntu"/>
                <a:ea typeface="Ubuntu"/>
                <a:cs typeface="Ubuntu"/>
                <a:sym typeface="Ubuntu"/>
              </a:defRPr>
            </a:lvl8pPr>
            <a:lvl9pPr lvl="8" rtl="0">
              <a:lnSpc>
                <a:spcPct val="100000"/>
              </a:lnSpc>
              <a:spcBef>
                <a:spcPts val="0"/>
              </a:spcBef>
              <a:spcAft>
                <a:spcPts val="0"/>
              </a:spcAft>
              <a:buSzPts val="2800"/>
              <a:buNone/>
              <a:defRPr>
                <a:latin typeface="Ubuntu"/>
                <a:ea typeface="Ubuntu"/>
                <a:cs typeface="Ubuntu"/>
                <a:sym typeface="Ubuntu"/>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Design 02">
  <p:cSld name="TITLE_AND_TWO_COLUMNS_2_1_1_1">
    <p:spTree>
      <p:nvGrpSpPr>
        <p:cNvPr id="2649" name="Shape 2649"/>
        <p:cNvGrpSpPr/>
        <p:nvPr/>
      </p:nvGrpSpPr>
      <p:grpSpPr>
        <a:xfrm>
          <a:off x="0" y="0"/>
          <a:ext cx="0" cy="0"/>
          <a:chOff x="0" y="0"/>
          <a:chExt cx="0" cy="0"/>
        </a:xfrm>
      </p:grpSpPr>
      <p:grpSp>
        <p:nvGrpSpPr>
          <p:cNvPr id="2650" name="Google Shape;2650;p26"/>
          <p:cNvGrpSpPr/>
          <p:nvPr/>
        </p:nvGrpSpPr>
        <p:grpSpPr>
          <a:xfrm>
            <a:off x="2" y="-9528"/>
            <a:ext cx="9143724" cy="5158800"/>
            <a:chOff x="245950" y="1040800"/>
            <a:chExt cx="7103025" cy="3616150"/>
          </a:xfrm>
        </p:grpSpPr>
        <p:sp>
          <p:nvSpPr>
            <p:cNvPr id="2651" name="Google Shape;2651;p26"/>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2" name="Google Shape;2652;p26"/>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3" name="Google Shape;2653;p26"/>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4" name="Google Shape;2654;p26"/>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5" name="Google Shape;2655;p26"/>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6" name="Google Shape;2656;p26"/>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7" name="Google Shape;2657;p26"/>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8" name="Google Shape;2658;p26"/>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9" name="Google Shape;2659;p26"/>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0" name="Google Shape;2660;p26"/>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1" name="Google Shape;2661;p26"/>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2" name="Google Shape;2662;p26"/>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3" name="Google Shape;2663;p26"/>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4" name="Google Shape;2664;p26"/>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5" name="Google Shape;2665;p26"/>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6" name="Google Shape;2666;p26"/>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7" name="Google Shape;2667;p26"/>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8" name="Google Shape;2668;p26"/>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9" name="Google Shape;2669;p26"/>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0" name="Google Shape;2670;p26"/>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1" name="Google Shape;2671;p26"/>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2" name="Google Shape;2672;p26"/>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3" name="Google Shape;2673;p26"/>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4" name="Google Shape;2674;p26"/>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5" name="Google Shape;2675;p26"/>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6" name="Google Shape;2676;p26"/>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7" name="Google Shape;2677;p26"/>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8" name="Google Shape;2678;p26"/>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9" name="Google Shape;2679;p26"/>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0" name="Google Shape;2680;p26"/>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1" name="Google Shape;2681;p26"/>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2" name="Google Shape;2682;p26"/>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3" name="Google Shape;2683;p26"/>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4" name="Google Shape;2684;p26"/>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5" name="Google Shape;2685;p26"/>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6" name="Google Shape;2686;p26"/>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7" name="Google Shape;2687;p26"/>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8" name="Google Shape;2688;p26"/>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9" name="Google Shape;2689;p26"/>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0" name="Google Shape;2690;p26"/>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1" name="Google Shape;2691;p26"/>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2" name="Google Shape;2692;p26"/>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3" name="Google Shape;2693;p26"/>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4" name="Google Shape;2694;p26"/>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5" name="Google Shape;2695;p26"/>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6" name="Google Shape;2696;p26"/>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7" name="Google Shape;2697;p26"/>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8" name="Google Shape;2698;p26"/>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9" name="Google Shape;2699;p26"/>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0" name="Google Shape;2700;p26"/>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1" name="Google Shape;2701;p26"/>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2" name="Google Shape;2702;p26"/>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3" name="Google Shape;2703;p26"/>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4" name="Google Shape;2704;p26"/>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5" name="Google Shape;2705;p26"/>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6" name="Google Shape;2706;p26"/>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7" name="Google Shape;2707;p26"/>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8" name="Google Shape;2708;p26"/>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9" name="Google Shape;2709;p26"/>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0" name="Google Shape;2710;p26"/>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1" name="Google Shape;2711;p26"/>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2" name="Google Shape;2712;p26"/>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3" name="Google Shape;2713;p26"/>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4" name="Google Shape;2714;p26"/>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5" name="Google Shape;2715;p26"/>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6" name="Google Shape;2716;p26"/>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7" name="Google Shape;2717;p26"/>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8" name="Google Shape;2718;p26"/>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9" name="Google Shape;2719;p26"/>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0" name="Google Shape;2720;p26"/>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1" name="Google Shape;2721;p26"/>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2" name="Google Shape;2722;p26"/>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3" name="Google Shape;2723;p26"/>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4" name="Google Shape;2724;p26"/>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5" name="Google Shape;2725;p26"/>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6" name="Google Shape;2726;p26"/>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7" name="Google Shape;2727;p26"/>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8" name="Google Shape;2728;p26"/>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9" name="Google Shape;2729;p26"/>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0" name="Google Shape;2730;p26"/>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1" name="Google Shape;2731;p26"/>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2" name="Google Shape;2732;p26"/>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3" name="Google Shape;2733;p26"/>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4" name="Google Shape;2734;p26"/>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5" name="Google Shape;2735;p26"/>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6" name="Google Shape;2736;p26"/>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7" name="Google Shape;2737;p26"/>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8" name="Google Shape;2738;p26"/>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9" name="Google Shape;2739;p26"/>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0" name="Google Shape;2740;p26"/>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1" name="Google Shape;2741;p26"/>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2" name="Google Shape;2742;p26"/>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3" name="Google Shape;2743;p26"/>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4" name="Google Shape;2744;p26"/>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5" name="Google Shape;2745;p26"/>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6" name="Google Shape;2746;p26"/>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7" name="Google Shape;2747;p26"/>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8" name="Google Shape;2748;p26"/>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9" name="Google Shape;2749;p26"/>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0" name="Google Shape;2750;p26"/>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1" name="Google Shape;2751;p26"/>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2" name="Google Shape;2752;p26"/>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3" name="Google Shape;2753;p26"/>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4" name="Google Shape;2754;p26"/>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5" name="Google Shape;2755;p26"/>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756" name="Google Shape;2756;p26"/>
          <p:cNvSpPr/>
          <p:nvPr/>
        </p:nvSpPr>
        <p:spPr>
          <a:xfrm rot="10800000">
            <a:off x="0" y="-1050"/>
            <a:ext cx="9144000" cy="51447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7" name="Google Shape;2757;p26"/>
          <p:cNvSpPr/>
          <p:nvPr/>
        </p:nvSpPr>
        <p:spPr>
          <a:xfrm flipH="1" rot="5400000">
            <a:off x="6267050" y="2264275"/>
            <a:ext cx="5142900" cy="611100"/>
          </a:xfrm>
          <a:prstGeom prst="rect">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8" name="Google Shape;2758;p26"/>
          <p:cNvSpPr/>
          <p:nvPr/>
        </p:nvSpPr>
        <p:spPr>
          <a:xfrm>
            <a:off x="0" y="5002350"/>
            <a:ext cx="91440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9" name="Google Shape;2759;p26"/>
          <p:cNvSpPr/>
          <p:nvPr/>
        </p:nvSpPr>
        <p:spPr>
          <a:xfrm flipH="1" rot="5400000">
            <a:off x="0" y="4174950"/>
            <a:ext cx="968700" cy="9687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0" name="Google Shape;2760;p26"/>
          <p:cNvSpPr txBox="1"/>
          <p:nvPr>
            <p:ph type="title"/>
          </p:nvPr>
        </p:nvSpPr>
        <p:spPr>
          <a:xfrm>
            <a:off x="628350" y="385950"/>
            <a:ext cx="7887300" cy="529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3500"/>
              <a:buNone/>
              <a:defRPr sz="3500"/>
            </a:lvl1pPr>
            <a:lvl2pPr lvl="1" rtl="0" algn="r">
              <a:lnSpc>
                <a:spcPct val="100000"/>
              </a:lnSpc>
              <a:spcBef>
                <a:spcPts val="0"/>
              </a:spcBef>
              <a:spcAft>
                <a:spcPts val="0"/>
              </a:spcAft>
              <a:buSzPts val="2400"/>
              <a:buNone/>
              <a:defRPr sz="2400"/>
            </a:lvl2pPr>
            <a:lvl3pPr lvl="2" rtl="0" algn="r">
              <a:lnSpc>
                <a:spcPct val="100000"/>
              </a:lnSpc>
              <a:spcBef>
                <a:spcPts val="0"/>
              </a:spcBef>
              <a:spcAft>
                <a:spcPts val="0"/>
              </a:spcAft>
              <a:buSzPts val="2400"/>
              <a:buNone/>
              <a:defRPr sz="2400"/>
            </a:lvl3pPr>
            <a:lvl4pPr lvl="3" rtl="0" algn="r">
              <a:lnSpc>
                <a:spcPct val="100000"/>
              </a:lnSpc>
              <a:spcBef>
                <a:spcPts val="0"/>
              </a:spcBef>
              <a:spcAft>
                <a:spcPts val="0"/>
              </a:spcAft>
              <a:buSzPts val="2400"/>
              <a:buNone/>
              <a:defRPr sz="2400"/>
            </a:lvl4pPr>
            <a:lvl5pPr lvl="4" rtl="0" algn="r">
              <a:lnSpc>
                <a:spcPct val="100000"/>
              </a:lnSpc>
              <a:spcBef>
                <a:spcPts val="0"/>
              </a:spcBef>
              <a:spcAft>
                <a:spcPts val="0"/>
              </a:spcAft>
              <a:buSzPts val="2400"/>
              <a:buNone/>
              <a:defRPr sz="2400"/>
            </a:lvl5pPr>
            <a:lvl6pPr lvl="5" rtl="0" algn="r">
              <a:lnSpc>
                <a:spcPct val="100000"/>
              </a:lnSpc>
              <a:spcBef>
                <a:spcPts val="0"/>
              </a:spcBef>
              <a:spcAft>
                <a:spcPts val="0"/>
              </a:spcAft>
              <a:buSzPts val="2400"/>
              <a:buNone/>
              <a:defRPr sz="2400"/>
            </a:lvl6pPr>
            <a:lvl7pPr lvl="6" rtl="0" algn="r">
              <a:lnSpc>
                <a:spcPct val="100000"/>
              </a:lnSpc>
              <a:spcBef>
                <a:spcPts val="0"/>
              </a:spcBef>
              <a:spcAft>
                <a:spcPts val="0"/>
              </a:spcAft>
              <a:buSzPts val="2400"/>
              <a:buNone/>
              <a:defRPr sz="2400"/>
            </a:lvl7pPr>
            <a:lvl8pPr lvl="7" rtl="0" algn="r">
              <a:lnSpc>
                <a:spcPct val="100000"/>
              </a:lnSpc>
              <a:spcBef>
                <a:spcPts val="0"/>
              </a:spcBef>
              <a:spcAft>
                <a:spcPts val="0"/>
              </a:spcAft>
              <a:buSzPts val="2400"/>
              <a:buNone/>
              <a:defRPr sz="2400"/>
            </a:lvl8pPr>
            <a:lvl9pPr lvl="8" rtl="0" algn="r">
              <a:lnSpc>
                <a:spcPct val="100000"/>
              </a:lnSpc>
              <a:spcBef>
                <a:spcPts val="0"/>
              </a:spcBef>
              <a:spcAft>
                <a:spcPts val="0"/>
              </a:spcAft>
              <a:buSzPts val="2400"/>
              <a:buNone/>
              <a:defRPr sz="2400"/>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Four columns">
  <p:cSld name="ONE_COLUMN_TEXT_1_1">
    <p:spTree>
      <p:nvGrpSpPr>
        <p:cNvPr id="2761" name="Shape 2761"/>
        <p:cNvGrpSpPr/>
        <p:nvPr/>
      </p:nvGrpSpPr>
      <p:grpSpPr>
        <a:xfrm>
          <a:off x="0" y="0"/>
          <a:ext cx="0" cy="0"/>
          <a:chOff x="0" y="0"/>
          <a:chExt cx="0" cy="0"/>
        </a:xfrm>
      </p:grpSpPr>
      <p:grpSp>
        <p:nvGrpSpPr>
          <p:cNvPr id="2762" name="Google Shape;2762;p27"/>
          <p:cNvGrpSpPr/>
          <p:nvPr/>
        </p:nvGrpSpPr>
        <p:grpSpPr>
          <a:xfrm>
            <a:off x="2" y="-9528"/>
            <a:ext cx="9143724" cy="5158800"/>
            <a:chOff x="245950" y="1040800"/>
            <a:chExt cx="7103025" cy="3616150"/>
          </a:xfrm>
        </p:grpSpPr>
        <p:sp>
          <p:nvSpPr>
            <p:cNvPr id="2763" name="Google Shape;2763;p27"/>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4" name="Google Shape;2764;p27"/>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5" name="Google Shape;2765;p27"/>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6" name="Google Shape;2766;p27"/>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7" name="Google Shape;2767;p27"/>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8" name="Google Shape;2768;p27"/>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9" name="Google Shape;2769;p27"/>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0" name="Google Shape;2770;p27"/>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1" name="Google Shape;2771;p27"/>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2" name="Google Shape;2772;p27"/>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3" name="Google Shape;2773;p27"/>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4" name="Google Shape;2774;p27"/>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5" name="Google Shape;2775;p27"/>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6" name="Google Shape;2776;p27"/>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7" name="Google Shape;2777;p27"/>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8" name="Google Shape;2778;p27"/>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9" name="Google Shape;2779;p27"/>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0" name="Google Shape;2780;p27"/>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1" name="Google Shape;2781;p27"/>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2" name="Google Shape;2782;p27"/>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3" name="Google Shape;2783;p27"/>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4" name="Google Shape;2784;p27"/>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5" name="Google Shape;2785;p27"/>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6" name="Google Shape;2786;p27"/>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7" name="Google Shape;2787;p27"/>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8" name="Google Shape;2788;p27"/>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9" name="Google Shape;2789;p27"/>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0" name="Google Shape;2790;p27"/>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1" name="Google Shape;2791;p27"/>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2" name="Google Shape;2792;p27"/>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3" name="Google Shape;2793;p27"/>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4" name="Google Shape;2794;p27"/>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5" name="Google Shape;2795;p27"/>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6" name="Google Shape;2796;p27"/>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7" name="Google Shape;2797;p27"/>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8" name="Google Shape;2798;p27"/>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9" name="Google Shape;2799;p27"/>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0" name="Google Shape;2800;p27"/>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1" name="Google Shape;2801;p27"/>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2" name="Google Shape;2802;p27"/>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3" name="Google Shape;2803;p27"/>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4" name="Google Shape;2804;p27"/>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5" name="Google Shape;2805;p27"/>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6" name="Google Shape;2806;p27"/>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7" name="Google Shape;2807;p27"/>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8" name="Google Shape;2808;p27"/>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9" name="Google Shape;2809;p27"/>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0" name="Google Shape;2810;p27"/>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1" name="Google Shape;2811;p27"/>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2" name="Google Shape;2812;p27"/>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3" name="Google Shape;2813;p27"/>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4" name="Google Shape;2814;p27"/>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5" name="Google Shape;2815;p27"/>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6" name="Google Shape;2816;p27"/>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7" name="Google Shape;2817;p27"/>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8" name="Google Shape;2818;p27"/>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9" name="Google Shape;2819;p27"/>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0" name="Google Shape;2820;p27"/>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1" name="Google Shape;2821;p27"/>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2" name="Google Shape;2822;p27"/>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3" name="Google Shape;2823;p27"/>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4" name="Google Shape;2824;p27"/>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5" name="Google Shape;2825;p27"/>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6" name="Google Shape;2826;p27"/>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7" name="Google Shape;2827;p27"/>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8" name="Google Shape;2828;p27"/>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9" name="Google Shape;2829;p27"/>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0" name="Google Shape;2830;p27"/>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1" name="Google Shape;2831;p27"/>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2" name="Google Shape;2832;p27"/>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3" name="Google Shape;2833;p27"/>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4" name="Google Shape;2834;p27"/>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5" name="Google Shape;2835;p27"/>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6" name="Google Shape;2836;p27"/>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7" name="Google Shape;2837;p27"/>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8" name="Google Shape;2838;p27"/>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9" name="Google Shape;2839;p27"/>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0" name="Google Shape;2840;p27"/>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1" name="Google Shape;2841;p27"/>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2" name="Google Shape;2842;p27"/>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3" name="Google Shape;2843;p27"/>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4" name="Google Shape;2844;p27"/>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5" name="Google Shape;2845;p27"/>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6" name="Google Shape;2846;p27"/>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7" name="Google Shape;2847;p27"/>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8" name="Google Shape;2848;p27"/>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9" name="Google Shape;2849;p27"/>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0" name="Google Shape;2850;p27"/>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1" name="Google Shape;2851;p27"/>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2" name="Google Shape;2852;p27"/>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3" name="Google Shape;2853;p27"/>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4" name="Google Shape;2854;p27"/>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5" name="Google Shape;2855;p27"/>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6" name="Google Shape;2856;p27"/>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7" name="Google Shape;2857;p27"/>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8" name="Google Shape;2858;p27"/>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9" name="Google Shape;2859;p27"/>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0" name="Google Shape;2860;p27"/>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1" name="Google Shape;2861;p27"/>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2" name="Google Shape;2862;p27"/>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3" name="Google Shape;2863;p27"/>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4" name="Google Shape;2864;p27"/>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5" name="Google Shape;2865;p27"/>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6" name="Google Shape;2866;p27"/>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7" name="Google Shape;2867;p27"/>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68" name="Google Shape;2868;p27"/>
          <p:cNvSpPr/>
          <p:nvPr/>
        </p:nvSpPr>
        <p:spPr>
          <a:xfrm rot="10800000">
            <a:off x="0" y="750"/>
            <a:ext cx="9145200" cy="51429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9" name="Google Shape;2869;p27"/>
          <p:cNvSpPr/>
          <p:nvPr/>
        </p:nvSpPr>
        <p:spPr>
          <a:xfrm flipH="1">
            <a:off x="573600" y="0"/>
            <a:ext cx="85704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0" name="Google Shape;2870;p27"/>
          <p:cNvSpPr/>
          <p:nvPr/>
        </p:nvSpPr>
        <p:spPr>
          <a:xfrm flipH="1" rot="5400000">
            <a:off x="-2267400" y="2266825"/>
            <a:ext cx="5145900" cy="6111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1" name="Google Shape;2871;p27"/>
          <p:cNvSpPr/>
          <p:nvPr/>
        </p:nvSpPr>
        <p:spPr>
          <a:xfrm flipH="1" rot="-5400000">
            <a:off x="8175300" y="0"/>
            <a:ext cx="968700" cy="968700"/>
          </a:xfrm>
          <a:prstGeom prst="rtTriangl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2" name="Google Shape;2872;p27"/>
          <p:cNvSpPr txBox="1"/>
          <p:nvPr>
            <p:ph idx="1" type="subTitle"/>
          </p:nvPr>
        </p:nvSpPr>
        <p:spPr>
          <a:xfrm>
            <a:off x="673600" y="3515775"/>
            <a:ext cx="1975200" cy="6591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None/>
              <a:defRPr sz="1400">
                <a:solidFill>
                  <a:schemeClr val="dk1"/>
                </a:solidFill>
              </a:defRPr>
            </a:lvl1pPr>
            <a:lvl2pPr lvl="1" rtl="0">
              <a:lnSpc>
                <a:spcPct val="100000"/>
              </a:lnSpc>
              <a:spcBef>
                <a:spcPts val="0"/>
              </a:spcBef>
              <a:spcAft>
                <a:spcPts val="0"/>
              </a:spcAft>
              <a:buClr>
                <a:schemeClr val="dk1"/>
              </a:buClr>
              <a:buSzPts val="1400"/>
              <a:buNone/>
              <a:defRPr>
                <a:solidFill>
                  <a:schemeClr val="dk1"/>
                </a:solidFill>
              </a:defRPr>
            </a:lvl2pPr>
            <a:lvl3pPr lvl="2" rtl="0">
              <a:lnSpc>
                <a:spcPct val="100000"/>
              </a:lnSpc>
              <a:spcBef>
                <a:spcPts val="1600"/>
              </a:spcBef>
              <a:spcAft>
                <a:spcPts val="0"/>
              </a:spcAft>
              <a:buClr>
                <a:schemeClr val="dk1"/>
              </a:buClr>
              <a:buSzPts val="1400"/>
              <a:buNone/>
              <a:defRPr>
                <a:solidFill>
                  <a:schemeClr val="dk1"/>
                </a:solidFill>
              </a:defRPr>
            </a:lvl3pPr>
            <a:lvl4pPr lvl="3" rtl="0">
              <a:lnSpc>
                <a:spcPct val="100000"/>
              </a:lnSpc>
              <a:spcBef>
                <a:spcPts val="1600"/>
              </a:spcBef>
              <a:spcAft>
                <a:spcPts val="0"/>
              </a:spcAft>
              <a:buClr>
                <a:schemeClr val="dk1"/>
              </a:buClr>
              <a:buSzPts val="1400"/>
              <a:buNone/>
              <a:defRPr>
                <a:solidFill>
                  <a:schemeClr val="dk1"/>
                </a:solidFill>
              </a:defRPr>
            </a:lvl4pPr>
            <a:lvl5pPr lvl="4" rtl="0">
              <a:lnSpc>
                <a:spcPct val="100000"/>
              </a:lnSpc>
              <a:spcBef>
                <a:spcPts val="1600"/>
              </a:spcBef>
              <a:spcAft>
                <a:spcPts val="0"/>
              </a:spcAft>
              <a:buClr>
                <a:schemeClr val="dk1"/>
              </a:buClr>
              <a:buSzPts val="1400"/>
              <a:buNone/>
              <a:defRPr>
                <a:solidFill>
                  <a:schemeClr val="dk1"/>
                </a:solidFill>
              </a:defRPr>
            </a:lvl5pPr>
            <a:lvl6pPr lvl="5" rtl="0">
              <a:lnSpc>
                <a:spcPct val="100000"/>
              </a:lnSpc>
              <a:spcBef>
                <a:spcPts val="1600"/>
              </a:spcBef>
              <a:spcAft>
                <a:spcPts val="0"/>
              </a:spcAft>
              <a:buClr>
                <a:schemeClr val="dk1"/>
              </a:buClr>
              <a:buSzPts val="1400"/>
              <a:buNone/>
              <a:defRPr>
                <a:solidFill>
                  <a:schemeClr val="dk1"/>
                </a:solidFill>
              </a:defRPr>
            </a:lvl6pPr>
            <a:lvl7pPr lvl="6" rtl="0">
              <a:lnSpc>
                <a:spcPct val="100000"/>
              </a:lnSpc>
              <a:spcBef>
                <a:spcPts val="1600"/>
              </a:spcBef>
              <a:spcAft>
                <a:spcPts val="0"/>
              </a:spcAft>
              <a:buClr>
                <a:schemeClr val="dk1"/>
              </a:buClr>
              <a:buSzPts val="1400"/>
              <a:buNone/>
              <a:defRPr>
                <a:solidFill>
                  <a:schemeClr val="dk1"/>
                </a:solidFill>
              </a:defRPr>
            </a:lvl7pPr>
            <a:lvl8pPr lvl="7" rtl="0">
              <a:lnSpc>
                <a:spcPct val="100000"/>
              </a:lnSpc>
              <a:spcBef>
                <a:spcPts val="1600"/>
              </a:spcBef>
              <a:spcAft>
                <a:spcPts val="0"/>
              </a:spcAft>
              <a:buClr>
                <a:schemeClr val="dk1"/>
              </a:buClr>
              <a:buSzPts val="1400"/>
              <a:buNone/>
              <a:defRPr>
                <a:solidFill>
                  <a:schemeClr val="dk1"/>
                </a:solidFill>
              </a:defRPr>
            </a:lvl8pPr>
            <a:lvl9pPr lvl="8" rtl="0">
              <a:lnSpc>
                <a:spcPct val="100000"/>
              </a:lnSpc>
              <a:spcBef>
                <a:spcPts val="1600"/>
              </a:spcBef>
              <a:spcAft>
                <a:spcPts val="1600"/>
              </a:spcAft>
              <a:buClr>
                <a:schemeClr val="dk1"/>
              </a:buClr>
              <a:buSzPts val="1400"/>
              <a:buNone/>
              <a:defRPr>
                <a:solidFill>
                  <a:schemeClr val="dk1"/>
                </a:solidFill>
              </a:defRPr>
            </a:lvl9pPr>
          </a:lstStyle>
          <a:p/>
        </p:txBody>
      </p:sp>
      <p:sp>
        <p:nvSpPr>
          <p:cNvPr id="2873" name="Google Shape;2873;p27"/>
          <p:cNvSpPr txBox="1"/>
          <p:nvPr>
            <p:ph type="title"/>
          </p:nvPr>
        </p:nvSpPr>
        <p:spPr>
          <a:xfrm>
            <a:off x="673600" y="3068213"/>
            <a:ext cx="1975200" cy="360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500"/>
              <a:buNone/>
              <a:defRPr b="0" sz="2500">
                <a:latin typeface="Ubuntu"/>
                <a:ea typeface="Ubuntu"/>
                <a:cs typeface="Ubuntu"/>
                <a:sym typeface="Ubuntu"/>
              </a:defRPr>
            </a:lvl1pPr>
            <a:lvl2pPr lvl="1" rtl="0">
              <a:lnSpc>
                <a:spcPct val="100000"/>
              </a:lnSpc>
              <a:spcBef>
                <a:spcPts val="0"/>
              </a:spcBef>
              <a:spcAft>
                <a:spcPts val="0"/>
              </a:spcAft>
              <a:buSzPts val="2800"/>
              <a:buNone/>
              <a:defRPr>
                <a:latin typeface="Ubuntu"/>
                <a:ea typeface="Ubuntu"/>
                <a:cs typeface="Ubuntu"/>
                <a:sym typeface="Ubuntu"/>
              </a:defRPr>
            </a:lvl2pPr>
            <a:lvl3pPr lvl="2" rtl="0">
              <a:lnSpc>
                <a:spcPct val="100000"/>
              </a:lnSpc>
              <a:spcBef>
                <a:spcPts val="0"/>
              </a:spcBef>
              <a:spcAft>
                <a:spcPts val="0"/>
              </a:spcAft>
              <a:buSzPts val="2800"/>
              <a:buNone/>
              <a:defRPr>
                <a:latin typeface="Ubuntu"/>
                <a:ea typeface="Ubuntu"/>
                <a:cs typeface="Ubuntu"/>
                <a:sym typeface="Ubuntu"/>
              </a:defRPr>
            </a:lvl3pPr>
            <a:lvl4pPr lvl="3" rtl="0">
              <a:lnSpc>
                <a:spcPct val="100000"/>
              </a:lnSpc>
              <a:spcBef>
                <a:spcPts val="0"/>
              </a:spcBef>
              <a:spcAft>
                <a:spcPts val="0"/>
              </a:spcAft>
              <a:buSzPts val="2800"/>
              <a:buNone/>
              <a:defRPr>
                <a:latin typeface="Ubuntu"/>
                <a:ea typeface="Ubuntu"/>
                <a:cs typeface="Ubuntu"/>
                <a:sym typeface="Ubuntu"/>
              </a:defRPr>
            </a:lvl4pPr>
            <a:lvl5pPr lvl="4" rtl="0">
              <a:lnSpc>
                <a:spcPct val="100000"/>
              </a:lnSpc>
              <a:spcBef>
                <a:spcPts val="0"/>
              </a:spcBef>
              <a:spcAft>
                <a:spcPts val="0"/>
              </a:spcAft>
              <a:buSzPts val="2800"/>
              <a:buNone/>
              <a:defRPr>
                <a:latin typeface="Ubuntu"/>
                <a:ea typeface="Ubuntu"/>
                <a:cs typeface="Ubuntu"/>
                <a:sym typeface="Ubuntu"/>
              </a:defRPr>
            </a:lvl5pPr>
            <a:lvl6pPr lvl="5" rtl="0">
              <a:lnSpc>
                <a:spcPct val="100000"/>
              </a:lnSpc>
              <a:spcBef>
                <a:spcPts val="0"/>
              </a:spcBef>
              <a:spcAft>
                <a:spcPts val="0"/>
              </a:spcAft>
              <a:buSzPts val="2800"/>
              <a:buNone/>
              <a:defRPr>
                <a:latin typeface="Ubuntu"/>
                <a:ea typeface="Ubuntu"/>
                <a:cs typeface="Ubuntu"/>
                <a:sym typeface="Ubuntu"/>
              </a:defRPr>
            </a:lvl6pPr>
            <a:lvl7pPr lvl="6" rtl="0">
              <a:lnSpc>
                <a:spcPct val="100000"/>
              </a:lnSpc>
              <a:spcBef>
                <a:spcPts val="0"/>
              </a:spcBef>
              <a:spcAft>
                <a:spcPts val="0"/>
              </a:spcAft>
              <a:buSzPts val="2800"/>
              <a:buNone/>
              <a:defRPr>
                <a:latin typeface="Ubuntu"/>
                <a:ea typeface="Ubuntu"/>
                <a:cs typeface="Ubuntu"/>
                <a:sym typeface="Ubuntu"/>
              </a:defRPr>
            </a:lvl7pPr>
            <a:lvl8pPr lvl="7" rtl="0">
              <a:lnSpc>
                <a:spcPct val="100000"/>
              </a:lnSpc>
              <a:spcBef>
                <a:spcPts val="0"/>
              </a:spcBef>
              <a:spcAft>
                <a:spcPts val="0"/>
              </a:spcAft>
              <a:buSzPts val="2800"/>
              <a:buNone/>
              <a:defRPr>
                <a:latin typeface="Ubuntu"/>
                <a:ea typeface="Ubuntu"/>
                <a:cs typeface="Ubuntu"/>
                <a:sym typeface="Ubuntu"/>
              </a:defRPr>
            </a:lvl8pPr>
            <a:lvl9pPr lvl="8" rtl="0">
              <a:lnSpc>
                <a:spcPct val="100000"/>
              </a:lnSpc>
              <a:spcBef>
                <a:spcPts val="0"/>
              </a:spcBef>
              <a:spcAft>
                <a:spcPts val="0"/>
              </a:spcAft>
              <a:buSzPts val="2800"/>
              <a:buNone/>
              <a:defRPr>
                <a:latin typeface="Ubuntu"/>
                <a:ea typeface="Ubuntu"/>
                <a:cs typeface="Ubuntu"/>
                <a:sym typeface="Ubuntu"/>
              </a:defRPr>
            </a:lvl9pPr>
          </a:lstStyle>
          <a:p/>
        </p:txBody>
      </p:sp>
      <p:sp>
        <p:nvSpPr>
          <p:cNvPr id="2874" name="Google Shape;2874;p27"/>
          <p:cNvSpPr txBox="1"/>
          <p:nvPr>
            <p:ph idx="2" type="subTitle"/>
          </p:nvPr>
        </p:nvSpPr>
        <p:spPr>
          <a:xfrm>
            <a:off x="2682618" y="3515775"/>
            <a:ext cx="1975200" cy="6591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None/>
              <a:defRPr sz="1400">
                <a:solidFill>
                  <a:schemeClr val="dk1"/>
                </a:solidFill>
              </a:defRPr>
            </a:lvl1pPr>
            <a:lvl2pPr lvl="1" rtl="0">
              <a:lnSpc>
                <a:spcPct val="100000"/>
              </a:lnSpc>
              <a:spcBef>
                <a:spcPts val="0"/>
              </a:spcBef>
              <a:spcAft>
                <a:spcPts val="0"/>
              </a:spcAft>
              <a:buClr>
                <a:schemeClr val="dk1"/>
              </a:buClr>
              <a:buSzPts val="1400"/>
              <a:buNone/>
              <a:defRPr>
                <a:solidFill>
                  <a:schemeClr val="dk1"/>
                </a:solidFill>
              </a:defRPr>
            </a:lvl2pPr>
            <a:lvl3pPr lvl="2" rtl="0">
              <a:lnSpc>
                <a:spcPct val="100000"/>
              </a:lnSpc>
              <a:spcBef>
                <a:spcPts val="1600"/>
              </a:spcBef>
              <a:spcAft>
                <a:spcPts val="0"/>
              </a:spcAft>
              <a:buClr>
                <a:schemeClr val="dk1"/>
              </a:buClr>
              <a:buSzPts val="1400"/>
              <a:buNone/>
              <a:defRPr>
                <a:solidFill>
                  <a:schemeClr val="dk1"/>
                </a:solidFill>
              </a:defRPr>
            </a:lvl3pPr>
            <a:lvl4pPr lvl="3" rtl="0">
              <a:lnSpc>
                <a:spcPct val="100000"/>
              </a:lnSpc>
              <a:spcBef>
                <a:spcPts val="1600"/>
              </a:spcBef>
              <a:spcAft>
                <a:spcPts val="0"/>
              </a:spcAft>
              <a:buClr>
                <a:schemeClr val="dk1"/>
              </a:buClr>
              <a:buSzPts val="1400"/>
              <a:buNone/>
              <a:defRPr>
                <a:solidFill>
                  <a:schemeClr val="dk1"/>
                </a:solidFill>
              </a:defRPr>
            </a:lvl4pPr>
            <a:lvl5pPr lvl="4" rtl="0">
              <a:lnSpc>
                <a:spcPct val="100000"/>
              </a:lnSpc>
              <a:spcBef>
                <a:spcPts val="1600"/>
              </a:spcBef>
              <a:spcAft>
                <a:spcPts val="0"/>
              </a:spcAft>
              <a:buClr>
                <a:schemeClr val="dk1"/>
              </a:buClr>
              <a:buSzPts val="1400"/>
              <a:buNone/>
              <a:defRPr>
                <a:solidFill>
                  <a:schemeClr val="dk1"/>
                </a:solidFill>
              </a:defRPr>
            </a:lvl5pPr>
            <a:lvl6pPr lvl="5" rtl="0">
              <a:lnSpc>
                <a:spcPct val="100000"/>
              </a:lnSpc>
              <a:spcBef>
                <a:spcPts val="1600"/>
              </a:spcBef>
              <a:spcAft>
                <a:spcPts val="0"/>
              </a:spcAft>
              <a:buClr>
                <a:schemeClr val="dk1"/>
              </a:buClr>
              <a:buSzPts val="1400"/>
              <a:buNone/>
              <a:defRPr>
                <a:solidFill>
                  <a:schemeClr val="dk1"/>
                </a:solidFill>
              </a:defRPr>
            </a:lvl6pPr>
            <a:lvl7pPr lvl="6" rtl="0">
              <a:lnSpc>
                <a:spcPct val="100000"/>
              </a:lnSpc>
              <a:spcBef>
                <a:spcPts val="1600"/>
              </a:spcBef>
              <a:spcAft>
                <a:spcPts val="0"/>
              </a:spcAft>
              <a:buClr>
                <a:schemeClr val="dk1"/>
              </a:buClr>
              <a:buSzPts val="1400"/>
              <a:buNone/>
              <a:defRPr>
                <a:solidFill>
                  <a:schemeClr val="dk1"/>
                </a:solidFill>
              </a:defRPr>
            </a:lvl7pPr>
            <a:lvl8pPr lvl="7" rtl="0">
              <a:lnSpc>
                <a:spcPct val="100000"/>
              </a:lnSpc>
              <a:spcBef>
                <a:spcPts val="1600"/>
              </a:spcBef>
              <a:spcAft>
                <a:spcPts val="0"/>
              </a:spcAft>
              <a:buClr>
                <a:schemeClr val="dk1"/>
              </a:buClr>
              <a:buSzPts val="1400"/>
              <a:buNone/>
              <a:defRPr>
                <a:solidFill>
                  <a:schemeClr val="dk1"/>
                </a:solidFill>
              </a:defRPr>
            </a:lvl8pPr>
            <a:lvl9pPr lvl="8" rtl="0">
              <a:lnSpc>
                <a:spcPct val="100000"/>
              </a:lnSpc>
              <a:spcBef>
                <a:spcPts val="1600"/>
              </a:spcBef>
              <a:spcAft>
                <a:spcPts val="1600"/>
              </a:spcAft>
              <a:buClr>
                <a:schemeClr val="dk1"/>
              </a:buClr>
              <a:buSzPts val="1400"/>
              <a:buNone/>
              <a:defRPr>
                <a:solidFill>
                  <a:schemeClr val="dk1"/>
                </a:solidFill>
              </a:defRPr>
            </a:lvl9pPr>
          </a:lstStyle>
          <a:p/>
        </p:txBody>
      </p:sp>
      <p:sp>
        <p:nvSpPr>
          <p:cNvPr id="2875" name="Google Shape;2875;p27"/>
          <p:cNvSpPr txBox="1"/>
          <p:nvPr>
            <p:ph idx="3" type="title"/>
          </p:nvPr>
        </p:nvSpPr>
        <p:spPr>
          <a:xfrm>
            <a:off x="2682618" y="3068213"/>
            <a:ext cx="1975200" cy="360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500"/>
              <a:buNone/>
              <a:defRPr b="0" sz="2500">
                <a:latin typeface="Ubuntu"/>
                <a:ea typeface="Ubuntu"/>
                <a:cs typeface="Ubuntu"/>
                <a:sym typeface="Ubuntu"/>
              </a:defRPr>
            </a:lvl1pPr>
            <a:lvl2pPr lvl="1" rtl="0">
              <a:lnSpc>
                <a:spcPct val="100000"/>
              </a:lnSpc>
              <a:spcBef>
                <a:spcPts val="0"/>
              </a:spcBef>
              <a:spcAft>
                <a:spcPts val="0"/>
              </a:spcAft>
              <a:buSzPts val="2800"/>
              <a:buNone/>
              <a:defRPr>
                <a:latin typeface="Ubuntu"/>
                <a:ea typeface="Ubuntu"/>
                <a:cs typeface="Ubuntu"/>
                <a:sym typeface="Ubuntu"/>
              </a:defRPr>
            </a:lvl2pPr>
            <a:lvl3pPr lvl="2" rtl="0">
              <a:lnSpc>
                <a:spcPct val="100000"/>
              </a:lnSpc>
              <a:spcBef>
                <a:spcPts val="0"/>
              </a:spcBef>
              <a:spcAft>
                <a:spcPts val="0"/>
              </a:spcAft>
              <a:buSzPts val="2800"/>
              <a:buNone/>
              <a:defRPr>
                <a:latin typeface="Ubuntu"/>
                <a:ea typeface="Ubuntu"/>
                <a:cs typeface="Ubuntu"/>
                <a:sym typeface="Ubuntu"/>
              </a:defRPr>
            </a:lvl3pPr>
            <a:lvl4pPr lvl="3" rtl="0">
              <a:lnSpc>
                <a:spcPct val="100000"/>
              </a:lnSpc>
              <a:spcBef>
                <a:spcPts val="0"/>
              </a:spcBef>
              <a:spcAft>
                <a:spcPts val="0"/>
              </a:spcAft>
              <a:buSzPts val="2800"/>
              <a:buNone/>
              <a:defRPr>
                <a:latin typeface="Ubuntu"/>
                <a:ea typeface="Ubuntu"/>
                <a:cs typeface="Ubuntu"/>
                <a:sym typeface="Ubuntu"/>
              </a:defRPr>
            </a:lvl4pPr>
            <a:lvl5pPr lvl="4" rtl="0">
              <a:lnSpc>
                <a:spcPct val="100000"/>
              </a:lnSpc>
              <a:spcBef>
                <a:spcPts val="0"/>
              </a:spcBef>
              <a:spcAft>
                <a:spcPts val="0"/>
              </a:spcAft>
              <a:buSzPts val="2800"/>
              <a:buNone/>
              <a:defRPr>
                <a:latin typeface="Ubuntu"/>
                <a:ea typeface="Ubuntu"/>
                <a:cs typeface="Ubuntu"/>
                <a:sym typeface="Ubuntu"/>
              </a:defRPr>
            </a:lvl5pPr>
            <a:lvl6pPr lvl="5" rtl="0">
              <a:lnSpc>
                <a:spcPct val="100000"/>
              </a:lnSpc>
              <a:spcBef>
                <a:spcPts val="0"/>
              </a:spcBef>
              <a:spcAft>
                <a:spcPts val="0"/>
              </a:spcAft>
              <a:buSzPts val="2800"/>
              <a:buNone/>
              <a:defRPr>
                <a:latin typeface="Ubuntu"/>
                <a:ea typeface="Ubuntu"/>
                <a:cs typeface="Ubuntu"/>
                <a:sym typeface="Ubuntu"/>
              </a:defRPr>
            </a:lvl6pPr>
            <a:lvl7pPr lvl="6" rtl="0">
              <a:lnSpc>
                <a:spcPct val="100000"/>
              </a:lnSpc>
              <a:spcBef>
                <a:spcPts val="0"/>
              </a:spcBef>
              <a:spcAft>
                <a:spcPts val="0"/>
              </a:spcAft>
              <a:buSzPts val="2800"/>
              <a:buNone/>
              <a:defRPr>
                <a:latin typeface="Ubuntu"/>
                <a:ea typeface="Ubuntu"/>
                <a:cs typeface="Ubuntu"/>
                <a:sym typeface="Ubuntu"/>
              </a:defRPr>
            </a:lvl7pPr>
            <a:lvl8pPr lvl="7" rtl="0">
              <a:lnSpc>
                <a:spcPct val="100000"/>
              </a:lnSpc>
              <a:spcBef>
                <a:spcPts val="0"/>
              </a:spcBef>
              <a:spcAft>
                <a:spcPts val="0"/>
              </a:spcAft>
              <a:buSzPts val="2800"/>
              <a:buNone/>
              <a:defRPr>
                <a:latin typeface="Ubuntu"/>
                <a:ea typeface="Ubuntu"/>
                <a:cs typeface="Ubuntu"/>
                <a:sym typeface="Ubuntu"/>
              </a:defRPr>
            </a:lvl8pPr>
            <a:lvl9pPr lvl="8" rtl="0">
              <a:lnSpc>
                <a:spcPct val="100000"/>
              </a:lnSpc>
              <a:spcBef>
                <a:spcPts val="0"/>
              </a:spcBef>
              <a:spcAft>
                <a:spcPts val="0"/>
              </a:spcAft>
              <a:buSzPts val="2800"/>
              <a:buNone/>
              <a:defRPr>
                <a:latin typeface="Ubuntu"/>
                <a:ea typeface="Ubuntu"/>
                <a:cs typeface="Ubuntu"/>
                <a:sym typeface="Ubuntu"/>
              </a:defRPr>
            </a:lvl9pPr>
          </a:lstStyle>
          <a:p/>
        </p:txBody>
      </p:sp>
      <p:sp>
        <p:nvSpPr>
          <p:cNvPr id="2876" name="Google Shape;2876;p27"/>
          <p:cNvSpPr txBox="1"/>
          <p:nvPr>
            <p:ph idx="4" type="subTitle"/>
          </p:nvPr>
        </p:nvSpPr>
        <p:spPr>
          <a:xfrm>
            <a:off x="4692311" y="3515775"/>
            <a:ext cx="1975200" cy="6591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None/>
              <a:defRPr sz="1400">
                <a:solidFill>
                  <a:schemeClr val="dk1"/>
                </a:solidFill>
              </a:defRPr>
            </a:lvl1pPr>
            <a:lvl2pPr lvl="1" rtl="0">
              <a:lnSpc>
                <a:spcPct val="100000"/>
              </a:lnSpc>
              <a:spcBef>
                <a:spcPts val="0"/>
              </a:spcBef>
              <a:spcAft>
                <a:spcPts val="0"/>
              </a:spcAft>
              <a:buClr>
                <a:schemeClr val="dk1"/>
              </a:buClr>
              <a:buSzPts val="1400"/>
              <a:buNone/>
              <a:defRPr>
                <a:solidFill>
                  <a:schemeClr val="dk1"/>
                </a:solidFill>
              </a:defRPr>
            </a:lvl2pPr>
            <a:lvl3pPr lvl="2" rtl="0">
              <a:lnSpc>
                <a:spcPct val="100000"/>
              </a:lnSpc>
              <a:spcBef>
                <a:spcPts val="1600"/>
              </a:spcBef>
              <a:spcAft>
                <a:spcPts val="0"/>
              </a:spcAft>
              <a:buClr>
                <a:schemeClr val="dk1"/>
              </a:buClr>
              <a:buSzPts val="1400"/>
              <a:buNone/>
              <a:defRPr>
                <a:solidFill>
                  <a:schemeClr val="dk1"/>
                </a:solidFill>
              </a:defRPr>
            </a:lvl3pPr>
            <a:lvl4pPr lvl="3" rtl="0">
              <a:lnSpc>
                <a:spcPct val="100000"/>
              </a:lnSpc>
              <a:spcBef>
                <a:spcPts val="1600"/>
              </a:spcBef>
              <a:spcAft>
                <a:spcPts val="0"/>
              </a:spcAft>
              <a:buClr>
                <a:schemeClr val="dk1"/>
              </a:buClr>
              <a:buSzPts val="1400"/>
              <a:buNone/>
              <a:defRPr>
                <a:solidFill>
                  <a:schemeClr val="dk1"/>
                </a:solidFill>
              </a:defRPr>
            </a:lvl4pPr>
            <a:lvl5pPr lvl="4" rtl="0">
              <a:lnSpc>
                <a:spcPct val="100000"/>
              </a:lnSpc>
              <a:spcBef>
                <a:spcPts val="1600"/>
              </a:spcBef>
              <a:spcAft>
                <a:spcPts val="0"/>
              </a:spcAft>
              <a:buClr>
                <a:schemeClr val="dk1"/>
              </a:buClr>
              <a:buSzPts val="1400"/>
              <a:buNone/>
              <a:defRPr>
                <a:solidFill>
                  <a:schemeClr val="dk1"/>
                </a:solidFill>
              </a:defRPr>
            </a:lvl5pPr>
            <a:lvl6pPr lvl="5" rtl="0">
              <a:lnSpc>
                <a:spcPct val="100000"/>
              </a:lnSpc>
              <a:spcBef>
                <a:spcPts val="1600"/>
              </a:spcBef>
              <a:spcAft>
                <a:spcPts val="0"/>
              </a:spcAft>
              <a:buClr>
                <a:schemeClr val="dk1"/>
              </a:buClr>
              <a:buSzPts val="1400"/>
              <a:buNone/>
              <a:defRPr>
                <a:solidFill>
                  <a:schemeClr val="dk1"/>
                </a:solidFill>
              </a:defRPr>
            </a:lvl6pPr>
            <a:lvl7pPr lvl="6" rtl="0">
              <a:lnSpc>
                <a:spcPct val="100000"/>
              </a:lnSpc>
              <a:spcBef>
                <a:spcPts val="1600"/>
              </a:spcBef>
              <a:spcAft>
                <a:spcPts val="0"/>
              </a:spcAft>
              <a:buClr>
                <a:schemeClr val="dk1"/>
              </a:buClr>
              <a:buSzPts val="1400"/>
              <a:buNone/>
              <a:defRPr>
                <a:solidFill>
                  <a:schemeClr val="dk1"/>
                </a:solidFill>
              </a:defRPr>
            </a:lvl7pPr>
            <a:lvl8pPr lvl="7" rtl="0">
              <a:lnSpc>
                <a:spcPct val="100000"/>
              </a:lnSpc>
              <a:spcBef>
                <a:spcPts val="1600"/>
              </a:spcBef>
              <a:spcAft>
                <a:spcPts val="0"/>
              </a:spcAft>
              <a:buClr>
                <a:schemeClr val="dk1"/>
              </a:buClr>
              <a:buSzPts val="1400"/>
              <a:buNone/>
              <a:defRPr>
                <a:solidFill>
                  <a:schemeClr val="dk1"/>
                </a:solidFill>
              </a:defRPr>
            </a:lvl8pPr>
            <a:lvl9pPr lvl="8" rtl="0">
              <a:lnSpc>
                <a:spcPct val="100000"/>
              </a:lnSpc>
              <a:spcBef>
                <a:spcPts val="1600"/>
              </a:spcBef>
              <a:spcAft>
                <a:spcPts val="1600"/>
              </a:spcAft>
              <a:buClr>
                <a:schemeClr val="dk1"/>
              </a:buClr>
              <a:buSzPts val="1400"/>
              <a:buNone/>
              <a:defRPr>
                <a:solidFill>
                  <a:schemeClr val="dk1"/>
                </a:solidFill>
              </a:defRPr>
            </a:lvl9pPr>
          </a:lstStyle>
          <a:p/>
        </p:txBody>
      </p:sp>
      <p:sp>
        <p:nvSpPr>
          <p:cNvPr id="2877" name="Google Shape;2877;p27"/>
          <p:cNvSpPr txBox="1"/>
          <p:nvPr>
            <p:ph idx="5" type="title"/>
          </p:nvPr>
        </p:nvSpPr>
        <p:spPr>
          <a:xfrm>
            <a:off x="4692311" y="3068213"/>
            <a:ext cx="1975200" cy="360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500"/>
              <a:buNone/>
              <a:defRPr b="0" sz="2500">
                <a:latin typeface="Ubuntu"/>
                <a:ea typeface="Ubuntu"/>
                <a:cs typeface="Ubuntu"/>
                <a:sym typeface="Ubuntu"/>
              </a:defRPr>
            </a:lvl1pPr>
            <a:lvl2pPr lvl="1" rtl="0">
              <a:lnSpc>
                <a:spcPct val="100000"/>
              </a:lnSpc>
              <a:spcBef>
                <a:spcPts val="0"/>
              </a:spcBef>
              <a:spcAft>
                <a:spcPts val="0"/>
              </a:spcAft>
              <a:buSzPts val="2800"/>
              <a:buNone/>
              <a:defRPr>
                <a:latin typeface="Ubuntu"/>
                <a:ea typeface="Ubuntu"/>
                <a:cs typeface="Ubuntu"/>
                <a:sym typeface="Ubuntu"/>
              </a:defRPr>
            </a:lvl2pPr>
            <a:lvl3pPr lvl="2" rtl="0">
              <a:lnSpc>
                <a:spcPct val="100000"/>
              </a:lnSpc>
              <a:spcBef>
                <a:spcPts val="0"/>
              </a:spcBef>
              <a:spcAft>
                <a:spcPts val="0"/>
              </a:spcAft>
              <a:buSzPts val="2800"/>
              <a:buNone/>
              <a:defRPr>
                <a:latin typeface="Ubuntu"/>
                <a:ea typeface="Ubuntu"/>
                <a:cs typeface="Ubuntu"/>
                <a:sym typeface="Ubuntu"/>
              </a:defRPr>
            </a:lvl3pPr>
            <a:lvl4pPr lvl="3" rtl="0">
              <a:lnSpc>
                <a:spcPct val="100000"/>
              </a:lnSpc>
              <a:spcBef>
                <a:spcPts val="0"/>
              </a:spcBef>
              <a:spcAft>
                <a:spcPts val="0"/>
              </a:spcAft>
              <a:buSzPts val="2800"/>
              <a:buNone/>
              <a:defRPr>
                <a:latin typeface="Ubuntu"/>
                <a:ea typeface="Ubuntu"/>
                <a:cs typeface="Ubuntu"/>
                <a:sym typeface="Ubuntu"/>
              </a:defRPr>
            </a:lvl4pPr>
            <a:lvl5pPr lvl="4" rtl="0">
              <a:lnSpc>
                <a:spcPct val="100000"/>
              </a:lnSpc>
              <a:spcBef>
                <a:spcPts val="0"/>
              </a:spcBef>
              <a:spcAft>
                <a:spcPts val="0"/>
              </a:spcAft>
              <a:buSzPts val="2800"/>
              <a:buNone/>
              <a:defRPr>
                <a:latin typeface="Ubuntu"/>
                <a:ea typeface="Ubuntu"/>
                <a:cs typeface="Ubuntu"/>
                <a:sym typeface="Ubuntu"/>
              </a:defRPr>
            </a:lvl5pPr>
            <a:lvl6pPr lvl="5" rtl="0">
              <a:lnSpc>
                <a:spcPct val="100000"/>
              </a:lnSpc>
              <a:spcBef>
                <a:spcPts val="0"/>
              </a:spcBef>
              <a:spcAft>
                <a:spcPts val="0"/>
              </a:spcAft>
              <a:buSzPts val="2800"/>
              <a:buNone/>
              <a:defRPr>
                <a:latin typeface="Ubuntu"/>
                <a:ea typeface="Ubuntu"/>
                <a:cs typeface="Ubuntu"/>
                <a:sym typeface="Ubuntu"/>
              </a:defRPr>
            </a:lvl6pPr>
            <a:lvl7pPr lvl="6" rtl="0">
              <a:lnSpc>
                <a:spcPct val="100000"/>
              </a:lnSpc>
              <a:spcBef>
                <a:spcPts val="0"/>
              </a:spcBef>
              <a:spcAft>
                <a:spcPts val="0"/>
              </a:spcAft>
              <a:buSzPts val="2800"/>
              <a:buNone/>
              <a:defRPr>
                <a:latin typeface="Ubuntu"/>
                <a:ea typeface="Ubuntu"/>
                <a:cs typeface="Ubuntu"/>
                <a:sym typeface="Ubuntu"/>
              </a:defRPr>
            </a:lvl7pPr>
            <a:lvl8pPr lvl="7" rtl="0">
              <a:lnSpc>
                <a:spcPct val="100000"/>
              </a:lnSpc>
              <a:spcBef>
                <a:spcPts val="0"/>
              </a:spcBef>
              <a:spcAft>
                <a:spcPts val="0"/>
              </a:spcAft>
              <a:buSzPts val="2800"/>
              <a:buNone/>
              <a:defRPr>
                <a:latin typeface="Ubuntu"/>
                <a:ea typeface="Ubuntu"/>
                <a:cs typeface="Ubuntu"/>
                <a:sym typeface="Ubuntu"/>
              </a:defRPr>
            </a:lvl8pPr>
            <a:lvl9pPr lvl="8" rtl="0">
              <a:lnSpc>
                <a:spcPct val="100000"/>
              </a:lnSpc>
              <a:spcBef>
                <a:spcPts val="0"/>
              </a:spcBef>
              <a:spcAft>
                <a:spcPts val="0"/>
              </a:spcAft>
              <a:buSzPts val="2800"/>
              <a:buNone/>
              <a:defRPr>
                <a:latin typeface="Ubuntu"/>
                <a:ea typeface="Ubuntu"/>
                <a:cs typeface="Ubuntu"/>
                <a:sym typeface="Ubuntu"/>
              </a:defRPr>
            </a:lvl9pPr>
          </a:lstStyle>
          <a:p/>
        </p:txBody>
      </p:sp>
      <p:sp>
        <p:nvSpPr>
          <p:cNvPr id="2878" name="Google Shape;2878;p27"/>
          <p:cNvSpPr txBox="1"/>
          <p:nvPr>
            <p:ph idx="6" type="subTitle"/>
          </p:nvPr>
        </p:nvSpPr>
        <p:spPr>
          <a:xfrm>
            <a:off x="6701328" y="3515775"/>
            <a:ext cx="1975200" cy="6591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None/>
              <a:defRPr sz="1400">
                <a:solidFill>
                  <a:schemeClr val="dk1"/>
                </a:solidFill>
              </a:defRPr>
            </a:lvl1pPr>
            <a:lvl2pPr lvl="1" rtl="0">
              <a:lnSpc>
                <a:spcPct val="100000"/>
              </a:lnSpc>
              <a:spcBef>
                <a:spcPts val="0"/>
              </a:spcBef>
              <a:spcAft>
                <a:spcPts val="0"/>
              </a:spcAft>
              <a:buClr>
                <a:schemeClr val="dk1"/>
              </a:buClr>
              <a:buSzPts val="1400"/>
              <a:buNone/>
              <a:defRPr>
                <a:solidFill>
                  <a:schemeClr val="dk1"/>
                </a:solidFill>
              </a:defRPr>
            </a:lvl2pPr>
            <a:lvl3pPr lvl="2" rtl="0">
              <a:lnSpc>
                <a:spcPct val="100000"/>
              </a:lnSpc>
              <a:spcBef>
                <a:spcPts val="1600"/>
              </a:spcBef>
              <a:spcAft>
                <a:spcPts val="0"/>
              </a:spcAft>
              <a:buClr>
                <a:schemeClr val="dk1"/>
              </a:buClr>
              <a:buSzPts val="1400"/>
              <a:buNone/>
              <a:defRPr>
                <a:solidFill>
                  <a:schemeClr val="dk1"/>
                </a:solidFill>
              </a:defRPr>
            </a:lvl3pPr>
            <a:lvl4pPr lvl="3" rtl="0">
              <a:lnSpc>
                <a:spcPct val="100000"/>
              </a:lnSpc>
              <a:spcBef>
                <a:spcPts val="1600"/>
              </a:spcBef>
              <a:spcAft>
                <a:spcPts val="0"/>
              </a:spcAft>
              <a:buClr>
                <a:schemeClr val="dk1"/>
              </a:buClr>
              <a:buSzPts val="1400"/>
              <a:buNone/>
              <a:defRPr>
                <a:solidFill>
                  <a:schemeClr val="dk1"/>
                </a:solidFill>
              </a:defRPr>
            </a:lvl4pPr>
            <a:lvl5pPr lvl="4" rtl="0">
              <a:lnSpc>
                <a:spcPct val="100000"/>
              </a:lnSpc>
              <a:spcBef>
                <a:spcPts val="1600"/>
              </a:spcBef>
              <a:spcAft>
                <a:spcPts val="0"/>
              </a:spcAft>
              <a:buClr>
                <a:schemeClr val="dk1"/>
              </a:buClr>
              <a:buSzPts val="1400"/>
              <a:buNone/>
              <a:defRPr>
                <a:solidFill>
                  <a:schemeClr val="dk1"/>
                </a:solidFill>
              </a:defRPr>
            </a:lvl5pPr>
            <a:lvl6pPr lvl="5" rtl="0">
              <a:lnSpc>
                <a:spcPct val="100000"/>
              </a:lnSpc>
              <a:spcBef>
                <a:spcPts val="1600"/>
              </a:spcBef>
              <a:spcAft>
                <a:spcPts val="0"/>
              </a:spcAft>
              <a:buClr>
                <a:schemeClr val="dk1"/>
              </a:buClr>
              <a:buSzPts val="1400"/>
              <a:buNone/>
              <a:defRPr>
                <a:solidFill>
                  <a:schemeClr val="dk1"/>
                </a:solidFill>
              </a:defRPr>
            </a:lvl6pPr>
            <a:lvl7pPr lvl="6" rtl="0">
              <a:lnSpc>
                <a:spcPct val="100000"/>
              </a:lnSpc>
              <a:spcBef>
                <a:spcPts val="1600"/>
              </a:spcBef>
              <a:spcAft>
                <a:spcPts val="0"/>
              </a:spcAft>
              <a:buClr>
                <a:schemeClr val="dk1"/>
              </a:buClr>
              <a:buSzPts val="1400"/>
              <a:buNone/>
              <a:defRPr>
                <a:solidFill>
                  <a:schemeClr val="dk1"/>
                </a:solidFill>
              </a:defRPr>
            </a:lvl7pPr>
            <a:lvl8pPr lvl="7" rtl="0">
              <a:lnSpc>
                <a:spcPct val="100000"/>
              </a:lnSpc>
              <a:spcBef>
                <a:spcPts val="1600"/>
              </a:spcBef>
              <a:spcAft>
                <a:spcPts val="0"/>
              </a:spcAft>
              <a:buClr>
                <a:schemeClr val="dk1"/>
              </a:buClr>
              <a:buSzPts val="1400"/>
              <a:buNone/>
              <a:defRPr>
                <a:solidFill>
                  <a:schemeClr val="dk1"/>
                </a:solidFill>
              </a:defRPr>
            </a:lvl8pPr>
            <a:lvl9pPr lvl="8" rtl="0">
              <a:lnSpc>
                <a:spcPct val="100000"/>
              </a:lnSpc>
              <a:spcBef>
                <a:spcPts val="1600"/>
              </a:spcBef>
              <a:spcAft>
                <a:spcPts val="1600"/>
              </a:spcAft>
              <a:buClr>
                <a:schemeClr val="dk1"/>
              </a:buClr>
              <a:buSzPts val="1400"/>
              <a:buNone/>
              <a:defRPr>
                <a:solidFill>
                  <a:schemeClr val="dk1"/>
                </a:solidFill>
              </a:defRPr>
            </a:lvl9pPr>
          </a:lstStyle>
          <a:p/>
        </p:txBody>
      </p:sp>
      <p:sp>
        <p:nvSpPr>
          <p:cNvPr id="2879" name="Google Shape;2879;p27"/>
          <p:cNvSpPr txBox="1"/>
          <p:nvPr>
            <p:ph idx="7" type="title"/>
          </p:nvPr>
        </p:nvSpPr>
        <p:spPr>
          <a:xfrm>
            <a:off x="6701328" y="3068213"/>
            <a:ext cx="1975200" cy="360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500"/>
              <a:buNone/>
              <a:defRPr b="0" sz="2500">
                <a:latin typeface="Ubuntu"/>
                <a:ea typeface="Ubuntu"/>
                <a:cs typeface="Ubuntu"/>
                <a:sym typeface="Ubuntu"/>
              </a:defRPr>
            </a:lvl1pPr>
            <a:lvl2pPr lvl="1" rtl="0">
              <a:lnSpc>
                <a:spcPct val="100000"/>
              </a:lnSpc>
              <a:spcBef>
                <a:spcPts val="0"/>
              </a:spcBef>
              <a:spcAft>
                <a:spcPts val="0"/>
              </a:spcAft>
              <a:buSzPts val="2800"/>
              <a:buNone/>
              <a:defRPr>
                <a:latin typeface="Ubuntu"/>
                <a:ea typeface="Ubuntu"/>
                <a:cs typeface="Ubuntu"/>
                <a:sym typeface="Ubuntu"/>
              </a:defRPr>
            </a:lvl2pPr>
            <a:lvl3pPr lvl="2" rtl="0">
              <a:lnSpc>
                <a:spcPct val="100000"/>
              </a:lnSpc>
              <a:spcBef>
                <a:spcPts val="0"/>
              </a:spcBef>
              <a:spcAft>
                <a:spcPts val="0"/>
              </a:spcAft>
              <a:buSzPts val="2800"/>
              <a:buNone/>
              <a:defRPr>
                <a:latin typeface="Ubuntu"/>
                <a:ea typeface="Ubuntu"/>
                <a:cs typeface="Ubuntu"/>
                <a:sym typeface="Ubuntu"/>
              </a:defRPr>
            </a:lvl3pPr>
            <a:lvl4pPr lvl="3" rtl="0">
              <a:lnSpc>
                <a:spcPct val="100000"/>
              </a:lnSpc>
              <a:spcBef>
                <a:spcPts val="0"/>
              </a:spcBef>
              <a:spcAft>
                <a:spcPts val="0"/>
              </a:spcAft>
              <a:buSzPts val="2800"/>
              <a:buNone/>
              <a:defRPr>
                <a:latin typeface="Ubuntu"/>
                <a:ea typeface="Ubuntu"/>
                <a:cs typeface="Ubuntu"/>
                <a:sym typeface="Ubuntu"/>
              </a:defRPr>
            </a:lvl4pPr>
            <a:lvl5pPr lvl="4" rtl="0">
              <a:lnSpc>
                <a:spcPct val="100000"/>
              </a:lnSpc>
              <a:spcBef>
                <a:spcPts val="0"/>
              </a:spcBef>
              <a:spcAft>
                <a:spcPts val="0"/>
              </a:spcAft>
              <a:buSzPts val="2800"/>
              <a:buNone/>
              <a:defRPr>
                <a:latin typeface="Ubuntu"/>
                <a:ea typeface="Ubuntu"/>
                <a:cs typeface="Ubuntu"/>
                <a:sym typeface="Ubuntu"/>
              </a:defRPr>
            </a:lvl5pPr>
            <a:lvl6pPr lvl="5" rtl="0">
              <a:lnSpc>
                <a:spcPct val="100000"/>
              </a:lnSpc>
              <a:spcBef>
                <a:spcPts val="0"/>
              </a:spcBef>
              <a:spcAft>
                <a:spcPts val="0"/>
              </a:spcAft>
              <a:buSzPts val="2800"/>
              <a:buNone/>
              <a:defRPr>
                <a:latin typeface="Ubuntu"/>
                <a:ea typeface="Ubuntu"/>
                <a:cs typeface="Ubuntu"/>
                <a:sym typeface="Ubuntu"/>
              </a:defRPr>
            </a:lvl6pPr>
            <a:lvl7pPr lvl="6" rtl="0">
              <a:lnSpc>
                <a:spcPct val="100000"/>
              </a:lnSpc>
              <a:spcBef>
                <a:spcPts val="0"/>
              </a:spcBef>
              <a:spcAft>
                <a:spcPts val="0"/>
              </a:spcAft>
              <a:buSzPts val="2800"/>
              <a:buNone/>
              <a:defRPr>
                <a:latin typeface="Ubuntu"/>
                <a:ea typeface="Ubuntu"/>
                <a:cs typeface="Ubuntu"/>
                <a:sym typeface="Ubuntu"/>
              </a:defRPr>
            </a:lvl7pPr>
            <a:lvl8pPr lvl="7" rtl="0">
              <a:lnSpc>
                <a:spcPct val="100000"/>
              </a:lnSpc>
              <a:spcBef>
                <a:spcPts val="0"/>
              </a:spcBef>
              <a:spcAft>
                <a:spcPts val="0"/>
              </a:spcAft>
              <a:buSzPts val="2800"/>
              <a:buNone/>
              <a:defRPr>
                <a:latin typeface="Ubuntu"/>
                <a:ea typeface="Ubuntu"/>
                <a:cs typeface="Ubuntu"/>
                <a:sym typeface="Ubuntu"/>
              </a:defRPr>
            </a:lvl8pPr>
            <a:lvl9pPr lvl="8" rtl="0">
              <a:lnSpc>
                <a:spcPct val="100000"/>
              </a:lnSpc>
              <a:spcBef>
                <a:spcPts val="0"/>
              </a:spcBef>
              <a:spcAft>
                <a:spcPts val="0"/>
              </a:spcAft>
              <a:buSzPts val="2800"/>
              <a:buNone/>
              <a:defRPr>
                <a:latin typeface="Ubuntu"/>
                <a:ea typeface="Ubuntu"/>
                <a:cs typeface="Ubuntu"/>
                <a:sym typeface="Ubuntu"/>
              </a:defRPr>
            </a:lvl9pPr>
          </a:lstStyle>
          <a:p/>
        </p:txBody>
      </p:sp>
      <p:sp>
        <p:nvSpPr>
          <p:cNvPr id="2880" name="Google Shape;2880;p27"/>
          <p:cNvSpPr txBox="1"/>
          <p:nvPr>
            <p:ph idx="8" type="title"/>
          </p:nvPr>
        </p:nvSpPr>
        <p:spPr>
          <a:xfrm>
            <a:off x="628350" y="385950"/>
            <a:ext cx="7887300" cy="529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3500"/>
              <a:buNone/>
              <a:defRPr sz="3500"/>
            </a:lvl1pPr>
            <a:lvl2pPr lvl="1" rtl="0">
              <a:lnSpc>
                <a:spcPct val="100000"/>
              </a:lnSpc>
              <a:spcBef>
                <a:spcPts val="0"/>
              </a:spcBef>
              <a:spcAft>
                <a:spcPts val="0"/>
              </a:spcAft>
              <a:buSzPts val="2400"/>
              <a:buNone/>
              <a:defRPr sz="2400"/>
            </a:lvl2pPr>
            <a:lvl3pPr lvl="2" rtl="0">
              <a:lnSpc>
                <a:spcPct val="100000"/>
              </a:lnSpc>
              <a:spcBef>
                <a:spcPts val="0"/>
              </a:spcBef>
              <a:spcAft>
                <a:spcPts val="0"/>
              </a:spcAft>
              <a:buSzPts val="2400"/>
              <a:buNone/>
              <a:defRPr sz="2400"/>
            </a:lvl3pPr>
            <a:lvl4pPr lvl="3" rtl="0">
              <a:lnSpc>
                <a:spcPct val="100000"/>
              </a:lnSpc>
              <a:spcBef>
                <a:spcPts val="0"/>
              </a:spcBef>
              <a:spcAft>
                <a:spcPts val="0"/>
              </a:spcAft>
              <a:buSzPts val="2400"/>
              <a:buNone/>
              <a:defRPr sz="2400"/>
            </a:lvl4pPr>
            <a:lvl5pPr lvl="4" rtl="0">
              <a:lnSpc>
                <a:spcPct val="100000"/>
              </a:lnSpc>
              <a:spcBef>
                <a:spcPts val="0"/>
              </a:spcBef>
              <a:spcAft>
                <a:spcPts val="0"/>
              </a:spcAft>
              <a:buSzPts val="2400"/>
              <a:buNone/>
              <a:defRPr sz="2400"/>
            </a:lvl5pPr>
            <a:lvl6pPr lvl="5" rtl="0">
              <a:lnSpc>
                <a:spcPct val="100000"/>
              </a:lnSpc>
              <a:spcBef>
                <a:spcPts val="0"/>
              </a:spcBef>
              <a:spcAft>
                <a:spcPts val="0"/>
              </a:spcAft>
              <a:buSzPts val="2400"/>
              <a:buNone/>
              <a:defRPr sz="2400"/>
            </a:lvl6pPr>
            <a:lvl7pPr lvl="6" rtl="0">
              <a:lnSpc>
                <a:spcPct val="100000"/>
              </a:lnSpc>
              <a:spcBef>
                <a:spcPts val="0"/>
              </a:spcBef>
              <a:spcAft>
                <a:spcPts val="0"/>
              </a:spcAft>
              <a:buSzPts val="2400"/>
              <a:buNone/>
              <a:defRPr sz="2400"/>
            </a:lvl7pPr>
            <a:lvl8pPr lvl="7" rtl="0">
              <a:lnSpc>
                <a:spcPct val="100000"/>
              </a:lnSpc>
              <a:spcBef>
                <a:spcPts val="0"/>
              </a:spcBef>
              <a:spcAft>
                <a:spcPts val="0"/>
              </a:spcAft>
              <a:buSzPts val="2400"/>
              <a:buNone/>
              <a:defRPr sz="2400"/>
            </a:lvl8pPr>
            <a:lvl9pPr lvl="8" rtl="0">
              <a:lnSpc>
                <a:spcPct val="100000"/>
              </a:lnSpc>
              <a:spcBef>
                <a:spcPts val="0"/>
              </a:spcBef>
              <a:spcAft>
                <a:spcPts val="0"/>
              </a:spcAft>
              <a:buSzPts val="2400"/>
              <a:buNone/>
              <a:defRPr sz="2400"/>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ree numbers">
  <p:cSld name="CUSTOM_10_2">
    <p:bg>
      <p:bgPr>
        <a:noFill/>
      </p:bgPr>
    </p:bg>
    <p:spTree>
      <p:nvGrpSpPr>
        <p:cNvPr id="2881" name="Shape 2881"/>
        <p:cNvGrpSpPr/>
        <p:nvPr/>
      </p:nvGrpSpPr>
      <p:grpSpPr>
        <a:xfrm>
          <a:off x="0" y="0"/>
          <a:ext cx="0" cy="0"/>
          <a:chOff x="0" y="0"/>
          <a:chExt cx="0" cy="0"/>
        </a:xfrm>
      </p:grpSpPr>
      <p:grpSp>
        <p:nvGrpSpPr>
          <p:cNvPr id="2882" name="Google Shape;2882;p28"/>
          <p:cNvGrpSpPr/>
          <p:nvPr/>
        </p:nvGrpSpPr>
        <p:grpSpPr>
          <a:xfrm>
            <a:off x="2" y="-9528"/>
            <a:ext cx="9143724" cy="5158800"/>
            <a:chOff x="245950" y="1040800"/>
            <a:chExt cx="7103025" cy="3616150"/>
          </a:xfrm>
        </p:grpSpPr>
        <p:sp>
          <p:nvSpPr>
            <p:cNvPr id="2883" name="Google Shape;2883;p28"/>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4" name="Google Shape;2884;p28"/>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5" name="Google Shape;2885;p28"/>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6" name="Google Shape;2886;p28"/>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7" name="Google Shape;2887;p28"/>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8" name="Google Shape;2888;p28"/>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9" name="Google Shape;2889;p28"/>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0" name="Google Shape;2890;p28"/>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1" name="Google Shape;2891;p28"/>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2" name="Google Shape;2892;p28"/>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3" name="Google Shape;2893;p28"/>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4" name="Google Shape;2894;p28"/>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5" name="Google Shape;2895;p28"/>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6" name="Google Shape;2896;p28"/>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7" name="Google Shape;2897;p28"/>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8" name="Google Shape;2898;p28"/>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9" name="Google Shape;2899;p28"/>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0" name="Google Shape;2900;p28"/>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1" name="Google Shape;2901;p28"/>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2" name="Google Shape;2902;p28"/>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3" name="Google Shape;2903;p28"/>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4" name="Google Shape;2904;p28"/>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5" name="Google Shape;2905;p28"/>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6" name="Google Shape;2906;p28"/>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7" name="Google Shape;2907;p28"/>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8" name="Google Shape;2908;p28"/>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9" name="Google Shape;2909;p28"/>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0" name="Google Shape;2910;p28"/>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1" name="Google Shape;2911;p28"/>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2" name="Google Shape;2912;p28"/>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3" name="Google Shape;2913;p28"/>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4" name="Google Shape;2914;p28"/>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5" name="Google Shape;2915;p28"/>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6" name="Google Shape;2916;p28"/>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7" name="Google Shape;2917;p28"/>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8" name="Google Shape;2918;p28"/>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9" name="Google Shape;2919;p28"/>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0" name="Google Shape;2920;p28"/>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1" name="Google Shape;2921;p28"/>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2" name="Google Shape;2922;p28"/>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3" name="Google Shape;2923;p28"/>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4" name="Google Shape;2924;p28"/>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5" name="Google Shape;2925;p28"/>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6" name="Google Shape;2926;p28"/>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7" name="Google Shape;2927;p28"/>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8" name="Google Shape;2928;p28"/>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9" name="Google Shape;2929;p28"/>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0" name="Google Shape;2930;p28"/>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1" name="Google Shape;2931;p28"/>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2" name="Google Shape;2932;p28"/>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3" name="Google Shape;2933;p28"/>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4" name="Google Shape;2934;p28"/>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5" name="Google Shape;2935;p28"/>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6" name="Google Shape;2936;p28"/>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7" name="Google Shape;2937;p28"/>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8" name="Google Shape;2938;p28"/>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9" name="Google Shape;2939;p28"/>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0" name="Google Shape;2940;p28"/>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1" name="Google Shape;2941;p28"/>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2" name="Google Shape;2942;p28"/>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3" name="Google Shape;2943;p28"/>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4" name="Google Shape;2944;p28"/>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5" name="Google Shape;2945;p28"/>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6" name="Google Shape;2946;p28"/>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7" name="Google Shape;2947;p28"/>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8" name="Google Shape;2948;p28"/>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9" name="Google Shape;2949;p28"/>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0" name="Google Shape;2950;p28"/>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1" name="Google Shape;2951;p28"/>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2" name="Google Shape;2952;p28"/>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3" name="Google Shape;2953;p28"/>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4" name="Google Shape;2954;p28"/>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5" name="Google Shape;2955;p28"/>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6" name="Google Shape;2956;p28"/>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7" name="Google Shape;2957;p28"/>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8" name="Google Shape;2958;p28"/>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9" name="Google Shape;2959;p28"/>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0" name="Google Shape;2960;p28"/>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1" name="Google Shape;2961;p28"/>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2" name="Google Shape;2962;p28"/>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3" name="Google Shape;2963;p28"/>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4" name="Google Shape;2964;p28"/>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5" name="Google Shape;2965;p28"/>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6" name="Google Shape;2966;p28"/>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7" name="Google Shape;2967;p28"/>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8" name="Google Shape;2968;p28"/>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9" name="Google Shape;2969;p28"/>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0" name="Google Shape;2970;p28"/>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1" name="Google Shape;2971;p28"/>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2" name="Google Shape;2972;p28"/>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3" name="Google Shape;2973;p28"/>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4" name="Google Shape;2974;p28"/>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5" name="Google Shape;2975;p28"/>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6" name="Google Shape;2976;p28"/>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7" name="Google Shape;2977;p28"/>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8" name="Google Shape;2978;p28"/>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9" name="Google Shape;2979;p28"/>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0" name="Google Shape;2980;p28"/>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1" name="Google Shape;2981;p28"/>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2" name="Google Shape;2982;p28"/>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3" name="Google Shape;2983;p28"/>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4" name="Google Shape;2984;p28"/>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5" name="Google Shape;2985;p28"/>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6" name="Google Shape;2986;p28"/>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7" name="Google Shape;2987;p28"/>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988" name="Google Shape;2988;p28"/>
          <p:cNvSpPr/>
          <p:nvPr/>
        </p:nvSpPr>
        <p:spPr>
          <a:xfrm rot="10800000">
            <a:off x="0" y="150"/>
            <a:ext cx="9144000" cy="51435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9" name="Google Shape;2989;p28"/>
          <p:cNvSpPr/>
          <p:nvPr/>
        </p:nvSpPr>
        <p:spPr>
          <a:xfrm flipH="1" rot="5400000">
            <a:off x="6266150" y="2266225"/>
            <a:ext cx="5144700" cy="611100"/>
          </a:xfrm>
          <a:prstGeom prst="rect">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0" name="Google Shape;2990;p28"/>
          <p:cNvSpPr/>
          <p:nvPr/>
        </p:nvSpPr>
        <p:spPr>
          <a:xfrm>
            <a:off x="50" y="5002200"/>
            <a:ext cx="91440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1" name="Google Shape;2991;p28"/>
          <p:cNvSpPr/>
          <p:nvPr/>
        </p:nvSpPr>
        <p:spPr>
          <a:xfrm flipH="1" rot="5400000">
            <a:off x="0" y="4174950"/>
            <a:ext cx="968700" cy="9687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2" name="Google Shape;2992;p28"/>
          <p:cNvSpPr txBox="1"/>
          <p:nvPr>
            <p:ph hasCustomPrompt="1" type="title"/>
          </p:nvPr>
        </p:nvSpPr>
        <p:spPr>
          <a:xfrm>
            <a:off x="1251125" y="799303"/>
            <a:ext cx="2855100" cy="626700"/>
          </a:xfrm>
          <a:prstGeom prst="rect">
            <a:avLst/>
          </a:prstGeom>
        </p:spPr>
        <p:txBody>
          <a:bodyPr anchorCtr="0" anchor="ctr" bIns="91425" lIns="91425" spcFirstLastPara="1" rIns="91425" wrap="square" tIns="91425">
            <a:noAutofit/>
          </a:bodyPr>
          <a:lstStyle>
            <a:lvl1pPr lvl="0" rtl="0">
              <a:spcBef>
                <a:spcPts val="0"/>
              </a:spcBef>
              <a:spcAft>
                <a:spcPts val="0"/>
              </a:spcAft>
              <a:buSzPts val="5000"/>
              <a:buNone/>
              <a:defRPr sz="4000"/>
            </a:lvl1pPr>
            <a:lvl2pPr lvl="1" rtl="0">
              <a:spcBef>
                <a:spcPts val="0"/>
              </a:spcBef>
              <a:spcAft>
                <a:spcPts val="0"/>
              </a:spcAft>
              <a:buSzPts val="12000"/>
              <a:buNone/>
              <a:defRPr sz="12000"/>
            </a:lvl2pPr>
            <a:lvl3pPr lvl="2" rtl="0">
              <a:spcBef>
                <a:spcPts val="0"/>
              </a:spcBef>
              <a:spcAft>
                <a:spcPts val="0"/>
              </a:spcAft>
              <a:buSzPts val="12000"/>
              <a:buNone/>
              <a:defRPr sz="12000"/>
            </a:lvl3pPr>
            <a:lvl4pPr lvl="3" rtl="0">
              <a:spcBef>
                <a:spcPts val="0"/>
              </a:spcBef>
              <a:spcAft>
                <a:spcPts val="0"/>
              </a:spcAft>
              <a:buSzPts val="12000"/>
              <a:buNone/>
              <a:defRPr sz="12000"/>
            </a:lvl4pPr>
            <a:lvl5pPr lvl="4" rtl="0">
              <a:spcBef>
                <a:spcPts val="0"/>
              </a:spcBef>
              <a:spcAft>
                <a:spcPts val="0"/>
              </a:spcAft>
              <a:buSzPts val="12000"/>
              <a:buNone/>
              <a:defRPr sz="12000"/>
            </a:lvl5pPr>
            <a:lvl6pPr lvl="5" rtl="0">
              <a:spcBef>
                <a:spcPts val="0"/>
              </a:spcBef>
              <a:spcAft>
                <a:spcPts val="0"/>
              </a:spcAft>
              <a:buSzPts val="12000"/>
              <a:buNone/>
              <a:defRPr sz="12000"/>
            </a:lvl6pPr>
            <a:lvl7pPr lvl="6" rtl="0">
              <a:spcBef>
                <a:spcPts val="0"/>
              </a:spcBef>
              <a:spcAft>
                <a:spcPts val="0"/>
              </a:spcAft>
              <a:buSzPts val="12000"/>
              <a:buNone/>
              <a:defRPr sz="12000"/>
            </a:lvl7pPr>
            <a:lvl8pPr lvl="7" rtl="0">
              <a:spcBef>
                <a:spcPts val="0"/>
              </a:spcBef>
              <a:spcAft>
                <a:spcPts val="0"/>
              </a:spcAft>
              <a:buSzPts val="12000"/>
              <a:buNone/>
              <a:defRPr sz="12000"/>
            </a:lvl8pPr>
            <a:lvl9pPr lvl="8" rtl="0">
              <a:spcBef>
                <a:spcPts val="0"/>
              </a:spcBef>
              <a:spcAft>
                <a:spcPts val="0"/>
              </a:spcAft>
              <a:buSzPts val="12000"/>
              <a:buNone/>
              <a:defRPr sz="12000"/>
            </a:lvl9pPr>
          </a:lstStyle>
          <a:p>
            <a:r>
              <a:t>xx%</a:t>
            </a:r>
          </a:p>
        </p:txBody>
      </p:sp>
      <p:sp>
        <p:nvSpPr>
          <p:cNvPr id="2993" name="Google Shape;2993;p28"/>
          <p:cNvSpPr txBox="1"/>
          <p:nvPr>
            <p:ph idx="1" type="subTitle"/>
          </p:nvPr>
        </p:nvSpPr>
        <p:spPr>
          <a:xfrm>
            <a:off x="1251125" y="1426003"/>
            <a:ext cx="3345000" cy="265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2100"/>
              <a:buNone/>
              <a:defRPr sz="1600">
                <a:solidFill>
                  <a:schemeClr val="dk1"/>
                </a:solidFill>
              </a:defRPr>
            </a:lvl1pPr>
            <a:lvl2pPr lvl="1" rtl="0">
              <a:lnSpc>
                <a:spcPct val="100000"/>
              </a:lnSpc>
              <a:spcBef>
                <a:spcPts val="0"/>
              </a:spcBef>
              <a:spcAft>
                <a:spcPts val="0"/>
              </a:spcAft>
              <a:buClr>
                <a:schemeClr val="dk1"/>
              </a:buClr>
              <a:buSzPts val="2100"/>
              <a:buNone/>
              <a:defRPr sz="2100">
                <a:solidFill>
                  <a:schemeClr val="dk1"/>
                </a:solidFill>
              </a:defRPr>
            </a:lvl2pPr>
            <a:lvl3pPr lvl="2" rtl="0">
              <a:lnSpc>
                <a:spcPct val="100000"/>
              </a:lnSpc>
              <a:spcBef>
                <a:spcPts val="0"/>
              </a:spcBef>
              <a:spcAft>
                <a:spcPts val="0"/>
              </a:spcAft>
              <a:buClr>
                <a:schemeClr val="dk1"/>
              </a:buClr>
              <a:buSzPts val="2100"/>
              <a:buNone/>
              <a:defRPr sz="2100">
                <a:solidFill>
                  <a:schemeClr val="dk1"/>
                </a:solidFill>
              </a:defRPr>
            </a:lvl3pPr>
            <a:lvl4pPr lvl="3" rtl="0">
              <a:lnSpc>
                <a:spcPct val="100000"/>
              </a:lnSpc>
              <a:spcBef>
                <a:spcPts val="0"/>
              </a:spcBef>
              <a:spcAft>
                <a:spcPts val="0"/>
              </a:spcAft>
              <a:buClr>
                <a:schemeClr val="dk1"/>
              </a:buClr>
              <a:buSzPts val="2100"/>
              <a:buNone/>
              <a:defRPr sz="2100">
                <a:solidFill>
                  <a:schemeClr val="dk1"/>
                </a:solidFill>
              </a:defRPr>
            </a:lvl4pPr>
            <a:lvl5pPr lvl="4" rtl="0">
              <a:lnSpc>
                <a:spcPct val="100000"/>
              </a:lnSpc>
              <a:spcBef>
                <a:spcPts val="0"/>
              </a:spcBef>
              <a:spcAft>
                <a:spcPts val="0"/>
              </a:spcAft>
              <a:buClr>
                <a:schemeClr val="dk1"/>
              </a:buClr>
              <a:buSzPts val="2100"/>
              <a:buNone/>
              <a:defRPr sz="2100">
                <a:solidFill>
                  <a:schemeClr val="dk1"/>
                </a:solidFill>
              </a:defRPr>
            </a:lvl5pPr>
            <a:lvl6pPr lvl="5" rtl="0">
              <a:lnSpc>
                <a:spcPct val="100000"/>
              </a:lnSpc>
              <a:spcBef>
                <a:spcPts val="0"/>
              </a:spcBef>
              <a:spcAft>
                <a:spcPts val="0"/>
              </a:spcAft>
              <a:buClr>
                <a:schemeClr val="dk1"/>
              </a:buClr>
              <a:buSzPts val="2100"/>
              <a:buNone/>
              <a:defRPr sz="2100">
                <a:solidFill>
                  <a:schemeClr val="dk1"/>
                </a:solidFill>
              </a:defRPr>
            </a:lvl6pPr>
            <a:lvl7pPr lvl="6" rtl="0">
              <a:lnSpc>
                <a:spcPct val="100000"/>
              </a:lnSpc>
              <a:spcBef>
                <a:spcPts val="0"/>
              </a:spcBef>
              <a:spcAft>
                <a:spcPts val="0"/>
              </a:spcAft>
              <a:buClr>
                <a:schemeClr val="dk1"/>
              </a:buClr>
              <a:buSzPts val="2100"/>
              <a:buNone/>
              <a:defRPr sz="2100">
                <a:solidFill>
                  <a:schemeClr val="dk1"/>
                </a:solidFill>
              </a:defRPr>
            </a:lvl7pPr>
            <a:lvl8pPr lvl="7" rtl="0">
              <a:lnSpc>
                <a:spcPct val="100000"/>
              </a:lnSpc>
              <a:spcBef>
                <a:spcPts val="0"/>
              </a:spcBef>
              <a:spcAft>
                <a:spcPts val="0"/>
              </a:spcAft>
              <a:buClr>
                <a:schemeClr val="dk1"/>
              </a:buClr>
              <a:buSzPts val="2100"/>
              <a:buNone/>
              <a:defRPr sz="2100">
                <a:solidFill>
                  <a:schemeClr val="dk1"/>
                </a:solidFill>
              </a:defRPr>
            </a:lvl8pPr>
            <a:lvl9pPr lvl="8" rtl="0">
              <a:lnSpc>
                <a:spcPct val="100000"/>
              </a:lnSpc>
              <a:spcBef>
                <a:spcPts val="0"/>
              </a:spcBef>
              <a:spcAft>
                <a:spcPts val="0"/>
              </a:spcAft>
              <a:buClr>
                <a:schemeClr val="dk1"/>
              </a:buClr>
              <a:buSzPts val="2100"/>
              <a:buNone/>
              <a:defRPr sz="2100">
                <a:solidFill>
                  <a:schemeClr val="dk1"/>
                </a:solidFill>
              </a:defRPr>
            </a:lvl9pPr>
          </a:lstStyle>
          <a:p/>
        </p:txBody>
      </p:sp>
      <p:sp>
        <p:nvSpPr>
          <p:cNvPr id="2994" name="Google Shape;2994;p28"/>
          <p:cNvSpPr txBox="1"/>
          <p:nvPr>
            <p:ph hasCustomPrompt="1" idx="2" type="title"/>
          </p:nvPr>
        </p:nvSpPr>
        <p:spPr>
          <a:xfrm>
            <a:off x="1961425" y="2129997"/>
            <a:ext cx="2855100" cy="611100"/>
          </a:xfrm>
          <a:prstGeom prst="rect">
            <a:avLst/>
          </a:prstGeom>
        </p:spPr>
        <p:txBody>
          <a:bodyPr anchorCtr="0" anchor="ctr" bIns="91425" lIns="91425" spcFirstLastPara="1" rIns="91425" wrap="square" tIns="91425">
            <a:noAutofit/>
          </a:bodyPr>
          <a:lstStyle>
            <a:lvl1pPr lvl="0" rtl="0">
              <a:spcBef>
                <a:spcPts val="0"/>
              </a:spcBef>
              <a:spcAft>
                <a:spcPts val="0"/>
              </a:spcAft>
              <a:buSzPts val="5000"/>
              <a:buNone/>
              <a:defRPr sz="4000"/>
            </a:lvl1pPr>
            <a:lvl2pPr lvl="1" rtl="0">
              <a:spcBef>
                <a:spcPts val="0"/>
              </a:spcBef>
              <a:spcAft>
                <a:spcPts val="0"/>
              </a:spcAft>
              <a:buSzPts val="12000"/>
              <a:buNone/>
              <a:defRPr sz="12000"/>
            </a:lvl2pPr>
            <a:lvl3pPr lvl="2" rtl="0">
              <a:spcBef>
                <a:spcPts val="0"/>
              </a:spcBef>
              <a:spcAft>
                <a:spcPts val="0"/>
              </a:spcAft>
              <a:buSzPts val="12000"/>
              <a:buNone/>
              <a:defRPr sz="12000"/>
            </a:lvl3pPr>
            <a:lvl4pPr lvl="3" rtl="0">
              <a:spcBef>
                <a:spcPts val="0"/>
              </a:spcBef>
              <a:spcAft>
                <a:spcPts val="0"/>
              </a:spcAft>
              <a:buSzPts val="12000"/>
              <a:buNone/>
              <a:defRPr sz="12000"/>
            </a:lvl4pPr>
            <a:lvl5pPr lvl="4" rtl="0">
              <a:spcBef>
                <a:spcPts val="0"/>
              </a:spcBef>
              <a:spcAft>
                <a:spcPts val="0"/>
              </a:spcAft>
              <a:buSzPts val="12000"/>
              <a:buNone/>
              <a:defRPr sz="12000"/>
            </a:lvl5pPr>
            <a:lvl6pPr lvl="5" rtl="0">
              <a:spcBef>
                <a:spcPts val="0"/>
              </a:spcBef>
              <a:spcAft>
                <a:spcPts val="0"/>
              </a:spcAft>
              <a:buSzPts val="12000"/>
              <a:buNone/>
              <a:defRPr sz="12000"/>
            </a:lvl6pPr>
            <a:lvl7pPr lvl="6" rtl="0">
              <a:spcBef>
                <a:spcPts val="0"/>
              </a:spcBef>
              <a:spcAft>
                <a:spcPts val="0"/>
              </a:spcAft>
              <a:buSzPts val="12000"/>
              <a:buNone/>
              <a:defRPr sz="12000"/>
            </a:lvl7pPr>
            <a:lvl8pPr lvl="7" rtl="0">
              <a:spcBef>
                <a:spcPts val="0"/>
              </a:spcBef>
              <a:spcAft>
                <a:spcPts val="0"/>
              </a:spcAft>
              <a:buSzPts val="12000"/>
              <a:buNone/>
              <a:defRPr sz="12000"/>
            </a:lvl8pPr>
            <a:lvl9pPr lvl="8" rtl="0">
              <a:spcBef>
                <a:spcPts val="0"/>
              </a:spcBef>
              <a:spcAft>
                <a:spcPts val="0"/>
              </a:spcAft>
              <a:buSzPts val="12000"/>
              <a:buNone/>
              <a:defRPr sz="12000"/>
            </a:lvl9pPr>
          </a:lstStyle>
          <a:p>
            <a:r>
              <a:t>xx%</a:t>
            </a:r>
          </a:p>
        </p:txBody>
      </p:sp>
      <p:sp>
        <p:nvSpPr>
          <p:cNvPr id="2995" name="Google Shape;2995;p28"/>
          <p:cNvSpPr txBox="1"/>
          <p:nvPr>
            <p:ph idx="3" type="subTitle"/>
          </p:nvPr>
        </p:nvSpPr>
        <p:spPr>
          <a:xfrm>
            <a:off x="2671725" y="4078397"/>
            <a:ext cx="3345000" cy="265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2100"/>
              <a:buNone/>
              <a:defRPr sz="1600">
                <a:solidFill>
                  <a:schemeClr val="dk1"/>
                </a:solidFill>
              </a:defRPr>
            </a:lvl1pPr>
            <a:lvl2pPr lvl="1" rtl="0">
              <a:lnSpc>
                <a:spcPct val="100000"/>
              </a:lnSpc>
              <a:spcBef>
                <a:spcPts val="0"/>
              </a:spcBef>
              <a:spcAft>
                <a:spcPts val="0"/>
              </a:spcAft>
              <a:buClr>
                <a:schemeClr val="dk1"/>
              </a:buClr>
              <a:buSzPts val="2100"/>
              <a:buNone/>
              <a:defRPr sz="2100">
                <a:solidFill>
                  <a:schemeClr val="dk1"/>
                </a:solidFill>
              </a:defRPr>
            </a:lvl2pPr>
            <a:lvl3pPr lvl="2" rtl="0">
              <a:lnSpc>
                <a:spcPct val="100000"/>
              </a:lnSpc>
              <a:spcBef>
                <a:spcPts val="0"/>
              </a:spcBef>
              <a:spcAft>
                <a:spcPts val="0"/>
              </a:spcAft>
              <a:buClr>
                <a:schemeClr val="dk1"/>
              </a:buClr>
              <a:buSzPts val="2100"/>
              <a:buNone/>
              <a:defRPr sz="2100">
                <a:solidFill>
                  <a:schemeClr val="dk1"/>
                </a:solidFill>
              </a:defRPr>
            </a:lvl3pPr>
            <a:lvl4pPr lvl="3" rtl="0">
              <a:lnSpc>
                <a:spcPct val="100000"/>
              </a:lnSpc>
              <a:spcBef>
                <a:spcPts val="0"/>
              </a:spcBef>
              <a:spcAft>
                <a:spcPts val="0"/>
              </a:spcAft>
              <a:buClr>
                <a:schemeClr val="dk1"/>
              </a:buClr>
              <a:buSzPts val="2100"/>
              <a:buNone/>
              <a:defRPr sz="2100">
                <a:solidFill>
                  <a:schemeClr val="dk1"/>
                </a:solidFill>
              </a:defRPr>
            </a:lvl4pPr>
            <a:lvl5pPr lvl="4" rtl="0">
              <a:lnSpc>
                <a:spcPct val="100000"/>
              </a:lnSpc>
              <a:spcBef>
                <a:spcPts val="0"/>
              </a:spcBef>
              <a:spcAft>
                <a:spcPts val="0"/>
              </a:spcAft>
              <a:buClr>
                <a:schemeClr val="dk1"/>
              </a:buClr>
              <a:buSzPts val="2100"/>
              <a:buNone/>
              <a:defRPr sz="2100">
                <a:solidFill>
                  <a:schemeClr val="dk1"/>
                </a:solidFill>
              </a:defRPr>
            </a:lvl5pPr>
            <a:lvl6pPr lvl="5" rtl="0">
              <a:lnSpc>
                <a:spcPct val="100000"/>
              </a:lnSpc>
              <a:spcBef>
                <a:spcPts val="0"/>
              </a:spcBef>
              <a:spcAft>
                <a:spcPts val="0"/>
              </a:spcAft>
              <a:buClr>
                <a:schemeClr val="dk1"/>
              </a:buClr>
              <a:buSzPts val="2100"/>
              <a:buNone/>
              <a:defRPr sz="2100">
                <a:solidFill>
                  <a:schemeClr val="dk1"/>
                </a:solidFill>
              </a:defRPr>
            </a:lvl6pPr>
            <a:lvl7pPr lvl="6" rtl="0">
              <a:lnSpc>
                <a:spcPct val="100000"/>
              </a:lnSpc>
              <a:spcBef>
                <a:spcPts val="0"/>
              </a:spcBef>
              <a:spcAft>
                <a:spcPts val="0"/>
              </a:spcAft>
              <a:buClr>
                <a:schemeClr val="dk1"/>
              </a:buClr>
              <a:buSzPts val="2100"/>
              <a:buNone/>
              <a:defRPr sz="2100">
                <a:solidFill>
                  <a:schemeClr val="dk1"/>
                </a:solidFill>
              </a:defRPr>
            </a:lvl7pPr>
            <a:lvl8pPr lvl="7" rtl="0">
              <a:lnSpc>
                <a:spcPct val="100000"/>
              </a:lnSpc>
              <a:spcBef>
                <a:spcPts val="0"/>
              </a:spcBef>
              <a:spcAft>
                <a:spcPts val="0"/>
              </a:spcAft>
              <a:buClr>
                <a:schemeClr val="dk1"/>
              </a:buClr>
              <a:buSzPts val="2100"/>
              <a:buNone/>
              <a:defRPr sz="2100">
                <a:solidFill>
                  <a:schemeClr val="dk1"/>
                </a:solidFill>
              </a:defRPr>
            </a:lvl8pPr>
            <a:lvl9pPr lvl="8" rtl="0">
              <a:lnSpc>
                <a:spcPct val="100000"/>
              </a:lnSpc>
              <a:spcBef>
                <a:spcPts val="0"/>
              </a:spcBef>
              <a:spcAft>
                <a:spcPts val="0"/>
              </a:spcAft>
              <a:buClr>
                <a:schemeClr val="dk1"/>
              </a:buClr>
              <a:buSzPts val="2100"/>
              <a:buNone/>
              <a:defRPr sz="2100">
                <a:solidFill>
                  <a:schemeClr val="dk1"/>
                </a:solidFill>
              </a:defRPr>
            </a:lvl9pPr>
          </a:lstStyle>
          <a:p/>
        </p:txBody>
      </p:sp>
      <p:sp>
        <p:nvSpPr>
          <p:cNvPr id="2996" name="Google Shape;2996;p28"/>
          <p:cNvSpPr txBox="1"/>
          <p:nvPr>
            <p:ph hasCustomPrompt="1" idx="4" type="title"/>
          </p:nvPr>
        </p:nvSpPr>
        <p:spPr>
          <a:xfrm>
            <a:off x="2671725" y="3452147"/>
            <a:ext cx="2855100" cy="583500"/>
          </a:xfrm>
          <a:prstGeom prst="rect">
            <a:avLst/>
          </a:prstGeom>
        </p:spPr>
        <p:txBody>
          <a:bodyPr anchorCtr="0" anchor="ctr" bIns="91425" lIns="91425" spcFirstLastPara="1" rIns="91425" wrap="square" tIns="91425">
            <a:noAutofit/>
          </a:bodyPr>
          <a:lstStyle>
            <a:lvl1pPr lvl="0" rtl="0">
              <a:spcBef>
                <a:spcPts val="0"/>
              </a:spcBef>
              <a:spcAft>
                <a:spcPts val="0"/>
              </a:spcAft>
              <a:buSzPts val="5000"/>
              <a:buNone/>
              <a:defRPr sz="4000"/>
            </a:lvl1pPr>
            <a:lvl2pPr lvl="1" rtl="0">
              <a:spcBef>
                <a:spcPts val="0"/>
              </a:spcBef>
              <a:spcAft>
                <a:spcPts val="0"/>
              </a:spcAft>
              <a:buSzPts val="12000"/>
              <a:buNone/>
              <a:defRPr sz="12000"/>
            </a:lvl2pPr>
            <a:lvl3pPr lvl="2" rtl="0">
              <a:spcBef>
                <a:spcPts val="0"/>
              </a:spcBef>
              <a:spcAft>
                <a:spcPts val="0"/>
              </a:spcAft>
              <a:buSzPts val="12000"/>
              <a:buNone/>
              <a:defRPr sz="12000"/>
            </a:lvl3pPr>
            <a:lvl4pPr lvl="3" rtl="0">
              <a:spcBef>
                <a:spcPts val="0"/>
              </a:spcBef>
              <a:spcAft>
                <a:spcPts val="0"/>
              </a:spcAft>
              <a:buSzPts val="12000"/>
              <a:buNone/>
              <a:defRPr sz="12000"/>
            </a:lvl4pPr>
            <a:lvl5pPr lvl="4" rtl="0">
              <a:spcBef>
                <a:spcPts val="0"/>
              </a:spcBef>
              <a:spcAft>
                <a:spcPts val="0"/>
              </a:spcAft>
              <a:buSzPts val="12000"/>
              <a:buNone/>
              <a:defRPr sz="12000"/>
            </a:lvl5pPr>
            <a:lvl6pPr lvl="5" rtl="0">
              <a:spcBef>
                <a:spcPts val="0"/>
              </a:spcBef>
              <a:spcAft>
                <a:spcPts val="0"/>
              </a:spcAft>
              <a:buSzPts val="12000"/>
              <a:buNone/>
              <a:defRPr sz="12000"/>
            </a:lvl6pPr>
            <a:lvl7pPr lvl="6" rtl="0">
              <a:spcBef>
                <a:spcPts val="0"/>
              </a:spcBef>
              <a:spcAft>
                <a:spcPts val="0"/>
              </a:spcAft>
              <a:buSzPts val="12000"/>
              <a:buNone/>
              <a:defRPr sz="12000"/>
            </a:lvl7pPr>
            <a:lvl8pPr lvl="7" rtl="0">
              <a:spcBef>
                <a:spcPts val="0"/>
              </a:spcBef>
              <a:spcAft>
                <a:spcPts val="0"/>
              </a:spcAft>
              <a:buSzPts val="12000"/>
              <a:buNone/>
              <a:defRPr sz="12000"/>
            </a:lvl8pPr>
            <a:lvl9pPr lvl="8" rtl="0">
              <a:spcBef>
                <a:spcPts val="0"/>
              </a:spcBef>
              <a:spcAft>
                <a:spcPts val="0"/>
              </a:spcAft>
              <a:buSzPts val="12000"/>
              <a:buNone/>
              <a:defRPr sz="12000"/>
            </a:lvl9pPr>
          </a:lstStyle>
          <a:p>
            <a:r>
              <a:t>xx%</a:t>
            </a:r>
          </a:p>
        </p:txBody>
      </p:sp>
      <p:sp>
        <p:nvSpPr>
          <p:cNvPr id="2997" name="Google Shape;2997;p28"/>
          <p:cNvSpPr txBox="1"/>
          <p:nvPr>
            <p:ph idx="5" type="subTitle"/>
          </p:nvPr>
        </p:nvSpPr>
        <p:spPr>
          <a:xfrm>
            <a:off x="1961425" y="2748672"/>
            <a:ext cx="3345000" cy="265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2100"/>
              <a:buNone/>
              <a:defRPr sz="1600">
                <a:solidFill>
                  <a:schemeClr val="dk1"/>
                </a:solidFill>
              </a:defRPr>
            </a:lvl1pPr>
            <a:lvl2pPr lvl="1" rtl="0">
              <a:lnSpc>
                <a:spcPct val="100000"/>
              </a:lnSpc>
              <a:spcBef>
                <a:spcPts val="0"/>
              </a:spcBef>
              <a:spcAft>
                <a:spcPts val="0"/>
              </a:spcAft>
              <a:buClr>
                <a:schemeClr val="dk1"/>
              </a:buClr>
              <a:buSzPts val="2100"/>
              <a:buNone/>
              <a:defRPr sz="2100">
                <a:solidFill>
                  <a:schemeClr val="dk1"/>
                </a:solidFill>
              </a:defRPr>
            </a:lvl2pPr>
            <a:lvl3pPr lvl="2" rtl="0">
              <a:lnSpc>
                <a:spcPct val="100000"/>
              </a:lnSpc>
              <a:spcBef>
                <a:spcPts val="0"/>
              </a:spcBef>
              <a:spcAft>
                <a:spcPts val="0"/>
              </a:spcAft>
              <a:buClr>
                <a:schemeClr val="dk1"/>
              </a:buClr>
              <a:buSzPts val="2100"/>
              <a:buNone/>
              <a:defRPr sz="2100">
                <a:solidFill>
                  <a:schemeClr val="dk1"/>
                </a:solidFill>
              </a:defRPr>
            </a:lvl3pPr>
            <a:lvl4pPr lvl="3" rtl="0">
              <a:lnSpc>
                <a:spcPct val="100000"/>
              </a:lnSpc>
              <a:spcBef>
                <a:spcPts val="0"/>
              </a:spcBef>
              <a:spcAft>
                <a:spcPts val="0"/>
              </a:spcAft>
              <a:buClr>
                <a:schemeClr val="dk1"/>
              </a:buClr>
              <a:buSzPts val="2100"/>
              <a:buNone/>
              <a:defRPr sz="2100">
                <a:solidFill>
                  <a:schemeClr val="dk1"/>
                </a:solidFill>
              </a:defRPr>
            </a:lvl4pPr>
            <a:lvl5pPr lvl="4" rtl="0">
              <a:lnSpc>
                <a:spcPct val="100000"/>
              </a:lnSpc>
              <a:spcBef>
                <a:spcPts val="0"/>
              </a:spcBef>
              <a:spcAft>
                <a:spcPts val="0"/>
              </a:spcAft>
              <a:buClr>
                <a:schemeClr val="dk1"/>
              </a:buClr>
              <a:buSzPts val="2100"/>
              <a:buNone/>
              <a:defRPr sz="2100">
                <a:solidFill>
                  <a:schemeClr val="dk1"/>
                </a:solidFill>
              </a:defRPr>
            </a:lvl5pPr>
            <a:lvl6pPr lvl="5" rtl="0">
              <a:lnSpc>
                <a:spcPct val="100000"/>
              </a:lnSpc>
              <a:spcBef>
                <a:spcPts val="0"/>
              </a:spcBef>
              <a:spcAft>
                <a:spcPts val="0"/>
              </a:spcAft>
              <a:buClr>
                <a:schemeClr val="dk1"/>
              </a:buClr>
              <a:buSzPts val="2100"/>
              <a:buNone/>
              <a:defRPr sz="2100">
                <a:solidFill>
                  <a:schemeClr val="dk1"/>
                </a:solidFill>
              </a:defRPr>
            </a:lvl6pPr>
            <a:lvl7pPr lvl="6" rtl="0">
              <a:lnSpc>
                <a:spcPct val="100000"/>
              </a:lnSpc>
              <a:spcBef>
                <a:spcPts val="0"/>
              </a:spcBef>
              <a:spcAft>
                <a:spcPts val="0"/>
              </a:spcAft>
              <a:buClr>
                <a:schemeClr val="dk1"/>
              </a:buClr>
              <a:buSzPts val="2100"/>
              <a:buNone/>
              <a:defRPr sz="2100">
                <a:solidFill>
                  <a:schemeClr val="dk1"/>
                </a:solidFill>
              </a:defRPr>
            </a:lvl7pPr>
            <a:lvl8pPr lvl="7" rtl="0">
              <a:lnSpc>
                <a:spcPct val="100000"/>
              </a:lnSpc>
              <a:spcBef>
                <a:spcPts val="0"/>
              </a:spcBef>
              <a:spcAft>
                <a:spcPts val="0"/>
              </a:spcAft>
              <a:buClr>
                <a:schemeClr val="dk1"/>
              </a:buClr>
              <a:buSzPts val="2100"/>
              <a:buNone/>
              <a:defRPr sz="2100">
                <a:solidFill>
                  <a:schemeClr val="dk1"/>
                </a:solidFill>
              </a:defRPr>
            </a:lvl8pPr>
            <a:lvl9pPr lvl="8" rtl="0">
              <a:lnSpc>
                <a:spcPct val="100000"/>
              </a:lnSpc>
              <a:spcBef>
                <a:spcPts val="0"/>
              </a:spcBef>
              <a:spcAft>
                <a:spcPts val="0"/>
              </a:spcAft>
              <a:buClr>
                <a:schemeClr val="dk1"/>
              </a:buClr>
              <a:buSzPts val="2100"/>
              <a:buNone/>
              <a:defRPr sz="2100">
                <a:solidFill>
                  <a:schemeClr val="dk1"/>
                </a:solidFill>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Four columns 01">
  <p:cSld name="ONE_COLUMN_TEXT_1_1_1">
    <p:spTree>
      <p:nvGrpSpPr>
        <p:cNvPr id="2998" name="Shape 2998"/>
        <p:cNvGrpSpPr/>
        <p:nvPr/>
      </p:nvGrpSpPr>
      <p:grpSpPr>
        <a:xfrm>
          <a:off x="0" y="0"/>
          <a:ext cx="0" cy="0"/>
          <a:chOff x="0" y="0"/>
          <a:chExt cx="0" cy="0"/>
        </a:xfrm>
      </p:grpSpPr>
      <p:grpSp>
        <p:nvGrpSpPr>
          <p:cNvPr id="2999" name="Google Shape;2999;p29"/>
          <p:cNvGrpSpPr/>
          <p:nvPr/>
        </p:nvGrpSpPr>
        <p:grpSpPr>
          <a:xfrm>
            <a:off x="2" y="-9528"/>
            <a:ext cx="9143724" cy="5158800"/>
            <a:chOff x="245950" y="1040800"/>
            <a:chExt cx="7103025" cy="3616150"/>
          </a:xfrm>
        </p:grpSpPr>
        <p:sp>
          <p:nvSpPr>
            <p:cNvPr id="3000" name="Google Shape;3000;p29"/>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1" name="Google Shape;3001;p29"/>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2" name="Google Shape;3002;p29"/>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3" name="Google Shape;3003;p29"/>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4" name="Google Shape;3004;p29"/>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5" name="Google Shape;3005;p29"/>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6" name="Google Shape;3006;p29"/>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7" name="Google Shape;3007;p29"/>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8" name="Google Shape;3008;p29"/>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9" name="Google Shape;3009;p29"/>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0" name="Google Shape;3010;p29"/>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1" name="Google Shape;3011;p29"/>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2" name="Google Shape;3012;p29"/>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3" name="Google Shape;3013;p29"/>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4" name="Google Shape;3014;p29"/>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5" name="Google Shape;3015;p29"/>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6" name="Google Shape;3016;p29"/>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7" name="Google Shape;3017;p29"/>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8" name="Google Shape;3018;p29"/>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9" name="Google Shape;3019;p29"/>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0" name="Google Shape;3020;p29"/>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1" name="Google Shape;3021;p29"/>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2" name="Google Shape;3022;p29"/>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3" name="Google Shape;3023;p29"/>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4" name="Google Shape;3024;p29"/>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5" name="Google Shape;3025;p29"/>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6" name="Google Shape;3026;p29"/>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7" name="Google Shape;3027;p29"/>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8" name="Google Shape;3028;p29"/>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9" name="Google Shape;3029;p29"/>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0" name="Google Shape;3030;p29"/>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1" name="Google Shape;3031;p29"/>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2" name="Google Shape;3032;p29"/>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3" name="Google Shape;3033;p29"/>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4" name="Google Shape;3034;p29"/>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5" name="Google Shape;3035;p29"/>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6" name="Google Shape;3036;p29"/>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7" name="Google Shape;3037;p29"/>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8" name="Google Shape;3038;p29"/>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9" name="Google Shape;3039;p29"/>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0" name="Google Shape;3040;p29"/>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1" name="Google Shape;3041;p29"/>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2" name="Google Shape;3042;p29"/>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3" name="Google Shape;3043;p29"/>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4" name="Google Shape;3044;p29"/>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5" name="Google Shape;3045;p29"/>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6" name="Google Shape;3046;p29"/>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7" name="Google Shape;3047;p29"/>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8" name="Google Shape;3048;p29"/>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9" name="Google Shape;3049;p29"/>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0" name="Google Shape;3050;p29"/>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1" name="Google Shape;3051;p29"/>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2" name="Google Shape;3052;p29"/>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3" name="Google Shape;3053;p29"/>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4" name="Google Shape;3054;p29"/>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5" name="Google Shape;3055;p29"/>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6" name="Google Shape;3056;p29"/>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7" name="Google Shape;3057;p29"/>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8" name="Google Shape;3058;p29"/>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9" name="Google Shape;3059;p29"/>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0" name="Google Shape;3060;p29"/>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1" name="Google Shape;3061;p29"/>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2" name="Google Shape;3062;p29"/>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3" name="Google Shape;3063;p29"/>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4" name="Google Shape;3064;p29"/>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5" name="Google Shape;3065;p29"/>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6" name="Google Shape;3066;p29"/>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7" name="Google Shape;3067;p29"/>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8" name="Google Shape;3068;p29"/>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9" name="Google Shape;3069;p29"/>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0" name="Google Shape;3070;p29"/>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1" name="Google Shape;3071;p29"/>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2" name="Google Shape;3072;p29"/>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3" name="Google Shape;3073;p29"/>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4" name="Google Shape;3074;p29"/>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5" name="Google Shape;3075;p29"/>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6" name="Google Shape;3076;p29"/>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7" name="Google Shape;3077;p29"/>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8" name="Google Shape;3078;p29"/>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9" name="Google Shape;3079;p29"/>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0" name="Google Shape;3080;p29"/>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1" name="Google Shape;3081;p29"/>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2" name="Google Shape;3082;p29"/>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3" name="Google Shape;3083;p29"/>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4" name="Google Shape;3084;p29"/>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5" name="Google Shape;3085;p29"/>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6" name="Google Shape;3086;p29"/>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7" name="Google Shape;3087;p29"/>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8" name="Google Shape;3088;p29"/>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9" name="Google Shape;3089;p29"/>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0" name="Google Shape;3090;p29"/>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1" name="Google Shape;3091;p29"/>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2" name="Google Shape;3092;p29"/>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3" name="Google Shape;3093;p29"/>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4" name="Google Shape;3094;p29"/>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5" name="Google Shape;3095;p29"/>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6" name="Google Shape;3096;p29"/>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7" name="Google Shape;3097;p29"/>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8" name="Google Shape;3098;p29"/>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9" name="Google Shape;3099;p29"/>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0" name="Google Shape;3100;p29"/>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1" name="Google Shape;3101;p29"/>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2" name="Google Shape;3102;p29"/>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3" name="Google Shape;3103;p29"/>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4" name="Google Shape;3104;p29"/>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105" name="Google Shape;3105;p29"/>
          <p:cNvSpPr/>
          <p:nvPr/>
        </p:nvSpPr>
        <p:spPr>
          <a:xfrm rot="10800000">
            <a:off x="0" y="-450"/>
            <a:ext cx="9144000" cy="51441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6" name="Google Shape;3106;p29"/>
          <p:cNvSpPr/>
          <p:nvPr/>
        </p:nvSpPr>
        <p:spPr>
          <a:xfrm rot="-5400000">
            <a:off x="-2271150" y="2270700"/>
            <a:ext cx="5153400" cy="611100"/>
          </a:xfrm>
          <a:prstGeom prst="rect">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7" name="Google Shape;3107;p29"/>
          <p:cNvSpPr/>
          <p:nvPr/>
        </p:nvSpPr>
        <p:spPr>
          <a:xfrm flipH="1">
            <a:off x="0" y="5002200"/>
            <a:ext cx="91440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8" name="Google Shape;3108;p29"/>
          <p:cNvSpPr/>
          <p:nvPr/>
        </p:nvSpPr>
        <p:spPr>
          <a:xfrm rot="-5400000">
            <a:off x="8175300" y="4174800"/>
            <a:ext cx="968700" cy="9687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9" name="Google Shape;3109;p29"/>
          <p:cNvSpPr txBox="1"/>
          <p:nvPr>
            <p:ph type="title"/>
          </p:nvPr>
        </p:nvSpPr>
        <p:spPr>
          <a:xfrm>
            <a:off x="1194580" y="1649925"/>
            <a:ext cx="2080800" cy="346500"/>
          </a:xfrm>
          <a:prstGeom prst="rect">
            <a:avLst/>
          </a:prstGeom>
        </p:spPr>
        <p:txBody>
          <a:bodyPr anchorCtr="0" anchor="ctr" bIns="91425" lIns="91425" spcFirstLastPara="1" rIns="91425" wrap="square" tIns="91425">
            <a:noAutofit/>
          </a:bodyPr>
          <a:lstStyle>
            <a:lvl1pPr lvl="0" rtl="0" algn="r">
              <a:lnSpc>
                <a:spcPct val="100000"/>
              </a:lnSpc>
              <a:spcBef>
                <a:spcPts val="0"/>
              </a:spcBef>
              <a:spcAft>
                <a:spcPts val="0"/>
              </a:spcAft>
              <a:buSzPts val="2000"/>
              <a:buFont typeface="Arvo"/>
              <a:buNone/>
              <a:defRPr sz="2000">
                <a:latin typeface="Arvo"/>
                <a:ea typeface="Arvo"/>
                <a:cs typeface="Arvo"/>
                <a:sym typeface="Arvo"/>
              </a:defRPr>
            </a:lvl1pPr>
            <a:lvl2pPr lvl="1" rtl="0" algn="r">
              <a:lnSpc>
                <a:spcPct val="100000"/>
              </a:lnSpc>
              <a:spcBef>
                <a:spcPts val="0"/>
              </a:spcBef>
              <a:spcAft>
                <a:spcPts val="0"/>
              </a:spcAft>
              <a:buSzPts val="2800"/>
              <a:buNone/>
              <a:defRPr>
                <a:latin typeface="Ubuntu"/>
                <a:ea typeface="Ubuntu"/>
                <a:cs typeface="Ubuntu"/>
                <a:sym typeface="Ubuntu"/>
              </a:defRPr>
            </a:lvl2pPr>
            <a:lvl3pPr lvl="2" rtl="0" algn="r">
              <a:lnSpc>
                <a:spcPct val="100000"/>
              </a:lnSpc>
              <a:spcBef>
                <a:spcPts val="0"/>
              </a:spcBef>
              <a:spcAft>
                <a:spcPts val="0"/>
              </a:spcAft>
              <a:buSzPts val="2800"/>
              <a:buNone/>
              <a:defRPr>
                <a:latin typeface="Ubuntu"/>
                <a:ea typeface="Ubuntu"/>
                <a:cs typeface="Ubuntu"/>
                <a:sym typeface="Ubuntu"/>
              </a:defRPr>
            </a:lvl3pPr>
            <a:lvl4pPr lvl="3" rtl="0" algn="r">
              <a:lnSpc>
                <a:spcPct val="100000"/>
              </a:lnSpc>
              <a:spcBef>
                <a:spcPts val="0"/>
              </a:spcBef>
              <a:spcAft>
                <a:spcPts val="0"/>
              </a:spcAft>
              <a:buSzPts val="2800"/>
              <a:buNone/>
              <a:defRPr>
                <a:latin typeface="Ubuntu"/>
                <a:ea typeface="Ubuntu"/>
                <a:cs typeface="Ubuntu"/>
                <a:sym typeface="Ubuntu"/>
              </a:defRPr>
            </a:lvl4pPr>
            <a:lvl5pPr lvl="4" rtl="0" algn="r">
              <a:lnSpc>
                <a:spcPct val="100000"/>
              </a:lnSpc>
              <a:spcBef>
                <a:spcPts val="0"/>
              </a:spcBef>
              <a:spcAft>
                <a:spcPts val="0"/>
              </a:spcAft>
              <a:buSzPts val="2800"/>
              <a:buNone/>
              <a:defRPr>
                <a:latin typeface="Ubuntu"/>
                <a:ea typeface="Ubuntu"/>
                <a:cs typeface="Ubuntu"/>
                <a:sym typeface="Ubuntu"/>
              </a:defRPr>
            </a:lvl5pPr>
            <a:lvl6pPr lvl="5" rtl="0" algn="r">
              <a:lnSpc>
                <a:spcPct val="100000"/>
              </a:lnSpc>
              <a:spcBef>
                <a:spcPts val="0"/>
              </a:spcBef>
              <a:spcAft>
                <a:spcPts val="0"/>
              </a:spcAft>
              <a:buSzPts val="2800"/>
              <a:buNone/>
              <a:defRPr>
                <a:latin typeface="Ubuntu"/>
                <a:ea typeface="Ubuntu"/>
                <a:cs typeface="Ubuntu"/>
                <a:sym typeface="Ubuntu"/>
              </a:defRPr>
            </a:lvl6pPr>
            <a:lvl7pPr lvl="6" rtl="0" algn="r">
              <a:lnSpc>
                <a:spcPct val="100000"/>
              </a:lnSpc>
              <a:spcBef>
                <a:spcPts val="0"/>
              </a:spcBef>
              <a:spcAft>
                <a:spcPts val="0"/>
              </a:spcAft>
              <a:buSzPts val="2800"/>
              <a:buNone/>
              <a:defRPr>
                <a:latin typeface="Ubuntu"/>
                <a:ea typeface="Ubuntu"/>
                <a:cs typeface="Ubuntu"/>
                <a:sym typeface="Ubuntu"/>
              </a:defRPr>
            </a:lvl7pPr>
            <a:lvl8pPr lvl="7" rtl="0" algn="r">
              <a:lnSpc>
                <a:spcPct val="100000"/>
              </a:lnSpc>
              <a:spcBef>
                <a:spcPts val="0"/>
              </a:spcBef>
              <a:spcAft>
                <a:spcPts val="0"/>
              </a:spcAft>
              <a:buSzPts val="2800"/>
              <a:buNone/>
              <a:defRPr>
                <a:latin typeface="Ubuntu"/>
                <a:ea typeface="Ubuntu"/>
                <a:cs typeface="Ubuntu"/>
                <a:sym typeface="Ubuntu"/>
              </a:defRPr>
            </a:lvl8pPr>
            <a:lvl9pPr lvl="8" rtl="0" algn="r">
              <a:lnSpc>
                <a:spcPct val="100000"/>
              </a:lnSpc>
              <a:spcBef>
                <a:spcPts val="0"/>
              </a:spcBef>
              <a:spcAft>
                <a:spcPts val="0"/>
              </a:spcAft>
              <a:buSzPts val="2800"/>
              <a:buNone/>
              <a:defRPr>
                <a:latin typeface="Ubuntu"/>
                <a:ea typeface="Ubuntu"/>
                <a:cs typeface="Ubuntu"/>
                <a:sym typeface="Ubuntu"/>
              </a:defRPr>
            </a:lvl9pPr>
          </a:lstStyle>
          <a:p/>
        </p:txBody>
      </p:sp>
      <p:sp>
        <p:nvSpPr>
          <p:cNvPr id="3110" name="Google Shape;3110;p29"/>
          <p:cNvSpPr txBox="1"/>
          <p:nvPr>
            <p:ph idx="1" type="subTitle"/>
          </p:nvPr>
        </p:nvSpPr>
        <p:spPr>
          <a:xfrm>
            <a:off x="1700830" y="2091875"/>
            <a:ext cx="1574700" cy="529200"/>
          </a:xfrm>
          <a:prstGeom prst="rect">
            <a:avLst/>
          </a:prstGeom>
        </p:spPr>
        <p:txBody>
          <a:bodyPr anchorCtr="0" anchor="ctr" bIns="91425" lIns="91425" spcFirstLastPara="1" rIns="91425" wrap="square" tIns="91425">
            <a:noAutofit/>
          </a:bodyPr>
          <a:lstStyle>
            <a:lvl1pPr lvl="0" rtl="0" algn="r">
              <a:lnSpc>
                <a:spcPct val="100000"/>
              </a:lnSpc>
              <a:spcBef>
                <a:spcPts val="0"/>
              </a:spcBef>
              <a:spcAft>
                <a:spcPts val="0"/>
              </a:spcAft>
              <a:buClr>
                <a:schemeClr val="dk1"/>
              </a:buClr>
              <a:buSzPts val="1400"/>
              <a:buNone/>
              <a:defRPr sz="1400">
                <a:solidFill>
                  <a:schemeClr val="dk1"/>
                </a:solidFill>
              </a:defRPr>
            </a:lvl1pPr>
            <a:lvl2pPr lvl="1" rtl="0" algn="r">
              <a:lnSpc>
                <a:spcPct val="100000"/>
              </a:lnSpc>
              <a:spcBef>
                <a:spcPts val="1600"/>
              </a:spcBef>
              <a:spcAft>
                <a:spcPts val="0"/>
              </a:spcAft>
              <a:buClr>
                <a:schemeClr val="dk1"/>
              </a:buClr>
              <a:buSzPts val="1400"/>
              <a:buNone/>
              <a:defRPr>
                <a:solidFill>
                  <a:schemeClr val="dk1"/>
                </a:solidFill>
              </a:defRPr>
            </a:lvl2pPr>
            <a:lvl3pPr lvl="2" rtl="0" algn="r">
              <a:lnSpc>
                <a:spcPct val="100000"/>
              </a:lnSpc>
              <a:spcBef>
                <a:spcPts val="1600"/>
              </a:spcBef>
              <a:spcAft>
                <a:spcPts val="0"/>
              </a:spcAft>
              <a:buClr>
                <a:schemeClr val="dk1"/>
              </a:buClr>
              <a:buSzPts val="1400"/>
              <a:buNone/>
              <a:defRPr>
                <a:solidFill>
                  <a:schemeClr val="dk1"/>
                </a:solidFill>
              </a:defRPr>
            </a:lvl3pPr>
            <a:lvl4pPr lvl="3" rtl="0" algn="r">
              <a:lnSpc>
                <a:spcPct val="100000"/>
              </a:lnSpc>
              <a:spcBef>
                <a:spcPts val="1600"/>
              </a:spcBef>
              <a:spcAft>
                <a:spcPts val="0"/>
              </a:spcAft>
              <a:buClr>
                <a:schemeClr val="dk1"/>
              </a:buClr>
              <a:buSzPts val="1400"/>
              <a:buNone/>
              <a:defRPr>
                <a:solidFill>
                  <a:schemeClr val="dk1"/>
                </a:solidFill>
              </a:defRPr>
            </a:lvl4pPr>
            <a:lvl5pPr lvl="4" rtl="0" algn="r">
              <a:lnSpc>
                <a:spcPct val="100000"/>
              </a:lnSpc>
              <a:spcBef>
                <a:spcPts val="1600"/>
              </a:spcBef>
              <a:spcAft>
                <a:spcPts val="0"/>
              </a:spcAft>
              <a:buClr>
                <a:schemeClr val="dk1"/>
              </a:buClr>
              <a:buSzPts val="1400"/>
              <a:buNone/>
              <a:defRPr>
                <a:solidFill>
                  <a:schemeClr val="dk1"/>
                </a:solidFill>
              </a:defRPr>
            </a:lvl5pPr>
            <a:lvl6pPr lvl="5" rtl="0" algn="r">
              <a:lnSpc>
                <a:spcPct val="100000"/>
              </a:lnSpc>
              <a:spcBef>
                <a:spcPts val="1600"/>
              </a:spcBef>
              <a:spcAft>
                <a:spcPts val="0"/>
              </a:spcAft>
              <a:buClr>
                <a:schemeClr val="dk1"/>
              </a:buClr>
              <a:buSzPts val="1400"/>
              <a:buNone/>
              <a:defRPr>
                <a:solidFill>
                  <a:schemeClr val="dk1"/>
                </a:solidFill>
              </a:defRPr>
            </a:lvl6pPr>
            <a:lvl7pPr lvl="6" rtl="0" algn="r">
              <a:lnSpc>
                <a:spcPct val="100000"/>
              </a:lnSpc>
              <a:spcBef>
                <a:spcPts val="1600"/>
              </a:spcBef>
              <a:spcAft>
                <a:spcPts val="0"/>
              </a:spcAft>
              <a:buClr>
                <a:schemeClr val="dk1"/>
              </a:buClr>
              <a:buSzPts val="1400"/>
              <a:buNone/>
              <a:defRPr>
                <a:solidFill>
                  <a:schemeClr val="dk1"/>
                </a:solidFill>
              </a:defRPr>
            </a:lvl7pPr>
            <a:lvl8pPr lvl="7" rtl="0" algn="r">
              <a:lnSpc>
                <a:spcPct val="100000"/>
              </a:lnSpc>
              <a:spcBef>
                <a:spcPts val="1600"/>
              </a:spcBef>
              <a:spcAft>
                <a:spcPts val="0"/>
              </a:spcAft>
              <a:buClr>
                <a:schemeClr val="dk1"/>
              </a:buClr>
              <a:buSzPts val="1400"/>
              <a:buNone/>
              <a:defRPr>
                <a:solidFill>
                  <a:schemeClr val="dk1"/>
                </a:solidFill>
              </a:defRPr>
            </a:lvl8pPr>
            <a:lvl9pPr lvl="8" rtl="0" algn="r">
              <a:lnSpc>
                <a:spcPct val="100000"/>
              </a:lnSpc>
              <a:spcBef>
                <a:spcPts val="1600"/>
              </a:spcBef>
              <a:spcAft>
                <a:spcPts val="1600"/>
              </a:spcAft>
              <a:buClr>
                <a:schemeClr val="dk1"/>
              </a:buClr>
              <a:buSzPts val="1400"/>
              <a:buNone/>
              <a:defRPr>
                <a:solidFill>
                  <a:schemeClr val="dk1"/>
                </a:solidFill>
              </a:defRPr>
            </a:lvl9pPr>
          </a:lstStyle>
          <a:p/>
        </p:txBody>
      </p:sp>
      <p:sp>
        <p:nvSpPr>
          <p:cNvPr id="3111" name="Google Shape;3111;p29"/>
          <p:cNvSpPr txBox="1"/>
          <p:nvPr>
            <p:ph idx="2" type="title"/>
          </p:nvPr>
        </p:nvSpPr>
        <p:spPr>
          <a:xfrm>
            <a:off x="1194580" y="3116525"/>
            <a:ext cx="2080800" cy="346500"/>
          </a:xfrm>
          <a:prstGeom prst="rect">
            <a:avLst/>
          </a:prstGeom>
        </p:spPr>
        <p:txBody>
          <a:bodyPr anchorCtr="0" anchor="ctr" bIns="91425" lIns="91425" spcFirstLastPara="1" rIns="91425" wrap="square" tIns="91425">
            <a:noAutofit/>
          </a:bodyPr>
          <a:lstStyle>
            <a:lvl1pPr lvl="0" rtl="0" algn="r">
              <a:lnSpc>
                <a:spcPct val="100000"/>
              </a:lnSpc>
              <a:spcBef>
                <a:spcPts val="0"/>
              </a:spcBef>
              <a:spcAft>
                <a:spcPts val="0"/>
              </a:spcAft>
              <a:buSzPts val="2000"/>
              <a:buFont typeface="Arvo"/>
              <a:buNone/>
              <a:defRPr sz="2000">
                <a:latin typeface="Arvo"/>
                <a:ea typeface="Arvo"/>
                <a:cs typeface="Arvo"/>
                <a:sym typeface="Arvo"/>
              </a:defRPr>
            </a:lvl1pPr>
            <a:lvl2pPr lvl="1" rtl="0" algn="r">
              <a:lnSpc>
                <a:spcPct val="100000"/>
              </a:lnSpc>
              <a:spcBef>
                <a:spcPts val="0"/>
              </a:spcBef>
              <a:spcAft>
                <a:spcPts val="0"/>
              </a:spcAft>
              <a:buSzPts val="2800"/>
              <a:buNone/>
              <a:defRPr>
                <a:latin typeface="Ubuntu"/>
                <a:ea typeface="Ubuntu"/>
                <a:cs typeface="Ubuntu"/>
                <a:sym typeface="Ubuntu"/>
              </a:defRPr>
            </a:lvl2pPr>
            <a:lvl3pPr lvl="2" rtl="0" algn="r">
              <a:lnSpc>
                <a:spcPct val="100000"/>
              </a:lnSpc>
              <a:spcBef>
                <a:spcPts val="0"/>
              </a:spcBef>
              <a:spcAft>
                <a:spcPts val="0"/>
              </a:spcAft>
              <a:buSzPts val="2800"/>
              <a:buNone/>
              <a:defRPr>
                <a:latin typeface="Ubuntu"/>
                <a:ea typeface="Ubuntu"/>
                <a:cs typeface="Ubuntu"/>
                <a:sym typeface="Ubuntu"/>
              </a:defRPr>
            </a:lvl3pPr>
            <a:lvl4pPr lvl="3" rtl="0" algn="r">
              <a:lnSpc>
                <a:spcPct val="100000"/>
              </a:lnSpc>
              <a:spcBef>
                <a:spcPts val="0"/>
              </a:spcBef>
              <a:spcAft>
                <a:spcPts val="0"/>
              </a:spcAft>
              <a:buSzPts val="2800"/>
              <a:buNone/>
              <a:defRPr>
                <a:latin typeface="Ubuntu"/>
                <a:ea typeface="Ubuntu"/>
                <a:cs typeface="Ubuntu"/>
                <a:sym typeface="Ubuntu"/>
              </a:defRPr>
            </a:lvl4pPr>
            <a:lvl5pPr lvl="4" rtl="0" algn="r">
              <a:lnSpc>
                <a:spcPct val="100000"/>
              </a:lnSpc>
              <a:spcBef>
                <a:spcPts val="0"/>
              </a:spcBef>
              <a:spcAft>
                <a:spcPts val="0"/>
              </a:spcAft>
              <a:buSzPts val="2800"/>
              <a:buNone/>
              <a:defRPr>
                <a:latin typeface="Ubuntu"/>
                <a:ea typeface="Ubuntu"/>
                <a:cs typeface="Ubuntu"/>
                <a:sym typeface="Ubuntu"/>
              </a:defRPr>
            </a:lvl5pPr>
            <a:lvl6pPr lvl="5" rtl="0" algn="r">
              <a:lnSpc>
                <a:spcPct val="100000"/>
              </a:lnSpc>
              <a:spcBef>
                <a:spcPts val="0"/>
              </a:spcBef>
              <a:spcAft>
                <a:spcPts val="0"/>
              </a:spcAft>
              <a:buSzPts val="2800"/>
              <a:buNone/>
              <a:defRPr>
                <a:latin typeface="Ubuntu"/>
                <a:ea typeface="Ubuntu"/>
                <a:cs typeface="Ubuntu"/>
                <a:sym typeface="Ubuntu"/>
              </a:defRPr>
            </a:lvl6pPr>
            <a:lvl7pPr lvl="6" rtl="0" algn="r">
              <a:lnSpc>
                <a:spcPct val="100000"/>
              </a:lnSpc>
              <a:spcBef>
                <a:spcPts val="0"/>
              </a:spcBef>
              <a:spcAft>
                <a:spcPts val="0"/>
              </a:spcAft>
              <a:buSzPts val="2800"/>
              <a:buNone/>
              <a:defRPr>
                <a:latin typeface="Ubuntu"/>
                <a:ea typeface="Ubuntu"/>
                <a:cs typeface="Ubuntu"/>
                <a:sym typeface="Ubuntu"/>
              </a:defRPr>
            </a:lvl7pPr>
            <a:lvl8pPr lvl="7" rtl="0" algn="r">
              <a:lnSpc>
                <a:spcPct val="100000"/>
              </a:lnSpc>
              <a:spcBef>
                <a:spcPts val="0"/>
              </a:spcBef>
              <a:spcAft>
                <a:spcPts val="0"/>
              </a:spcAft>
              <a:buSzPts val="2800"/>
              <a:buNone/>
              <a:defRPr>
                <a:latin typeface="Ubuntu"/>
                <a:ea typeface="Ubuntu"/>
                <a:cs typeface="Ubuntu"/>
                <a:sym typeface="Ubuntu"/>
              </a:defRPr>
            </a:lvl8pPr>
            <a:lvl9pPr lvl="8" rtl="0" algn="r">
              <a:lnSpc>
                <a:spcPct val="100000"/>
              </a:lnSpc>
              <a:spcBef>
                <a:spcPts val="0"/>
              </a:spcBef>
              <a:spcAft>
                <a:spcPts val="0"/>
              </a:spcAft>
              <a:buSzPts val="2800"/>
              <a:buNone/>
              <a:defRPr>
                <a:latin typeface="Ubuntu"/>
                <a:ea typeface="Ubuntu"/>
                <a:cs typeface="Ubuntu"/>
                <a:sym typeface="Ubuntu"/>
              </a:defRPr>
            </a:lvl9pPr>
          </a:lstStyle>
          <a:p/>
        </p:txBody>
      </p:sp>
      <p:sp>
        <p:nvSpPr>
          <p:cNvPr id="3112" name="Google Shape;3112;p29"/>
          <p:cNvSpPr txBox="1"/>
          <p:nvPr>
            <p:ph idx="3" type="subTitle"/>
          </p:nvPr>
        </p:nvSpPr>
        <p:spPr>
          <a:xfrm>
            <a:off x="1700680" y="3558475"/>
            <a:ext cx="1574700" cy="529200"/>
          </a:xfrm>
          <a:prstGeom prst="rect">
            <a:avLst/>
          </a:prstGeom>
        </p:spPr>
        <p:txBody>
          <a:bodyPr anchorCtr="0" anchor="ctr" bIns="91425" lIns="91425" spcFirstLastPara="1" rIns="91425" wrap="square" tIns="91425">
            <a:noAutofit/>
          </a:bodyPr>
          <a:lstStyle>
            <a:lvl1pPr lvl="0" rtl="0" algn="r">
              <a:lnSpc>
                <a:spcPct val="100000"/>
              </a:lnSpc>
              <a:spcBef>
                <a:spcPts val="0"/>
              </a:spcBef>
              <a:spcAft>
                <a:spcPts val="0"/>
              </a:spcAft>
              <a:buClr>
                <a:schemeClr val="dk1"/>
              </a:buClr>
              <a:buSzPts val="1400"/>
              <a:buNone/>
              <a:defRPr sz="1400">
                <a:solidFill>
                  <a:schemeClr val="dk1"/>
                </a:solidFill>
              </a:defRPr>
            </a:lvl1pPr>
            <a:lvl2pPr lvl="1" rtl="0" algn="r">
              <a:lnSpc>
                <a:spcPct val="100000"/>
              </a:lnSpc>
              <a:spcBef>
                <a:spcPts val="1600"/>
              </a:spcBef>
              <a:spcAft>
                <a:spcPts val="0"/>
              </a:spcAft>
              <a:buClr>
                <a:schemeClr val="dk1"/>
              </a:buClr>
              <a:buSzPts val="1400"/>
              <a:buNone/>
              <a:defRPr>
                <a:solidFill>
                  <a:schemeClr val="dk1"/>
                </a:solidFill>
              </a:defRPr>
            </a:lvl2pPr>
            <a:lvl3pPr lvl="2" rtl="0" algn="r">
              <a:lnSpc>
                <a:spcPct val="100000"/>
              </a:lnSpc>
              <a:spcBef>
                <a:spcPts val="1600"/>
              </a:spcBef>
              <a:spcAft>
                <a:spcPts val="0"/>
              </a:spcAft>
              <a:buClr>
                <a:schemeClr val="dk1"/>
              </a:buClr>
              <a:buSzPts val="1400"/>
              <a:buNone/>
              <a:defRPr>
                <a:solidFill>
                  <a:schemeClr val="dk1"/>
                </a:solidFill>
              </a:defRPr>
            </a:lvl3pPr>
            <a:lvl4pPr lvl="3" rtl="0" algn="r">
              <a:lnSpc>
                <a:spcPct val="100000"/>
              </a:lnSpc>
              <a:spcBef>
                <a:spcPts val="1600"/>
              </a:spcBef>
              <a:spcAft>
                <a:spcPts val="0"/>
              </a:spcAft>
              <a:buClr>
                <a:schemeClr val="dk1"/>
              </a:buClr>
              <a:buSzPts val="1400"/>
              <a:buNone/>
              <a:defRPr>
                <a:solidFill>
                  <a:schemeClr val="dk1"/>
                </a:solidFill>
              </a:defRPr>
            </a:lvl4pPr>
            <a:lvl5pPr lvl="4" rtl="0" algn="r">
              <a:lnSpc>
                <a:spcPct val="100000"/>
              </a:lnSpc>
              <a:spcBef>
                <a:spcPts val="1600"/>
              </a:spcBef>
              <a:spcAft>
                <a:spcPts val="0"/>
              </a:spcAft>
              <a:buClr>
                <a:schemeClr val="dk1"/>
              </a:buClr>
              <a:buSzPts val="1400"/>
              <a:buNone/>
              <a:defRPr>
                <a:solidFill>
                  <a:schemeClr val="dk1"/>
                </a:solidFill>
              </a:defRPr>
            </a:lvl5pPr>
            <a:lvl6pPr lvl="5" rtl="0" algn="r">
              <a:lnSpc>
                <a:spcPct val="100000"/>
              </a:lnSpc>
              <a:spcBef>
                <a:spcPts val="1600"/>
              </a:spcBef>
              <a:spcAft>
                <a:spcPts val="0"/>
              </a:spcAft>
              <a:buClr>
                <a:schemeClr val="dk1"/>
              </a:buClr>
              <a:buSzPts val="1400"/>
              <a:buNone/>
              <a:defRPr>
                <a:solidFill>
                  <a:schemeClr val="dk1"/>
                </a:solidFill>
              </a:defRPr>
            </a:lvl6pPr>
            <a:lvl7pPr lvl="6" rtl="0" algn="r">
              <a:lnSpc>
                <a:spcPct val="100000"/>
              </a:lnSpc>
              <a:spcBef>
                <a:spcPts val="1600"/>
              </a:spcBef>
              <a:spcAft>
                <a:spcPts val="0"/>
              </a:spcAft>
              <a:buClr>
                <a:schemeClr val="dk1"/>
              </a:buClr>
              <a:buSzPts val="1400"/>
              <a:buNone/>
              <a:defRPr>
                <a:solidFill>
                  <a:schemeClr val="dk1"/>
                </a:solidFill>
              </a:defRPr>
            </a:lvl7pPr>
            <a:lvl8pPr lvl="7" rtl="0" algn="r">
              <a:lnSpc>
                <a:spcPct val="100000"/>
              </a:lnSpc>
              <a:spcBef>
                <a:spcPts val="1600"/>
              </a:spcBef>
              <a:spcAft>
                <a:spcPts val="0"/>
              </a:spcAft>
              <a:buClr>
                <a:schemeClr val="dk1"/>
              </a:buClr>
              <a:buSzPts val="1400"/>
              <a:buNone/>
              <a:defRPr>
                <a:solidFill>
                  <a:schemeClr val="dk1"/>
                </a:solidFill>
              </a:defRPr>
            </a:lvl8pPr>
            <a:lvl9pPr lvl="8" rtl="0" algn="r">
              <a:lnSpc>
                <a:spcPct val="100000"/>
              </a:lnSpc>
              <a:spcBef>
                <a:spcPts val="1600"/>
              </a:spcBef>
              <a:spcAft>
                <a:spcPts val="1600"/>
              </a:spcAft>
              <a:buClr>
                <a:schemeClr val="dk1"/>
              </a:buClr>
              <a:buSzPts val="1400"/>
              <a:buNone/>
              <a:defRPr>
                <a:solidFill>
                  <a:schemeClr val="dk1"/>
                </a:solidFill>
              </a:defRPr>
            </a:lvl9pPr>
          </a:lstStyle>
          <a:p/>
        </p:txBody>
      </p:sp>
      <p:sp>
        <p:nvSpPr>
          <p:cNvPr id="3113" name="Google Shape;3113;p29"/>
          <p:cNvSpPr txBox="1"/>
          <p:nvPr>
            <p:ph idx="4" type="title"/>
          </p:nvPr>
        </p:nvSpPr>
        <p:spPr>
          <a:xfrm>
            <a:off x="5868620" y="3116525"/>
            <a:ext cx="2080800" cy="3465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2000"/>
              <a:buFont typeface="Arvo"/>
              <a:buNone/>
              <a:defRPr sz="2000">
                <a:latin typeface="Arvo"/>
                <a:ea typeface="Arvo"/>
                <a:cs typeface="Arvo"/>
                <a:sym typeface="Arvo"/>
              </a:defRPr>
            </a:lvl1pPr>
            <a:lvl2pPr lvl="1" rtl="0">
              <a:lnSpc>
                <a:spcPct val="100000"/>
              </a:lnSpc>
              <a:spcBef>
                <a:spcPts val="0"/>
              </a:spcBef>
              <a:spcAft>
                <a:spcPts val="0"/>
              </a:spcAft>
              <a:buSzPts val="2800"/>
              <a:buNone/>
              <a:defRPr>
                <a:latin typeface="Ubuntu"/>
                <a:ea typeface="Ubuntu"/>
                <a:cs typeface="Ubuntu"/>
                <a:sym typeface="Ubuntu"/>
              </a:defRPr>
            </a:lvl2pPr>
            <a:lvl3pPr lvl="2" rtl="0">
              <a:lnSpc>
                <a:spcPct val="100000"/>
              </a:lnSpc>
              <a:spcBef>
                <a:spcPts val="0"/>
              </a:spcBef>
              <a:spcAft>
                <a:spcPts val="0"/>
              </a:spcAft>
              <a:buSzPts val="2800"/>
              <a:buNone/>
              <a:defRPr>
                <a:latin typeface="Ubuntu"/>
                <a:ea typeface="Ubuntu"/>
                <a:cs typeface="Ubuntu"/>
                <a:sym typeface="Ubuntu"/>
              </a:defRPr>
            </a:lvl3pPr>
            <a:lvl4pPr lvl="3" rtl="0">
              <a:lnSpc>
                <a:spcPct val="100000"/>
              </a:lnSpc>
              <a:spcBef>
                <a:spcPts val="0"/>
              </a:spcBef>
              <a:spcAft>
                <a:spcPts val="0"/>
              </a:spcAft>
              <a:buSzPts val="2800"/>
              <a:buNone/>
              <a:defRPr>
                <a:latin typeface="Ubuntu"/>
                <a:ea typeface="Ubuntu"/>
                <a:cs typeface="Ubuntu"/>
                <a:sym typeface="Ubuntu"/>
              </a:defRPr>
            </a:lvl4pPr>
            <a:lvl5pPr lvl="4" rtl="0">
              <a:lnSpc>
                <a:spcPct val="100000"/>
              </a:lnSpc>
              <a:spcBef>
                <a:spcPts val="0"/>
              </a:spcBef>
              <a:spcAft>
                <a:spcPts val="0"/>
              </a:spcAft>
              <a:buSzPts val="2800"/>
              <a:buNone/>
              <a:defRPr>
                <a:latin typeface="Ubuntu"/>
                <a:ea typeface="Ubuntu"/>
                <a:cs typeface="Ubuntu"/>
                <a:sym typeface="Ubuntu"/>
              </a:defRPr>
            </a:lvl5pPr>
            <a:lvl6pPr lvl="5" rtl="0">
              <a:lnSpc>
                <a:spcPct val="100000"/>
              </a:lnSpc>
              <a:spcBef>
                <a:spcPts val="0"/>
              </a:spcBef>
              <a:spcAft>
                <a:spcPts val="0"/>
              </a:spcAft>
              <a:buSzPts val="2800"/>
              <a:buNone/>
              <a:defRPr>
                <a:latin typeface="Ubuntu"/>
                <a:ea typeface="Ubuntu"/>
                <a:cs typeface="Ubuntu"/>
                <a:sym typeface="Ubuntu"/>
              </a:defRPr>
            </a:lvl6pPr>
            <a:lvl7pPr lvl="6" rtl="0">
              <a:lnSpc>
                <a:spcPct val="100000"/>
              </a:lnSpc>
              <a:spcBef>
                <a:spcPts val="0"/>
              </a:spcBef>
              <a:spcAft>
                <a:spcPts val="0"/>
              </a:spcAft>
              <a:buSzPts val="2800"/>
              <a:buNone/>
              <a:defRPr>
                <a:latin typeface="Ubuntu"/>
                <a:ea typeface="Ubuntu"/>
                <a:cs typeface="Ubuntu"/>
                <a:sym typeface="Ubuntu"/>
              </a:defRPr>
            </a:lvl7pPr>
            <a:lvl8pPr lvl="7" rtl="0">
              <a:lnSpc>
                <a:spcPct val="100000"/>
              </a:lnSpc>
              <a:spcBef>
                <a:spcPts val="0"/>
              </a:spcBef>
              <a:spcAft>
                <a:spcPts val="0"/>
              </a:spcAft>
              <a:buSzPts val="2800"/>
              <a:buNone/>
              <a:defRPr>
                <a:latin typeface="Ubuntu"/>
                <a:ea typeface="Ubuntu"/>
                <a:cs typeface="Ubuntu"/>
                <a:sym typeface="Ubuntu"/>
              </a:defRPr>
            </a:lvl8pPr>
            <a:lvl9pPr lvl="8" rtl="0">
              <a:lnSpc>
                <a:spcPct val="100000"/>
              </a:lnSpc>
              <a:spcBef>
                <a:spcPts val="0"/>
              </a:spcBef>
              <a:spcAft>
                <a:spcPts val="0"/>
              </a:spcAft>
              <a:buSzPts val="2800"/>
              <a:buNone/>
              <a:defRPr>
                <a:latin typeface="Ubuntu"/>
                <a:ea typeface="Ubuntu"/>
                <a:cs typeface="Ubuntu"/>
                <a:sym typeface="Ubuntu"/>
              </a:defRPr>
            </a:lvl9pPr>
          </a:lstStyle>
          <a:p/>
        </p:txBody>
      </p:sp>
      <p:sp>
        <p:nvSpPr>
          <p:cNvPr id="3114" name="Google Shape;3114;p29"/>
          <p:cNvSpPr txBox="1"/>
          <p:nvPr>
            <p:ph idx="5" type="subTitle"/>
          </p:nvPr>
        </p:nvSpPr>
        <p:spPr>
          <a:xfrm>
            <a:off x="5868620" y="3558475"/>
            <a:ext cx="1574700" cy="5292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1400"/>
              <a:buNone/>
              <a:defRPr sz="1400">
                <a:solidFill>
                  <a:schemeClr val="dk1"/>
                </a:solidFill>
              </a:defRPr>
            </a:lvl1pPr>
            <a:lvl2pPr lvl="1" rtl="0">
              <a:lnSpc>
                <a:spcPct val="100000"/>
              </a:lnSpc>
              <a:spcBef>
                <a:spcPts val="1600"/>
              </a:spcBef>
              <a:spcAft>
                <a:spcPts val="0"/>
              </a:spcAft>
              <a:buClr>
                <a:schemeClr val="dk1"/>
              </a:buClr>
              <a:buSzPts val="1400"/>
              <a:buNone/>
              <a:defRPr>
                <a:solidFill>
                  <a:schemeClr val="dk1"/>
                </a:solidFill>
              </a:defRPr>
            </a:lvl2pPr>
            <a:lvl3pPr lvl="2" rtl="0">
              <a:lnSpc>
                <a:spcPct val="100000"/>
              </a:lnSpc>
              <a:spcBef>
                <a:spcPts val="1600"/>
              </a:spcBef>
              <a:spcAft>
                <a:spcPts val="0"/>
              </a:spcAft>
              <a:buClr>
                <a:schemeClr val="dk1"/>
              </a:buClr>
              <a:buSzPts val="1400"/>
              <a:buNone/>
              <a:defRPr>
                <a:solidFill>
                  <a:schemeClr val="dk1"/>
                </a:solidFill>
              </a:defRPr>
            </a:lvl3pPr>
            <a:lvl4pPr lvl="3" rtl="0">
              <a:lnSpc>
                <a:spcPct val="100000"/>
              </a:lnSpc>
              <a:spcBef>
                <a:spcPts val="1600"/>
              </a:spcBef>
              <a:spcAft>
                <a:spcPts val="0"/>
              </a:spcAft>
              <a:buClr>
                <a:schemeClr val="dk1"/>
              </a:buClr>
              <a:buSzPts val="1400"/>
              <a:buNone/>
              <a:defRPr>
                <a:solidFill>
                  <a:schemeClr val="dk1"/>
                </a:solidFill>
              </a:defRPr>
            </a:lvl4pPr>
            <a:lvl5pPr lvl="4" rtl="0">
              <a:lnSpc>
                <a:spcPct val="100000"/>
              </a:lnSpc>
              <a:spcBef>
                <a:spcPts val="1600"/>
              </a:spcBef>
              <a:spcAft>
                <a:spcPts val="0"/>
              </a:spcAft>
              <a:buClr>
                <a:schemeClr val="dk1"/>
              </a:buClr>
              <a:buSzPts val="1400"/>
              <a:buNone/>
              <a:defRPr>
                <a:solidFill>
                  <a:schemeClr val="dk1"/>
                </a:solidFill>
              </a:defRPr>
            </a:lvl5pPr>
            <a:lvl6pPr lvl="5" rtl="0">
              <a:lnSpc>
                <a:spcPct val="100000"/>
              </a:lnSpc>
              <a:spcBef>
                <a:spcPts val="1600"/>
              </a:spcBef>
              <a:spcAft>
                <a:spcPts val="0"/>
              </a:spcAft>
              <a:buClr>
                <a:schemeClr val="dk1"/>
              </a:buClr>
              <a:buSzPts val="1400"/>
              <a:buNone/>
              <a:defRPr>
                <a:solidFill>
                  <a:schemeClr val="dk1"/>
                </a:solidFill>
              </a:defRPr>
            </a:lvl6pPr>
            <a:lvl7pPr lvl="6" rtl="0">
              <a:lnSpc>
                <a:spcPct val="100000"/>
              </a:lnSpc>
              <a:spcBef>
                <a:spcPts val="1600"/>
              </a:spcBef>
              <a:spcAft>
                <a:spcPts val="0"/>
              </a:spcAft>
              <a:buClr>
                <a:schemeClr val="dk1"/>
              </a:buClr>
              <a:buSzPts val="1400"/>
              <a:buNone/>
              <a:defRPr>
                <a:solidFill>
                  <a:schemeClr val="dk1"/>
                </a:solidFill>
              </a:defRPr>
            </a:lvl7pPr>
            <a:lvl8pPr lvl="7" rtl="0">
              <a:lnSpc>
                <a:spcPct val="100000"/>
              </a:lnSpc>
              <a:spcBef>
                <a:spcPts val="1600"/>
              </a:spcBef>
              <a:spcAft>
                <a:spcPts val="0"/>
              </a:spcAft>
              <a:buClr>
                <a:schemeClr val="dk1"/>
              </a:buClr>
              <a:buSzPts val="1400"/>
              <a:buNone/>
              <a:defRPr>
                <a:solidFill>
                  <a:schemeClr val="dk1"/>
                </a:solidFill>
              </a:defRPr>
            </a:lvl8pPr>
            <a:lvl9pPr lvl="8" rtl="0">
              <a:lnSpc>
                <a:spcPct val="100000"/>
              </a:lnSpc>
              <a:spcBef>
                <a:spcPts val="1600"/>
              </a:spcBef>
              <a:spcAft>
                <a:spcPts val="1600"/>
              </a:spcAft>
              <a:buClr>
                <a:schemeClr val="dk1"/>
              </a:buClr>
              <a:buSzPts val="1400"/>
              <a:buNone/>
              <a:defRPr>
                <a:solidFill>
                  <a:schemeClr val="dk1"/>
                </a:solidFill>
              </a:defRPr>
            </a:lvl9pPr>
          </a:lstStyle>
          <a:p/>
        </p:txBody>
      </p:sp>
      <p:sp>
        <p:nvSpPr>
          <p:cNvPr id="3115" name="Google Shape;3115;p29"/>
          <p:cNvSpPr txBox="1"/>
          <p:nvPr>
            <p:ph idx="6" type="title"/>
          </p:nvPr>
        </p:nvSpPr>
        <p:spPr>
          <a:xfrm>
            <a:off x="5868620" y="1649925"/>
            <a:ext cx="2080800" cy="3465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2000"/>
              <a:buFont typeface="Arvo"/>
              <a:buNone/>
              <a:defRPr sz="2000">
                <a:latin typeface="Arvo"/>
                <a:ea typeface="Arvo"/>
                <a:cs typeface="Arvo"/>
                <a:sym typeface="Arvo"/>
              </a:defRPr>
            </a:lvl1pPr>
            <a:lvl2pPr lvl="1" rtl="0">
              <a:lnSpc>
                <a:spcPct val="100000"/>
              </a:lnSpc>
              <a:spcBef>
                <a:spcPts val="0"/>
              </a:spcBef>
              <a:spcAft>
                <a:spcPts val="0"/>
              </a:spcAft>
              <a:buSzPts val="2800"/>
              <a:buNone/>
              <a:defRPr>
                <a:latin typeface="Ubuntu"/>
                <a:ea typeface="Ubuntu"/>
                <a:cs typeface="Ubuntu"/>
                <a:sym typeface="Ubuntu"/>
              </a:defRPr>
            </a:lvl2pPr>
            <a:lvl3pPr lvl="2" rtl="0">
              <a:lnSpc>
                <a:spcPct val="100000"/>
              </a:lnSpc>
              <a:spcBef>
                <a:spcPts val="0"/>
              </a:spcBef>
              <a:spcAft>
                <a:spcPts val="0"/>
              </a:spcAft>
              <a:buSzPts val="2800"/>
              <a:buNone/>
              <a:defRPr>
                <a:latin typeface="Ubuntu"/>
                <a:ea typeface="Ubuntu"/>
                <a:cs typeface="Ubuntu"/>
                <a:sym typeface="Ubuntu"/>
              </a:defRPr>
            </a:lvl3pPr>
            <a:lvl4pPr lvl="3" rtl="0">
              <a:lnSpc>
                <a:spcPct val="100000"/>
              </a:lnSpc>
              <a:spcBef>
                <a:spcPts val="0"/>
              </a:spcBef>
              <a:spcAft>
                <a:spcPts val="0"/>
              </a:spcAft>
              <a:buSzPts val="2800"/>
              <a:buNone/>
              <a:defRPr>
                <a:latin typeface="Ubuntu"/>
                <a:ea typeface="Ubuntu"/>
                <a:cs typeface="Ubuntu"/>
                <a:sym typeface="Ubuntu"/>
              </a:defRPr>
            </a:lvl4pPr>
            <a:lvl5pPr lvl="4" rtl="0">
              <a:lnSpc>
                <a:spcPct val="100000"/>
              </a:lnSpc>
              <a:spcBef>
                <a:spcPts val="0"/>
              </a:spcBef>
              <a:spcAft>
                <a:spcPts val="0"/>
              </a:spcAft>
              <a:buSzPts val="2800"/>
              <a:buNone/>
              <a:defRPr>
                <a:latin typeface="Ubuntu"/>
                <a:ea typeface="Ubuntu"/>
                <a:cs typeface="Ubuntu"/>
                <a:sym typeface="Ubuntu"/>
              </a:defRPr>
            </a:lvl5pPr>
            <a:lvl6pPr lvl="5" rtl="0">
              <a:lnSpc>
                <a:spcPct val="100000"/>
              </a:lnSpc>
              <a:spcBef>
                <a:spcPts val="0"/>
              </a:spcBef>
              <a:spcAft>
                <a:spcPts val="0"/>
              </a:spcAft>
              <a:buSzPts val="2800"/>
              <a:buNone/>
              <a:defRPr>
                <a:latin typeface="Ubuntu"/>
                <a:ea typeface="Ubuntu"/>
                <a:cs typeface="Ubuntu"/>
                <a:sym typeface="Ubuntu"/>
              </a:defRPr>
            </a:lvl6pPr>
            <a:lvl7pPr lvl="6" rtl="0">
              <a:lnSpc>
                <a:spcPct val="100000"/>
              </a:lnSpc>
              <a:spcBef>
                <a:spcPts val="0"/>
              </a:spcBef>
              <a:spcAft>
                <a:spcPts val="0"/>
              </a:spcAft>
              <a:buSzPts val="2800"/>
              <a:buNone/>
              <a:defRPr>
                <a:latin typeface="Ubuntu"/>
                <a:ea typeface="Ubuntu"/>
                <a:cs typeface="Ubuntu"/>
                <a:sym typeface="Ubuntu"/>
              </a:defRPr>
            </a:lvl7pPr>
            <a:lvl8pPr lvl="7" rtl="0">
              <a:lnSpc>
                <a:spcPct val="100000"/>
              </a:lnSpc>
              <a:spcBef>
                <a:spcPts val="0"/>
              </a:spcBef>
              <a:spcAft>
                <a:spcPts val="0"/>
              </a:spcAft>
              <a:buSzPts val="2800"/>
              <a:buNone/>
              <a:defRPr>
                <a:latin typeface="Ubuntu"/>
                <a:ea typeface="Ubuntu"/>
                <a:cs typeface="Ubuntu"/>
                <a:sym typeface="Ubuntu"/>
              </a:defRPr>
            </a:lvl8pPr>
            <a:lvl9pPr lvl="8" rtl="0">
              <a:lnSpc>
                <a:spcPct val="100000"/>
              </a:lnSpc>
              <a:spcBef>
                <a:spcPts val="0"/>
              </a:spcBef>
              <a:spcAft>
                <a:spcPts val="0"/>
              </a:spcAft>
              <a:buSzPts val="2800"/>
              <a:buNone/>
              <a:defRPr>
                <a:latin typeface="Ubuntu"/>
                <a:ea typeface="Ubuntu"/>
                <a:cs typeface="Ubuntu"/>
                <a:sym typeface="Ubuntu"/>
              </a:defRPr>
            </a:lvl9pPr>
          </a:lstStyle>
          <a:p/>
        </p:txBody>
      </p:sp>
      <p:sp>
        <p:nvSpPr>
          <p:cNvPr id="3116" name="Google Shape;3116;p29"/>
          <p:cNvSpPr txBox="1"/>
          <p:nvPr>
            <p:ph idx="7" type="subTitle"/>
          </p:nvPr>
        </p:nvSpPr>
        <p:spPr>
          <a:xfrm>
            <a:off x="5868620" y="2091875"/>
            <a:ext cx="1574700" cy="5292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1400"/>
              <a:buNone/>
              <a:defRPr sz="1400">
                <a:solidFill>
                  <a:schemeClr val="dk1"/>
                </a:solidFill>
              </a:defRPr>
            </a:lvl1pPr>
            <a:lvl2pPr lvl="1" rtl="0">
              <a:lnSpc>
                <a:spcPct val="100000"/>
              </a:lnSpc>
              <a:spcBef>
                <a:spcPts val="1600"/>
              </a:spcBef>
              <a:spcAft>
                <a:spcPts val="0"/>
              </a:spcAft>
              <a:buClr>
                <a:schemeClr val="dk1"/>
              </a:buClr>
              <a:buSzPts val="1400"/>
              <a:buNone/>
              <a:defRPr>
                <a:solidFill>
                  <a:schemeClr val="dk1"/>
                </a:solidFill>
              </a:defRPr>
            </a:lvl2pPr>
            <a:lvl3pPr lvl="2" rtl="0">
              <a:lnSpc>
                <a:spcPct val="100000"/>
              </a:lnSpc>
              <a:spcBef>
                <a:spcPts val="1600"/>
              </a:spcBef>
              <a:spcAft>
                <a:spcPts val="0"/>
              </a:spcAft>
              <a:buClr>
                <a:schemeClr val="dk1"/>
              </a:buClr>
              <a:buSzPts val="1400"/>
              <a:buNone/>
              <a:defRPr>
                <a:solidFill>
                  <a:schemeClr val="dk1"/>
                </a:solidFill>
              </a:defRPr>
            </a:lvl3pPr>
            <a:lvl4pPr lvl="3" rtl="0">
              <a:lnSpc>
                <a:spcPct val="100000"/>
              </a:lnSpc>
              <a:spcBef>
                <a:spcPts val="1600"/>
              </a:spcBef>
              <a:spcAft>
                <a:spcPts val="0"/>
              </a:spcAft>
              <a:buClr>
                <a:schemeClr val="dk1"/>
              </a:buClr>
              <a:buSzPts val="1400"/>
              <a:buNone/>
              <a:defRPr>
                <a:solidFill>
                  <a:schemeClr val="dk1"/>
                </a:solidFill>
              </a:defRPr>
            </a:lvl4pPr>
            <a:lvl5pPr lvl="4" rtl="0">
              <a:lnSpc>
                <a:spcPct val="100000"/>
              </a:lnSpc>
              <a:spcBef>
                <a:spcPts val="1600"/>
              </a:spcBef>
              <a:spcAft>
                <a:spcPts val="0"/>
              </a:spcAft>
              <a:buClr>
                <a:schemeClr val="dk1"/>
              </a:buClr>
              <a:buSzPts val="1400"/>
              <a:buNone/>
              <a:defRPr>
                <a:solidFill>
                  <a:schemeClr val="dk1"/>
                </a:solidFill>
              </a:defRPr>
            </a:lvl5pPr>
            <a:lvl6pPr lvl="5" rtl="0">
              <a:lnSpc>
                <a:spcPct val="100000"/>
              </a:lnSpc>
              <a:spcBef>
                <a:spcPts val="1600"/>
              </a:spcBef>
              <a:spcAft>
                <a:spcPts val="0"/>
              </a:spcAft>
              <a:buClr>
                <a:schemeClr val="dk1"/>
              </a:buClr>
              <a:buSzPts val="1400"/>
              <a:buNone/>
              <a:defRPr>
                <a:solidFill>
                  <a:schemeClr val="dk1"/>
                </a:solidFill>
              </a:defRPr>
            </a:lvl6pPr>
            <a:lvl7pPr lvl="6" rtl="0">
              <a:lnSpc>
                <a:spcPct val="100000"/>
              </a:lnSpc>
              <a:spcBef>
                <a:spcPts val="1600"/>
              </a:spcBef>
              <a:spcAft>
                <a:spcPts val="0"/>
              </a:spcAft>
              <a:buClr>
                <a:schemeClr val="dk1"/>
              </a:buClr>
              <a:buSzPts val="1400"/>
              <a:buNone/>
              <a:defRPr>
                <a:solidFill>
                  <a:schemeClr val="dk1"/>
                </a:solidFill>
              </a:defRPr>
            </a:lvl7pPr>
            <a:lvl8pPr lvl="7" rtl="0">
              <a:lnSpc>
                <a:spcPct val="100000"/>
              </a:lnSpc>
              <a:spcBef>
                <a:spcPts val="1600"/>
              </a:spcBef>
              <a:spcAft>
                <a:spcPts val="0"/>
              </a:spcAft>
              <a:buClr>
                <a:schemeClr val="dk1"/>
              </a:buClr>
              <a:buSzPts val="1400"/>
              <a:buNone/>
              <a:defRPr>
                <a:solidFill>
                  <a:schemeClr val="dk1"/>
                </a:solidFill>
              </a:defRPr>
            </a:lvl8pPr>
            <a:lvl9pPr lvl="8" rtl="0">
              <a:lnSpc>
                <a:spcPct val="100000"/>
              </a:lnSpc>
              <a:spcBef>
                <a:spcPts val="1600"/>
              </a:spcBef>
              <a:spcAft>
                <a:spcPts val="1600"/>
              </a:spcAft>
              <a:buClr>
                <a:schemeClr val="dk1"/>
              </a:buClr>
              <a:buSzPts val="1400"/>
              <a:buNone/>
              <a:defRPr>
                <a:solidFill>
                  <a:schemeClr val="dk1"/>
                </a:solidFill>
              </a:defRPr>
            </a:lvl9pPr>
          </a:lstStyle>
          <a:p/>
        </p:txBody>
      </p:sp>
      <p:sp>
        <p:nvSpPr>
          <p:cNvPr id="3117" name="Google Shape;3117;p29"/>
          <p:cNvSpPr txBox="1"/>
          <p:nvPr>
            <p:ph idx="8" type="title"/>
          </p:nvPr>
        </p:nvSpPr>
        <p:spPr>
          <a:xfrm>
            <a:off x="628350" y="385950"/>
            <a:ext cx="7887300" cy="529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3500"/>
              <a:buNone/>
              <a:defRPr sz="3500"/>
            </a:lvl1pPr>
            <a:lvl2pPr lvl="1" rtl="0" algn="ctr">
              <a:lnSpc>
                <a:spcPct val="100000"/>
              </a:lnSpc>
              <a:spcBef>
                <a:spcPts val="0"/>
              </a:spcBef>
              <a:spcAft>
                <a:spcPts val="0"/>
              </a:spcAft>
              <a:buSzPts val="2400"/>
              <a:buNone/>
              <a:defRPr sz="2400"/>
            </a:lvl2pPr>
            <a:lvl3pPr lvl="2" rtl="0" algn="ctr">
              <a:lnSpc>
                <a:spcPct val="100000"/>
              </a:lnSpc>
              <a:spcBef>
                <a:spcPts val="0"/>
              </a:spcBef>
              <a:spcAft>
                <a:spcPts val="0"/>
              </a:spcAft>
              <a:buSzPts val="2400"/>
              <a:buNone/>
              <a:defRPr sz="2400"/>
            </a:lvl3pPr>
            <a:lvl4pPr lvl="3" rtl="0" algn="ctr">
              <a:lnSpc>
                <a:spcPct val="100000"/>
              </a:lnSpc>
              <a:spcBef>
                <a:spcPts val="0"/>
              </a:spcBef>
              <a:spcAft>
                <a:spcPts val="0"/>
              </a:spcAft>
              <a:buSzPts val="2400"/>
              <a:buNone/>
              <a:defRPr sz="2400"/>
            </a:lvl4pPr>
            <a:lvl5pPr lvl="4" rtl="0" algn="ctr">
              <a:lnSpc>
                <a:spcPct val="100000"/>
              </a:lnSpc>
              <a:spcBef>
                <a:spcPts val="0"/>
              </a:spcBef>
              <a:spcAft>
                <a:spcPts val="0"/>
              </a:spcAft>
              <a:buSzPts val="2400"/>
              <a:buNone/>
              <a:defRPr sz="2400"/>
            </a:lvl5pPr>
            <a:lvl6pPr lvl="5" rtl="0" algn="ctr">
              <a:lnSpc>
                <a:spcPct val="100000"/>
              </a:lnSpc>
              <a:spcBef>
                <a:spcPts val="0"/>
              </a:spcBef>
              <a:spcAft>
                <a:spcPts val="0"/>
              </a:spcAft>
              <a:buSzPts val="2400"/>
              <a:buNone/>
              <a:defRPr sz="2400"/>
            </a:lvl6pPr>
            <a:lvl7pPr lvl="6" rtl="0" algn="ctr">
              <a:lnSpc>
                <a:spcPct val="100000"/>
              </a:lnSpc>
              <a:spcBef>
                <a:spcPts val="0"/>
              </a:spcBef>
              <a:spcAft>
                <a:spcPts val="0"/>
              </a:spcAft>
              <a:buSzPts val="2400"/>
              <a:buNone/>
              <a:defRPr sz="2400"/>
            </a:lvl7pPr>
            <a:lvl8pPr lvl="7" rtl="0" algn="ctr">
              <a:lnSpc>
                <a:spcPct val="100000"/>
              </a:lnSpc>
              <a:spcBef>
                <a:spcPts val="0"/>
              </a:spcBef>
              <a:spcAft>
                <a:spcPts val="0"/>
              </a:spcAft>
              <a:buSzPts val="2400"/>
              <a:buNone/>
              <a:defRPr sz="2400"/>
            </a:lvl8pPr>
            <a:lvl9pPr lvl="8" rtl="0" algn="ctr">
              <a:lnSpc>
                <a:spcPct val="100000"/>
              </a:lnSpc>
              <a:spcBef>
                <a:spcPts val="0"/>
              </a:spcBef>
              <a:spcAft>
                <a:spcPts val="0"/>
              </a:spcAft>
              <a:buSzPts val="2400"/>
              <a:buNone/>
              <a:defRPr sz="2400"/>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04">
  <p:cSld name="CUSTOM_11_2">
    <p:bg>
      <p:bgPr>
        <a:noFill/>
      </p:bgPr>
    </p:bg>
    <p:spTree>
      <p:nvGrpSpPr>
        <p:cNvPr id="3118" name="Shape 3118"/>
        <p:cNvGrpSpPr/>
        <p:nvPr/>
      </p:nvGrpSpPr>
      <p:grpSpPr>
        <a:xfrm>
          <a:off x="0" y="0"/>
          <a:ext cx="0" cy="0"/>
          <a:chOff x="0" y="0"/>
          <a:chExt cx="0" cy="0"/>
        </a:xfrm>
      </p:grpSpPr>
      <p:grpSp>
        <p:nvGrpSpPr>
          <p:cNvPr id="3119" name="Google Shape;3119;p30"/>
          <p:cNvGrpSpPr/>
          <p:nvPr/>
        </p:nvGrpSpPr>
        <p:grpSpPr>
          <a:xfrm>
            <a:off x="2" y="-9528"/>
            <a:ext cx="9143724" cy="5158800"/>
            <a:chOff x="245950" y="1040800"/>
            <a:chExt cx="7103025" cy="3616150"/>
          </a:xfrm>
        </p:grpSpPr>
        <p:sp>
          <p:nvSpPr>
            <p:cNvPr id="3120" name="Google Shape;3120;p30"/>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1" name="Google Shape;3121;p30"/>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2" name="Google Shape;3122;p30"/>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3" name="Google Shape;3123;p30"/>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4" name="Google Shape;3124;p30"/>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5" name="Google Shape;3125;p30"/>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6" name="Google Shape;3126;p30"/>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7" name="Google Shape;3127;p30"/>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8" name="Google Shape;3128;p30"/>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9" name="Google Shape;3129;p30"/>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0" name="Google Shape;3130;p30"/>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1" name="Google Shape;3131;p30"/>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2" name="Google Shape;3132;p30"/>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3" name="Google Shape;3133;p30"/>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4" name="Google Shape;3134;p30"/>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5" name="Google Shape;3135;p30"/>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6" name="Google Shape;3136;p30"/>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7" name="Google Shape;3137;p30"/>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8" name="Google Shape;3138;p30"/>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9" name="Google Shape;3139;p30"/>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0" name="Google Shape;3140;p30"/>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1" name="Google Shape;3141;p30"/>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2" name="Google Shape;3142;p30"/>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3" name="Google Shape;3143;p30"/>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4" name="Google Shape;3144;p30"/>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5" name="Google Shape;3145;p30"/>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6" name="Google Shape;3146;p30"/>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7" name="Google Shape;3147;p30"/>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8" name="Google Shape;3148;p30"/>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9" name="Google Shape;3149;p30"/>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0" name="Google Shape;3150;p30"/>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1" name="Google Shape;3151;p30"/>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2" name="Google Shape;3152;p30"/>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3" name="Google Shape;3153;p30"/>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4" name="Google Shape;3154;p30"/>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5" name="Google Shape;3155;p30"/>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6" name="Google Shape;3156;p30"/>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7" name="Google Shape;3157;p30"/>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8" name="Google Shape;3158;p30"/>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9" name="Google Shape;3159;p30"/>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0" name="Google Shape;3160;p30"/>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1" name="Google Shape;3161;p30"/>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2" name="Google Shape;3162;p30"/>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3" name="Google Shape;3163;p30"/>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4" name="Google Shape;3164;p30"/>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5" name="Google Shape;3165;p30"/>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6" name="Google Shape;3166;p30"/>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7" name="Google Shape;3167;p30"/>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8" name="Google Shape;3168;p30"/>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9" name="Google Shape;3169;p30"/>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0" name="Google Shape;3170;p30"/>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1" name="Google Shape;3171;p30"/>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2" name="Google Shape;3172;p30"/>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3" name="Google Shape;3173;p30"/>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4" name="Google Shape;3174;p30"/>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5" name="Google Shape;3175;p30"/>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6" name="Google Shape;3176;p30"/>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7" name="Google Shape;3177;p30"/>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8" name="Google Shape;3178;p30"/>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9" name="Google Shape;3179;p30"/>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0" name="Google Shape;3180;p30"/>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1" name="Google Shape;3181;p30"/>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2" name="Google Shape;3182;p30"/>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3" name="Google Shape;3183;p30"/>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4" name="Google Shape;3184;p30"/>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5" name="Google Shape;3185;p30"/>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6" name="Google Shape;3186;p30"/>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7" name="Google Shape;3187;p30"/>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8" name="Google Shape;3188;p30"/>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9" name="Google Shape;3189;p30"/>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0" name="Google Shape;3190;p30"/>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1" name="Google Shape;3191;p30"/>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2" name="Google Shape;3192;p30"/>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3" name="Google Shape;3193;p30"/>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4" name="Google Shape;3194;p30"/>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5" name="Google Shape;3195;p30"/>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6" name="Google Shape;3196;p30"/>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7" name="Google Shape;3197;p30"/>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8" name="Google Shape;3198;p30"/>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9" name="Google Shape;3199;p30"/>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0" name="Google Shape;3200;p30"/>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1" name="Google Shape;3201;p30"/>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2" name="Google Shape;3202;p30"/>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3" name="Google Shape;3203;p30"/>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4" name="Google Shape;3204;p30"/>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5" name="Google Shape;3205;p30"/>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6" name="Google Shape;3206;p30"/>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7" name="Google Shape;3207;p30"/>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8" name="Google Shape;3208;p30"/>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9" name="Google Shape;3209;p30"/>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0" name="Google Shape;3210;p30"/>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1" name="Google Shape;3211;p30"/>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2" name="Google Shape;3212;p30"/>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3" name="Google Shape;3213;p30"/>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4" name="Google Shape;3214;p30"/>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5" name="Google Shape;3215;p30"/>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6" name="Google Shape;3216;p30"/>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7" name="Google Shape;3217;p30"/>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8" name="Google Shape;3218;p30"/>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9" name="Google Shape;3219;p30"/>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0" name="Google Shape;3220;p30"/>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1" name="Google Shape;3221;p30"/>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2" name="Google Shape;3222;p30"/>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3" name="Google Shape;3223;p30"/>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4" name="Google Shape;3224;p30"/>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225" name="Google Shape;3225;p30"/>
          <p:cNvSpPr/>
          <p:nvPr/>
        </p:nvSpPr>
        <p:spPr>
          <a:xfrm rot="10800000">
            <a:off x="0" y="-1050"/>
            <a:ext cx="9144000" cy="51447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6" name="Google Shape;3226;p30"/>
          <p:cNvSpPr/>
          <p:nvPr/>
        </p:nvSpPr>
        <p:spPr>
          <a:xfrm flipH="1" rot="5400000">
            <a:off x="6266150" y="2265625"/>
            <a:ext cx="5144700" cy="611100"/>
          </a:xfrm>
          <a:prstGeom prst="rect">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7" name="Google Shape;3227;p30"/>
          <p:cNvSpPr/>
          <p:nvPr/>
        </p:nvSpPr>
        <p:spPr>
          <a:xfrm>
            <a:off x="50" y="5002200"/>
            <a:ext cx="91440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8" name="Google Shape;3228;p30"/>
          <p:cNvSpPr/>
          <p:nvPr/>
        </p:nvSpPr>
        <p:spPr>
          <a:xfrm flipH="1" rot="5400000">
            <a:off x="0" y="4174950"/>
            <a:ext cx="968700" cy="9687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9" name="Google Shape;3229;p30"/>
          <p:cNvSpPr txBox="1"/>
          <p:nvPr>
            <p:ph idx="1" type="subTitle"/>
          </p:nvPr>
        </p:nvSpPr>
        <p:spPr>
          <a:xfrm>
            <a:off x="1092725" y="2595425"/>
            <a:ext cx="2204100" cy="1495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1"/>
              </a:buClr>
              <a:buSzPts val="1600"/>
              <a:buNone/>
              <a:defRPr sz="1500">
                <a:solidFill>
                  <a:schemeClr val="dk1"/>
                </a:solidFill>
              </a:defRPr>
            </a:lvl1pPr>
            <a:lvl2pPr lvl="1" rtl="0">
              <a:lnSpc>
                <a:spcPct val="100000"/>
              </a:lnSpc>
              <a:spcBef>
                <a:spcPts val="1600"/>
              </a:spcBef>
              <a:spcAft>
                <a:spcPts val="0"/>
              </a:spcAft>
              <a:buClr>
                <a:schemeClr val="dk1"/>
              </a:buClr>
              <a:buSzPts val="1500"/>
              <a:buNone/>
              <a:defRPr sz="1500">
                <a:solidFill>
                  <a:schemeClr val="dk1"/>
                </a:solidFill>
              </a:defRPr>
            </a:lvl2pPr>
            <a:lvl3pPr lvl="2" rtl="0">
              <a:lnSpc>
                <a:spcPct val="100000"/>
              </a:lnSpc>
              <a:spcBef>
                <a:spcPts val="1600"/>
              </a:spcBef>
              <a:spcAft>
                <a:spcPts val="0"/>
              </a:spcAft>
              <a:buClr>
                <a:schemeClr val="dk1"/>
              </a:buClr>
              <a:buSzPts val="1500"/>
              <a:buNone/>
              <a:defRPr sz="1500">
                <a:solidFill>
                  <a:schemeClr val="dk1"/>
                </a:solidFill>
              </a:defRPr>
            </a:lvl3pPr>
            <a:lvl4pPr lvl="3" rtl="0">
              <a:lnSpc>
                <a:spcPct val="100000"/>
              </a:lnSpc>
              <a:spcBef>
                <a:spcPts val="1600"/>
              </a:spcBef>
              <a:spcAft>
                <a:spcPts val="0"/>
              </a:spcAft>
              <a:buClr>
                <a:schemeClr val="dk1"/>
              </a:buClr>
              <a:buSzPts val="1500"/>
              <a:buNone/>
              <a:defRPr sz="1500">
                <a:solidFill>
                  <a:schemeClr val="dk1"/>
                </a:solidFill>
              </a:defRPr>
            </a:lvl4pPr>
            <a:lvl5pPr lvl="4" rtl="0">
              <a:lnSpc>
                <a:spcPct val="100000"/>
              </a:lnSpc>
              <a:spcBef>
                <a:spcPts val="1600"/>
              </a:spcBef>
              <a:spcAft>
                <a:spcPts val="0"/>
              </a:spcAft>
              <a:buClr>
                <a:schemeClr val="dk1"/>
              </a:buClr>
              <a:buSzPts val="1500"/>
              <a:buNone/>
              <a:defRPr sz="1500">
                <a:solidFill>
                  <a:schemeClr val="dk1"/>
                </a:solidFill>
              </a:defRPr>
            </a:lvl5pPr>
            <a:lvl6pPr lvl="5" rtl="0">
              <a:lnSpc>
                <a:spcPct val="100000"/>
              </a:lnSpc>
              <a:spcBef>
                <a:spcPts val="1600"/>
              </a:spcBef>
              <a:spcAft>
                <a:spcPts val="0"/>
              </a:spcAft>
              <a:buClr>
                <a:schemeClr val="dk1"/>
              </a:buClr>
              <a:buSzPts val="1500"/>
              <a:buNone/>
              <a:defRPr sz="1500">
                <a:solidFill>
                  <a:schemeClr val="dk1"/>
                </a:solidFill>
              </a:defRPr>
            </a:lvl6pPr>
            <a:lvl7pPr lvl="6" rtl="0">
              <a:lnSpc>
                <a:spcPct val="100000"/>
              </a:lnSpc>
              <a:spcBef>
                <a:spcPts val="1600"/>
              </a:spcBef>
              <a:spcAft>
                <a:spcPts val="0"/>
              </a:spcAft>
              <a:buClr>
                <a:schemeClr val="dk1"/>
              </a:buClr>
              <a:buSzPts val="1500"/>
              <a:buNone/>
              <a:defRPr sz="1500">
                <a:solidFill>
                  <a:schemeClr val="dk1"/>
                </a:solidFill>
              </a:defRPr>
            </a:lvl7pPr>
            <a:lvl8pPr lvl="7" rtl="0">
              <a:lnSpc>
                <a:spcPct val="100000"/>
              </a:lnSpc>
              <a:spcBef>
                <a:spcPts val="1600"/>
              </a:spcBef>
              <a:spcAft>
                <a:spcPts val="0"/>
              </a:spcAft>
              <a:buClr>
                <a:schemeClr val="dk1"/>
              </a:buClr>
              <a:buSzPts val="1500"/>
              <a:buNone/>
              <a:defRPr sz="1500">
                <a:solidFill>
                  <a:schemeClr val="dk1"/>
                </a:solidFill>
              </a:defRPr>
            </a:lvl8pPr>
            <a:lvl9pPr lvl="8" rtl="0">
              <a:lnSpc>
                <a:spcPct val="100000"/>
              </a:lnSpc>
              <a:spcBef>
                <a:spcPts val="1600"/>
              </a:spcBef>
              <a:spcAft>
                <a:spcPts val="1600"/>
              </a:spcAft>
              <a:buClr>
                <a:schemeClr val="dk1"/>
              </a:buClr>
              <a:buSzPts val="1500"/>
              <a:buNone/>
              <a:defRPr sz="1500">
                <a:solidFill>
                  <a:schemeClr val="dk1"/>
                </a:solidFill>
              </a:defRPr>
            </a:lvl9pPr>
          </a:lstStyle>
          <a:p/>
        </p:txBody>
      </p:sp>
      <p:sp>
        <p:nvSpPr>
          <p:cNvPr id="3230" name="Google Shape;3230;p30"/>
          <p:cNvSpPr txBox="1"/>
          <p:nvPr>
            <p:ph type="title"/>
          </p:nvPr>
        </p:nvSpPr>
        <p:spPr>
          <a:xfrm>
            <a:off x="1100100" y="1743375"/>
            <a:ext cx="2204100" cy="771600"/>
          </a:xfrm>
          <a:prstGeom prst="rect">
            <a:avLst/>
          </a:prstGeom>
        </p:spPr>
        <p:txBody>
          <a:bodyPr anchorCtr="0" anchor="ctr" bIns="91425" lIns="91425" spcFirstLastPara="1" rIns="91425" wrap="square" tIns="91425">
            <a:noAutofit/>
          </a:bodyPr>
          <a:lstStyle>
            <a:lvl1pPr lvl="0" rtl="0">
              <a:spcBef>
                <a:spcPts val="0"/>
              </a:spcBef>
              <a:spcAft>
                <a:spcPts val="0"/>
              </a:spcAft>
              <a:buSzPts val="2500"/>
              <a:buFont typeface="Arvo"/>
              <a:buNone/>
              <a:defRPr sz="2500">
                <a:latin typeface="Arvo"/>
                <a:ea typeface="Arvo"/>
                <a:cs typeface="Arvo"/>
                <a:sym typeface="Arvo"/>
              </a:defRPr>
            </a:lvl1pPr>
            <a:lvl2pPr lvl="1" rtl="0">
              <a:lnSpc>
                <a:spcPct val="100000"/>
              </a:lnSpc>
              <a:spcBef>
                <a:spcPts val="0"/>
              </a:spcBef>
              <a:spcAft>
                <a:spcPts val="0"/>
              </a:spcAft>
              <a:buSzPts val="2800"/>
              <a:buNone/>
              <a:defRPr>
                <a:latin typeface="Ubuntu"/>
                <a:ea typeface="Ubuntu"/>
                <a:cs typeface="Ubuntu"/>
                <a:sym typeface="Ubuntu"/>
              </a:defRPr>
            </a:lvl2pPr>
            <a:lvl3pPr lvl="2" rtl="0">
              <a:lnSpc>
                <a:spcPct val="100000"/>
              </a:lnSpc>
              <a:spcBef>
                <a:spcPts val="0"/>
              </a:spcBef>
              <a:spcAft>
                <a:spcPts val="0"/>
              </a:spcAft>
              <a:buSzPts val="2800"/>
              <a:buNone/>
              <a:defRPr>
                <a:latin typeface="Ubuntu"/>
                <a:ea typeface="Ubuntu"/>
                <a:cs typeface="Ubuntu"/>
                <a:sym typeface="Ubuntu"/>
              </a:defRPr>
            </a:lvl3pPr>
            <a:lvl4pPr lvl="3" rtl="0">
              <a:lnSpc>
                <a:spcPct val="100000"/>
              </a:lnSpc>
              <a:spcBef>
                <a:spcPts val="0"/>
              </a:spcBef>
              <a:spcAft>
                <a:spcPts val="0"/>
              </a:spcAft>
              <a:buSzPts val="2800"/>
              <a:buNone/>
              <a:defRPr>
                <a:latin typeface="Ubuntu"/>
                <a:ea typeface="Ubuntu"/>
                <a:cs typeface="Ubuntu"/>
                <a:sym typeface="Ubuntu"/>
              </a:defRPr>
            </a:lvl4pPr>
            <a:lvl5pPr lvl="4" rtl="0">
              <a:lnSpc>
                <a:spcPct val="100000"/>
              </a:lnSpc>
              <a:spcBef>
                <a:spcPts val="0"/>
              </a:spcBef>
              <a:spcAft>
                <a:spcPts val="0"/>
              </a:spcAft>
              <a:buSzPts val="2800"/>
              <a:buNone/>
              <a:defRPr>
                <a:latin typeface="Ubuntu"/>
                <a:ea typeface="Ubuntu"/>
                <a:cs typeface="Ubuntu"/>
                <a:sym typeface="Ubuntu"/>
              </a:defRPr>
            </a:lvl5pPr>
            <a:lvl6pPr lvl="5" rtl="0">
              <a:lnSpc>
                <a:spcPct val="100000"/>
              </a:lnSpc>
              <a:spcBef>
                <a:spcPts val="0"/>
              </a:spcBef>
              <a:spcAft>
                <a:spcPts val="0"/>
              </a:spcAft>
              <a:buSzPts val="2800"/>
              <a:buNone/>
              <a:defRPr>
                <a:latin typeface="Ubuntu"/>
                <a:ea typeface="Ubuntu"/>
                <a:cs typeface="Ubuntu"/>
                <a:sym typeface="Ubuntu"/>
              </a:defRPr>
            </a:lvl6pPr>
            <a:lvl7pPr lvl="6" rtl="0">
              <a:lnSpc>
                <a:spcPct val="100000"/>
              </a:lnSpc>
              <a:spcBef>
                <a:spcPts val="0"/>
              </a:spcBef>
              <a:spcAft>
                <a:spcPts val="0"/>
              </a:spcAft>
              <a:buSzPts val="2800"/>
              <a:buNone/>
              <a:defRPr>
                <a:latin typeface="Ubuntu"/>
                <a:ea typeface="Ubuntu"/>
                <a:cs typeface="Ubuntu"/>
                <a:sym typeface="Ubuntu"/>
              </a:defRPr>
            </a:lvl7pPr>
            <a:lvl8pPr lvl="7" rtl="0">
              <a:lnSpc>
                <a:spcPct val="100000"/>
              </a:lnSpc>
              <a:spcBef>
                <a:spcPts val="0"/>
              </a:spcBef>
              <a:spcAft>
                <a:spcPts val="0"/>
              </a:spcAft>
              <a:buSzPts val="2800"/>
              <a:buNone/>
              <a:defRPr>
                <a:latin typeface="Ubuntu"/>
                <a:ea typeface="Ubuntu"/>
                <a:cs typeface="Ubuntu"/>
                <a:sym typeface="Ubuntu"/>
              </a:defRPr>
            </a:lvl8pPr>
            <a:lvl9pPr lvl="8" rtl="0">
              <a:lnSpc>
                <a:spcPct val="100000"/>
              </a:lnSpc>
              <a:spcBef>
                <a:spcPts val="0"/>
              </a:spcBef>
              <a:spcAft>
                <a:spcPts val="0"/>
              </a:spcAft>
              <a:buSzPts val="2800"/>
              <a:buNone/>
              <a:defRPr>
                <a:latin typeface="Ubuntu"/>
                <a:ea typeface="Ubuntu"/>
                <a:cs typeface="Ubuntu"/>
                <a:sym typeface="Ubuntu"/>
              </a:defRPr>
            </a:lvl9pPr>
          </a:lstStyl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05">
  <p:cSld name="CUSTOM_11_1_1">
    <p:bg>
      <p:bgPr>
        <a:noFill/>
      </p:bgPr>
    </p:bg>
    <p:spTree>
      <p:nvGrpSpPr>
        <p:cNvPr id="3231" name="Shape 3231"/>
        <p:cNvGrpSpPr/>
        <p:nvPr/>
      </p:nvGrpSpPr>
      <p:grpSpPr>
        <a:xfrm>
          <a:off x="0" y="0"/>
          <a:ext cx="0" cy="0"/>
          <a:chOff x="0" y="0"/>
          <a:chExt cx="0" cy="0"/>
        </a:xfrm>
      </p:grpSpPr>
      <p:grpSp>
        <p:nvGrpSpPr>
          <p:cNvPr id="3232" name="Google Shape;3232;p31"/>
          <p:cNvGrpSpPr/>
          <p:nvPr/>
        </p:nvGrpSpPr>
        <p:grpSpPr>
          <a:xfrm>
            <a:off x="2" y="-9528"/>
            <a:ext cx="9143724" cy="5158800"/>
            <a:chOff x="245950" y="1040800"/>
            <a:chExt cx="7103025" cy="3616150"/>
          </a:xfrm>
        </p:grpSpPr>
        <p:sp>
          <p:nvSpPr>
            <p:cNvPr id="3233" name="Google Shape;3233;p31"/>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4" name="Google Shape;3234;p31"/>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5" name="Google Shape;3235;p31"/>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6" name="Google Shape;3236;p31"/>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7" name="Google Shape;3237;p31"/>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8" name="Google Shape;3238;p31"/>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9" name="Google Shape;3239;p31"/>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0" name="Google Shape;3240;p31"/>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1" name="Google Shape;3241;p31"/>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2" name="Google Shape;3242;p31"/>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3" name="Google Shape;3243;p31"/>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4" name="Google Shape;3244;p31"/>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5" name="Google Shape;3245;p31"/>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6" name="Google Shape;3246;p31"/>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7" name="Google Shape;3247;p31"/>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8" name="Google Shape;3248;p31"/>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9" name="Google Shape;3249;p31"/>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0" name="Google Shape;3250;p31"/>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1" name="Google Shape;3251;p31"/>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2" name="Google Shape;3252;p31"/>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3" name="Google Shape;3253;p31"/>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4" name="Google Shape;3254;p31"/>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5" name="Google Shape;3255;p31"/>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6" name="Google Shape;3256;p31"/>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7" name="Google Shape;3257;p31"/>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8" name="Google Shape;3258;p31"/>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9" name="Google Shape;3259;p31"/>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0" name="Google Shape;3260;p31"/>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1" name="Google Shape;3261;p31"/>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2" name="Google Shape;3262;p31"/>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3" name="Google Shape;3263;p31"/>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4" name="Google Shape;3264;p31"/>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5" name="Google Shape;3265;p31"/>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6" name="Google Shape;3266;p31"/>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7" name="Google Shape;3267;p31"/>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8" name="Google Shape;3268;p31"/>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9" name="Google Shape;3269;p31"/>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0" name="Google Shape;3270;p31"/>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1" name="Google Shape;3271;p31"/>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2" name="Google Shape;3272;p31"/>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3" name="Google Shape;3273;p31"/>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4" name="Google Shape;3274;p31"/>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5" name="Google Shape;3275;p31"/>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6" name="Google Shape;3276;p31"/>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7" name="Google Shape;3277;p31"/>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8" name="Google Shape;3278;p31"/>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9" name="Google Shape;3279;p31"/>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0" name="Google Shape;3280;p31"/>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1" name="Google Shape;3281;p31"/>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2" name="Google Shape;3282;p31"/>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3" name="Google Shape;3283;p31"/>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4" name="Google Shape;3284;p31"/>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5" name="Google Shape;3285;p31"/>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6" name="Google Shape;3286;p31"/>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7" name="Google Shape;3287;p31"/>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8" name="Google Shape;3288;p31"/>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9" name="Google Shape;3289;p31"/>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0" name="Google Shape;3290;p31"/>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1" name="Google Shape;3291;p31"/>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2" name="Google Shape;3292;p31"/>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3" name="Google Shape;3293;p31"/>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4" name="Google Shape;3294;p31"/>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5" name="Google Shape;3295;p31"/>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6" name="Google Shape;3296;p31"/>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7" name="Google Shape;3297;p31"/>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8" name="Google Shape;3298;p31"/>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9" name="Google Shape;3299;p31"/>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0" name="Google Shape;3300;p31"/>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1" name="Google Shape;3301;p31"/>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2" name="Google Shape;3302;p31"/>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3" name="Google Shape;3303;p31"/>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4" name="Google Shape;3304;p31"/>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5" name="Google Shape;3305;p31"/>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6" name="Google Shape;3306;p31"/>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7" name="Google Shape;3307;p31"/>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8" name="Google Shape;3308;p31"/>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9" name="Google Shape;3309;p31"/>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0" name="Google Shape;3310;p31"/>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1" name="Google Shape;3311;p31"/>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2" name="Google Shape;3312;p31"/>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3" name="Google Shape;3313;p31"/>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4" name="Google Shape;3314;p31"/>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5" name="Google Shape;3315;p31"/>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6" name="Google Shape;3316;p31"/>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7" name="Google Shape;3317;p31"/>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8" name="Google Shape;3318;p31"/>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9" name="Google Shape;3319;p31"/>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0" name="Google Shape;3320;p31"/>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1" name="Google Shape;3321;p31"/>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2" name="Google Shape;3322;p31"/>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3" name="Google Shape;3323;p31"/>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4" name="Google Shape;3324;p31"/>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5" name="Google Shape;3325;p31"/>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6" name="Google Shape;3326;p31"/>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7" name="Google Shape;3327;p31"/>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8" name="Google Shape;3328;p31"/>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9" name="Google Shape;3329;p31"/>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0" name="Google Shape;3330;p31"/>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1" name="Google Shape;3331;p31"/>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2" name="Google Shape;3332;p31"/>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3" name="Google Shape;3333;p31"/>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4" name="Google Shape;3334;p31"/>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5" name="Google Shape;3335;p31"/>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6" name="Google Shape;3336;p31"/>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7" name="Google Shape;3337;p31"/>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338" name="Google Shape;3338;p31"/>
          <p:cNvSpPr/>
          <p:nvPr/>
        </p:nvSpPr>
        <p:spPr>
          <a:xfrm rot="10800000">
            <a:off x="0" y="750"/>
            <a:ext cx="9144000" cy="51429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9" name="Google Shape;3339;p31"/>
          <p:cNvSpPr/>
          <p:nvPr/>
        </p:nvSpPr>
        <p:spPr>
          <a:xfrm flipH="1">
            <a:off x="573600" y="0"/>
            <a:ext cx="85704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0" name="Google Shape;3340;p31"/>
          <p:cNvSpPr/>
          <p:nvPr/>
        </p:nvSpPr>
        <p:spPr>
          <a:xfrm flipH="1" rot="5400000">
            <a:off x="-2267700" y="2266525"/>
            <a:ext cx="5146500" cy="6111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1" name="Google Shape;3341;p31"/>
          <p:cNvSpPr/>
          <p:nvPr/>
        </p:nvSpPr>
        <p:spPr>
          <a:xfrm flipH="1" rot="-5400000">
            <a:off x="8175300" y="0"/>
            <a:ext cx="968700" cy="968700"/>
          </a:xfrm>
          <a:prstGeom prst="rtTriangl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2" name="Google Shape;3342;p31"/>
          <p:cNvSpPr txBox="1"/>
          <p:nvPr>
            <p:ph idx="1" type="subTitle"/>
          </p:nvPr>
        </p:nvSpPr>
        <p:spPr>
          <a:xfrm>
            <a:off x="1100100" y="2614900"/>
            <a:ext cx="3693000" cy="816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1"/>
              </a:buClr>
              <a:buSzPts val="1600"/>
              <a:buNone/>
              <a:defRPr sz="1500">
                <a:solidFill>
                  <a:schemeClr val="dk1"/>
                </a:solidFill>
              </a:defRPr>
            </a:lvl1pPr>
            <a:lvl2pPr lvl="1" rtl="0">
              <a:lnSpc>
                <a:spcPct val="100000"/>
              </a:lnSpc>
              <a:spcBef>
                <a:spcPts val="1600"/>
              </a:spcBef>
              <a:spcAft>
                <a:spcPts val="0"/>
              </a:spcAft>
              <a:buClr>
                <a:schemeClr val="dk1"/>
              </a:buClr>
              <a:buSzPts val="1500"/>
              <a:buNone/>
              <a:defRPr sz="1500">
                <a:solidFill>
                  <a:schemeClr val="dk1"/>
                </a:solidFill>
              </a:defRPr>
            </a:lvl2pPr>
            <a:lvl3pPr lvl="2" rtl="0">
              <a:lnSpc>
                <a:spcPct val="100000"/>
              </a:lnSpc>
              <a:spcBef>
                <a:spcPts val="1600"/>
              </a:spcBef>
              <a:spcAft>
                <a:spcPts val="0"/>
              </a:spcAft>
              <a:buClr>
                <a:schemeClr val="dk1"/>
              </a:buClr>
              <a:buSzPts val="1500"/>
              <a:buNone/>
              <a:defRPr sz="1500">
                <a:solidFill>
                  <a:schemeClr val="dk1"/>
                </a:solidFill>
              </a:defRPr>
            </a:lvl3pPr>
            <a:lvl4pPr lvl="3" rtl="0">
              <a:lnSpc>
                <a:spcPct val="100000"/>
              </a:lnSpc>
              <a:spcBef>
                <a:spcPts val="1600"/>
              </a:spcBef>
              <a:spcAft>
                <a:spcPts val="0"/>
              </a:spcAft>
              <a:buClr>
                <a:schemeClr val="dk1"/>
              </a:buClr>
              <a:buSzPts val="1500"/>
              <a:buNone/>
              <a:defRPr sz="1500">
                <a:solidFill>
                  <a:schemeClr val="dk1"/>
                </a:solidFill>
              </a:defRPr>
            </a:lvl4pPr>
            <a:lvl5pPr lvl="4" rtl="0">
              <a:lnSpc>
                <a:spcPct val="100000"/>
              </a:lnSpc>
              <a:spcBef>
                <a:spcPts val="1600"/>
              </a:spcBef>
              <a:spcAft>
                <a:spcPts val="0"/>
              </a:spcAft>
              <a:buClr>
                <a:schemeClr val="dk1"/>
              </a:buClr>
              <a:buSzPts val="1500"/>
              <a:buNone/>
              <a:defRPr sz="1500">
                <a:solidFill>
                  <a:schemeClr val="dk1"/>
                </a:solidFill>
              </a:defRPr>
            </a:lvl5pPr>
            <a:lvl6pPr lvl="5" rtl="0">
              <a:lnSpc>
                <a:spcPct val="100000"/>
              </a:lnSpc>
              <a:spcBef>
                <a:spcPts val="1600"/>
              </a:spcBef>
              <a:spcAft>
                <a:spcPts val="0"/>
              </a:spcAft>
              <a:buClr>
                <a:schemeClr val="dk1"/>
              </a:buClr>
              <a:buSzPts val="1500"/>
              <a:buNone/>
              <a:defRPr sz="1500">
                <a:solidFill>
                  <a:schemeClr val="dk1"/>
                </a:solidFill>
              </a:defRPr>
            </a:lvl6pPr>
            <a:lvl7pPr lvl="6" rtl="0">
              <a:lnSpc>
                <a:spcPct val="100000"/>
              </a:lnSpc>
              <a:spcBef>
                <a:spcPts val="1600"/>
              </a:spcBef>
              <a:spcAft>
                <a:spcPts val="0"/>
              </a:spcAft>
              <a:buClr>
                <a:schemeClr val="dk1"/>
              </a:buClr>
              <a:buSzPts val="1500"/>
              <a:buNone/>
              <a:defRPr sz="1500">
                <a:solidFill>
                  <a:schemeClr val="dk1"/>
                </a:solidFill>
              </a:defRPr>
            </a:lvl7pPr>
            <a:lvl8pPr lvl="7" rtl="0">
              <a:lnSpc>
                <a:spcPct val="100000"/>
              </a:lnSpc>
              <a:spcBef>
                <a:spcPts val="1600"/>
              </a:spcBef>
              <a:spcAft>
                <a:spcPts val="0"/>
              </a:spcAft>
              <a:buClr>
                <a:schemeClr val="dk1"/>
              </a:buClr>
              <a:buSzPts val="1500"/>
              <a:buNone/>
              <a:defRPr sz="1500">
                <a:solidFill>
                  <a:schemeClr val="dk1"/>
                </a:solidFill>
              </a:defRPr>
            </a:lvl8pPr>
            <a:lvl9pPr lvl="8" rtl="0">
              <a:lnSpc>
                <a:spcPct val="100000"/>
              </a:lnSpc>
              <a:spcBef>
                <a:spcPts val="1600"/>
              </a:spcBef>
              <a:spcAft>
                <a:spcPts val="1600"/>
              </a:spcAft>
              <a:buClr>
                <a:schemeClr val="dk1"/>
              </a:buClr>
              <a:buSzPts val="1500"/>
              <a:buNone/>
              <a:defRPr sz="1500">
                <a:solidFill>
                  <a:schemeClr val="dk1"/>
                </a:solidFill>
              </a:defRPr>
            </a:lvl9pPr>
          </a:lstStyle>
          <a:p/>
        </p:txBody>
      </p:sp>
      <p:sp>
        <p:nvSpPr>
          <p:cNvPr id="3343" name="Google Shape;3343;p31"/>
          <p:cNvSpPr txBox="1"/>
          <p:nvPr>
            <p:ph type="title"/>
          </p:nvPr>
        </p:nvSpPr>
        <p:spPr>
          <a:xfrm>
            <a:off x="1100100" y="2027500"/>
            <a:ext cx="3693000" cy="587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2500"/>
              <a:buFont typeface="Arvo"/>
              <a:buNone/>
              <a:defRPr sz="2500">
                <a:latin typeface="Arvo"/>
                <a:ea typeface="Arvo"/>
                <a:cs typeface="Arvo"/>
                <a:sym typeface="Arvo"/>
              </a:defRPr>
            </a:lvl1pPr>
            <a:lvl2pPr lvl="1" rtl="0">
              <a:lnSpc>
                <a:spcPct val="100000"/>
              </a:lnSpc>
              <a:spcBef>
                <a:spcPts val="0"/>
              </a:spcBef>
              <a:spcAft>
                <a:spcPts val="0"/>
              </a:spcAft>
              <a:buSzPts val="2800"/>
              <a:buNone/>
              <a:defRPr>
                <a:latin typeface="Ubuntu"/>
                <a:ea typeface="Ubuntu"/>
                <a:cs typeface="Ubuntu"/>
                <a:sym typeface="Ubuntu"/>
              </a:defRPr>
            </a:lvl2pPr>
            <a:lvl3pPr lvl="2" rtl="0">
              <a:lnSpc>
                <a:spcPct val="100000"/>
              </a:lnSpc>
              <a:spcBef>
                <a:spcPts val="0"/>
              </a:spcBef>
              <a:spcAft>
                <a:spcPts val="0"/>
              </a:spcAft>
              <a:buSzPts val="2800"/>
              <a:buNone/>
              <a:defRPr>
                <a:latin typeface="Ubuntu"/>
                <a:ea typeface="Ubuntu"/>
                <a:cs typeface="Ubuntu"/>
                <a:sym typeface="Ubuntu"/>
              </a:defRPr>
            </a:lvl3pPr>
            <a:lvl4pPr lvl="3" rtl="0">
              <a:lnSpc>
                <a:spcPct val="100000"/>
              </a:lnSpc>
              <a:spcBef>
                <a:spcPts val="0"/>
              </a:spcBef>
              <a:spcAft>
                <a:spcPts val="0"/>
              </a:spcAft>
              <a:buSzPts val="2800"/>
              <a:buNone/>
              <a:defRPr>
                <a:latin typeface="Ubuntu"/>
                <a:ea typeface="Ubuntu"/>
                <a:cs typeface="Ubuntu"/>
                <a:sym typeface="Ubuntu"/>
              </a:defRPr>
            </a:lvl4pPr>
            <a:lvl5pPr lvl="4" rtl="0">
              <a:lnSpc>
                <a:spcPct val="100000"/>
              </a:lnSpc>
              <a:spcBef>
                <a:spcPts val="0"/>
              </a:spcBef>
              <a:spcAft>
                <a:spcPts val="0"/>
              </a:spcAft>
              <a:buSzPts val="2800"/>
              <a:buNone/>
              <a:defRPr>
                <a:latin typeface="Ubuntu"/>
                <a:ea typeface="Ubuntu"/>
                <a:cs typeface="Ubuntu"/>
                <a:sym typeface="Ubuntu"/>
              </a:defRPr>
            </a:lvl5pPr>
            <a:lvl6pPr lvl="5" rtl="0">
              <a:lnSpc>
                <a:spcPct val="100000"/>
              </a:lnSpc>
              <a:spcBef>
                <a:spcPts val="0"/>
              </a:spcBef>
              <a:spcAft>
                <a:spcPts val="0"/>
              </a:spcAft>
              <a:buSzPts val="2800"/>
              <a:buNone/>
              <a:defRPr>
                <a:latin typeface="Ubuntu"/>
                <a:ea typeface="Ubuntu"/>
                <a:cs typeface="Ubuntu"/>
                <a:sym typeface="Ubuntu"/>
              </a:defRPr>
            </a:lvl6pPr>
            <a:lvl7pPr lvl="6" rtl="0">
              <a:lnSpc>
                <a:spcPct val="100000"/>
              </a:lnSpc>
              <a:spcBef>
                <a:spcPts val="0"/>
              </a:spcBef>
              <a:spcAft>
                <a:spcPts val="0"/>
              </a:spcAft>
              <a:buSzPts val="2800"/>
              <a:buNone/>
              <a:defRPr>
                <a:latin typeface="Ubuntu"/>
                <a:ea typeface="Ubuntu"/>
                <a:cs typeface="Ubuntu"/>
                <a:sym typeface="Ubuntu"/>
              </a:defRPr>
            </a:lvl7pPr>
            <a:lvl8pPr lvl="7" rtl="0">
              <a:lnSpc>
                <a:spcPct val="100000"/>
              </a:lnSpc>
              <a:spcBef>
                <a:spcPts val="0"/>
              </a:spcBef>
              <a:spcAft>
                <a:spcPts val="0"/>
              </a:spcAft>
              <a:buSzPts val="2800"/>
              <a:buNone/>
              <a:defRPr>
                <a:latin typeface="Ubuntu"/>
                <a:ea typeface="Ubuntu"/>
                <a:cs typeface="Ubuntu"/>
                <a:sym typeface="Ubuntu"/>
              </a:defRPr>
            </a:lvl8pPr>
            <a:lvl9pPr lvl="8" rtl="0">
              <a:lnSpc>
                <a:spcPct val="100000"/>
              </a:lnSpc>
              <a:spcBef>
                <a:spcPts val="0"/>
              </a:spcBef>
              <a:spcAft>
                <a:spcPts val="0"/>
              </a:spcAft>
              <a:buSzPts val="2800"/>
              <a:buNone/>
              <a:defRPr>
                <a:latin typeface="Ubuntu"/>
                <a:ea typeface="Ubuntu"/>
                <a:cs typeface="Ubuntu"/>
                <a:sym typeface="Ubuntu"/>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and Credits">
  <p:cSld name="CUSTOM_12">
    <p:spTree>
      <p:nvGrpSpPr>
        <p:cNvPr id="3344" name="Shape 3344"/>
        <p:cNvGrpSpPr/>
        <p:nvPr/>
      </p:nvGrpSpPr>
      <p:grpSpPr>
        <a:xfrm>
          <a:off x="0" y="0"/>
          <a:ext cx="0" cy="0"/>
          <a:chOff x="0" y="0"/>
          <a:chExt cx="0" cy="0"/>
        </a:xfrm>
      </p:grpSpPr>
      <p:grpSp>
        <p:nvGrpSpPr>
          <p:cNvPr id="3345" name="Google Shape;3345;p32"/>
          <p:cNvGrpSpPr/>
          <p:nvPr/>
        </p:nvGrpSpPr>
        <p:grpSpPr>
          <a:xfrm>
            <a:off x="2" y="-9528"/>
            <a:ext cx="9143724" cy="5158800"/>
            <a:chOff x="245950" y="1040800"/>
            <a:chExt cx="7103025" cy="3616150"/>
          </a:xfrm>
        </p:grpSpPr>
        <p:sp>
          <p:nvSpPr>
            <p:cNvPr id="3346" name="Google Shape;3346;p32"/>
            <p:cNvSpPr/>
            <p:nvPr/>
          </p:nvSpPr>
          <p:spPr>
            <a:xfrm>
              <a:off x="24595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7" name="Google Shape;3347;p32"/>
            <p:cNvSpPr/>
            <p:nvPr/>
          </p:nvSpPr>
          <p:spPr>
            <a:xfrm>
              <a:off x="1031875" y="4628725"/>
              <a:ext cx="30575" cy="28225"/>
            </a:xfrm>
            <a:custGeom>
              <a:rect b="b" l="l" r="r" t="t"/>
              <a:pathLst>
                <a:path extrusionOk="0" h="1129" w="1223">
                  <a:moveTo>
                    <a:pt x="219" y="220"/>
                  </a:moveTo>
                  <a:cubicBezTo>
                    <a:pt x="0" y="408"/>
                    <a:pt x="0" y="721"/>
                    <a:pt x="219" y="941"/>
                  </a:cubicBezTo>
                  <a:cubicBezTo>
                    <a:pt x="439" y="1129"/>
                    <a:pt x="784" y="1129"/>
                    <a:pt x="1003" y="941"/>
                  </a:cubicBezTo>
                  <a:cubicBezTo>
                    <a:pt x="1222" y="721"/>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8" name="Google Shape;3348;p32"/>
            <p:cNvSpPr/>
            <p:nvPr/>
          </p:nvSpPr>
          <p:spPr>
            <a:xfrm>
              <a:off x="1817775" y="4628725"/>
              <a:ext cx="30575" cy="28225"/>
            </a:xfrm>
            <a:custGeom>
              <a:rect b="b" l="l" r="r" t="t"/>
              <a:pathLst>
                <a:path extrusionOk="0" h="1129" w="1223">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9" name="Google Shape;3349;p32"/>
            <p:cNvSpPr/>
            <p:nvPr/>
          </p:nvSpPr>
          <p:spPr>
            <a:xfrm>
              <a:off x="26037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0" name="Google Shape;3350;p32"/>
            <p:cNvSpPr/>
            <p:nvPr/>
          </p:nvSpPr>
          <p:spPr>
            <a:xfrm>
              <a:off x="3388825" y="4628725"/>
              <a:ext cx="31375" cy="28225"/>
            </a:xfrm>
            <a:custGeom>
              <a:rect b="b" l="l" r="r" t="t"/>
              <a:pathLst>
                <a:path extrusionOk="0" h="1129" w="1255">
                  <a:moveTo>
                    <a:pt x="220" y="220"/>
                  </a:moveTo>
                  <a:cubicBezTo>
                    <a:pt x="0" y="408"/>
                    <a:pt x="0"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1" name="Google Shape;3351;p32"/>
            <p:cNvSpPr/>
            <p:nvPr/>
          </p:nvSpPr>
          <p:spPr>
            <a:xfrm>
              <a:off x="4174725" y="4628725"/>
              <a:ext cx="31375" cy="28225"/>
            </a:xfrm>
            <a:custGeom>
              <a:rect b="b" l="l" r="r" t="t"/>
              <a:pathLst>
                <a:path extrusionOk="0" h="1129" w="1255">
                  <a:moveTo>
                    <a:pt x="220" y="220"/>
                  </a:moveTo>
                  <a:cubicBezTo>
                    <a:pt x="1" y="408"/>
                    <a:pt x="1" y="721"/>
                    <a:pt x="220" y="941"/>
                  </a:cubicBezTo>
                  <a:cubicBezTo>
                    <a:pt x="440" y="1129"/>
                    <a:pt x="816" y="1129"/>
                    <a:pt x="1035" y="941"/>
                  </a:cubicBezTo>
                  <a:cubicBezTo>
                    <a:pt x="1255" y="721"/>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2" name="Google Shape;3352;p32"/>
            <p:cNvSpPr/>
            <p:nvPr/>
          </p:nvSpPr>
          <p:spPr>
            <a:xfrm>
              <a:off x="4960650" y="4628725"/>
              <a:ext cx="31375" cy="28225"/>
            </a:xfrm>
            <a:custGeom>
              <a:rect b="b" l="l" r="r" t="t"/>
              <a:pathLst>
                <a:path extrusionOk="0" h="1129" w="1255">
                  <a:moveTo>
                    <a:pt x="220" y="220"/>
                  </a:moveTo>
                  <a:cubicBezTo>
                    <a:pt x="1" y="408"/>
                    <a:pt x="1" y="721"/>
                    <a:pt x="220" y="941"/>
                  </a:cubicBezTo>
                  <a:cubicBezTo>
                    <a:pt x="439" y="1129"/>
                    <a:pt x="815" y="1129"/>
                    <a:pt x="1035" y="941"/>
                  </a:cubicBezTo>
                  <a:cubicBezTo>
                    <a:pt x="1254" y="721"/>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3" name="Google Shape;3353;p32"/>
            <p:cNvSpPr/>
            <p:nvPr/>
          </p:nvSpPr>
          <p:spPr>
            <a:xfrm>
              <a:off x="5746575"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2" y="721"/>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4" name="Google Shape;3354;p32"/>
            <p:cNvSpPr/>
            <p:nvPr/>
          </p:nvSpPr>
          <p:spPr>
            <a:xfrm>
              <a:off x="6532475" y="4628725"/>
              <a:ext cx="30600" cy="28225"/>
            </a:xfrm>
            <a:custGeom>
              <a:rect b="b" l="l" r="r" t="t"/>
              <a:pathLst>
                <a:path extrusionOk="0" h="1129" w="1224">
                  <a:moveTo>
                    <a:pt x="220" y="220"/>
                  </a:moveTo>
                  <a:cubicBezTo>
                    <a:pt x="1" y="408"/>
                    <a:pt x="1" y="721"/>
                    <a:pt x="220" y="941"/>
                  </a:cubicBezTo>
                  <a:cubicBezTo>
                    <a:pt x="439" y="1129"/>
                    <a:pt x="784" y="1129"/>
                    <a:pt x="1004" y="941"/>
                  </a:cubicBezTo>
                  <a:cubicBezTo>
                    <a:pt x="1223" y="721"/>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5" name="Google Shape;3355;p32"/>
            <p:cNvSpPr/>
            <p:nvPr/>
          </p:nvSpPr>
          <p:spPr>
            <a:xfrm>
              <a:off x="7318400" y="4628725"/>
              <a:ext cx="30575" cy="28225"/>
            </a:xfrm>
            <a:custGeom>
              <a:rect b="b" l="l" r="r" t="t"/>
              <a:pathLst>
                <a:path extrusionOk="0" h="1129" w="1223">
                  <a:moveTo>
                    <a:pt x="220" y="220"/>
                  </a:moveTo>
                  <a:cubicBezTo>
                    <a:pt x="0" y="408"/>
                    <a:pt x="0" y="721"/>
                    <a:pt x="220" y="941"/>
                  </a:cubicBezTo>
                  <a:cubicBezTo>
                    <a:pt x="439" y="1129"/>
                    <a:pt x="784" y="1129"/>
                    <a:pt x="1003" y="941"/>
                  </a:cubicBezTo>
                  <a:cubicBezTo>
                    <a:pt x="1223" y="721"/>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6" name="Google Shape;3356;p32"/>
            <p:cNvSpPr/>
            <p:nvPr/>
          </p:nvSpPr>
          <p:spPr>
            <a:xfrm>
              <a:off x="637725" y="4269850"/>
              <a:ext cx="31375" cy="28225"/>
            </a:xfrm>
            <a:custGeom>
              <a:rect b="b" l="l" r="r" t="t"/>
              <a:pathLst>
                <a:path extrusionOk="0" h="1129" w="1255">
                  <a:moveTo>
                    <a:pt x="220" y="220"/>
                  </a:moveTo>
                  <a:cubicBezTo>
                    <a:pt x="1" y="408"/>
                    <a:pt x="1" y="722"/>
                    <a:pt x="220" y="941"/>
                  </a:cubicBezTo>
                  <a:cubicBezTo>
                    <a:pt x="439" y="1129"/>
                    <a:pt x="816" y="1129"/>
                    <a:pt x="1035" y="941"/>
                  </a:cubicBezTo>
                  <a:cubicBezTo>
                    <a:pt x="1254" y="722"/>
                    <a:pt x="1254" y="408"/>
                    <a:pt x="1035" y="220"/>
                  </a:cubicBezTo>
                  <a:cubicBezTo>
                    <a:pt x="816"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7" name="Google Shape;3357;p32"/>
            <p:cNvSpPr/>
            <p:nvPr/>
          </p:nvSpPr>
          <p:spPr>
            <a:xfrm>
              <a:off x="1423650" y="4269850"/>
              <a:ext cx="31350" cy="28225"/>
            </a:xfrm>
            <a:custGeom>
              <a:rect b="b" l="l" r="r" t="t"/>
              <a:pathLst>
                <a:path extrusionOk="0" h="1129" w="1254">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8" name="Google Shape;3358;p32"/>
            <p:cNvSpPr/>
            <p:nvPr/>
          </p:nvSpPr>
          <p:spPr>
            <a:xfrm>
              <a:off x="2209550"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9" name="Google Shape;3359;p32"/>
            <p:cNvSpPr/>
            <p:nvPr/>
          </p:nvSpPr>
          <p:spPr>
            <a:xfrm>
              <a:off x="299547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0" name="Google Shape;3360;p32"/>
            <p:cNvSpPr/>
            <p:nvPr/>
          </p:nvSpPr>
          <p:spPr>
            <a:xfrm>
              <a:off x="3781400" y="4269850"/>
              <a:ext cx="30575" cy="28225"/>
            </a:xfrm>
            <a:custGeom>
              <a:rect b="b" l="l" r="r" t="t"/>
              <a:pathLst>
                <a:path extrusionOk="0" h="1129"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1" name="Google Shape;3361;p32"/>
            <p:cNvSpPr/>
            <p:nvPr/>
          </p:nvSpPr>
          <p:spPr>
            <a:xfrm>
              <a:off x="4567300" y="4269850"/>
              <a:ext cx="30575" cy="28225"/>
            </a:xfrm>
            <a:custGeom>
              <a:rect b="b" l="l" r="r" t="t"/>
              <a:pathLst>
                <a:path extrusionOk="0" h="1129"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2" name="Google Shape;3362;p32"/>
            <p:cNvSpPr/>
            <p:nvPr/>
          </p:nvSpPr>
          <p:spPr>
            <a:xfrm>
              <a:off x="5353225"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3" name="Google Shape;3363;p32"/>
            <p:cNvSpPr/>
            <p:nvPr/>
          </p:nvSpPr>
          <p:spPr>
            <a:xfrm>
              <a:off x="6139125" y="4269850"/>
              <a:ext cx="30600" cy="28225"/>
            </a:xfrm>
            <a:custGeom>
              <a:rect b="b" l="l" r="r" t="t"/>
              <a:pathLst>
                <a:path extrusionOk="0" h="1129" w="1224">
                  <a:moveTo>
                    <a:pt x="220" y="220"/>
                  </a:moveTo>
                  <a:cubicBezTo>
                    <a:pt x="1" y="408"/>
                    <a:pt x="1" y="722"/>
                    <a:pt x="220" y="941"/>
                  </a:cubicBezTo>
                  <a:cubicBezTo>
                    <a:pt x="440" y="1129"/>
                    <a:pt x="784" y="1129"/>
                    <a:pt x="1004" y="941"/>
                  </a:cubicBezTo>
                  <a:cubicBezTo>
                    <a:pt x="1223" y="722"/>
                    <a:pt x="1223" y="408"/>
                    <a:pt x="1004" y="220"/>
                  </a:cubicBezTo>
                  <a:cubicBezTo>
                    <a:pt x="784"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4" name="Google Shape;3364;p32"/>
            <p:cNvSpPr/>
            <p:nvPr/>
          </p:nvSpPr>
          <p:spPr>
            <a:xfrm>
              <a:off x="6925050" y="4269850"/>
              <a:ext cx="30575" cy="28225"/>
            </a:xfrm>
            <a:custGeom>
              <a:rect b="b" l="l" r="r" t="t"/>
              <a:pathLst>
                <a:path extrusionOk="0" h="1129"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5" name="Google Shape;3365;p32"/>
            <p:cNvSpPr/>
            <p:nvPr/>
          </p:nvSpPr>
          <p:spPr>
            <a:xfrm>
              <a:off x="24595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6" name="Google Shape;3366;p32"/>
            <p:cNvSpPr/>
            <p:nvPr/>
          </p:nvSpPr>
          <p:spPr>
            <a:xfrm>
              <a:off x="1031875" y="3910975"/>
              <a:ext cx="30575" cy="28250"/>
            </a:xfrm>
            <a:custGeom>
              <a:rect b="b" l="l" r="r" t="t"/>
              <a:pathLst>
                <a:path extrusionOk="0" h="1130" w="1223">
                  <a:moveTo>
                    <a:pt x="219" y="220"/>
                  </a:moveTo>
                  <a:cubicBezTo>
                    <a:pt x="0" y="408"/>
                    <a:pt x="0" y="722"/>
                    <a:pt x="219" y="941"/>
                  </a:cubicBezTo>
                  <a:cubicBezTo>
                    <a:pt x="439" y="1129"/>
                    <a:pt x="784" y="1129"/>
                    <a:pt x="1003" y="941"/>
                  </a:cubicBezTo>
                  <a:cubicBezTo>
                    <a:pt x="1222" y="722"/>
                    <a:pt x="1222" y="408"/>
                    <a:pt x="1003" y="220"/>
                  </a:cubicBezTo>
                  <a:cubicBezTo>
                    <a:pt x="784" y="1"/>
                    <a:pt x="439" y="1"/>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7" name="Google Shape;3367;p32"/>
            <p:cNvSpPr/>
            <p:nvPr/>
          </p:nvSpPr>
          <p:spPr>
            <a:xfrm>
              <a:off x="1817775" y="3910975"/>
              <a:ext cx="30575" cy="28250"/>
            </a:xfrm>
            <a:custGeom>
              <a:rect b="b" l="l" r="r" t="t"/>
              <a:pathLst>
                <a:path extrusionOk="0" h="1130" w="1223">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8" name="Google Shape;3368;p32"/>
            <p:cNvSpPr/>
            <p:nvPr/>
          </p:nvSpPr>
          <p:spPr>
            <a:xfrm>
              <a:off x="26037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9" name="Google Shape;3369;p32"/>
            <p:cNvSpPr/>
            <p:nvPr/>
          </p:nvSpPr>
          <p:spPr>
            <a:xfrm>
              <a:off x="3388825" y="3910975"/>
              <a:ext cx="31375" cy="28250"/>
            </a:xfrm>
            <a:custGeom>
              <a:rect b="b" l="l" r="r" t="t"/>
              <a:pathLst>
                <a:path extrusionOk="0" h="1130" w="1255">
                  <a:moveTo>
                    <a:pt x="220" y="220"/>
                  </a:moveTo>
                  <a:cubicBezTo>
                    <a:pt x="0" y="408"/>
                    <a:pt x="0"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0" name="Google Shape;3370;p32"/>
            <p:cNvSpPr/>
            <p:nvPr/>
          </p:nvSpPr>
          <p:spPr>
            <a:xfrm>
              <a:off x="4174725" y="3910975"/>
              <a:ext cx="31375" cy="28250"/>
            </a:xfrm>
            <a:custGeom>
              <a:rect b="b" l="l" r="r" t="t"/>
              <a:pathLst>
                <a:path extrusionOk="0" h="1130" w="1255">
                  <a:moveTo>
                    <a:pt x="220" y="220"/>
                  </a:moveTo>
                  <a:cubicBezTo>
                    <a:pt x="1" y="408"/>
                    <a:pt x="1" y="722"/>
                    <a:pt x="220" y="941"/>
                  </a:cubicBezTo>
                  <a:cubicBezTo>
                    <a:pt x="440" y="1129"/>
                    <a:pt x="816" y="1129"/>
                    <a:pt x="1035" y="941"/>
                  </a:cubicBezTo>
                  <a:cubicBezTo>
                    <a:pt x="1255" y="722"/>
                    <a:pt x="1255" y="408"/>
                    <a:pt x="1035" y="220"/>
                  </a:cubicBezTo>
                  <a:cubicBezTo>
                    <a:pt x="816" y="1"/>
                    <a:pt x="440"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1" name="Google Shape;3371;p32"/>
            <p:cNvSpPr/>
            <p:nvPr/>
          </p:nvSpPr>
          <p:spPr>
            <a:xfrm>
              <a:off x="4960650" y="3910975"/>
              <a:ext cx="31375" cy="28250"/>
            </a:xfrm>
            <a:custGeom>
              <a:rect b="b" l="l" r="r" t="t"/>
              <a:pathLst>
                <a:path extrusionOk="0" h="1130" w="1255">
                  <a:moveTo>
                    <a:pt x="220" y="220"/>
                  </a:moveTo>
                  <a:cubicBezTo>
                    <a:pt x="1" y="408"/>
                    <a:pt x="1" y="722"/>
                    <a:pt x="220" y="941"/>
                  </a:cubicBezTo>
                  <a:cubicBezTo>
                    <a:pt x="439" y="1129"/>
                    <a:pt x="815" y="1129"/>
                    <a:pt x="1035" y="941"/>
                  </a:cubicBezTo>
                  <a:cubicBezTo>
                    <a:pt x="1254" y="722"/>
                    <a:pt x="1254" y="408"/>
                    <a:pt x="1035"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2" name="Google Shape;3372;p32"/>
            <p:cNvSpPr/>
            <p:nvPr/>
          </p:nvSpPr>
          <p:spPr>
            <a:xfrm>
              <a:off x="5746575"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2" y="722"/>
                    <a:pt x="1222" y="408"/>
                    <a:pt x="1003" y="220"/>
                  </a:cubicBezTo>
                  <a:cubicBezTo>
                    <a:pt x="815"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3" name="Google Shape;3373;p32"/>
            <p:cNvSpPr/>
            <p:nvPr/>
          </p:nvSpPr>
          <p:spPr>
            <a:xfrm>
              <a:off x="6532475" y="3910975"/>
              <a:ext cx="30600" cy="28250"/>
            </a:xfrm>
            <a:custGeom>
              <a:rect b="b" l="l" r="r" t="t"/>
              <a:pathLst>
                <a:path extrusionOk="0" h="1130" w="1224">
                  <a:moveTo>
                    <a:pt x="220" y="220"/>
                  </a:moveTo>
                  <a:cubicBezTo>
                    <a:pt x="1" y="408"/>
                    <a:pt x="1" y="722"/>
                    <a:pt x="220" y="941"/>
                  </a:cubicBezTo>
                  <a:cubicBezTo>
                    <a:pt x="439" y="1129"/>
                    <a:pt x="784" y="1129"/>
                    <a:pt x="1004" y="941"/>
                  </a:cubicBezTo>
                  <a:cubicBezTo>
                    <a:pt x="1223" y="722"/>
                    <a:pt x="1223" y="408"/>
                    <a:pt x="1004"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4" name="Google Shape;3374;p32"/>
            <p:cNvSpPr/>
            <p:nvPr/>
          </p:nvSpPr>
          <p:spPr>
            <a:xfrm>
              <a:off x="7318400" y="3910975"/>
              <a:ext cx="30575" cy="28250"/>
            </a:xfrm>
            <a:custGeom>
              <a:rect b="b" l="l" r="r" t="t"/>
              <a:pathLst>
                <a:path extrusionOk="0" h="1130" w="1223">
                  <a:moveTo>
                    <a:pt x="220" y="220"/>
                  </a:moveTo>
                  <a:cubicBezTo>
                    <a:pt x="0" y="408"/>
                    <a:pt x="0" y="722"/>
                    <a:pt x="220" y="941"/>
                  </a:cubicBezTo>
                  <a:cubicBezTo>
                    <a:pt x="439" y="1129"/>
                    <a:pt x="784" y="1129"/>
                    <a:pt x="1003" y="941"/>
                  </a:cubicBezTo>
                  <a:cubicBezTo>
                    <a:pt x="1223" y="722"/>
                    <a:pt x="1223" y="408"/>
                    <a:pt x="1003" y="220"/>
                  </a:cubicBezTo>
                  <a:cubicBezTo>
                    <a:pt x="784" y="1"/>
                    <a:pt x="439" y="1"/>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5" name="Google Shape;3375;p32"/>
            <p:cNvSpPr/>
            <p:nvPr/>
          </p:nvSpPr>
          <p:spPr>
            <a:xfrm>
              <a:off x="637725" y="3552125"/>
              <a:ext cx="31375" cy="28225"/>
            </a:xfrm>
            <a:custGeom>
              <a:rect b="b" l="l" r="r" t="t"/>
              <a:pathLst>
                <a:path extrusionOk="0" h="1129" w="1255">
                  <a:moveTo>
                    <a:pt x="220" y="219"/>
                  </a:moveTo>
                  <a:cubicBezTo>
                    <a:pt x="1" y="407"/>
                    <a:pt x="1" y="752"/>
                    <a:pt x="220" y="940"/>
                  </a:cubicBezTo>
                  <a:cubicBezTo>
                    <a:pt x="439" y="1128"/>
                    <a:pt x="816" y="1128"/>
                    <a:pt x="1035" y="940"/>
                  </a:cubicBezTo>
                  <a:cubicBezTo>
                    <a:pt x="1254" y="752"/>
                    <a:pt x="1254" y="407"/>
                    <a:pt x="1035" y="219"/>
                  </a:cubicBezTo>
                  <a:cubicBezTo>
                    <a:pt x="816"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6" name="Google Shape;3376;p32"/>
            <p:cNvSpPr/>
            <p:nvPr/>
          </p:nvSpPr>
          <p:spPr>
            <a:xfrm>
              <a:off x="1423650" y="3552125"/>
              <a:ext cx="31350" cy="28225"/>
            </a:xfrm>
            <a:custGeom>
              <a:rect b="b" l="l" r="r" t="t"/>
              <a:pathLst>
                <a:path extrusionOk="0" h="1129" w="1254">
                  <a:moveTo>
                    <a:pt x="220" y="219"/>
                  </a:moveTo>
                  <a:cubicBezTo>
                    <a:pt x="0" y="407"/>
                    <a:pt x="0" y="752"/>
                    <a:pt x="220" y="940"/>
                  </a:cubicBezTo>
                  <a:cubicBezTo>
                    <a:pt x="439" y="1128"/>
                    <a:pt x="815" y="1128"/>
                    <a:pt x="1035" y="940"/>
                  </a:cubicBezTo>
                  <a:cubicBezTo>
                    <a:pt x="1254" y="752"/>
                    <a:pt x="1254" y="407"/>
                    <a:pt x="1035" y="219"/>
                  </a:cubicBezTo>
                  <a:cubicBezTo>
                    <a:pt x="815"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7" name="Google Shape;3377;p32"/>
            <p:cNvSpPr/>
            <p:nvPr/>
          </p:nvSpPr>
          <p:spPr>
            <a:xfrm>
              <a:off x="2209550"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816"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8" name="Google Shape;3378;p32"/>
            <p:cNvSpPr/>
            <p:nvPr/>
          </p:nvSpPr>
          <p:spPr>
            <a:xfrm>
              <a:off x="299547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9" name="Google Shape;3379;p32"/>
            <p:cNvSpPr/>
            <p:nvPr/>
          </p:nvSpPr>
          <p:spPr>
            <a:xfrm>
              <a:off x="3781400" y="3552125"/>
              <a:ext cx="30575" cy="28225"/>
            </a:xfrm>
            <a:custGeom>
              <a:rect b="b" l="l" r="r" t="t"/>
              <a:pathLst>
                <a:path extrusionOk="0" h="1129" w="1223">
                  <a:moveTo>
                    <a:pt x="219" y="219"/>
                  </a:moveTo>
                  <a:cubicBezTo>
                    <a:pt x="0" y="407"/>
                    <a:pt x="0" y="752"/>
                    <a:pt x="219" y="940"/>
                  </a:cubicBezTo>
                  <a:cubicBezTo>
                    <a:pt x="439" y="1128"/>
                    <a:pt x="784" y="1128"/>
                    <a:pt x="1003" y="940"/>
                  </a:cubicBezTo>
                  <a:cubicBezTo>
                    <a:pt x="1222" y="752"/>
                    <a:pt x="1222" y="407"/>
                    <a:pt x="1003" y="219"/>
                  </a:cubicBezTo>
                  <a:cubicBezTo>
                    <a:pt x="784" y="0"/>
                    <a:pt x="439" y="0"/>
                    <a:pt x="219"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0" name="Google Shape;3380;p32"/>
            <p:cNvSpPr/>
            <p:nvPr/>
          </p:nvSpPr>
          <p:spPr>
            <a:xfrm>
              <a:off x="4567300" y="3552125"/>
              <a:ext cx="30575" cy="28225"/>
            </a:xfrm>
            <a:custGeom>
              <a:rect b="b" l="l" r="r" t="t"/>
              <a:pathLst>
                <a:path extrusionOk="0" h="1129" w="1223">
                  <a:moveTo>
                    <a:pt x="220" y="219"/>
                  </a:moveTo>
                  <a:cubicBezTo>
                    <a:pt x="1" y="407"/>
                    <a:pt x="1" y="752"/>
                    <a:pt x="220" y="940"/>
                  </a:cubicBezTo>
                  <a:cubicBezTo>
                    <a:pt x="439" y="1128"/>
                    <a:pt x="784" y="1128"/>
                    <a:pt x="1004" y="940"/>
                  </a:cubicBezTo>
                  <a:cubicBezTo>
                    <a:pt x="1223" y="752"/>
                    <a:pt x="1223" y="407"/>
                    <a:pt x="1004"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1" name="Google Shape;3381;p32"/>
            <p:cNvSpPr/>
            <p:nvPr/>
          </p:nvSpPr>
          <p:spPr>
            <a:xfrm>
              <a:off x="5353225" y="3552125"/>
              <a:ext cx="30575" cy="28225"/>
            </a:xfrm>
            <a:custGeom>
              <a:rect b="b" l="l" r="r" t="t"/>
              <a:pathLst>
                <a:path extrusionOk="0" h="1129" w="1223">
                  <a:moveTo>
                    <a:pt x="220" y="219"/>
                  </a:moveTo>
                  <a:cubicBezTo>
                    <a:pt x="0" y="407"/>
                    <a:pt x="0" y="752"/>
                    <a:pt x="220" y="940"/>
                  </a:cubicBezTo>
                  <a:cubicBezTo>
                    <a:pt x="439" y="1128"/>
                    <a:pt x="784" y="1128"/>
                    <a:pt x="1003" y="940"/>
                  </a:cubicBezTo>
                  <a:cubicBezTo>
                    <a:pt x="1223" y="752"/>
                    <a:pt x="1223" y="407"/>
                    <a:pt x="1003" y="219"/>
                  </a:cubicBezTo>
                  <a:cubicBezTo>
                    <a:pt x="784" y="0"/>
                    <a:pt x="439"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2" name="Google Shape;3382;p32"/>
            <p:cNvSpPr/>
            <p:nvPr/>
          </p:nvSpPr>
          <p:spPr>
            <a:xfrm>
              <a:off x="6139125" y="3552125"/>
              <a:ext cx="30600" cy="28225"/>
            </a:xfrm>
            <a:custGeom>
              <a:rect b="b" l="l" r="r" t="t"/>
              <a:pathLst>
                <a:path extrusionOk="0" h="1129" w="1224">
                  <a:moveTo>
                    <a:pt x="220" y="219"/>
                  </a:moveTo>
                  <a:cubicBezTo>
                    <a:pt x="1" y="407"/>
                    <a:pt x="1" y="752"/>
                    <a:pt x="220" y="940"/>
                  </a:cubicBezTo>
                  <a:cubicBezTo>
                    <a:pt x="440" y="1128"/>
                    <a:pt x="784" y="1128"/>
                    <a:pt x="1004" y="940"/>
                  </a:cubicBezTo>
                  <a:cubicBezTo>
                    <a:pt x="1223" y="752"/>
                    <a:pt x="1223" y="407"/>
                    <a:pt x="1004" y="219"/>
                  </a:cubicBezTo>
                  <a:cubicBezTo>
                    <a:pt x="784" y="0"/>
                    <a:pt x="440" y="0"/>
                    <a:pt x="220" y="21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3" name="Google Shape;3383;p32"/>
            <p:cNvSpPr/>
            <p:nvPr/>
          </p:nvSpPr>
          <p:spPr>
            <a:xfrm>
              <a:off x="6925825" y="3553675"/>
              <a:ext cx="28225" cy="25900"/>
            </a:xfrm>
            <a:custGeom>
              <a:rect b="b" l="l" r="r" t="t"/>
              <a:pathLst>
                <a:path extrusionOk="0" h="1036" w="1129">
                  <a:moveTo>
                    <a:pt x="1129" y="502"/>
                  </a:moveTo>
                  <a:cubicBezTo>
                    <a:pt x="1129" y="784"/>
                    <a:pt x="878" y="1035"/>
                    <a:pt x="565" y="1035"/>
                  </a:cubicBezTo>
                  <a:cubicBezTo>
                    <a:pt x="251" y="1035"/>
                    <a:pt x="1" y="784"/>
                    <a:pt x="1" y="502"/>
                  </a:cubicBezTo>
                  <a:cubicBezTo>
                    <a:pt x="1" y="220"/>
                    <a:pt x="251" y="1"/>
                    <a:pt x="565" y="1"/>
                  </a:cubicBezTo>
                  <a:cubicBezTo>
                    <a:pt x="878" y="1"/>
                    <a:pt x="1129" y="220"/>
                    <a:pt x="1129" y="502"/>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4" name="Google Shape;3384;p32"/>
            <p:cNvSpPr/>
            <p:nvPr/>
          </p:nvSpPr>
          <p:spPr>
            <a:xfrm>
              <a:off x="24595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5" name="Google Shape;3385;p32"/>
            <p:cNvSpPr/>
            <p:nvPr/>
          </p:nvSpPr>
          <p:spPr>
            <a:xfrm>
              <a:off x="1031875" y="3193250"/>
              <a:ext cx="30575" cy="28225"/>
            </a:xfrm>
            <a:custGeom>
              <a:rect b="b" l="l" r="r" t="t"/>
              <a:pathLst>
                <a:path extrusionOk="0" h="1129" w="1223">
                  <a:moveTo>
                    <a:pt x="219" y="220"/>
                  </a:moveTo>
                  <a:cubicBezTo>
                    <a:pt x="0" y="408"/>
                    <a:pt x="0" y="752"/>
                    <a:pt x="219" y="940"/>
                  </a:cubicBezTo>
                  <a:cubicBezTo>
                    <a:pt x="439" y="1129"/>
                    <a:pt x="784" y="1129"/>
                    <a:pt x="1003" y="940"/>
                  </a:cubicBezTo>
                  <a:cubicBezTo>
                    <a:pt x="1222" y="752"/>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6" name="Google Shape;3386;p32"/>
            <p:cNvSpPr/>
            <p:nvPr/>
          </p:nvSpPr>
          <p:spPr>
            <a:xfrm>
              <a:off x="1817775" y="3193250"/>
              <a:ext cx="30575" cy="28225"/>
            </a:xfrm>
            <a:custGeom>
              <a:rect b="b" l="l" r="r" t="t"/>
              <a:pathLst>
                <a:path extrusionOk="0" h="1129" w="1223">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7" name="Google Shape;3387;p32"/>
            <p:cNvSpPr/>
            <p:nvPr/>
          </p:nvSpPr>
          <p:spPr>
            <a:xfrm>
              <a:off x="26037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8" name="Google Shape;3388;p32"/>
            <p:cNvSpPr/>
            <p:nvPr/>
          </p:nvSpPr>
          <p:spPr>
            <a:xfrm>
              <a:off x="3388825" y="3193250"/>
              <a:ext cx="31375" cy="28225"/>
            </a:xfrm>
            <a:custGeom>
              <a:rect b="b" l="l" r="r" t="t"/>
              <a:pathLst>
                <a:path extrusionOk="0" h="1129" w="1255">
                  <a:moveTo>
                    <a:pt x="220" y="220"/>
                  </a:moveTo>
                  <a:cubicBezTo>
                    <a:pt x="0" y="408"/>
                    <a:pt x="0"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9" name="Google Shape;3389;p32"/>
            <p:cNvSpPr/>
            <p:nvPr/>
          </p:nvSpPr>
          <p:spPr>
            <a:xfrm>
              <a:off x="4174725" y="3193250"/>
              <a:ext cx="31375" cy="28225"/>
            </a:xfrm>
            <a:custGeom>
              <a:rect b="b" l="l" r="r" t="t"/>
              <a:pathLst>
                <a:path extrusionOk="0" h="1129" w="1255">
                  <a:moveTo>
                    <a:pt x="220" y="220"/>
                  </a:moveTo>
                  <a:cubicBezTo>
                    <a:pt x="1" y="408"/>
                    <a:pt x="1" y="752"/>
                    <a:pt x="220" y="940"/>
                  </a:cubicBezTo>
                  <a:cubicBezTo>
                    <a:pt x="440" y="1129"/>
                    <a:pt x="816" y="1129"/>
                    <a:pt x="1035" y="940"/>
                  </a:cubicBezTo>
                  <a:cubicBezTo>
                    <a:pt x="1255" y="752"/>
                    <a:pt x="1255" y="408"/>
                    <a:pt x="1035"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0" name="Google Shape;3390;p32"/>
            <p:cNvSpPr/>
            <p:nvPr/>
          </p:nvSpPr>
          <p:spPr>
            <a:xfrm>
              <a:off x="4960650" y="3193250"/>
              <a:ext cx="31375" cy="28225"/>
            </a:xfrm>
            <a:custGeom>
              <a:rect b="b" l="l" r="r" t="t"/>
              <a:pathLst>
                <a:path extrusionOk="0" h="1129" w="1255">
                  <a:moveTo>
                    <a:pt x="220" y="220"/>
                  </a:moveTo>
                  <a:cubicBezTo>
                    <a:pt x="1" y="408"/>
                    <a:pt x="1" y="752"/>
                    <a:pt x="220" y="940"/>
                  </a:cubicBezTo>
                  <a:cubicBezTo>
                    <a:pt x="439" y="1129"/>
                    <a:pt x="815" y="1129"/>
                    <a:pt x="1035" y="940"/>
                  </a:cubicBezTo>
                  <a:cubicBezTo>
                    <a:pt x="1254" y="752"/>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1" name="Google Shape;3391;p32"/>
            <p:cNvSpPr/>
            <p:nvPr/>
          </p:nvSpPr>
          <p:spPr>
            <a:xfrm>
              <a:off x="5746575"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2" y="752"/>
                    <a:pt x="1222" y="408"/>
                    <a:pt x="1003"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2" name="Google Shape;3392;p32"/>
            <p:cNvSpPr/>
            <p:nvPr/>
          </p:nvSpPr>
          <p:spPr>
            <a:xfrm>
              <a:off x="6532475" y="3193250"/>
              <a:ext cx="30600" cy="28225"/>
            </a:xfrm>
            <a:custGeom>
              <a:rect b="b" l="l" r="r" t="t"/>
              <a:pathLst>
                <a:path extrusionOk="0" h="1129" w="1224">
                  <a:moveTo>
                    <a:pt x="220" y="220"/>
                  </a:moveTo>
                  <a:cubicBezTo>
                    <a:pt x="1" y="408"/>
                    <a:pt x="1" y="752"/>
                    <a:pt x="220" y="940"/>
                  </a:cubicBezTo>
                  <a:cubicBezTo>
                    <a:pt x="439" y="1129"/>
                    <a:pt x="784" y="1129"/>
                    <a:pt x="1004" y="940"/>
                  </a:cubicBezTo>
                  <a:cubicBezTo>
                    <a:pt x="1223" y="752"/>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3" name="Google Shape;3393;p32"/>
            <p:cNvSpPr/>
            <p:nvPr/>
          </p:nvSpPr>
          <p:spPr>
            <a:xfrm>
              <a:off x="7318400" y="3193250"/>
              <a:ext cx="30575" cy="28225"/>
            </a:xfrm>
            <a:custGeom>
              <a:rect b="b" l="l" r="r" t="t"/>
              <a:pathLst>
                <a:path extrusionOk="0" h="1129" w="1223">
                  <a:moveTo>
                    <a:pt x="220" y="220"/>
                  </a:moveTo>
                  <a:cubicBezTo>
                    <a:pt x="0" y="408"/>
                    <a:pt x="0" y="752"/>
                    <a:pt x="220" y="940"/>
                  </a:cubicBezTo>
                  <a:cubicBezTo>
                    <a:pt x="439" y="1129"/>
                    <a:pt x="784" y="1129"/>
                    <a:pt x="1003" y="940"/>
                  </a:cubicBezTo>
                  <a:cubicBezTo>
                    <a:pt x="1223" y="752"/>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4" name="Google Shape;3394;p32"/>
            <p:cNvSpPr/>
            <p:nvPr/>
          </p:nvSpPr>
          <p:spPr>
            <a:xfrm>
              <a:off x="637725" y="2834375"/>
              <a:ext cx="31375" cy="28225"/>
            </a:xfrm>
            <a:custGeom>
              <a:rect b="b" l="l" r="r" t="t"/>
              <a:pathLst>
                <a:path extrusionOk="0" h="1129" w="1255">
                  <a:moveTo>
                    <a:pt x="220" y="220"/>
                  </a:moveTo>
                  <a:cubicBezTo>
                    <a:pt x="1" y="408"/>
                    <a:pt x="1" y="753"/>
                    <a:pt x="220" y="941"/>
                  </a:cubicBezTo>
                  <a:cubicBezTo>
                    <a:pt x="439" y="1129"/>
                    <a:pt x="816" y="1129"/>
                    <a:pt x="1035" y="941"/>
                  </a:cubicBezTo>
                  <a:cubicBezTo>
                    <a:pt x="1254" y="753"/>
                    <a:pt x="1254" y="408"/>
                    <a:pt x="1035" y="220"/>
                  </a:cubicBezTo>
                  <a:cubicBezTo>
                    <a:pt x="816"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5" name="Google Shape;3395;p32"/>
            <p:cNvSpPr/>
            <p:nvPr/>
          </p:nvSpPr>
          <p:spPr>
            <a:xfrm>
              <a:off x="1423650" y="2834375"/>
              <a:ext cx="31350" cy="28225"/>
            </a:xfrm>
            <a:custGeom>
              <a:rect b="b" l="l" r="r" t="t"/>
              <a:pathLst>
                <a:path extrusionOk="0" h="1129" w="1254">
                  <a:moveTo>
                    <a:pt x="220" y="220"/>
                  </a:moveTo>
                  <a:cubicBezTo>
                    <a:pt x="0" y="408"/>
                    <a:pt x="0" y="753"/>
                    <a:pt x="220" y="941"/>
                  </a:cubicBezTo>
                  <a:cubicBezTo>
                    <a:pt x="439" y="1129"/>
                    <a:pt x="815" y="1129"/>
                    <a:pt x="1035" y="941"/>
                  </a:cubicBezTo>
                  <a:cubicBezTo>
                    <a:pt x="1254" y="753"/>
                    <a:pt x="1254" y="408"/>
                    <a:pt x="1035" y="220"/>
                  </a:cubicBezTo>
                  <a:cubicBezTo>
                    <a:pt x="815"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6" name="Google Shape;3396;p32"/>
            <p:cNvSpPr/>
            <p:nvPr/>
          </p:nvSpPr>
          <p:spPr>
            <a:xfrm>
              <a:off x="2209550"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816"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7" name="Google Shape;3397;p32"/>
            <p:cNvSpPr/>
            <p:nvPr/>
          </p:nvSpPr>
          <p:spPr>
            <a:xfrm>
              <a:off x="299547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8" name="Google Shape;3398;p32"/>
            <p:cNvSpPr/>
            <p:nvPr/>
          </p:nvSpPr>
          <p:spPr>
            <a:xfrm>
              <a:off x="3781400" y="2834375"/>
              <a:ext cx="30575" cy="28225"/>
            </a:xfrm>
            <a:custGeom>
              <a:rect b="b" l="l" r="r" t="t"/>
              <a:pathLst>
                <a:path extrusionOk="0" h="1129" w="1223">
                  <a:moveTo>
                    <a:pt x="219" y="220"/>
                  </a:moveTo>
                  <a:cubicBezTo>
                    <a:pt x="0" y="408"/>
                    <a:pt x="0" y="753"/>
                    <a:pt x="219" y="941"/>
                  </a:cubicBezTo>
                  <a:cubicBezTo>
                    <a:pt x="439" y="1129"/>
                    <a:pt x="784" y="1129"/>
                    <a:pt x="1003" y="941"/>
                  </a:cubicBezTo>
                  <a:cubicBezTo>
                    <a:pt x="1222" y="753"/>
                    <a:pt x="1222" y="408"/>
                    <a:pt x="1003" y="220"/>
                  </a:cubicBezTo>
                  <a:cubicBezTo>
                    <a:pt x="784" y="0"/>
                    <a:pt x="439" y="0"/>
                    <a:pt x="219"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9" name="Google Shape;3399;p32"/>
            <p:cNvSpPr/>
            <p:nvPr/>
          </p:nvSpPr>
          <p:spPr>
            <a:xfrm>
              <a:off x="4567300" y="2834375"/>
              <a:ext cx="30575" cy="28225"/>
            </a:xfrm>
            <a:custGeom>
              <a:rect b="b" l="l" r="r" t="t"/>
              <a:pathLst>
                <a:path extrusionOk="0" h="1129" w="1223">
                  <a:moveTo>
                    <a:pt x="220" y="220"/>
                  </a:moveTo>
                  <a:cubicBezTo>
                    <a:pt x="1" y="408"/>
                    <a:pt x="1" y="753"/>
                    <a:pt x="220" y="941"/>
                  </a:cubicBezTo>
                  <a:cubicBezTo>
                    <a:pt x="439" y="1129"/>
                    <a:pt x="784" y="1129"/>
                    <a:pt x="1004" y="941"/>
                  </a:cubicBezTo>
                  <a:cubicBezTo>
                    <a:pt x="1223" y="753"/>
                    <a:pt x="1223" y="408"/>
                    <a:pt x="1004"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0" name="Google Shape;3400;p32"/>
            <p:cNvSpPr/>
            <p:nvPr/>
          </p:nvSpPr>
          <p:spPr>
            <a:xfrm>
              <a:off x="5353225"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1" name="Google Shape;3401;p32"/>
            <p:cNvSpPr/>
            <p:nvPr/>
          </p:nvSpPr>
          <p:spPr>
            <a:xfrm>
              <a:off x="6139125" y="2834375"/>
              <a:ext cx="30600" cy="28225"/>
            </a:xfrm>
            <a:custGeom>
              <a:rect b="b" l="l" r="r" t="t"/>
              <a:pathLst>
                <a:path extrusionOk="0" h="1129" w="1224">
                  <a:moveTo>
                    <a:pt x="220" y="220"/>
                  </a:moveTo>
                  <a:cubicBezTo>
                    <a:pt x="1" y="408"/>
                    <a:pt x="1" y="753"/>
                    <a:pt x="220" y="941"/>
                  </a:cubicBezTo>
                  <a:cubicBezTo>
                    <a:pt x="440" y="1129"/>
                    <a:pt x="784" y="1129"/>
                    <a:pt x="1004" y="941"/>
                  </a:cubicBezTo>
                  <a:cubicBezTo>
                    <a:pt x="1223" y="753"/>
                    <a:pt x="1223" y="408"/>
                    <a:pt x="1004" y="220"/>
                  </a:cubicBezTo>
                  <a:cubicBezTo>
                    <a:pt x="784" y="0"/>
                    <a:pt x="440"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2" name="Google Shape;3402;p32"/>
            <p:cNvSpPr/>
            <p:nvPr/>
          </p:nvSpPr>
          <p:spPr>
            <a:xfrm>
              <a:off x="6925050" y="2834375"/>
              <a:ext cx="30575" cy="28225"/>
            </a:xfrm>
            <a:custGeom>
              <a:rect b="b" l="l" r="r" t="t"/>
              <a:pathLst>
                <a:path extrusionOk="0" h="1129" w="1223">
                  <a:moveTo>
                    <a:pt x="220" y="220"/>
                  </a:moveTo>
                  <a:cubicBezTo>
                    <a:pt x="0" y="408"/>
                    <a:pt x="0" y="753"/>
                    <a:pt x="220" y="941"/>
                  </a:cubicBezTo>
                  <a:cubicBezTo>
                    <a:pt x="439" y="1129"/>
                    <a:pt x="784" y="1129"/>
                    <a:pt x="1003" y="941"/>
                  </a:cubicBezTo>
                  <a:cubicBezTo>
                    <a:pt x="1223" y="753"/>
                    <a:pt x="1223" y="408"/>
                    <a:pt x="1003" y="220"/>
                  </a:cubicBezTo>
                  <a:cubicBezTo>
                    <a:pt x="784" y="0"/>
                    <a:pt x="439" y="0"/>
                    <a:pt x="220" y="22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3" name="Google Shape;3403;p32"/>
            <p:cNvSpPr/>
            <p:nvPr/>
          </p:nvSpPr>
          <p:spPr>
            <a:xfrm>
              <a:off x="24595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4" name="Google Shape;3404;p32"/>
            <p:cNvSpPr/>
            <p:nvPr/>
          </p:nvSpPr>
          <p:spPr>
            <a:xfrm>
              <a:off x="1031875" y="2476275"/>
              <a:ext cx="30575" cy="27450"/>
            </a:xfrm>
            <a:custGeom>
              <a:rect b="b" l="l" r="r" t="t"/>
              <a:pathLst>
                <a:path extrusionOk="0" h="1098" w="1223">
                  <a:moveTo>
                    <a:pt x="219" y="189"/>
                  </a:moveTo>
                  <a:cubicBezTo>
                    <a:pt x="0" y="377"/>
                    <a:pt x="0" y="722"/>
                    <a:pt x="219" y="910"/>
                  </a:cubicBezTo>
                  <a:cubicBezTo>
                    <a:pt x="439" y="1098"/>
                    <a:pt x="784" y="1098"/>
                    <a:pt x="1003" y="910"/>
                  </a:cubicBezTo>
                  <a:cubicBezTo>
                    <a:pt x="1222" y="722"/>
                    <a:pt x="1222" y="377"/>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5" name="Google Shape;3405;p32"/>
            <p:cNvSpPr/>
            <p:nvPr/>
          </p:nvSpPr>
          <p:spPr>
            <a:xfrm>
              <a:off x="1817775" y="2476275"/>
              <a:ext cx="30575" cy="27450"/>
            </a:xfrm>
            <a:custGeom>
              <a:rect b="b" l="l" r="r" t="t"/>
              <a:pathLst>
                <a:path extrusionOk="0" h="1098" w="1223">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6" name="Google Shape;3406;p32"/>
            <p:cNvSpPr/>
            <p:nvPr/>
          </p:nvSpPr>
          <p:spPr>
            <a:xfrm>
              <a:off x="26037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7" name="Google Shape;3407;p32"/>
            <p:cNvSpPr/>
            <p:nvPr/>
          </p:nvSpPr>
          <p:spPr>
            <a:xfrm>
              <a:off x="3388825" y="2476275"/>
              <a:ext cx="31375" cy="27450"/>
            </a:xfrm>
            <a:custGeom>
              <a:rect b="b" l="l" r="r" t="t"/>
              <a:pathLst>
                <a:path extrusionOk="0" h="1098" w="1255">
                  <a:moveTo>
                    <a:pt x="220" y="189"/>
                  </a:moveTo>
                  <a:cubicBezTo>
                    <a:pt x="0" y="377"/>
                    <a:pt x="0"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8" name="Google Shape;3408;p32"/>
            <p:cNvSpPr/>
            <p:nvPr/>
          </p:nvSpPr>
          <p:spPr>
            <a:xfrm>
              <a:off x="4174725" y="2476275"/>
              <a:ext cx="31375" cy="27450"/>
            </a:xfrm>
            <a:custGeom>
              <a:rect b="b" l="l" r="r" t="t"/>
              <a:pathLst>
                <a:path extrusionOk="0" h="1098" w="1255">
                  <a:moveTo>
                    <a:pt x="220" y="189"/>
                  </a:moveTo>
                  <a:cubicBezTo>
                    <a:pt x="1" y="377"/>
                    <a:pt x="1" y="722"/>
                    <a:pt x="220" y="910"/>
                  </a:cubicBezTo>
                  <a:cubicBezTo>
                    <a:pt x="440" y="1098"/>
                    <a:pt x="816" y="1098"/>
                    <a:pt x="1035" y="910"/>
                  </a:cubicBezTo>
                  <a:cubicBezTo>
                    <a:pt x="1255" y="722"/>
                    <a:pt x="1255" y="377"/>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9" name="Google Shape;3409;p32"/>
            <p:cNvSpPr/>
            <p:nvPr/>
          </p:nvSpPr>
          <p:spPr>
            <a:xfrm>
              <a:off x="4960650" y="2476275"/>
              <a:ext cx="31375" cy="27450"/>
            </a:xfrm>
            <a:custGeom>
              <a:rect b="b" l="l" r="r" t="t"/>
              <a:pathLst>
                <a:path extrusionOk="0" h="1098" w="1255">
                  <a:moveTo>
                    <a:pt x="220" y="189"/>
                  </a:moveTo>
                  <a:cubicBezTo>
                    <a:pt x="1" y="377"/>
                    <a:pt x="1" y="722"/>
                    <a:pt x="220" y="910"/>
                  </a:cubicBezTo>
                  <a:cubicBezTo>
                    <a:pt x="439" y="1098"/>
                    <a:pt x="815" y="1098"/>
                    <a:pt x="1035" y="910"/>
                  </a:cubicBezTo>
                  <a:cubicBezTo>
                    <a:pt x="1254" y="722"/>
                    <a:pt x="1254" y="377"/>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0" name="Google Shape;3410;p32"/>
            <p:cNvSpPr/>
            <p:nvPr/>
          </p:nvSpPr>
          <p:spPr>
            <a:xfrm>
              <a:off x="5746575"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2" y="722"/>
                    <a:pt x="1222" y="377"/>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1" name="Google Shape;3411;p32"/>
            <p:cNvSpPr/>
            <p:nvPr/>
          </p:nvSpPr>
          <p:spPr>
            <a:xfrm>
              <a:off x="6532475" y="2476275"/>
              <a:ext cx="30600" cy="27450"/>
            </a:xfrm>
            <a:custGeom>
              <a:rect b="b" l="l" r="r" t="t"/>
              <a:pathLst>
                <a:path extrusionOk="0" h="1098" w="1224">
                  <a:moveTo>
                    <a:pt x="220" y="189"/>
                  </a:moveTo>
                  <a:cubicBezTo>
                    <a:pt x="1" y="377"/>
                    <a:pt x="1" y="722"/>
                    <a:pt x="220" y="910"/>
                  </a:cubicBezTo>
                  <a:cubicBezTo>
                    <a:pt x="439" y="1098"/>
                    <a:pt x="784" y="1098"/>
                    <a:pt x="1004" y="910"/>
                  </a:cubicBezTo>
                  <a:cubicBezTo>
                    <a:pt x="1223" y="722"/>
                    <a:pt x="1223" y="377"/>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2" name="Google Shape;3412;p32"/>
            <p:cNvSpPr/>
            <p:nvPr/>
          </p:nvSpPr>
          <p:spPr>
            <a:xfrm>
              <a:off x="7318400" y="2476275"/>
              <a:ext cx="30575" cy="27450"/>
            </a:xfrm>
            <a:custGeom>
              <a:rect b="b" l="l" r="r" t="t"/>
              <a:pathLst>
                <a:path extrusionOk="0" h="1098" w="1223">
                  <a:moveTo>
                    <a:pt x="220" y="189"/>
                  </a:moveTo>
                  <a:cubicBezTo>
                    <a:pt x="0" y="377"/>
                    <a:pt x="0" y="722"/>
                    <a:pt x="220" y="910"/>
                  </a:cubicBezTo>
                  <a:cubicBezTo>
                    <a:pt x="439" y="1098"/>
                    <a:pt x="784" y="1098"/>
                    <a:pt x="1003" y="910"/>
                  </a:cubicBezTo>
                  <a:cubicBezTo>
                    <a:pt x="1223" y="722"/>
                    <a:pt x="1223" y="377"/>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3" name="Google Shape;3413;p32"/>
            <p:cNvSpPr/>
            <p:nvPr/>
          </p:nvSpPr>
          <p:spPr>
            <a:xfrm>
              <a:off x="637725" y="2117425"/>
              <a:ext cx="31375" cy="27450"/>
            </a:xfrm>
            <a:custGeom>
              <a:rect b="b" l="l" r="r" t="t"/>
              <a:pathLst>
                <a:path extrusionOk="0" h="1098" w="1255">
                  <a:moveTo>
                    <a:pt x="220" y="188"/>
                  </a:moveTo>
                  <a:cubicBezTo>
                    <a:pt x="1" y="376"/>
                    <a:pt x="1" y="721"/>
                    <a:pt x="220" y="909"/>
                  </a:cubicBezTo>
                  <a:cubicBezTo>
                    <a:pt x="439" y="1097"/>
                    <a:pt x="816" y="1097"/>
                    <a:pt x="1035" y="909"/>
                  </a:cubicBezTo>
                  <a:cubicBezTo>
                    <a:pt x="1254" y="721"/>
                    <a:pt x="1254" y="376"/>
                    <a:pt x="1035" y="188"/>
                  </a:cubicBezTo>
                  <a:cubicBezTo>
                    <a:pt x="816"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4" name="Google Shape;3414;p32"/>
            <p:cNvSpPr/>
            <p:nvPr/>
          </p:nvSpPr>
          <p:spPr>
            <a:xfrm>
              <a:off x="1423650" y="2117425"/>
              <a:ext cx="31350" cy="27450"/>
            </a:xfrm>
            <a:custGeom>
              <a:rect b="b" l="l" r="r" t="t"/>
              <a:pathLst>
                <a:path extrusionOk="0" h="1098" w="1254">
                  <a:moveTo>
                    <a:pt x="220" y="188"/>
                  </a:moveTo>
                  <a:cubicBezTo>
                    <a:pt x="0" y="376"/>
                    <a:pt x="0" y="721"/>
                    <a:pt x="220" y="909"/>
                  </a:cubicBezTo>
                  <a:cubicBezTo>
                    <a:pt x="439" y="1097"/>
                    <a:pt x="815" y="1097"/>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5" name="Google Shape;3415;p32"/>
            <p:cNvSpPr/>
            <p:nvPr/>
          </p:nvSpPr>
          <p:spPr>
            <a:xfrm>
              <a:off x="2209550"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6" name="Google Shape;3416;p32"/>
            <p:cNvSpPr/>
            <p:nvPr/>
          </p:nvSpPr>
          <p:spPr>
            <a:xfrm>
              <a:off x="299547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7" name="Google Shape;3417;p32"/>
            <p:cNvSpPr/>
            <p:nvPr/>
          </p:nvSpPr>
          <p:spPr>
            <a:xfrm>
              <a:off x="3781400" y="2117425"/>
              <a:ext cx="30575" cy="27450"/>
            </a:xfrm>
            <a:custGeom>
              <a:rect b="b" l="l" r="r" t="t"/>
              <a:pathLst>
                <a:path extrusionOk="0" h="1098" w="1223">
                  <a:moveTo>
                    <a:pt x="219" y="188"/>
                  </a:moveTo>
                  <a:cubicBezTo>
                    <a:pt x="0" y="376"/>
                    <a:pt x="0" y="721"/>
                    <a:pt x="219" y="909"/>
                  </a:cubicBezTo>
                  <a:cubicBezTo>
                    <a:pt x="439" y="1097"/>
                    <a:pt x="784" y="1097"/>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8" name="Google Shape;3418;p32"/>
            <p:cNvSpPr/>
            <p:nvPr/>
          </p:nvSpPr>
          <p:spPr>
            <a:xfrm>
              <a:off x="4567300" y="2117425"/>
              <a:ext cx="30575" cy="27450"/>
            </a:xfrm>
            <a:custGeom>
              <a:rect b="b" l="l" r="r" t="t"/>
              <a:pathLst>
                <a:path extrusionOk="0" h="1098" w="1223">
                  <a:moveTo>
                    <a:pt x="220" y="188"/>
                  </a:moveTo>
                  <a:cubicBezTo>
                    <a:pt x="1" y="376"/>
                    <a:pt x="1" y="721"/>
                    <a:pt x="220" y="909"/>
                  </a:cubicBezTo>
                  <a:cubicBezTo>
                    <a:pt x="439" y="1097"/>
                    <a:pt x="784" y="1097"/>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9" name="Google Shape;3419;p32"/>
            <p:cNvSpPr/>
            <p:nvPr/>
          </p:nvSpPr>
          <p:spPr>
            <a:xfrm>
              <a:off x="5353225"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0" name="Google Shape;3420;p32"/>
            <p:cNvSpPr/>
            <p:nvPr/>
          </p:nvSpPr>
          <p:spPr>
            <a:xfrm>
              <a:off x="6139125" y="2117425"/>
              <a:ext cx="30600" cy="27450"/>
            </a:xfrm>
            <a:custGeom>
              <a:rect b="b" l="l" r="r" t="t"/>
              <a:pathLst>
                <a:path extrusionOk="0" h="1098" w="1224">
                  <a:moveTo>
                    <a:pt x="220" y="188"/>
                  </a:moveTo>
                  <a:cubicBezTo>
                    <a:pt x="1" y="376"/>
                    <a:pt x="1" y="721"/>
                    <a:pt x="220" y="909"/>
                  </a:cubicBezTo>
                  <a:cubicBezTo>
                    <a:pt x="440" y="1097"/>
                    <a:pt x="784" y="1097"/>
                    <a:pt x="1004" y="909"/>
                  </a:cubicBezTo>
                  <a:cubicBezTo>
                    <a:pt x="1223" y="721"/>
                    <a:pt x="1223" y="376"/>
                    <a:pt x="1004" y="188"/>
                  </a:cubicBezTo>
                  <a:cubicBezTo>
                    <a:pt x="784"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1" name="Google Shape;3421;p32"/>
            <p:cNvSpPr/>
            <p:nvPr/>
          </p:nvSpPr>
          <p:spPr>
            <a:xfrm>
              <a:off x="6925050" y="2117425"/>
              <a:ext cx="30575" cy="27450"/>
            </a:xfrm>
            <a:custGeom>
              <a:rect b="b" l="l" r="r" t="t"/>
              <a:pathLst>
                <a:path extrusionOk="0" h="1098" w="1223">
                  <a:moveTo>
                    <a:pt x="220" y="188"/>
                  </a:moveTo>
                  <a:cubicBezTo>
                    <a:pt x="0" y="376"/>
                    <a:pt x="0" y="721"/>
                    <a:pt x="220" y="909"/>
                  </a:cubicBezTo>
                  <a:cubicBezTo>
                    <a:pt x="439" y="1097"/>
                    <a:pt x="784" y="1097"/>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2" name="Google Shape;3422;p32"/>
            <p:cNvSpPr/>
            <p:nvPr/>
          </p:nvSpPr>
          <p:spPr>
            <a:xfrm>
              <a:off x="24595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3" name="Google Shape;3423;p32"/>
            <p:cNvSpPr/>
            <p:nvPr/>
          </p:nvSpPr>
          <p:spPr>
            <a:xfrm>
              <a:off x="1031875" y="1758550"/>
              <a:ext cx="30575" cy="28225"/>
            </a:xfrm>
            <a:custGeom>
              <a:rect b="b" l="l" r="r" t="t"/>
              <a:pathLst>
                <a:path extrusionOk="0" h="1129" w="1223">
                  <a:moveTo>
                    <a:pt x="219" y="188"/>
                  </a:moveTo>
                  <a:cubicBezTo>
                    <a:pt x="0" y="376"/>
                    <a:pt x="0" y="721"/>
                    <a:pt x="219" y="909"/>
                  </a:cubicBezTo>
                  <a:cubicBezTo>
                    <a:pt x="439" y="1129"/>
                    <a:pt x="784" y="1129"/>
                    <a:pt x="1003" y="909"/>
                  </a:cubicBezTo>
                  <a:cubicBezTo>
                    <a:pt x="1222" y="721"/>
                    <a:pt x="1222" y="376"/>
                    <a:pt x="1003" y="188"/>
                  </a:cubicBezTo>
                  <a:cubicBezTo>
                    <a:pt x="784" y="0"/>
                    <a:pt x="439" y="0"/>
                    <a:pt x="219"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4" name="Google Shape;3424;p32"/>
            <p:cNvSpPr/>
            <p:nvPr/>
          </p:nvSpPr>
          <p:spPr>
            <a:xfrm>
              <a:off x="1817775" y="1758550"/>
              <a:ext cx="30575" cy="28225"/>
            </a:xfrm>
            <a:custGeom>
              <a:rect b="b" l="l" r="r" t="t"/>
              <a:pathLst>
                <a:path extrusionOk="0" h="1129" w="1223">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5" name="Google Shape;3425;p32"/>
            <p:cNvSpPr/>
            <p:nvPr/>
          </p:nvSpPr>
          <p:spPr>
            <a:xfrm>
              <a:off x="26037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6" name="Google Shape;3426;p32"/>
            <p:cNvSpPr/>
            <p:nvPr/>
          </p:nvSpPr>
          <p:spPr>
            <a:xfrm>
              <a:off x="3388825" y="1758550"/>
              <a:ext cx="31375" cy="28225"/>
            </a:xfrm>
            <a:custGeom>
              <a:rect b="b" l="l" r="r" t="t"/>
              <a:pathLst>
                <a:path extrusionOk="0" h="1129" w="1255">
                  <a:moveTo>
                    <a:pt x="220" y="188"/>
                  </a:moveTo>
                  <a:cubicBezTo>
                    <a:pt x="0" y="376"/>
                    <a:pt x="0"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7" name="Google Shape;3427;p32"/>
            <p:cNvSpPr/>
            <p:nvPr/>
          </p:nvSpPr>
          <p:spPr>
            <a:xfrm>
              <a:off x="4174725" y="1758550"/>
              <a:ext cx="31375" cy="28225"/>
            </a:xfrm>
            <a:custGeom>
              <a:rect b="b" l="l" r="r" t="t"/>
              <a:pathLst>
                <a:path extrusionOk="0" h="1129" w="1255">
                  <a:moveTo>
                    <a:pt x="220" y="188"/>
                  </a:moveTo>
                  <a:cubicBezTo>
                    <a:pt x="1" y="376"/>
                    <a:pt x="1" y="721"/>
                    <a:pt x="220" y="909"/>
                  </a:cubicBezTo>
                  <a:cubicBezTo>
                    <a:pt x="440" y="1129"/>
                    <a:pt x="816" y="1129"/>
                    <a:pt x="1035" y="909"/>
                  </a:cubicBezTo>
                  <a:cubicBezTo>
                    <a:pt x="1255" y="721"/>
                    <a:pt x="1255" y="376"/>
                    <a:pt x="1035" y="188"/>
                  </a:cubicBezTo>
                  <a:cubicBezTo>
                    <a:pt x="816" y="0"/>
                    <a:pt x="440"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8" name="Google Shape;3428;p32"/>
            <p:cNvSpPr/>
            <p:nvPr/>
          </p:nvSpPr>
          <p:spPr>
            <a:xfrm>
              <a:off x="4960650" y="1758550"/>
              <a:ext cx="31375" cy="28225"/>
            </a:xfrm>
            <a:custGeom>
              <a:rect b="b" l="l" r="r" t="t"/>
              <a:pathLst>
                <a:path extrusionOk="0" h="1129" w="1255">
                  <a:moveTo>
                    <a:pt x="220" y="188"/>
                  </a:moveTo>
                  <a:cubicBezTo>
                    <a:pt x="1" y="376"/>
                    <a:pt x="1" y="721"/>
                    <a:pt x="220" y="909"/>
                  </a:cubicBezTo>
                  <a:cubicBezTo>
                    <a:pt x="439" y="1129"/>
                    <a:pt x="815" y="1129"/>
                    <a:pt x="1035" y="909"/>
                  </a:cubicBezTo>
                  <a:cubicBezTo>
                    <a:pt x="1254" y="721"/>
                    <a:pt x="1254" y="376"/>
                    <a:pt x="1035"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9" name="Google Shape;3429;p32"/>
            <p:cNvSpPr/>
            <p:nvPr/>
          </p:nvSpPr>
          <p:spPr>
            <a:xfrm>
              <a:off x="5746575"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2" y="721"/>
                    <a:pt x="1222" y="376"/>
                    <a:pt x="1003" y="188"/>
                  </a:cubicBezTo>
                  <a:cubicBezTo>
                    <a:pt x="815"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0" name="Google Shape;3430;p32"/>
            <p:cNvSpPr/>
            <p:nvPr/>
          </p:nvSpPr>
          <p:spPr>
            <a:xfrm>
              <a:off x="6532475" y="1758550"/>
              <a:ext cx="30600" cy="28225"/>
            </a:xfrm>
            <a:custGeom>
              <a:rect b="b" l="l" r="r" t="t"/>
              <a:pathLst>
                <a:path extrusionOk="0" h="1129" w="1224">
                  <a:moveTo>
                    <a:pt x="220" y="188"/>
                  </a:moveTo>
                  <a:cubicBezTo>
                    <a:pt x="1" y="376"/>
                    <a:pt x="1" y="721"/>
                    <a:pt x="220" y="909"/>
                  </a:cubicBezTo>
                  <a:cubicBezTo>
                    <a:pt x="439" y="1129"/>
                    <a:pt x="784" y="1129"/>
                    <a:pt x="1004" y="909"/>
                  </a:cubicBezTo>
                  <a:cubicBezTo>
                    <a:pt x="1223" y="721"/>
                    <a:pt x="1223" y="376"/>
                    <a:pt x="1004"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1" name="Google Shape;3431;p32"/>
            <p:cNvSpPr/>
            <p:nvPr/>
          </p:nvSpPr>
          <p:spPr>
            <a:xfrm>
              <a:off x="7318400" y="1758550"/>
              <a:ext cx="30575" cy="28225"/>
            </a:xfrm>
            <a:custGeom>
              <a:rect b="b" l="l" r="r" t="t"/>
              <a:pathLst>
                <a:path extrusionOk="0" h="1129" w="1223">
                  <a:moveTo>
                    <a:pt x="220" y="188"/>
                  </a:moveTo>
                  <a:cubicBezTo>
                    <a:pt x="0" y="376"/>
                    <a:pt x="0" y="721"/>
                    <a:pt x="220" y="909"/>
                  </a:cubicBezTo>
                  <a:cubicBezTo>
                    <a:pt x="439" y="1129"/>
                    <a:pt x="784" y="1129"/>
                    <a:pt x="1003" y="909"/>
                  </a:cubicBezTo>
                  <a:cubicBezTo>
                    <a:pt x="1223" y="721"/>
                    <a:pt x="1223" y="376"/>
                    <a:pt x="1003" y="188"/>
                  </a:cubicBezTo>
                  <a:cubicBezTo>
                    <a:pt x="784" y="0"/>
                    <a:pt x="439" y="0"/>
                    <a:pt x="220" y="188"/>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2" name="Google Shape;3432;p32"/>
            <p:cNvSpPr/>
            <p:nvPr/>
          </p:nvSpPr>
          <p:spPr>
            <a:xfrm>
              <a:off x="637725" y="1399675"/>
              <a:ext cx="31375" cy="28225"/>
            </a:xfrm>
            <a:custGeom>
              <a:rect b="b" l="l" r="r" t="t"/>
              <a:pathLst>
                <a:path extrusionOk="0" h="1129" w="1255">
                  <a:moveTo>
                    <a:pt x="220" y="189"/>
                  </a:moveTo>
                  <a:cubicBezTo>
                    <a:pt x="1" y="377"/>
                    <a:pt x="1" y="721"/>
                    <a:pt x="220" y="909"/>
                  </a:cubicBezTo>
                  <a:cubicBezTo>
                    <a:pt x="439" y="1129"/>
                    <a:pt x="816" y="1129"/>
                    <a:pt x="1035" y="909"/>
                  </a:cubicBezTo>
                  <a:cubicBezTo>
                    <a:pt x="1254" y="721"/>
                    <a:pt x="1254" y="377"/>
                    <a:pt x="1035" y="189"/>
                  </a:cubicBezTo>
                  <a:cubicBezTo>
                    <a:pt x="816"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3" name="Google Shape;3433;p32"/>
            <p:cNvSpPr/>
            <p:nvPr/>
          </p:nvSpPr>
          <p:spPr>
            <a:xfrm>
              <a:off x="1423650" y="1399675"/>
              <a:ext cx="31350" cy="28225"/>
            </a:xfrm>
            <a:custGeom>
              <a:rect b="b" l="l" r="r" t="t"/>
              <a:pathLst>
                <a:path extrusionOk="0" h="1129" w="1254">
                  <a:moveTo>
                    <a:pt x="220" y="189"/>
                  </a:moveTo>
                  <a:cubicBezTo>
                    <a:pt x="0" y="377"/>
                    <a:pt x="0" y="721"/>
                    <a:pt x="220" y="909"/>
                  </a:cubicBezTo>
                  <a:cubicBezTo>
                    <a:pt x="439" y="1129"/>
                    <a:pt x="815" y="1129"/>
                    <a:pt x="1035" y="909"/>
                  </a:cubicBezTo>
                  <a:cubicBezTo>
                    <a:pt x="1254" y="721"/>
                    <a:pt x="1254" y="377"/>
                    <a:pt x="1035" y="189"/>
                  </a:cubicBezTo>
                  <a:cubicBezTo>
                    <a:pt x="815"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4" name="Google Shape;3434;p32"/>
            <p:cNvSpPr/>
            <p:nvPr/>
          </p:nvSpPr>
          <p:spPr>
            <a:xfrm>
              <a:off x="2209550"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816"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5" name="Google Shape;3435;p32"/>
            <p:cNvSpPr/>
            <p:nvPr/>
          </p:nvSpPr>
          <p:spPr>
            <a:xfrm>
              <a:off x="299547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6" name="Google Shape;3436;p32"/>
            <p:cNvSpPr/>
            <p:nvPr/>
          </p:nvSpPr>
          <p:spPr>
            <a:xfrm>
              <a:off x="3781400" y="1399675"/>
              <a:ext cx="30575" cy="28225"/>
            </a:xfrm>
            <a:custGeom>
              <a:rect b="b" l="l" r="r" t="t"/>
              <a:pathLst>
                <a:path extrusionOk="0" h="1129" w="1223">
                  <a:moveTo>
                    <a:pt x="219" y="189"/>
                  </a:moveTo>
                  <a:cubicBezTo>
                    <a:pt x="0" y="377"/>
                    <a:pt x="0" y="721"/>
                    <a:pt x="219" y="909"/>
                  </a:cubicBezTo>
                  <a:cubicBezTo>
                    <a:pt x="439" y="1129"/>
                    <a:pt x="784" y="1129"/>
                    <a:pt x="1003" y="909"/>
                  </a:cubicBezTo>
                  <a:cubicBezTo>
                    <a:pt x="1222" y="721"/>
                    <a:pt x="1222" y="377"/>
                    <a:pt x="1003" y="189"/>
                  </a:cubicBezTo>
                  <a:cubicBezTo>
                    <a:pt x="784" y="0"/>
                    <a:pt x="439" y="0"/>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7" name="Google Shape;3437;p32"/>
            <p:cNvSpPr/>
            <p:nvPr/>
          </p:nvSpPr>
          <p:spPr>
            <a:xfrm>
              <a:off x="4567300" y="1399675"/>
              <a:ext cx="30575" cy="28225"/>
            </a:xfrm>
            <a:custGeom>
              <a:rect b="b" l="l" r="r" t="t"/>
              <a:pathLst>
                <a:path extrusionOk="0" h="1129" w="1223">
                  <a:moveTo>
                    <a:pt x="220" y="189"/>
                  </a:moveTo>
                  <a:cubicBezTo>
                    <a:pt x="1" y="377"/>
                    <a:pt x="1" y="721"/>
                    <a:pt x="220" y="909"/>
                  </a:cubicBezTo>
                  <a:cubicBezTo>
                    <a:pt x="439" y="1129"/>
                    <a:pt x="784" y="1129"/>
                    <a:pt x="1004" y="909"/>
                  </a:cubicBezTo>
                  <a:cubicBezTo>
                    <a:pt x="1223" y="721"/>
                    <a:pt x="1223" y="377"/>
                    <a:pt x="1004"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8" name="Google Shape;3438;p32"/>
            <p:cNvSpPr/>
            <p:nvPr/>
          </p:nvSpPr>
          <p:spPr>
            <a:xfrm>
              <a:off x="5353225"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9" name="Google Shape;3439;p32"/>
            <p:cNvSpPr/>
            <p:nvPr/>
          </p:nvSpPr>
          <p:spPr>
            <a:xfrm>
              <a:off x="6139125" y="1399675"/>
              <a:ext cx="30600" cy="28225"/>
            </a:xfrm>
            <a:custGeom>
              <a:rect b="b" l="l" r="r" t="t"/>
              <a:pathLst>
                <a:path extrusionOk="0" h="1129" w="1224">
                  <a:moveTo>
                    <a:pt x="220" y="189"/>
                  </a:moveTo>
                  <a:cubicBezTo>
                    <a:pt x="1" y="377"/>
                    <a:pt x="1" y="721"/>
                    <a:pt x="220" y="909"/>
                  </a:cubicBezTo>
                  <a:cubicBezTo>
                    <a:pt x="440" y="1129"/>
                    <a:pt x="784" y="1129"/>
                    <a:pt x="1004" y="909"/>
                  </a:cubicBezTo>
                  <a:cubicBezTo>
                    <a:pt x="1223" y="721"/>
                    <a:pt x="1223" y="377"/>
                    <a:pt x="1004" y="189"/>
                  </a:cubicBezTo>
                  <a:cubicBezTo>
                    <a:pt x="784" y="0"/>
                    <a:pt x="440"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0" name="Google Shape;3440;p32"/>
            <p:cNvSpPr/>
            <p:nvPr/>
          </p:nvSpPr>
          <p:spPr>
            <a:xfrm>
              <a:off x="6925050" y="1399675"/>
              <a:ext cx="30575" cy="28225"/>
            </a:xfrm>
            <a:custGeom>
              <a:rect b="b" l="l" r="r" t="t"/>
              <a:pathLst>
                <a:path extrusionOk="0" h="1129" w="1223">
                  <a:moveTo>
                    <a:pt x="220" y="189"/>
                  </a:moveTo>
                  <a:cubicBezTo>
                    <a:pt x="0" y="377"/>
                    <a:pt x="0" y="721"/>
                    <a:pt x="220" y="909"/>
                  </a:cubicBezTo>
                  <a:cubicBezTo>
                    <a:pt x="439" y="1129"/>
                    <a:pt x="784" y="1129"/>
                    <a:pt x="1003" y="909"/>
                  </a:cubicBezTo>
                  <a:cubicBezTo>
                    <a:pt x="1223" y="721"/>
                    <a:pt x="1223" y="377"/>
                    <a:pt x="1003" y="189"/>
                  </a:cubicBezTo>
                  <a:cubicBezTo>
                    <a:pt x="784" y="0"/>
                    <a:pt x="439" y="0"/>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1" name="Google Shape;3441;p32"/>
            <p:cNvSpPr/>
            <p:nvPr/>
          </p:nvSpPr>
          <p:spPr>
            <a:xfrm>
              <a:off x="24595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2" name="Google Shape;3442;p32"/>
            <p:cNvSpPr/>
            <p:nvPr/>
          </p:nvSpPr>
          <p:spPr>
            <a:xfrm>
              <a:off x="1031875" y="1040800"/>
              <a:ext cx="30575" cy="28225"/>
            </a:xfrm>
            <a:custGeom>
              <a:rect b="b" l="l" r="r" t="t"/>
              <a:pathLst>
                <a:path extrusionOk="0" h="1129" w="1223">
                  <a:moveTo>
                    <a:pt x="219" y="189"/>
                  </a:moveTo>
                  <a:cubicBezTo>
                    <a:pt x="0" y="408"/>
                    <a:pt x="0" y="722"/>
                    <a:pt x="219" y="910"/>
                  </a:cubicBezTo>
                  <a:cubicBezTo>
                    <a:pt x="439" y="1129"/>
                    <a:pt x="784" y="1129"/>
                    <a:pt x="1003" y="910"/>
                  </a:cubicBezTo>
                  <a:cubicBezTo>
                    <a:pt x="1222" y="722"/>
                    <a:pt x="1222" y="408"/>
                    <a:pt x="1003" y="189"/>
                  </a:cubicBezTo>
                  <a:cubicBezTo>
                    <a:pt x="784" y="1"/>
                    <a:pt x="439" y="1"/>
                    <a:pt x="219"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3" name="Google Shape;3443;p32"/>
            <p:cNvSpPr/>
            <p:nvPr/>
          </p:nvSpPr>
          <p:spPr>
            <a:xfrm>
              <a:off x="1817775" y="1040800"/>
              <a:ext cx="30575" cy="28225"/>
            </a:xfrm>
            <a:custGeom>
              <a:rect b="b" l="l" r="r" t="t"/>
              <a:pathLst>
                <a:path extrusionOk="0" h="1129" w="1223">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4" name="Google Shape;3444;p32"/>
            <p:cNvSpPr/>
            <p:nvPr/>
          </p:nvSpPr>
          <p:spPr>
            <a:xfrm>
              <a:off x="26037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5" name="Google Shape;3445;p32"/>
            <p:cNvSpPr/>
            <p:nvPr/>
          </p:nvSpPr>
          <p:spPr>
            <a:xfrm>
              <a:off x="3388825" y="1040800"/>
              <a:ext cx="31375" cy="28225"/>
            </a:xfrm>
            <a:custGeom>
              <a:rect b="b" l="l" r="r" t="t"/>
              <a:pathLst>
                <a:path extrusionOk="0" h="1129" w="1255">
                  <a:moveTo>
                    <a:pt x="220" y="189"/>
                  </a:moveTo>
                  <a:cubicBezTo>
                    <a:pt x="0" y="408"/>
                    <a:pt x="0"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6" name="Google Shape;3446;p32"/>
            <p:cNvSpPr/>
            <p:nvPr/>
          </p:nvSpPr>
          <p:spPr>
            <a:xfrm>
              <a:off x="4174725" y="1040800"/>
              <a:ext cx="31375" cy="28225"/>
            </a:xfrm>
            <a:custGeom>
              <a:rect b="b" l="l" r="r" t="t"/>
              <a:pathLst>
                <a:path extrusionOk="0" h="1129" w="1255">
                  <a:moveTo>
                    <a:pt x="220" y="189"/>
                  </a:moveTo>
                  <a:cubicBezTo>
                    <a:pt x="1" y="408"/>
                    <a:pt x="1" y="722"/>
                    <a:pt x="220" y="910"/>
                  </a:cubicBezTo>
                  <a:cubicBezTo>
                    <a:pt x="440" y="1129"/>
                    <a:pt x="816" y="1129"/>
                    <a:pt x="1035" y="910"/>
                  </a:cubicBezTo>
                  <a:cubicBezTo>
                    <a:pt x="1255" y="722"/>
                    <a:pt x="1255" y="408"/>
                    <a:pt x="1035" y="189"/>
                  </a:cubicBezTo>
                  <a:cubicBezTo>
                    <a:pt x="816" y="1"/>
                    <a:pt x="440"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7" name="Google Shape;3447;p32"/>
            <p:cNvSpPr/>
            <p:nvPr/>
          </p:nvSpPr>
          <p:spPr>
            <a:xfrm>
              <a:off x="4960650" y="1040800"/>
              <a:ext cx="31375" cy="28225"/>
            </a:xfrm>
            <a:custGeom>
              <a:rect b="b" l="l" r="r" t="t"/>
              <a:pathLst>
                <a:path extrusionOk="0" h="1129" w="1255">
                  <a:moveTo>
                    <a:pt x="220" y="189"/>
                  </a:moveTo>
                  <a:cubicBezTo>
                    <a:pt x="1" y="408"/>
                    <a:pt x="1" y="722"/>
                    <a:pt x="220" y="910"/>
                  </a:cubicBezTo>
                  <a:cubicBezTo>
                    <a:pt x="439" y="1129"/>
                    <a:pt x="815" y="1129"/>
                    <a:pt x="1035" y="910"/>
                  </a:cubicBezTo>
                  <a:cubicBezTo>
                    <a:pt x="1254" y="722"/>
                    <a:pt x="1254" y="408"/>
                    <a:pt x="1035"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8" name="Google Shape;3448;p32"/>
            <p:cNvSpPr/>
            <p:nvPr/>
          </p:nvSpPr>
          <p:spPr>
            <a:xfrm>
              <a:off x="5746575"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2" y="722"/>
                    <a:pt x="1222" y="408"/>
                    <a:pt x="1003" y="189"/>
                  </a:cubicBezTo>
                  <a:cubicBezTo>
                    <a:pt x="815"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9" name="Google Shape;3449;p32"/>
            <p:cNvSpPr/>
            <p:nvPr/>
          </p:nvSpPr>
          <p:spPr>
            <a:xfrm>
              <a:off x="6532475" y="1040800"/>
              <a:ext cx="30600" cy="28225"/>
            </a:xfrm>
            <a:custGeom>
              <a:rect b="b" l="l" r="r" t="t"/>
              <a:pathLst>
                <a:path extrusionOk="0" h="1129" w="1224">
                  <a:moveTo>
                    <a:pt x="220" y="189"/>
                  </a:moveTo>
                  <a:cubicBezTo>
                    <a:pt x="1" y="408"/>
                    <a:pt x="1" y="722"/>
                    <a:pt x="220" y="910"/>
                  </a:cubicBezTo>
                  <a:cubicBezTo>
                    <a:pt x="439" y="1129"/>
                    <a:pt x="784" y="1129"/>
                    <a:pt x="1004" y="910"/>
                  </a:cubicBezTo>
                  <a:cubicBezTo>
                    <a:pt x="1223" y="722"/>
                    <a:pt x="1223" y="408"/>
                    <a:pt x="1004"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0" name="Google Shape;3450;p32"/>
            <p:cNvSpPr/>
            <p:nvPr/>
          </p:nvSpPr>
          <p:spPr>
            <a:xfrm>
              <a:off x="7318400" y="1040800"/>
              <a:ext cx="30575" cy="28225"/>
            </a:xfrm>
            <a:custGeom>
              <a:rect b="b" l="l" r="r" t="t"/>
              <a:pathLst>
                <a:path extrusionOk="0" h="1129" w="1223">
                  <a:moveTo>
                    <a:pt x="220" y="189"/>
                  </a:moveTo>
                  <a:cubicBezTo>
                    <a:pt x="0" y="408"/>
                    <a:pt x="0" y="722"/>
                    <a:pt x="220" y="910"/>
                  </a:cubicBezTo>
                  <a:cubicBezTo>
                    <a:pt x="439" y="1129"/>
                    <a:pt x="784" y="1129"/>
                    <a:pt x="1003" y="910"/>
                  </a:cubicBezTo>
                  <a:cubicBezTo>
                    <a:pt x="1223" y="722"/>
                    <a:pt x="1223" y="408"/>
                    <a:pt x="1003" y="189"/>
                  </a:cubicBezTo>
                  <a:cubicBezTo>
                    <a:pt x="784" y="1"/>
                    <a:pt x="439" y="1"/>
                    <a:pt x="220" y="189"/>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51" name="Google Shape;3451;p32"/>
          <p:cNvSpPr/>
          <p:nvPr/>
        </p:nvSpPr>
        <p:spPr>
          <a:xfrm rot="10800000">
            <a:off x="-1500" y="325"/>
            <a:ext cx="9145500" cy="5143200"/>
          </a:xfrm>
          <a:prstGeom prst="rect">
            <a:avLst/>
          </a:prstGeom>
          <a:gradFill>
            <a:gsLst>
              <a:gs pos="0">
                <a:srgbClr val="FFFFFF">
                  <a:alpha val="0"/>
                </a:srgbClr>
              </a:gs>
              <a:gs pos="100000">
                <a:srgbClr val="FFFFFF"/>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2" name="Google Shape;3452;p32"/>
          <p:cNvSpPr/>
          <p:nvPr/>
        </p:nvSpPr>
        <p:spPr>
          <a:xfrm flipH="1">
            <a:off x="0" y="0"/>
            <a:ext cx="8424000" cy="141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3" name="Google Shape;3453;p32"/>
          <p:cNvSpPr/>
          <p:nvPr/>
        </p:nvSpPr>
        <p:spPr>
          <a:xfrm rot="-5400000">
            <a:off x="6266700" y="2266225"/>
            <a:ext cx="5143500" cy="6111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4" name="Google Shape;3454;p32"/>
          <p:cNvSpPr txBox="1"/>
          <p:nvPr>
            <p:ph idx="1" type="subTitle"/>
          </p:nvPr>
        </p:nvSpPr>
        <p:spPr>
          <a:xfrm>
            <a:off x="628350" y="1327727"/>
            <a:ext cx="2876400" cy="11730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1"/>
              </a:buClr>
              <a:buSzPts val="1400"/>
              <a:buNone/>
              <a:defRPr sz="1400">
                <a:solidFill>
                  <a:schemeClr val="dk1"/>
                </a:solidFill>
              </a:defRPr>
            </a:lvl1pPr>
            <a:lvl2pPr lvl="1" rtl="0">
              <a:lnSpc>
                <a:spcPct val="100000"/>
              </a:lnSpc>
              <a:spcBef>
                <a:spcPts val="0"/>
              </a:spcBef>
              <a:spcAft>
                <a:spcPts val="0"/>
              </a:spcAft>
              <a:buClr>
                <a:schemeClr val="dk1"/>
              </a:buClr>
              <a:buSzPts val="2800"/>
              <a:buNone/>
              <a:defRPr sz="2800">
                <a:solidFill>
                  <a:schemeClr val="dk1"/>
                </a:solidFill>
              </a:defRPr>
            </a:lvl2pPr>
            <a:lvl3pPr lvl="2" rtl="0">
              <a:lnSpc>
                <a:spcPct val="100000"/>
              </a:lnSpc>
              <a:spcBef>
                <a:spcPts val="0"/>
              </a:spcBef>
              <a:spcAft>
                <a:spcPts val="0"/>
              </a:spcAft>
              <a:buClr>
                <a:schemeClr val="dk1"/>
              </a:buClr>
              <a:buSzPts val="2800"/>
              <a:buNone/>
              <a:defRPr sz="2800">
                <a:solidFill>
                  <a:schemeClr val="dk1"/>
                </a:solidFill>
              </a:defRPr>
            </a:lvl3pPr>
            <a:lvl4pPr lvl="3" rtl="0">
              <a:lnSpc>
                <a:spcPct val="100000"/>
              </a:lnSpc>
              <a:spcBef>
                <a:spcPts val="0"/>
              </a:spcBef>
              <a:spcAft>
                <a:spcPts val="0"/>
              </a:spcAft>
              <a:buClr>
                <a:schemeClr val="dk1"/>
              </a:buClr>
              <a:buSzPts val="2800"/>
              <a:buNone/>
              <a:defRPr sz="2800">
                <a:solidFill>
                  <a:schemeClr val="dk1"/>
                </a:solidFill>
              </a:defRPr>
            </a:lvl4pPr>
            <a:lvl5pPr lvl="4" rtl="0">
              <a:lnSpc>
                <a:spcPct val="100000"/>
              </a:lnSpc>
              <a:spcBef>
                <a:spcPts val="0"/>
              </a:spcBef>
              <a:spcAft>
                <a:spcPts val="0"/>
              </a:spcAft>
              <a:buClr>
                <a:schemeClr val="dk1"/>
              </a:buClr>
              <a:buSzPts val="2800"/>
              <a:buNone/>
              <a:defRPr sz="2800">
                <a:solidFill>
                  <a:schemeClr val="dk1"/>
                </a:solidFill>
              </a:defRPr>
            </a:lvl5pPr>
            <a:lvl6pPr lvl="5" rtl="0">
              <a:lnSpc>
                <a:spcPct val="100000"/>
              </a:lnSpc>
              <a:spcBef>
                <a:spcPts val="0"/>
              </a:spcBef>
              <a:spcAft>
                <a:spcPts val="0"/>
              </a:spcAft>
              <a:buClr>
                <a:schemeClr val="dk1"/>
              </a:buClr>
              <a:buSzPts val="2800"/>
              <a:buNone/>
              <a:defRPr sz="2800">
                <a:solidFill>
                  <a:schemeClr val="dk1"/>
                </a:solidFill>
              </a:defRPr>
            </a:lvl6pPr>
            <a:lvl7pPr lvl="6" rtl="0">
              <a:lnSpc>
                <a:spcPct val="100000"/>
              </a:lnSpc>
              <a:spcBef>
                <a:spcPts val="0"/>
              </a:spcBef>
              <a:spcAft>
                <a:spcPts val="0"/>
              </a:spcAft>
              <a:buClr>
                <a:schemeClr val="dk1"/>
              </a:buClr>
              <a:buSzPts val="2800"/>
              <a:buNone/>
              <a:defRPr sz="2800">
                <a:solidFill>
                  <a:schemeClr val="dk1"/>
                </a:solidFill>
              </a:defRPr>
            </a:lvl7pPr>
            <a:lvl8pPr lvl="7" rtl="0">
              <a:lnSpc>
                <a:spcPct val="100000"/>
              </a:lnSpc>
              <a:spcBef>
                <a:spcPts val="0"/>
              </a:spcBef>
              <a:spcAft>
                <a:spcPts val="0"/>
              </a:spcAft>
              <a:buClr>
                <a:schemeClr val="dk1"/>
              </a:buClr>
              <a:buSzPts val="2800"/>
              <a:buNone/>
              <a:defRPr sz="2800">
                <a:solidFill>
                  <a:schemeClr val="dk1"/>
                </a:solidFill>
              </a:defRPr>
            </a:lvl8pPr>
            <a:lvl9pPr lvl="8" rtl="0">
              <a:lnSpc>
                <a:spcPct val="100000"/>
              </a:lnSpc>
              <a:spcBef>
                <a:spcPts val="0"/>
              </a:spcBef>
              <a:spcAft>
                <a:spcPts val="0"/>
              </a:spcAft>
              <a:buClr>
                <a:schemeClr val="dk1"/>
              </a:buClr>
              <a:buSzPts val="2800"/>
              <a:buNone/>
              <a:defRPr sz="2800">
                <a:solidFill>
                  <a:schemeClr val="dk1"/>
                </a:solidFill>
              </a:defRPr>
            </a:lvl9pPr>
          </a:lstStyle>
          <a:p/>
        </p:txBody>
      </p:sp>
      <p:sp>
        <p:nvSpPr>
          <p:cNvPr id="3455" name="Google Shape;3455;p32"/>
          <p:cNvSpPr txBox="1"/>
          <p:nvPr/>
        </p:nvSpPr>
        <p:spPr>
          <a:xfrm>
            <a:off x="628350" y="3206550"/>
            <a:ext cx="4098300" cy="715500"/>
          </a:xfrm>
          <a:prstGeom prst="rect">
            <a:avLst/>
          </a:prstGeom>
          <a:noFill/>
          <a:ln>
            <a:noFill/>
          </a:ln>
        </p:spPr>
        <p:txBody>
          <a:bodyPr anchorCtr="0" anchor="t" bIns="91425" lIns="91425" spcFirstLastPara="1" rIns="91425" wrap="square" tIns="91425">
            <a:noAutofit/>
          </a:bodyPr>
          <a:lstStyle/>
          <a:p>
            <a:pPr indent="0" lvl="0" marL="0" rtl="0" algn="l">
              <a:spcBef>
                <a:spcPts val="300"/>
              </a:spcBef>
              <a:spcAft>
                <a:spcPts val="0"/>
              </a:spcAft>
              <a:buNone/>
            </a:pPr>
            <a:r>
              <a:rPr lang="en">
                <a:solidFill>
                  <a:schemeClr val="dk1"/>
                </a:solidFill>
                <a:latin typeface="Ubuntu"/>
                <a:ea typeface="Ubuntu"/>
                <a:cs typeface="Ubuntu"/>
                <a:sym typeface="Ubuntu"/>
              </a:rPr>
              <a:t>CREDITS: This presentation template was created by </a:t>
            </a:r>
            <a:r>
              <a:rPr b="1" lang="en">
                <a:solidFill>
                  <a:schemeClr val="dk1"/>
                </a:solidFill>
                <a:uFill>
                  <a:noFill/>
                </a:uFill>
                <a:latin typeface="Ubuntu"/>
                <a:ea typeface="Ubuntu"/>
                <a:cs typeface="Ubuntu"/>
                <a:sym typeface="Ubuntu"/>
                <a:hlinkClick r:id="rId2">
                  <a:extLst>
                    <a:ext uri="{A12FA001-AC4F-418D-AE19-62706E023703}">
                      <ahyp:hlinkClr val="tx"/>
                    </a:ext>
                  </a:extLst>
                </a:hlinkClick>
              </a:rPr>
              <a:t>Slidesgo</a:t>
            </a:r>
            <a:r>
              <a:rPr lang="en">
                <a:solidFill>
                  <a:schemeClr val="dk1"/>
                </a:solidFill>
                <a:latin typeface="Ubuntu"/>
                <a:ea typeface="Ubuntu"/>
                <a:cs typeface="Ubuntu"/>
                <a:sym typeface="Ubuntu"/>
              </a:rPr>
              <a:t>, including icons by </a:t>
            </a:r>
            <a:r>
              <a:rPr b="1" lang="en">
                <a:solidFill>
                  <a:schemeClr val="dk1"/>
                </a:solidFill>
                <a:uFill>
                  <a:noFill/>
                </a:uFill>
                <a:latin typeface="Ubuntu"/>
                <a:ea typeface="Ubuntu"/>
                <a:cs typeface="Ubuntu"/>
                <a:sym typeface="Ubuntu"/>
                <a:hlinkClick r:id="rId3">
                  <a:extLst>
                    <a:ext uri="{A12FA001-AC4F-418D-AE19-62706E023703}">
                      <ahyp:hlinkClr val="tx"/>
                    </a:ext>
                  </a:extLst>
                </a:hlinkClick>
              </a:rPr>
              <a:t>Flaticon</a:t>
            </a:r>
            <a:r>
              <a:rPr lang="en">
                <a:solidFill>
                  <a:schemeClr val="dk1"/>
                </a:solidFill>
                <a:latin typeface="Ubuntu"/>
                <a:ea typeface="Ubuntu"/>
                <a:cs typeface="Ubuntu"/>
                <a:sym typeface="Ubuntu"/>
              </a:rPr>
              <a:t>, and infographics &amp; images by </a:t>
            </a:r>
            <a:r>
              <a:rPr b="1" lang="en">
                <a:solidFill>
                  <a:schemeClr val="dk1"/>
                </a:solidFill>
                <a:uFill>
                  <a:noFill/>
                </a:uFill>
                <a:latin typeface="Ubuntu"/>
                <a:ea typeface="Ubuntu"/>
                <a:cs typeface="Ubuntu"/>
                <a:sym typeface="Ubuntu"/>
                <a:hlinkClick r:id="rId4">
                  <a:extLst>
                    <a:ext uri="{A12FA001-AC4F-418D-AE19-62706E023703}">
                      <ahyp:hlinkClr val="tx"/>
                    </a:ext>
                  </a:extLst>
                </a:hlinkClick>
              </a:rPr>
              <a:t>Freepik</a:t>
            </a:r>
            <a:r>
              <a:rPr lang="en">
                <a:solidFill>
                  <a:schemeClr val="dk1"/>
                </a:solidFill>
                <a:latin typeface="Ubuntu"/>
                <a:ea typeface="Ubuntu"/>
                <a:cs typeface="Ubuntu"/>
                <a:sym typeface="Ubuntu"/>
              </a:rPr>
              <a:t>. </a:t>
            </a:r>
            <a:endParaRPr>
              <a:solidFill>
                <a:schemeClr val="dk1"/>
              </a:solidFill>
              <a:latin typeface="Ubuntu"/>
              <a:ea typeface="Ubuntu"/>
              <a:cs typeface="Ubuntu"/>
              <a:sym typeface="Ubuntu"/>
            </a:endParaRPr>
          </a:p>
          <a:p>
            <a:pPr indent="0" lvl="0" marL="0" rtl="0" algn="l">
              <a:spcBef>
                <a:spcPts val="300"/>
              </a:spcBef>
              <a:spcAft>
                <a:spcPts val="0"/>
              </a:spcAft>
              <a:buNone/>
            </a:pPr>
            <a:r>
              <a:t/>
            </a:r>
            <a:endParaRPr b="1">
              <a:solidFill>
                <a:schemeClr val="dk1"/>
              </a:solidFill>
              <a:latin typeface="Open Sans"/>
              <a:ea typeface="Open Sans"/>
              <a:cs typeface="Open Sans"/>
              <a:sym typeface="Open Sans"/>
            </a:endParaRPr>
          </a:p>
        </p:txBody>
      </p:sp>
      <p:sp>
        <p:nvSpPr>
          <p:cNvPr id="3456" name="Google Shape;3456;p32"/>
          <p:cNvSpPr txBox="1"/>
          <p:nvPr>
            <p:ph type="title"/>
          </p:nvPr>
        </p:nvSpPr>
        <p:spPr>
          <a:xfrm>
            <a:off x="628350" y="447695"/>
            <a:ext cx="4053000" cy="8436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3500"/>
              <a:buNone/>
              <a:defRPr sz="5500"/>
            </a:lvl1pPr>
            <a:lvl2pPr lvl="1" rtl="0">
              <a:lnSpc>
                <a:spcPct val="100000"/>
              </a:lnSpc>
              <a:spcBef>
                <a:spcPts val="0"/>
              </a:spcBef>
              <a:spcAft>
                <a:spcPts val="0"/>
              </a:spcAft>
              <a:buSzPts val="2400"/>
              <a:buNone/>
              <a:defRPr sz="2400"/>
            </a:lvl2pPr>
            <a:lvl3pPr lvl="2" rtl="0">
              <a:lnSpc>
                <a:spcPct val="100000"/>
              </a:lnSpc>
              <a:spcBef>
                <a:spcPts val="0"/>
              </a:spcBef>
              <a:spcAft>
                <a:spcPts val="0"/>
              </a:spcAft>
              <a:buSzPts val="2400"/>
              <a:buNone/>
              <a:defRPr sz="2400"/>
            </a:lvl3pPr>
            <a:lvl4pPr lvl="3" rtl="0">
              <a:lnSpc>
                <a:spcPct val="100000"/>
              </a:lnSpc>
              <a:spcBef>
                <a:spcPts val="0"/>
              </a:spcBef>
              <a:spcAft>
                <a:spcPts val="0"/>
              </a:spcAft>
              <a:buSzPts val="2400"/>
              <a:buNone/>
              <a:defRPr sz="2400"/>
            </a:lvl4pPr>
            <a:lvl5pPr lvl="4" rtl="0">
              <a:lnSpc>
                <a:spcPct val="100000"/>
              </a:lnSpc>
              <a:spcBef>
                <a:spcPts val="0"/>
              </a:spcBef>
              <a:spcAft>
                <a:spcPts val="0"/>
              </a:spcAft>
              <a:buSzPts val="2400"/>
              <a:buNone/>
              <a:defRPr sz="2400"/>
            </a:lvl5pPr>
            <a:lvl6pPr lvl="5" rtl="0">
              <a:lnSpc>
                <a:spcPct val="100000"/>
              </a:lnSpc>
              <a:spcBef>
                <a:spcPts val="0"/>
              </a:spcBef>
              <a:spcAft>
                <a:spcPts val="0"/>
              </a:spcAft>
              <a:buSzPts val="2400"/>
              <a:buNone/>
              <a:defRPr sz="2400"/>
            </a:lvl6pPr>
            <a:lvl7pPr lvl="6" rtl="0">
              <a:lnSpc>
                <a:spcPct val="100000"/>
              </a:lnSpc>
              <a:spcBef>
                <a:spcPts val="0"/>
              </a:spcBef>
              <a:spcAft>
                <a:spcPts val="0"/>
              </a:spcAft>
              <a:buSzPts val="2400"/>
              <a:buNone/>
              <a:defRPr sz="2400"/>
            </a:lvl7pPr>
            <a:lvl8pPr lvl="7" rtl="0">
              <a:lnSpc>
                <a:spcPct val="100000"/>
              </a:lnSpc>
              <a:spcBef>
                <a:spcPts val="0"/>
              </a:spcBef>
              <a:spcAft>
                <a:spcPts val="0"/>
              </a:spcAft>
              <a:buSzPts val="2400"/>
              <a:buNone/>
              <a:defRPr sz="2400"/>
            </a:lvl8pPr>
            <a:lvl9pPr lvl="8" rtl="0">
              <a:lnSpc>
                <a:spcPct val="100000"/>
              </a:lnSpc>
              <a:spcBef>
                <a:spcPts val="0"/>
              </a:spcBef>
              <a:spcAft>
                <a:spcPts val="0"/>
              </a:spcAft>
              <a:buSzPts val="2400"/>
              <a:buNone/>
              <a:defRPr sz="2400"/>
            </a:lvl9pPr>
          </a:lstStyle>
          <a:p/>
        </p:txBody>
      </p:sp>
      <p:sp>
        <p:nvSpPr>
          <p:cNvPr id="3457" name="Google Shape;3457;p32"/>
          <p:cNvSpPr txBox="1"/>
          <p:nvPr>
            <p:ph idx="2" type="subTitle"/>
          </p:nvPr>
        </p:nvSpPr>
        <p:spPr>
          <a:xfrm>
            <a:off x="628350" y="4162525"/>
            <a:ext cx="4098300" cy="387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1"/>
              </a:buClr>
              <a:buSzPts val="1400"/>
              <a:buNone/>
              <a:defRPr sz="1400">
                <a:solidFill>
                  <a:schemeClr val="dk1"/>
                </a:solidFill>
              </a:defRPr>
            </a:lvl1pPr>
            <a:lvl2pPr lvl="1" rtl="0">
              <a:lnSpc>
                <a:spcPct val="100000"/>
              </a:lnSpc>
              <a:spcBef>
                <a:spcPts val="0"/>
              </a:spcBef>
              <a:spcAft>
                <a:spcPts val="0"/>
              </a:spcAft>
              <a:buClr>
                <a:schemeClr val="dk1"/>
              </a:buClr>
              <a:buSzPts val="2800"/>
              <a:buNone/>
              <a:defRPr sz="2800">
                <a:solidFill>
                  <a:schemeClr val="dk1"/>
                </a:solidFill>
              </a:defRPr>
            </a:lvl2pPr>
            <a:lvl3pPr lvl="2" rtl="0">
              <a:lnSpc>
                <a:spcPct val="100000"/>
              </a:lnSpc>
              <a:spcBef>
                <a:spcPts val="0"/>
              </a:spcBef>
              <a:spcAft>
                <a:spcPts val="0"/>
              </a:spcAft>
              <a:buClr>
                <a:schemeClr val="dk1"/>
              </a:buClr>
              <a:buSzPts val="2800"/>
              <a:buNone/>
              <a:defRPr sz="2800">
                <a:solidFill>
                  <a:schemeClr val="dk1"/>
                </a:solidFill>
              </a:defRPr>
            </a:lvl3pPr>
            <a:lvl4pPr lvl="3" rtl="0">
              <a:lnSpc>
                <a:spcPct val="100000"/>
              </a:lnSpc>
              <a:spcBef>
                <a:spcPts val="0"/>
              </a:spcBef>
              <a:spcAft>
                <a:spcPts val="0"/>
              </a:spcAft>
              <a:buClr>
                <a:schemeClr val="dk1"/>
              </a:buClr>
              <a:buSzPts val="2800"/>
              <a:buNone/>
              <a:defRPr sz="2800">
                <a:solidFill>
                  <a:schemeClr val="dk1"/>
                </a:solidFill>
              </a:defRPr>
            </a:lvl4pPr>
            <a:lvl5pPr lvl="4" rtl="0">
              <a:lnSpc>
                <a:spcPct val="100000"/>
              </a:lnSpc>
              <a:spcBef>
                <a:spcPts val="0"/>
              </a:spcBef>
              <a:spcAft>
                <a:spcPts val="0"/>
              </a:spcAft>
              <a:buClr>
                <a:schemeClr val="dk1"/>
              </a:buClr>
              <a:buSzPts val="2800"/>
              <a:buNone/>
              <a:defRPr sz="2800">
                <a:solidFill>
                  <a:schemeClr val="dk1"/>
                </a:solidFill>
              </a:defRPr>
            </a:lvl5pPr>
            <a:lvl6pPr lvl="5" rtl="0">
              <a:lnSpc>
                <a:spcPct val="100000"/>
              </a:lnSpc>
              <a:spcBef>
                <a:spcPts val="0"/>
              </a:spcBef>
              <a:spcAft>
                <a:spcPts val="0"/>
              </a:spcAft>
              <a:buClr>
                <a:schemeClr val="dk1"/>
              </a:buClr>
              <a:buSzPts val="2800"/>
              <a:buNone/>
              <a:defRPr sz="2800">
                <a:solidFill>
                  <a:schemeClr val="dk1"/>
                </a:solidFill>
              </a:defRPr>
            </a:lvl6pPr>
            <a:lvl7pPr lvl="6" rtl="0">
              <a:lnSpc>
                <a:spcPct val="100000"/>
              </a:lnSpc>
              <a:spcBef>
                <a:spcPts val="0"/>
              </a:spcBef>
              <a:spcAft>
                <a:spcPts val="0"/>
              </a:spcAft>
              <a:buClr>
                <a:schemeClr val="dk1"/>
              </a:buClr>
              <a:buSzPts val="2800"/>
              <a:buNone/>
              <a:defRPr sz="2800">
                <a:solidFill>
                  <a:schemeClr val="dk1"/>
                </a:solidFill>
              </a:defRPr>
            </a:lvl7pPr>
            <a:lvl8pPr lvl="7" rtl="0">
              <a:lnSpc>
                <a:spcPct val="100000"/>
              </a:lnSpc>
              <a:spcBef>
                <a:spcPts val="0"/>
              </a:spcBef>
              <a:spcAft>
                <a:spcPts val="0"/>
              </a:spcAft>
              <a:buClr>
                <a:schemeClr val="dk1"/>
              </a:buClr>
              <a:buSzPts val="2800"/>
              <a:buNone/>
              <a:defRPr sz="2800">
                <a:solidFill>
                  <a:schemeClr val="dk1"/>
                </a:solidFill>
              </a:defRPr>
            </a:lvl8pPr>
            <a:lvl9pPr lvl="8" rtl="0">
              <a:lnSpc>
                <a:spcPct val="100000"/>
              </a:lnSpc>
              <a:spcBef>
                <a:spcPts val="0"/>
              </a:spcBef>
              <a:spcAft>
                <a:spcPts val="0"/>
              </a:spcAft>
              <a:buClr>
                <a:schemeClr val="dk1"/>
              </a:buClr>
              <a:buSzPts val="2800"/>
              <a:buNone/>
              <a:defRPr sz="2800">
                <a:solidFill>
                  <a:schemeClr val="dk1"/>
                </a:solidFill>
              </a:defRPr>
            </a:lvl9pPr>
          </a:lstStyle>
          <a:p/>
        </p:txBody>
      </p:sp>
      <p:sp>
        <p:nvSpPr>
          <p:cNvPr id="3458" name="Google Shape;3458;p32"/>
          <p:cNvSpPr/>
          <p:nvPr/>
        </p:nvSpPr>
        <p:spPr>
          <a:xfrm flipH="1" rot="-5400000">
            <a:off x="7564200" y="0"/>
            <a:ext cx="968700" cy="968700"/>
          </a:xfrm>
          <a:prstGeom prst="rtTriangl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32"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Font typeface="Zilla Slab"/>
              <a:buNone/>
              <a:defRPr b="1" sz="2800">
                <a:solidFill>
                  <a:schemeClr val="dk1"/>
                </a:solidFill>
                <a:latin typeface="Zilla Slab"/>
                <a:ea typeface="Zilla Slab"/>
                <a:cs typeface="Zilla Slab"/>
                <a:sym typeface="Zilla Slab"/>
              </a:defRPr>
            </a:lvl1pPr>
            <a:lvl2pPr lvl="1">
              <a:spcBef>
                <a:spcPts val="0"/>
              </a:spcBef>
              <a:spcAft>
                <a:spcPts val="0"/>
              </a:spcAft>
              <a:buClr>
                <a:schemeClr val="dk1"/>
              </a:buClr>
              <a:buSzPts val="2800"/>
              <a:buFont typeface="Zilla Slab"/>
              <a:buNone/>
              <a:defRPr b="1" sz="2800">
                <a:solidFill>
                  <a:schemeClr val="dk1"/>
                </a:solidFill>
                <a:latin typeface="Zilla Slab"/>
                <a:ea typeface="Zilla Slab"/>
                <a:cs typeface="Zilla Slab"/>
                <a:sym typeface="Zilla Slab"/>
              </a:defRPr>
            </a:lvl2pPr>
            <a:lvl3pPr lvl="2">
              <a:spcBef>
                <a:spcPts val="0"/>
              </a:spcBef>
              <a:spcAft>
                <a:spcPts val="0"/>
              </a:spcAft>
              <a:buClr>
                <a:schemeClr val="dk1"/>
              </a:buClr>
              <a:buSzPts val="2800"/>
              <a:buFont typeface="Zilla Slab"/>
              <a:buNone/>
              <a:defRPr b="1" sz="2800">
                <a:solidFill>
                  <a:schemeClr val="dk1"/>
                </a:solidFill>
                <a:latin typeface="Zilla Slab"/>
                <a:ea typeface="Zilla Slab"/>
                <a:cs typeface="Zilla Slab"/>
                <a:sym typeface="Zilla Slab"/>
              </a:defRPr>
            </a:lvl3pPr>
            <a:lvl4pPr lvl="3">
              <a:spcBef>
                <a:spcPts val="0"/>
              </a:spcBef>
              <a:spcAft>
                <a:spcPts val="0"/>
              </a:spcAft>
              <a:buClr>
                <a:schemeClr val="dk1"/>
              </a:buClr>
              <a:buSzPts val="2800"/>
              <a:buFont typeface="Zilla Slab"/>
              <a:buNone/>
              <a:defRPr b="1" sz="2800">
                <a:solidFill>
                  <a:schemeClr val="dk1"/>
                </a:solidFill>
                <a:latin typeface="Zilla Slab"/>
                <a:ea typeface="Zilla Slab"/>
                <a:cs typeface="Zilla Slab"/>
                <a:sym typeface="Zilla Slab"/>
              </a:defRPr>
            </a:lvl4pPr>
            <a:lvl5pPr lvl="4">
              <a:spcBef>
                <a:spcPts val="0"/>
              </a:spcBef>
              <a:spcAft>
                <a:spcPts val="0"/>
              </a:spcAft>
              <a:buClr>
                <a:schemeClr val="dk1"/>
              </a:buClr>
              <a:buSzPts val="2800"/>
              <a:buFont typeface="Zilla Slab"/>
              <a:buNone/>
              <a:defRPr b="1" sz="2800">
                <a:solidFill>
                  <a:schemeClr val="dk1"/>
                </a:solidFill>
                <a:latin typeface="Zilla Slab"/>
                <a:ea typeface="Zilla Slab"/>
                <a:cs typeface="Zilla Slab"/>
                <a:sym typeface="Zilla Slab"/>
              </a:defRPr>
            </a:lvl5pPr>
            <a:lvl6pPr lvl="5">
              <a:spcBef>
                <a:spcPts val="0"/>
              </a:spcBef>
              <a:spcAft>
                <a:spcPts val="0"/>
              </a:spcAft>
              <a:buClr>
                <a:schemeClr val="dk1"/>
              </a:buClr>
              <a:buSzPts val="2800"/>
              <a:buFont typeface="Zilla Slab"/>
              <a:buNone/>
              <a:defRPr b="1" sz="2800">
                <a:solidFill>
                  <a:schemeClr val="dk1"/>
                </a:solidFill>
                <a:latin typeface="Zilla Slab"/>
                <a:ea typeface="Zilla Slab"/>
                <a:cs typeface="Zilla Slab"/>
                <a:sym typeface="Zilla Slab"/>
              </a:defRPr>
            </a:lvl6pPr>
            <a:lvl7pPr lvl="6">
              <a:spcBef>
                <a:spcPts val="0"/>
              </a:spcBef>
              <a:spcAft>
                <a:spcPts val="0"/>
              </a:spcAft>
              <a:buClr>
                <a:schemeClr val="dk1"/>
              </a:buClr>
              <a:buSzPts val="2800"/>
              <a:buFont typeface="Zilla Slab"/>
              <a:buNone/>
              <a:defRPr b="1" sz="2800">
                <a:solidFill>
                  <a:schemeClr val="dk1"/>
                </a:solidFill>
                <a:latin typeface="Zilla Slab"/>
                <a:ea typeface="Zilla Slab"/>
                <a:cs typeface="Zilla Slab"/>
                <a:sym typeface="Zilla Slab"/>
              </a:defRPr>
            </a:lvl7pPr>
            <a:lvl8pPr lvl="7">
              <a:spcBef>
                <a:spcPts val="0"/>
              </a:spcBef>
              <a:spcAft>
                <a:spcPts val="0"/>
              </a:spcAft>
              <a:buClr>
                <a:schemeClr val="dk1"/>
              </a:buClr>
              <a:buSzPts val="2800"/>
              <a:buFont typeface="Zilla Slab"/>
              <a:buNone/>
              <a:defRPr b="1" sz="2800">
                <a:solidFill>
                  <a:schemeClr val="dk1"/>
                </a:solidFill>
                <a:latin typeface="Zilla Slab"/>
                <a:ea typeface="Zilla Slab"/>
                <a:cs typeface="Zilla Slab"/>
                <a:sym typeface="Zilla Slab"/>
              </a:defRPr>
            </a:lvl8pPr>
            <a:lvl9pPr lvl="8">
              <a:spcBef>
                <a:spcPts val="0"/>
              </a:spcBef>
              <a:spcAft>
                <a:spcPts val="0"/>
              </a:spcAft>
              <a:buClr>
                <a:schemeClr val="dk1"/>
              </a:buClr>
              <a:buSzPts val="2800"/>
              <a:buFont typeface="Zilla Slab"/>
              <a:buNone/>
              <a:defRPr b="1" sz="2800">
                <a:solidFill>
                  <a:schemeClr val="dk1"/>
                </a:solidFill>
                <a:latin typeface="Zilla Slab"/>
                <a:ea typeface="Zilla Slab"/>
                <a:cs typeface="Zilla Slab"/>
                <a:sym typeface="Zilla Slab"/>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rgbClr val="344593"/>
              </a:buClr>
              <a:buSzPts val="1800"/>
              <a:buFont typeface="Ubuntu"/>
              <a:buChar char="●"/>
              <a:defRPr sz="1800">
                <a:solidFill>
                  <a:srgbClr val="344593"/>
                </a:solidFill>
                <a:latin typeface="Ubuntu"/>
                <a:ea typeface="Ubuntu"/>
                <a:cs typeface="Ubuntu"/>
                <a:sym typeface="Ubuntu"/>
              </a:defRPr>
            </a:lvl1pPr>
            <a:lvl2pPr indent="-317500" lvl="1" marL="914400">
              <a:lnSpc>
                <a:spcPct val="115000"/>
              </a:lnSpc>
              <a:spcBef>
                <a:spcPts val="1600"/>
              </a:spcBef>
              <a:spcAft>
                <a:spcPts val="0"/>
              </a:spcAft>
              <a:buClr>
                <a:srgbClr val="344593"/>
              </a:buClr>
              <a:buSzPts val="1400"/>
              <a:buFont typeface="Ubuntu"/>
              <a:buChar char="○"/>
              <a:defRPr>
                <a:solidFill>
                  <a:srgbClr val="344593"/>
                </a:solidFill>
                <a:latin typeface="Ubuntu"/>
                <a:ea typeface="Ubuntu"/>
                <a:cs typeface="Ubuntu"/>
                <a:sym typeface="Ubuntu"/>
              </a:defRPr>
            </a:lvl2pPr>
            <a:lvl3pPr indent="-317500" lvl="2" marL="1371600">
              <a:lnSpc>
                <a:spcPct val="115000"/>
              </a:lnSpc>
              <a:spcBef>
                <a:spcPts val="1600"/>
              </a:spcBef>
              <a:spcAft>
                <a:spcPts val="0"/>
              </a:spcAft>
              <a:buClr>
                <a:srgbClr val="344593"/>
              </a:buClr>
              <a:buSzPts val="1400"/>
              <a:buFont typeface="Ubuntu"/>
              <a:buChar char="■"/>
              <a:defRPr>
                <a:solidFill>
                  <a:srgbClr val="344593"/>
                </a:solidFill>
                <a:latin typeface="Ubuntu"/>
                <a:ea typeface="Ubuntu"/>
                <a:cs typeface="Ubuntu"/>
                <a:sym typeface="Ubuntu"/>
              </a:defRPr>
            </a:lvl3pPr>
            <a:lvl4pPr indent="-317500" lvl="3" marL="1828800">
              <a:lnSpc>
                <a:spcPct val="115000"/>
              </a:lnSpc>
              <a:spcBef>
                <a:spcPts val="1600"/>
              </a:spcBef>
              <a:spcAft>
                <a:spcPts val="0"/>
              </a:spcAft>
              <a:buClr>
                <a:srgbClr val="344593"/>
              </a:buClr>
              <a:buSzPts val="1400"/>
              <a:buFont typeface="Ubuntu"/>
              <a:buChar char="●"/>
              <a:defRPr>
                <a:solidFill>
                  <a:srgbClr val="344593"/>
                </a:solidFill>
                <a:latin typeface="Ubuntu"/>
                <a:ea typeface="Ubuntu"/>
                <a:cs typeface="Ubuntu"/>
                <a:sym typeface="Ubuntu"/>
              </a:defRPr>
            </a:lvl4pPr>
            <a:lvl5pPr indent="-317500" lvl="4" marL="2286000">
              <a:lnSpc>
                <a:spcPct val="115000"/>
              </a:lnSpc>
              <a:spcBef>
                <a:spcPts val="1600"/>
              </a:spcBef>
              <a:spcAft>
                <a:spcPts val="0"/>
              </a:spcAft>
              <a:buClr>
                <a:srgbClr val="344593"/>
              </a:buClr>
              <a:buSzPts val="1400"/>
              <a:buFont typeface="Ubuntu"/>
              <a:buChar char="○"/>
              <a:defRPr>
                <a:solidFill>
                  <a:srgbClr val="344593"/>
                </a:solidFill>
                <a:latin typeface="Ubuntu"/>
                <a:ea typeface="Ubuntu"/>
                <a:cs typeface="Ubuntu"/>
                <a:sym typeface="Ubuntu"/>
              </a:defRPr>
            </a:lvl5pPr>
            <a:lvl6pPr indent="-317500" lvl="5" marL="2743200">
              <a:lnSpc>
                <a:spcPct val="115000"/>
              </a:lnSpc>
              <a:spcBef>
                <a:spcPts val="1600"/>
              </a:spcBef>
              <a:spcAft>
                <a:spcPts val="0"/>
              </a:spcAft>
              <a:buClr>
                <a:srgbClr val="344593"/>
              </a:buClr>
              <a:buSzPts val="1400"/>
              <a:buFont typeface="Ubuntu"/>
              <a:buChar char="■"/>
              <a:defRPr>
                <a:solidFill>
                  <a:srgbClr val="344593"/>
                </a:solidFill>
                <a:latin typeface="Ubuntu"/>
                <a:ea typeface="Ubuntu"/>
                <a:cs typeface="Ubuntu"/>
                <a:sym typeface="Ubuntu"/>
              </a:defRPr>
            </a:lvl6pPr>
            <a:lvl7pPr indent="-317500" lvl="6" marL="3200400">
              <a:lnSpc>
                <a:spcPct val="115000"/>
              </a:lnSpc>
              <a:spcBef>
                <a:spcPts val="1600"/>
              </a:spcBef>
              <a:spcAft>
                <a:spcPts val="0"/>
              </a:spcAft>
              <a:buClr>
                <a:srgbClr val="344593"/>
              </a:buClr>
              <a:buSzPts val="1400"/>
              <a:buFont typeface="Ubuntu"/>
              <a:buChar char="●"/>
              <a:defRPr>
                <a:solidFill>
                  <a:srgbClr val="344593"/>
                </a:solidFill>
                <a:latin typeface="Ubuntu"/>
                <a:ea typeface="Ubuntu"/>
                <a:cs typeface="Ubuntu"/>
                <a:sym typeface="Ubuntu"/>
              </a:defRPr>
            </a:lvl7pPr>
            <a:lvl8pPr indent="-317500" lvl="7" marL="3657600">
              <a:lnSpc>
                <a:spcPct val="115000"/>
              </a:lnSpc>
              <a:spcBef>
                <a:spcPts val="1600"/>
              </a:spcBef>
              <a:spcAft>
                <a:spcPts val="0"/>
              </a:spcAft>
              <a:buClr>
                <a:srgbClr val="344593"/>
              </a:buClr>
              <a:buSzPts val="1400"/>
              <a:buFont typeface="Ubuntu"/>
              <a:buChar char="○"/>
              <a:defRPr>
                <a:solidFill>
                  <a:srgbClr val="344593"/>
                </a:solidFill>
                <a:latin typeface="Ubuntu"/>
                <a:ea typeface="Ubuntu"/>
                <a:cs typeface="Ubuntu"/>
                <a:sym typeface="Ubuntu"/>
              </a:defRPr>
            </a:lvl8pPr>
            <a:lvl9pPr indent="-317500" lvl="8" marL="4114800">
              <a:lnSpc>
                <a:spcPct val="115000"/>
              </a:lnSpc>
              <a:spcBef>
                <a:spcPts val="1600"/>
              </a:spcBef>
              <a:spcAft>
                <a:spcPts val="1600"/>
              </a:spcAft>
              <a:buClr>
                <a:srgbClr val="344593"/>
              </a:buClr>
              <a:buSzPts val="1400"/>
              <a:buFont typeface="Ubuntu"/>
              <a:buChar char="■"/>
              <a:defRPr>
                <a:solidFill>
                  <a:srgbClr val="344593"/>
                </a:solidFill>
                <a:latin typeface="Ubuntu"/>
                <a:ea typeface="Ubuntu"/>
                <a:cs typeface="Ubuntu"/>
                <a:sym typeface="Ubuntu"/>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4.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3.xml"/><Relationship Id="rId3"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 Id="rId3" Type="http://schemas.openxmlformats.org/officeDocument/2006/relationships/image" Target="../media/image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18.xml"/><Relationship Id="rId3" Type="http://schemas.openxmlformats.org/officeDocument/2006/relationships/image" Target="../media/image5.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6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6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2" name="Shape 3462"/>
        <p:cNvGrpSpPr/>
        <p:nvPr/>
      </p:nvGrpSpPr>
      <p:grpSpPr>
        <a:xfrm>
          <a:off x="0" y="0"/>
          <a:ext cx="0" cy="0"/>
          <a:chOff x="0" y="0"/>
          <a:chExt cx="0" cy="0"/>
        </a:xfrm>
      </p:grpSpPr>
      <p:sp>
        <p:nvSpPr>
          <p:cNvPr id="3463" name="Google Shape;3463;p33"/>
          <p:cNvSpPr txBox="1"/>
          <p:nvPr>
            <p:ph idx="1" type="subTitle"/>
          </p:nvPr>
        </p:nvSpPr>
        <p:spPr>
          <a:xfrm>
            <a:off x="301450" y="263775"/>
            <a:ext cx="8337000" cy="4408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700">
                <a:solidFill>
                  <a:srgbClr val="0A1D37"/>
                </a:solidFill>
                <a:latin typeface="Lato"/>
                <a:ea typeface="Lato"/>
                <a:cs typeface="Lato"/>
                <a:sym typeface="Lato"/>
              </a:rPr>
              <a:t>STRATEGIC MARKETING MANAGEMENT</a:t>
            </a:r>
            <a:endParaRPr sz="2700">
              <a:solidFill>
                <a:srgbClr val="0A1D37"/>
              </a:solidFill>
              <a:latin typeface="Lato"/>
              <a:ea typeface="Lato"/>
              <a:cs typeface="Lato"/>
              <a:sym typeface="Lato"/>
            </a:endParaRPr>
          </a:p>
          <a:p>
            <a:pPr indent="0" lvl="0" marL="0" rtl="0" algn="ctr">
              <a:spcBef>
                <a:spcPts val="0"/>
              </a:spcBef>
              <a:spcAft>
                <a:spcPts val="0"/>
              </a:spcAft>
              <a:buNone/>
            </a:pPr>
            <a:r>
              <a:t/>
            </a:r>
            <a:endParaRPr>
              <a:solidFill>
                <a:srgbClr val="0A1D37"/>
              </a:solidFill>
              <a:latin typeface="Lato"/>
              <a:ea typeface="Lato"/>
              <a:cs typeface="Lato"/>
              <a:sym typeface="Lato"/>
            </a:endParaRPr>
          </a:p>
          <a:p>
            <a:pPr indent="0" lvl="0" marL="0" rtl="0" algn="ctr">
              <a:spcBef>
                <a:spcPts val="0"/>
              </a:spcBef>
              <a:spcAft>
                <a:spcPts val="0"/>
              </a:spcAft>
              <a:buNone/>
            </a:pPr>
            <a:r>
              <a:rPr lang="en">
                <a:solidFill>
                  <a:srgbClr val="000000"/>
                </a:solidFill>
                <a:latin typeface="Arial"/>
                <a:ea typeface="Arial"/>
                <a:cs typeface="Arial"/>
                <a:sym typeface="Arial"/>
              </a:rPr>
              <a:t>Marketing Information Systems (MkIS)</a:t>
            </a:r>
            <a:endParaRPr>
              <a:solidFill>
                <a:srgbClr val="000000"/>
              </a:solidFill>
              <a:latin typeface="Arial"/>
              <a:ea typeface="Arial"/>
              <a:cs typeface="Arial"/>
              <a:sym typeface="Arial"/>
            </a:endParaRPr>
          </a:p>
          <a:p>
            <a:pPr indent="0" lvl="0" marL="0" rtl="0" algn="ctr">
              <a:spcBef>
                <a:spcPts val="0"/>
              </a:spcBef>
              <a:spcAft>
                <a:spcPts val="0"/>
              </a:spcAft>
              <a:buNone/>
            </a:pPr>
            <a:r>
              <a:rPr lang="en">
                <a:solidFill>
                  <a:srgbClr val="0A1D37"/>
                </a:solidFill>
                <a:latin typeface="Lato"/>
                <a:ea typeface="Lato"/>
                <a:cs typeface="Lato"/>
                <a:sym typeface="Lato"/>
              </a:rPr>
              <a:t>Week 6</a:t>
            </a:r>
            <a:endParaRPr>
              <a:solidFill>
                <a:srgbClr val="0A1D37"/>
              </a:solidFill>
              <a:latin typeface="Lato"/>
              <a:ea typeface="Lato"/>
              <a:cs typeface="Lato"/>
              <a:sym typeface="Lato"/>
            </a:endParaRPr>
          </a:p>
          <a:p>
            <a:pPr indent="0" lvl="0" marL="0" rtl="0" algn="l">
              <a:spcBef>
                <a:spcPts val="0"/>
              </a:spcBef>
              <a:spcAft>
                <a:spcPts val="0"/>
              </a:spcAft>
              <a:buNone/>
            </a:pPr>
            <a:r>
              <a:t/>
            </a:r>
            <a:endParaRPr>
              <a:solidFill>
                <a:srgbClr val="0A1D37"/>
              </a:solidFill>
              <a:latin typeface="Lato"/>
              <a:ea typeface="Lato"/>
              <a:cs typeface="Lato"/>
              <a:sym typeface="Lato"/>
            </a:endParaRPr>
          </a:p>
          <a:p>
            <a:pPr indent="0" lvl="0" marL="0" rtl="0" algn="ctr">
              <a:spcBef>
                <a:spcPts val="0"/>
              </a:spcBef>
              <a:spcAft>
                <a:spcPts val="0"/>
              </a:spcAft>
              <a:buNone/>
            </a:pPr>
            <a:r>
              <a:rPr lang="en">
                <a:solidFill>
                  <a:srgbClr val="0A1D37"/>
                </a:solidFill>
                <a:latin typeface="Lato"/>
                <a:ea typeface="Lato"/>
                <a:cs typeface="Lato"/>
                <a:sym typeface="Lato"/>
              </a:rPr>
              <a:t>Lecturer:</a:t>
            </a:r>
            <a:endParaRPr>
              <a:solidFill>
                <a:srgbClr val="0A1D37"/>
              </a:solidFill>
              <a:latin typeface="Lato"/>
              <a:ea typeface="Lato"/>
              <a:cs typeface="Lato"/>
              <a:sym typeface="Lato"/>
            </a:endParaRPr>
          </a:p>
          <a:p>
            <a:pPr indent="0" lvl="0" marL="0" rtl="0" algn="ctr">
              <a:spcBef>
                <a:spcPts val="0"/>
              </a:spcBef>
              <a:spcAft>
                <a:spcPts val="0"/>
              </a:spcAft>
              <a:buNone/>
            </a:pPr>
            <a:r>
              <a:t/>
            </a:r>
            <a:endParaRPr>
              <a:solidFill>
                <a:srgbClr val="0A1D37"/>
              </a:solidFill>
              <a:latin typeface="Lato"/>
              <a:ea typeface="Lato"/>
              <a:cs typeface="Lato"/>
              <a:sym typeface="Lato"/>
            </a:endParaRPr>
          </a:p>
          <a:p>
            <a:pPr indent="0" lvl="0" marL="0" rtl="0" algn="ctr">
              <a:spcBef>
                <a:spcPts val="0"/>
              </a:spcBef>
              <a:spcAft>
                <a:spcPts val="0"/>
              </a:spcAft>
              <a:buNone/>
            </a:pPr>
            <a:r>
              <a:rPr lang="en" sz="2700">
                <a:solidFill>
                  <a:srgbClr val="0A1D37"/>
                </a:solidFill>
                <a:latin typeface="Lato"/>
                <a:ea typeface="Lato"/>
                <a:cs typeface="Lato"/>
                <a:sym typeface="Lato"/>
              </a:rPr>
              <a:t>Fidela Reyes Balajadia</a:t>
            </a:r>
            <a:endParaRPr sz="2700">
              <a:solidFill>
                <a:srgbClr val="0A1D37"/>
              </a:solidFill>
              <a:latin typeface="Lato"/>
              <a:ea typeface="Lato"/>
              <a:cs typeface="Lato"/>
              <a:sym typeface="Lato"/>
            </a:endParaRPr>
          </a:p>
          <a:p>
            <a:pPr indent="0" lvl="0" marL="0" rtl="0" algn="ctr">
              <a:spcBef>
                <a:spcPts val="0"/>
              </a:spcBef>
              <a:spcAft>
                <a:spcPts val="0"/>
              </a:spcAft>
              <a:buNone/>
            </a:pPr>
            <a:r>
              <a:rPr lang="en">
                <a:solidFill>
                  <a:srgbClr val="0A1D37"/>
                </a:solidFill>
                <a:latin typeface="Lato"/>
                <a:ea typeface="Lato"/>
                <a:cs typeface="Lato"/>
                <a:sym typeface="Lato"/>
              </a:rPr>
              <a:t>Associate Professor 2</a:t>
            </a:r>
            <a:endParaRPr>
              <a:solidFill>
                <a:srgbClr val="0A1D37"/>
              </a:solidFill>
              <a:latin typeface="Lato"/>
              <a:ea typeface="Lato"/>
              <a:cs typeface="Lato"/>
              <a:sym typeface="Lato"/>
            </a:endParaRPr>
          </a:p>
          <a:p>
            <a:pPr indent="0" lvl="0" marL="0" rtl="0" algn="ctr">
              <a:spcBef>
                <a:spcPts val="0"/>
              </a:spcBef>
              <a:spcAft>
                <a:spcPts val="0"/>
              </a:spcAft>
              <a:buNone/>
            </a:pPr>
            <a:r>
              <a:rPr lang="en">
                <a:solidFill>
                  <a:srgbClr val="0A1D37"/>
                </a:solidFill>
                <a:latin typeface="Lato"/>
                <a:ea typeface="Lato"/>
                <a:cs typeface="Lato"/>
                <a:sym typeface="Lato"/>
              </a:rPr>
              <a:t>University of the Assumption, Philippines</a:t>
            </a:r>
            <a:endParaRPr b="0" sz="2000">
              <a:solidFill>
                <a:srgbClr val="D26A50"/>
              </a:solidFill>
              <a:latin typeface="Inter"/>
              <a:ea typeface="Inter"/>
              <a:cs typeface="Inter"/>
              <a:sym typeface="Inter"/>
            </a:endParaRPr>
          </a:p>
          <a:p>
            <a:pPr indent="0" lvl="0" marL="0" rtl="0" algn="l">
              <a:spcBef>
                <a:spcPts val="0"/>
              </a:spcBef>
              <a:spcAft>
                <a:spcPts val="0"/>
              </a:spcAft>
              <a:buClr>
                <a:schemeClr val="dk1"/>
              </a:buClr>
              <a:buSzPts val="1100"/>
              <a:buFont typeface="Arial"/>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7" name="Shape 3467"/>
        <p:cNvGrpSpPr/>
        <p:nvPr/>
      </p:nvGrpSpPr>
      <p:grpSpPr>
        <a:xfrm>
          <a:off x="0" y="0"/>
          <a:ext cx="0" cy="0"/>
          <a:chOff x="0" y="0"/>
          <a:chExt cx="0" cy="0"/>
        </a:xfrm>
      </p:grpSpPr>
      <p:sp>
        <p:nvSpPr>
          <p:cNvPr id="3468" name="Google Shape;3468;p34"/>
          <p:cNvSpPr txBox="1"/>
          <p:nvPr>
            <p:ph type="title"/>
          </p:nvPr>
        </p:nvSpPr>
        <p:spPr>
          <a:xfrm>
            <a:off x="628350" y="385950"/>
            <a:ext cx="7887300" cy="529200"/>
          </a:xfrm>
          <a:prstGeom prst="rect">
            <a:avLst/>
          </a:prstGeom>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t/>
            </a:r>
            <a:endParaRPr sz="2700">
              <a:solidFill>
                <a:srgbClr val="000000"/>
              </a:solidFill>
              <a:latin typeface="Arial"/>
              <a:ea typeface="Arial"/>
              <a:cs typeface="Arial"/>
              <a:sym typeface="Arial"/>
            </a:endParaRPr>
          </a:p>
          <a:p>
            <a:pPr indent="0" lvl="0" marL="0" rtl="0" algn="l">
              <a:lnSpc>
                <a:spcPct val="115000"/>
              </a:lnSpc>
              <a:spcBef>
                <a:spcPts val="0"/>
              </a:spcBef>
              <a:spcAft>
                <a:spcPts val="0"/>
              </a:spcAft>
              <a:buNone/>
            </a:pPr>
            <a:r>
              <a:rPr lang="en" sz="2700">
                <a:solidFill>
                  <a:srgbClr val="000000"/>
                </a:solidFill>
                <a:latin typeface="Arial"/>
                <a:ea typeface="Arial"/>
                <a:cs typeface="Arial"/>
                <a:sym typeface="Arial"/>
              </a:rPr>
              <a:t>Lecture Learning Objectives:</a:t>
            </a:r>
            <a:endParaRPr sz="2700">
              <a:solidFill>
                <a:srgbClr val="000000"/>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t/>
            </a:r>
            <a:endParaRPr sz="2400"/>
          </a:p>
        </p:txBody>
      </p:sp>
      <p:sp>
        <p:nvSpPr>
          <p:cNvPr id="3469" name="Google Shape;3469;p34"/>
          <p:cNvSpPr txBox="1"/>
          <p:nvPr/>
        </p:nvSpPr>
        <p:spPr>
          <a:xfrm>
            <a:off x="536950" y="1036225"/>
            <a:ext cx="7809300" cy="34425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rPr lang="en" sz="2100"/>
              <a:t>At the end of the lecture, you will be able to:</a:t>
            </a:r>
            <a:endParaRPr sz="2100"/>
          </a:p>
          <a:p>
            <a:pPr indent="0" lvl="0" marL="0" rtl="0" algn="l">
              <a:lnSpc>
                <a:spcPct val="100000"/>
              </a:lnSpc>
              <a:spcBef>
                <a:spcPts val="1200"/>
              </a:spcBef>
              <a:spcAft>
                <a:spcPts val="0"/>
              </a:spcAft>
              <a:buNone/>
            </a:pPr>
            <a:r>
              <a:rPr lang="en" sz="2100"/>
              <a:t>1.    Explain the basics about marketing information system  </a:t>
            </a:r>
            <a:endParaRPr sz="2100"/>
          </a:p>
          <a:p>
            <a:pPr indent="0" lvl="0" marL="0" rtl="0" algn="l">
              <a:lnSpc>
                <a:spcPct val="150000"/>
              </a:lnSpc>
              <a:spcBef>
                <a:spcPts val="0"/>
              </a:spcBef>
              <a:spcAft>
                <a:spcPts val="0"/>
              </a:spcAft>
              <a:buNone/>
            </a:pPr>
            <a:r>
              <a:rPr lang="en" sz="2100"/>
              <a:t>       (MkIS)</a:t>
            </a:r>
            <a:endParaRPr sz="2100"/>
          </a:p>
          <a:p>
            <a:pPr indent="0" lvl="0" marL="0" rtl="0" algn="l">
              <a:lnSpc>
                <a:spcPct val="100000"/>
              </a:lnSpc>
              <a:spcBef>
                <a:spcPts val="0"/>
              </a:spcBef>
              <a:spcAft>
                <a:spcPts val="0"/>
              </a:spcAft>
              <a:buNone/>
            </a:pPr>
            <a:r>
              <a:rPr lang="en" sz="2100"/>
              <a:t>2.    Discuss the strategic role of the marketing information </a:t>
            </a:r>
            <a:endParaRPr sz="2100"/>
          </a:p>
          <a:p>
            <a:pPr indent="0" lvl="0" marL="0" rtl="0" algn="l">
              <a:lnSpc>
                <a:spcPct val="100000"/>
              </a:lnSpc>
              <a:spcBef>
                <a:spcPts val="0"/>
              </a:spcBef>
              <a:spcAft>
                <a:spcPts val="0"/>
              </a:spcAft>
              <a:buNone/>
            </a:pPr>
            <a:r>
              <a:rPr lang="en" sz="2100"/>
              <a:t>       system (MkIS)</a:t>
            </a:r>
            <a:endParaRPr sz="2100"/>
          </a:p>
          <a:p>
            <a:pPr indent="0" lvl="0" marL="0" rtl="0" algn="l">
              <a:lnSpc>
                <a:spcPct val="100000"/>
              </a:lnSpc>
              <a:spcBef>
                <a:spcPts val="1200"/>
              </a:spcBef>
              <a:spcAft>
                <a:spcPts val="0"/>
              </a:spcAft>
              <a:buNone/>
            </a:pPr>
            <a:r>
              <a:rPr lang="en" sz="2100"/>
              <a:t>3.	 Apply the role of the internet in the business</a:t>
            </a:r>
            <a:endParaRPr sz="2100"/>
          </a:p>
          <a:p>
            <a:pPr indent="0" lvl="0" marL="0" rtl="0" algn="l">
              <a:lnSpc>
                <a:spcPct val="100000"/>
              </a:lnSpc>
              <a:spcBef>
                <a:spcPts val="1200"/>
              </a:spcBef>
              <a:spcAft>
                <a:spcPts val="0"/>
              </a:spcAft>
              <a:buNone/>
            </a:pPr>
            <a:r>
              <a:rPr lang="en" sz="2100"/>
              <a:t>4.	 Differentiate the benefits of the marketing    </a:t>
            </a:r>
            <a:endParaRPr sz="2100"/>
          </a:p>
          <a:p>
            <a:pPr indent="0" lvl="0" marL="0" rtl="0" algn="l">
              <a:lnSpc>
                <a:spcPct val="100000"/>
              </a:lnSpc>
              <a:spcBef>
                <a:spcPts val="0"/>
              </a:spcBef>
              <a:spcAft>
                <a:spcPts val="0"/>
              </a:spcAft>
              <a:buNone/>
            </a:pPr>
            <a:r>
              <a:rPr lang="en" sz="2100"/>
              <a:t>       information system (MkIS)</a:t>
            </a:r>
            <a:r>
              <a:rPr lang="en"/>
              <a:t>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3" name="Shape 3473"/>
        <p:cNvGrpSpPr/>
        <p:nvPr/>
      </p:nvGrpSpPr>
      <p:grpSpPr>
        <a:xfrm>
          <a:off x="0" y="0"/>
          <a:ext cx="0" cy="0"/>
          <a:chOff x="0" y="0"/>
          <a:chExt cx="0" cy="0"/>
        </a:xfrm>
      </p:grpSpPr>
      <p:sp>
        <p:nvSpPr>
          <p:cNvPr id="3474" name="Google Shape;3474;p35"/>
          <p:cNvSpPr txBox="1"/>
          <p:nvPr>
            <p:ph type="title"/>
          </p:nvPr>
        </p:nvSpPr>
        <p:spPr>
          <a:xfrm>
            <a:off x="628350" y="385950"/>
            <a:ext cx="7887300" cy="529200"/>
          </a:xfrm>
          <a:prstGeom prst="rect">
            <a:avLst/>
          </a:prstGeom>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t/>
            </a:r>
            <a:endParaRPr sz="2700">
              <a:solidFill>
                <a:srgbClr val="000000"/>
              </a:solidFill>
              <a:latin typeface="Arial"/>
              <a:ea typeface="Arial"/>
              <a:cs typeface="Arial"/>
              <a:sym typeface="Arial"/>
            </a:endParaRPr>
          </a:p>
          <a:p>
            <a:pPr indent="0" lvl="0" marL="0" rtl="0" algn="l">
              <a:lnSpc>
                <a:spcPct val="115000"/>
              </a:lnSpc>
              <a:spcBef>
                <a:spcPts val="0"/>
              </a:spcBef>
              <a:spcAft>
                <a:spcPts val="0"/>
              </a:spcAft>
              <a:buNone/>
            </a:pPr>
            <a:r>
              <a:rPr lang="en" sz="2700">
                <a:solidFill>
                  <a:srgbClr val="000000"/>
                </a:solidFill>
                <a:latin typeface="Arial"/>
                <a:ea typeface="Arial"/>
                <a:cs typeface="Arial"/>
                <a:sym typeface="Arial"/>
              </a:rPr>
              <a:t>Lecture Learning Objectives:</a:t>
            </a:r>
            <a:endParaRPr sz="2700">
              <a:solidFill>
                <a:srgbClr val="000000"/>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t/>
            </a:r>
            <a:endParaRPr/>
          </a:p>
        </p:txBody>
      </p:sp>
      <p:sp>
        <p:nvSpPr>
          <p:cNvPr id="3475" name="Google Shape;3475;p35"/>
          <p:cNvSpPr txBox="1"/>
          <p:nvPr/>
        </p:nvSpPr>
        <p:spPr>
          <a:xfrm>
            <a:off x="678275" y="794300"/>
            <a:ext cx="7724700" cy="33033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rPr lang="en" sz="2100"/>
              <a:t>At the end of the lecture, you will be able to:</a:t>
            </a:r>
            <a:endParaRPr sz="2100"/>
          </a:p>
          <a:p>
            <a:pPr indent="0" lvl="0" marL="0" rtl="0" algn="l">
              <a:lnSpc>
                <a:spcPct val="100000"/>
              </a:lnSpc>
              <a:spcBef>
                <a:spcPts val="1200"/>
              </a:spcBef>
              <a:spcAft>
                <a:spcPts val="0"/>
              </a:spcAft>
              <a:buNone/>
            </a:pPr>
            <a:r>
              <a:rPr lang="en" sz="2100"/>
              <a:t>5.    Explain the marketing information system functional  </a:t>
            </a:r>
            <a:endParaRPr sz="2100"/>
          </a:p>
          <a:p>
            <a:pPr indent="0" lvl="0" marL="0" rtl="0" algn="l">
              <a:lnSpc>
                <a:spcPct val="100000"/>
              </a:lnSpc>
              <a:spcBef>
                <a:spcPts val="0"/>
              </a:spcBef>
              <a:spcAft>
                <a:spcPts val="0"/>
              </a:spcAft>
              <a:buNone/>
            </a:pPr>
            <a:r>
              <a:rPr lang="en" sz="2100"/>
              <a:t>       components</a:t>
            </a:r>
            <a:endParaRPr sz="2100"/>
          </a:p>
          <a:p>
            <a:pPr indent="0" lvl="0" marL="0" rtl="0" algn="l">
              <a:lnSpc>
                <a:spcPct val="115000"/>
              </a:lnSpc>
              <a:spcBef>
                <a:spcPts val="1200"/>
              </a:spcBef>
              <a:spcAft>
                <a:spcPts val="0"/>
              </a:spcAft>
              <a:buNone/>
            </a:pPr>
            <a:r>
              <a:rPr lang="en" sz="2100"/>
              <a:t>6.	Write an analysis of the marketing decision support system</a:t>
            </a:r>
            <a:endParaRPr sz="2100"/>
          </a:p>
          <a:p>
            <a:pPr indent="0" lvl="0" marL="0" rtl="0" algn="l">
              <a:lnSpc>
                <a:spcPct val="115000"/>
              </a:lnSpc>
              <a:spcBef>
                <a:spcPts val="1200"/>
              </a:spcBef>
              <a:spcAft>
                <a:spcPts val="0"/>
              </a:spcAft>
              <a:buNone/>
            </a:pPr>
            <a:r>
              <a:rPr lang="en" sz="2100"/>
              <a:t>7.	Discuss the customer management systems</a:t>
            </a:r>
            <a:endParaRPr sz="2100"/>
          </a:p>
          <a:p>
            <a:pPr indent="0" lvl="0" marL="0" rtl="0" algn="l">
              <a:lnSpc>
                <a:spcPct val="115000"/>
              </a:lnSpc>
              <a:spcBef>
                <a:spcPts val="1200"/>
              </a:spcBef>
              <a:spcAft>
                <a:spcPts val="0"/>
              </a:spcAft>
              <a:buNone/>
            </a:pPr>
            <a:r>
              <a:rPr lang="en" sz="2100"/>
              <a:t>8.	Explain privacy and marketing information system </a:t>
            </a:r>
            <a:endParaRPr sz="2100"/>
          </a:p>
          <a:p>
            <a:pPr indent="0" lvl="0" marL="0" rtl="0" algn="l">
              <a:lnSpc>
                <a:spcPct val="115000"/>
              </a:lnSpc>
              <a:spcBef>
                <a:spcPts val="1200"/>
              </a:spcBef>
              <a:spcAft>
                <a:spcPts val="120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479" name="Shape 3479"/>
        <p:cNvGrpSpPr/>
        <p:nvPr/>
      </p:nvGrpSpPr>
      <p:grpSpPr>
        <a:xfrm>
          <a:off x="0" y="0"/>
          <a:ext cx="0" cy="0"/>
          <a:chOff x="0" y="0"/>
          <a:chExt cx="0" cy="0"/>
        </a:xfrm>
      </p:grpSpPr>
      <p:sp>
        <p:nvSpPr>
          <p:cNvPr id="3480" name="Google Shape;3480;p36"/>
          <p:cNvSpPr txBox="1"/>
          <p:nvPr>
            <p:ph type="title"/>
          </p:nvPr>
        </p:nvSpPr>
        <p:spPr>
          <a:xfrm>
            <a:off x="3452900" y="1950000"/>
            <a:ext cx="4974000" cy="21102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3000">
                <a:solidFill>
                  <a:srgbClr val="000000"/>
                </a:solidFill>
                <a:latin typeface="Arial"/>
                <a:ea typeface="Arial"/>
                <a:cs typeface="Arial"/>
                <a:sym typeface="Arial"/>
              </a:rPr>
              <a:t>An Overview</a:t>
            </a:r>
            <a:endParaRPr sz="3000">
              <a:solidFill>
                <a:srgbClr val="000000"/>
              </a:solidFill>
              <a:latin typeface="Arial"/>
              <a:ea typeface="Arial"/>
              <a:cs typeface="Arial"/>
              <a:sym typeface="Arial"/>
            </a:endParaRPr>
          </a:p>
          <a:p>
            <a:pPr indent="0" lvl="0" marL="0" rtl="0" algn="r">
              <a:spcBef>
                <a:spcPts val="1200"/>
              </a:spcBef>
              <a:spcAft>
                <a:spcPts val="0"/>
              </a:spcAft>
              <a:buNone/>
            </a:pPr>
            <a:r>
              <a:t/>
            </a:r>
            <a:endParaRPr/>
          </a:p>
        </p:txBody>
      </p:sp>
      <p:grpSp>
        <p:nvGrpSpPr>
          <p:cNvPr id="3481" name="Google Shape;3481;p36"/>
          <p:cNvGrpSpPr/>
          <p:nvPr/>
        </p:nvGrpSpPr>
        <p:grpSpPr>
          <a:xfrm flipH="1">
            <a:off x="1057350" y="1325769"/>
            <a:ext cx="2236048" cy="2492098"/>
            <a:chOff x="402315" y="2889781"/>
            <a:chExt cx="1855487" cy="2067616"/>
          </a:xfrm>
        </p:grpSpPr>
        <p:sp>
          <p:nvSpPr>
            <p:cNvPr id="3482" name="Google Shape;3482;p36"/>
            <p:cNvSpPr/>
            <p:nvPr/>
          </p:nvSpPr>
          <p:spPr>
            <a:xfrm>
              <a:off x="1102448" y="4404298"/>
              <a:ext cx="626488" cy="327907"/>
            </a:xfrm>
            <a:custGeom>
              <a:rect b="b" l="l" r="r" t="t"/>
              <a:pathLst>
                <a:path extrusionOk="0" h="22587" w="43154">
                  <a:moveTo>
                    <a:pt x="31406" y="0"/>
                  </a:moveTo>
                  <a:cubicBezTo>
                    <a:pt x="27054" y="0"/>
                    <a:pt x="22037" y="1228"/>
                    <a:pt x="17972" y="3532"/>
                  </a:cubicBezTo>
                  <a:lnTo>
                    <a:pt x="8210" y="9189"/>
                  </a:lnTo>
                  <a:cubicBezTo>
                    <a:pt x="1554" y="13072"/>
                    <a:pt x="1" y="18285"/>
                    <a:pt x="4660" y="21059"/>
                  </a:cubicBezTo>
                  <a:cubicBezTo>
                    <a:pt x="6462" y="22088"/>
                    <a:pt x="8943" y="22587"/>
                    <a:pt x="11688" y="22587"/>
                  </a:cubicBezTo>
                  <a:cubicBezTo>
                    <a:pt x="16042" y="22587"/>
                    <a:pt x="21057" y="21332"/>
                    <a:pt x="25071" y="18951"/>
                  </a:cubicBezTo>
                  <a:lnTo>
                    <a:pt x="34833" y="13294"/>
                  </a:lnTo>
                  <a:cubicBezTo>
                    <a:pt x="41489" y="9522"/>
                    <a:pt x="43153" y="4197"/>
                    <a:pt x="38494" y="1535"/>
                  </a:cubicBezTo>
                  <a:cubicBezTo>
                    <a:pt x="36681" y="499"/>
                    <a:pt x="34178" y="0"/>
                    <a:pt x="31406" y="0"/>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483" name="Google Shape;3483;p36"/>
            <p:cNvGrpSpPr/>
            <p:nvPr/>
          </p:nvGrpSpPr>
          <p:grpSpPr>
            <a:xfrm>
              <a:off x="402315" y="2889781"/>
              <a:ext cx="1855487" cy="2067616"/>
              <a:chOff x="2189025" y="1716000"/>
              <a:chExt cx="3296300" cy="3673150"/>
            </a:xfrm>
          </p:grpSpPr>
          <p:sp>
            <p:nvSpPr>
              <p:cNvPr id="3484" name="Google Shape;3484;p36"/>
              <p:cNvSpPr/>
              <p:nvPr/>
            </p:nvSpPr>
            <p:spPr>
              <a:xfrm>
                <a:off x="2234300" y="3311975"/>
                <a:ext cx="2791450" cy="1600050"/>
              </a:xfrm>
              <a:custGeom>
                <a:rect b="b" l="l" r="r" t="t"/>
                <a:pathLst>
                  <a:path extrusionOk="0" h="64002" w="111658">
                    <a:moveTo>
                      <a:pt x="72672" y="0"/>
                    </a:moveTo>
                    <a:cubicBezTo>
                      <a:pt x="71971" y="0"/>
                      <a:pt x="71269" y="159"/>
                      <a:pt x="70725" y="476"/>
                    </a:cubicBezTo>
                    <a:lnTo>
                      <a:pt x="1087" y="40683"/>
                    </a:lnTo>
                    <a:cubicBezTo>
                      <a:pt x="0" y="41317"/>
                      <a:pt x="0" y="42313"/>
                      <a:pt x="1087" y="42947"/>
                    </a:cubicBezTo>
                    <a:lnTo>
                      <a:pt x="36676" y="63594"/>
                    </a:lnTo>
                    <a:cubicBezTo>
                      <a:pt x="37219" y="63866"/>
                      <a:pt x="37944" y="64002"/>
                      <a:pt x="38668" y="64002"/>
                    </a:cubicBezTo>
                    <a:cubicBezTo>
                      <a:pt x="39393" y="64002"/>
                      <a:pt x="40117" y="63866"/>
                      <a:pt x="40660" y="63594"/>
                    </a:cubicBezTo>
                    <a:lnTo>
                      <a:pt x="110570" y="23477"/>
                    </a:lnTo>
                    <a:cubicBezTo>
                      <a:pt x="111657" y="22844"/>
                      <a:pt x="111657" y="21847"/>
                      <a:pt x="110570" y="21214"/>
                    </a:cubicBezTo>
                    <a:lnTo>
                      <a:pt x="74619" y="476"/>
                    </a:lnTo>
                    <a:cubicBezTo>
                      <a:pt x="74076" y="159"/>
                      <a:pt x="73374" y="0"/>
                      <a:pt x="72672" y="0"/>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5" name="Google Shape;3485;p36"/>
              <p:cNvSpPr/>
              <p:nvPr/>
            </p:nvSpPr>
            <p:spPr>
              <a:xfrm>
                <a:off x="2200325" y="2653725"/>
                <a:ext cx="1000700" cy="2128125"/>
              </a:xfrm>
              <a:custGeom>
                <a:rect b="b" l="l" r="r" t="t"/>
                <a:pathLst>
                  <a:path extrusionOk="0" h="85125" w="40028">
                    <a:moveTo>
                      <a:pt x="1" y="1"/>
                    </a:moveTo>
                    <a:lnTo>
                      <a:pt x="1" y="59588"/>
                    </a:lnTo>
                    <a:cubicBezTo>
                      <a:pt x="1" y="61489"/>
                      <a:pt x="1359" y="63753"/>
                      <a:pt x="2989" y="64659"/>
                    </a:cubicBezTo>
                    <a:lnTo>
                      <a:pt x="37129" y="84400"/>
                    </a:lnTo>
                    <a:cubicBezTo>
                      <a:pt x="37944" y="84853"/>
                      <a:pt x="38940" y="85125"/>
                      <a:pt x="40027" y="85125"/>
                    </a:cubicBezTo>
                    <a:lnTo>
                      <a:pt x="40027" y="38307"/>
                    </a:lnTo>
                    <a:lnTo>
                      <a:pt x="1" y="1"/>
                    </a:ln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6" name="Google Shape;3486;p36"/>
              <p:cNvSpPr/>
              <p:nvPr/>
            </p:nvSpPr>
            <p:spPr>
              <a:xfrm>
                <a:off x="3201000" y="2839375"/>
                <a:ext cx="1568925" cy="1942475"/>
              </a:xfrm>
              <a:custGeom>
                <a:rect b="b" l="l" r="r" t="t"/>
                <a:pathLst>
                  <a:path extrusionOk="0" h="77699" w="62757">
                    <a:moveTo>
                      <a:pt x="62756" y="1"/>
                    </a:moveTo>
                    <a:lnTo>
                      <a:pt x="0" y="30881"/>
                    </a:lnTo>
                    <a:lnTo>
                      <a:pt x="0" y="77699"/>
                    </a:lnTo>
                    <a:cubicBezTo>
                      <a:pt x="1087" y="77699"/>
                      <a:pt x="2083" y="77427"/>
                      <a:pt x="2898" y="76974"/>
                    </a:cubicBezTo>
                    <a:lnTo>
                      <a:pt x="59768" y="44102"/>
                    </a:lnTo>
                    <a:cubicBezTo>
                      <a:pt x="61398" y="43196"/>
                      <a:pt x="62756" y="40933"/>
                      <a:pt x="62756" y="39031"/>
                    </a:cubicBezTo>
                    <a:lnTo>
                      <a:pt x="62756" y="1"/>
                    </a:ln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7" name="Google Shape;3487;p36"/>
              <p:cNvSpPr/>
              <p:nvPr/>
            </p:nvSpPr>
            <p:spPr>
              <a:xfrm>
                <a:off x="2189025" y="1716000"/>
                <a:ext cx="2592200" cy="1998425"/>
              </a:xfrm>
              <a:custGeom>
                <a:rect b="b" l="l" r="r" t="t"/>
                <a:pathLst>
                  <a:path extrusionOk="0" h="79937" w="103688">
                    <a:moveTo>
                      <a:pt x="62481" y="0"/>
                    </a:moveTo>
                    <a:cubicBezTo>
                      <a:pt x="61750" y="0"/>
                      <a:pt x="61023" y="183"/>
                      <a:pt x="60402" y="562"/>
                    </a:cubicBezTo>
                    <a:lnTo>
                      <a:pt x="1902" y="34340"/>
                    </a:lnTo>
                    <a:cubicBezTo>
                      <a:pt x="272" y="35246"/>
                      <a:pt x="0" y="37148"/>
                      <a:pt x="1268" y="38506"/>
                    </a:cubicBezTo>
                    <a:lnTo>
                      <a:pt x="38034" y="78623"/>
                    </a:lnTo>
                    <a:cubicBezTo>
                      <a:pt x="38830" y="79476"/>
                      <a:pt x="40055" y="79936"/>
                      <a:pt x="41260" y="79936"/>
                    </a:cubicBezTo>
                    <a:cubicBezTo>
                      <a:pt x="41974" y="79936"/>
                      <a:pt x="42680" y="79775"/>
                      <a:pt x="43286" y="79438"/>
                    </a:cubicBezTo>
                    <a:lnTo>
                      <a:pt x="101786" y="45660"/>
                    </a:lnTo>
                    <a:cubicBezTo>
                      <a:pt x="103416" y="44754"/>
                      <a:pt x="103688" y="42853"/>
                      <a:pt x="102420" y="41494"/>
                    </a:cubicBezTo>
                    <a:lnTo>
                      <a:pt x="65654" y="1377"/>
                    </a:lnTo>
                    <a:cubicBezTo>
                      <a:pt x="64870" y="481"/>
                      <a:pt x="63669" y="0"/>
                      <a:pt x="62481" y="0"/>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8" name="Google Shape;3488;p36"/>
              <p:cNvSpPr/>
              <p:nvPr/>
            </p:nvSpPr>
            <p:spPr>
              <a:xfrm>
                <a:off x="2408625" y="1885400"/>
                <a:ext cx="2159800" cy="1659925"/>
              </a:xfrm>
              <a:custGeom>
                <a:rect b="b" l="l" r="r" t="t"/>
                <a:pathLst>
                  <a:path extrusionOk="0" h="66397" w="86392">
                    <a:moveTo>
                      <a:pt x="53045" y="1"/>
                    </a:moveTo>
                    <a:cubicBezTo>
                      <a:pt x="52574" y="1"/>
                      <a:pt x="52116" y="103"/>
                      <a:pt x="51708" y="307"/>
                    </a:cubicBezTo>
                    <a:lnTo>
                      <a:pt x="51618" y="397"/>
                    </a:lnTo>
                    <a:lnTo>
                      <a:pt x="1177" y="29466"/>
                    </a:lnTo>
                    <a:cubicBezTo>
                      <a:pt x="181" y="30100"/>
                      <a:pt x="0" y="31187"/>
                      <a:pt x="634" y="32092"/>
                    </a:cubicBezTo>
                    <a:lnTo>
                      <a:pt x="815" y="32273"/>
                    </a:lnTo>
                    <a:lnTo>
                      <a:pt x="31242" y="65508"/>
                    </a:lnTo>
                    <a:lnTo>
                      <a:pt x="31333" y="65508"/>
                    </a:lnTo>
                    <a:cubicBezTo>
                      <a:pt x="31846" y="66078"/>
                      <a:pt x="32610" y="66397"/>
                      <a:pt x="33377" y="66397"/>
                    </a:cubicBezTo>
                    <a:cubicBezTo>
                      <a:pt x="33828" y="66397"/>
                      <a:pt x="34281" y="66286"/>
                      <a:pt x="34684" y="66051"/>
                    </a:cubicBezTo>
                    <a:lnTo>
                      <a:pt x="34774" y="66051"/>
                    </a:lnTo>
                    <a:lnTo>
                      <a:pt x="85214" y="36982"/>
                    </a:lnTo>
                    <a:cubicBezTo>
                      <a:pt x="86211" y="36348"/>
                      <a:pt x="86392" y="35081"/>
                      <a:pt x="85667" y="34175"/>
                    </a:cubicBezTo>
                    <a:lnTo>
                      <a:pt x="85577" y="34175"/>
                    </a:lnTo>
                    <a:lnTo>
                      <a:pt x="55149" y="940"/>
                    </a:lnTo>
                    <a:lnTo>
                      <a:pt x="55059" y="850"/>
                    </a:lnTo>
                    <a:cubicBezTo>
                      <a:pt x="54697" y="488"/>
                      <a:pt x="54153" y="125"/>
                      <a:pt x="53519" y="35"/>
                    </a:cubicBezTo>
                    <a:cubicBezTo>
                      <a:pt x="53361" y="12"/>
                      <a:pt x="53202" y="1"/>
                      <a:pt x="53045" y="1"/>
                    </a:cubicBez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9" name="Google Shape;3489;p36"/>
              <p:cNvSpPr/>
              <p:nvPr/>
            </p:nvSpPr>
            <p:spPr>
              <a:xfrm>
                <a:off x="2424475" y="1927000"/>
                <a:ext cx="2121325" cy="1618300"/>
              </a:xfrm>
              <a:custGeom>
                <a:rect b="b" l="l" r="r" t="t"/>
                <a:pathLst>
                  <a:path extrusionOk="0" h="64732" w="84853">
                    <a:moveTo>
                      <a:pt x="52704" y="1"/>
                    </a:moveTo>
                    <a:lnTo>
                      <a:pt x="0" y="30428"/>
                    </a:lnTo>
                    <a:lnTo>
                      <a:pt x="30608" y="63753"/>
                    </a:lnTo>
                    <a:cubicBezTo>
                      <a:pt x="31152" y="64405"/>
                      <a:pt x="31923" y="64731"/>
                      <a:pt x="32708" y="64731"/>
                    </a:cubicBezTo>
                    <a:cubicBezTo>
                      <a:pt x="33231" y="64731"/>
                      <a:pt x="33760" y="64586"/>
                      <a:pt x="34231" y="64297"/>
                    </a:cubicBezTo>
                    <a:lnTo>
                      <a:pt x="84852" y="35137"/>
                    </a:lnTo>
                    <a:lnTo>
                      <a:pt x="52704" y="1"/>
                    </a:ln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0" name="Google Shape;3490;p36"/>
              <p:cNvSpPr/>
              <p:nvPr/>
            </p:nvSpPr>
            <p:spPr>
              <a:xfrm>
                <a:off x="2770850" y="2189625"/>
                <a:ext cx="1091225" cy="676950"/>
              </a:xfrm>
              <a:custGeom>
                <a:rect b="b" l="l" r="r" t="t"/>
                <a:pathLst>
                  <a:path extrusionOk="0" fill="none" h="27078" w="43649">
                    <a:moveTo>
                      <a:pt x="0" y="25266"/>
                    </a:moveTo>
                    <a:cubicBezTo>
                      <a:pt x="3623" y="23093"/>
                      <a:pt x="5886" y="27077"/>
                      <a:pt x="9509" y="24904"/>
                    </a:cubicBezTo>
                    <a:cubicBezTo>
                      <a:pt x="13131" y="22821"/>
                      <a:pt x="10867" y="18927"/>
                      <a:pt x="14580" y="16844"/>
                    </a:cubicBezTo>
                    <a:cubicBezTo>
                      <a:pt x="18202" y="14671"/>
                      <a:pt x="20466" y="18655"/>
                      <a:pt x="24088" y="16573"/>
                    </a:cubicBezTo>
                    <a:cubicBezTo>
                      <a:pt x="27711" y="14399"/>
                      <a:pt x="25447" y="10505"/>
                      <a:pt x="29069" y="8422"/>
                    </a:cubicBezTo>
                    <a:cubicBezTo>
                      <a:pt x="32782" y="6340"/>
                      <a:pt x="35046" y="10234"/>
                      <a:pt x="38668" y="8151"/>
                    </a:cubicBezTo>
                    <a:cubicBezTo>
                      <a:pt x="42290" y="5977"/>
                      <a:pt x="40027" y="2083"/>
                      <a:pt x="43649" y="1"/>
                    </a:cubicBezTo>
                  </a:path>
                </a:pathLst>
              </a:custGeom>
              <a:noFill/>
              <a:ln cap="flat" cmpd="sng" w="29425">
                <a:solidFill>
                  <a:srgbClr val="6CFFE6"/>
                </a:solidFill>
                <a:prstDash val="solid"/>
                <a:miter lim="905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1" name="Google Shape;3491;p36"/>
              <p:cNvSpPr/>
              <p:nvPr/>
            </p:nvSpPr>
            <p:spPr>
              <a:xfrm>
                <a:off x="2913475" y="2416025"/>
                <a:ext cx="1150100" cy="640725"/>
              </a:xfrm>
              <a:custGeom>
                <a:rect b="b" l="l" r="r" t="t"/>
                <a:pathLst>
                  <a:path extrusionOk="0" fill="none" h="25629" w="46004">
                    <a:moveTo>
                      <a:pt x="0" y="23455"/>
                    </a:moveTo>
                    <a:cubicBezTo>
                      <a:pt x="3170" y="21644"/>
                      <a:pt x="5434" y="25628"/>
                      <a:pt x="8513" y="23817"/>
                    </a:cubicBezTo>
                    <a:cubicBezTo>
                      <a:pt x="11682" y="22006"/>
                      <a:pt x="9418" y="18112"/>
                      <a:pt x="12497" y="16301"/>
                    </a:cubicBezTo>
                    <a:cubicBezTo>
                      <a:pt x="15667" y="14489"/>
                      <a:pt x="17931" y="18383"/>
                      <a:pt x="21010" y="16572"/>
                    </a:cubicBezTo>
                    <a:cubicBezTo>
                      <a:pt x="24089" y="14761"/>
                      <a:pt x="21825" y="10867"/>
                      <a:pt x="24994" y="9056"/>
                    </a:cubicBezTo>
                    <a:cubicBezTo>
                      <a:pt x="28073" y="7245"/>
                      <a:pt x="30337" y="11139"/>
                      <a:pt x="33507" y="9418"/>
                    </a:cubicBezTo>
                    <a:cubicBezTo>
                      <a:pt x="36585" y="7607"/>
                      <a:pt x="34322" y="3623"/>
                      <a:pt x="37491" y="1811"/>
                    </a:cubicBezTo>
                    <a:cubicBezTo>
                      <a:pt x="40570" y="0"/>
                      <a:pt x="42834" y="3985"/>
                      <a:pt x="46003" y="2174"/>
                    </a:cubicBezTo>
                  </a:path>
                </a:pathLst>
              </a:custGeom>
              <a:noFill/>
              <a:ln cap="flat" cmpd="sng" w="29425">
                <a:solidFill>
                  <a:srgbClr val="6CFFE6"/>
                </a:solidFill>
                <a:prstDash val="solid"/>
                <a:miter lim="905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2" name="Google Shape;3492;p36"/>
              <p:cNvSpPr/>
              <p:nvPr/>
            </p:nvSpPr>
            <p:spPr>
              <a:xfrm>
                <a:off x="3058375" y="2617500"/>
                <a:ext cx="1147825" cy="602250"/>
              </a:xfrm>
              <a:custGeom>
                <a:rect b="b" l="l" r="r" t="t"/>
                <a:pathLst>
                  <a:path extrusionOk="0" fill="none" h="24090" w="45913">
                    <a:moveTo>
                      <a:pt x="0" y="22731"/>
                    </a:moveTo>
                    <a:cubicBezTo>
                      <a:pt x="4347" y="20195"/>
                      <a:pt x="6611" y="24089"/>
                      <a:pt x="10957" y="21554"/>
                    </a:cubicBezTo>
                    <a:cubicBezTo>
                      <a:pt x="15304" y="19109"/>
                      <a:pt x="13040" y="15124"/>
                      <a:pt x="17478" y="12588"/>
                    </a:cubicBezTo>
                    <a:cubicBezTo>
                      <a:pt x="21824" y="10143"/>
                      <a:pt x="24088" y="14037"/>
                      <a:pt x="28435" y="11502"/>
                    </a:cubicBezTo>
                    <a:cubicBezTo>
                      <a:pt x="32782" y="8966"/>
                      <a:pt x="30518" y="5072"/>
                      <a:pt x="34865" y="2537"/>
                    </a:cubicBezTo>
                    <a:cubicBezTo>
                      <a:pt x="39302" y="1"/>
                      <a:pt x="41566" y="3985"/>
                      <a:pt x="45913" y="1450"/>
                    </a:cubicBezTo>
                  </a:path>
                </a:pathLst>
              </a:custGeom>
              <a:noFill/>
              <a:ln cap="flat" cmpd="sng" w="29425">
                <a:solidFill>
                  <a:srgbClr val="6CFFE6"/>
                </a:solidFill>
                <a:prstDash val="solid"/>
                <a:miter lim="905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3" name="Google Shape;3493;p36"/>
              <p:cNvSpPr/>
              <p:nvPr/>
            </p:nvSpPr>
            <p:spPr>
              <a:xfrm>
                <a:off x="2408625" y="1885400"/>
                <a:ext cx="1338000" cy="802325"/>
              </a:xfrm>
              <a:custGeom>
                <a:rect b="b" l="l" r="r" t="t"/>
                <a:pathLst>
                  <a:path extrusionOk="0" h="32093" w="53520">
                    <a:moveTo>
                      <a:pt x="53045" y="1"/>
                    </a:moveTo>
                    <a:cubicBezTo>
                      <a:pt x="52574" y="1"/>
                      <a:pt x="52116" y="103"/>
                      <a:pt x="51708" y="307"/>
                    </a:cubicBezTo>
                    <a:lnTo>
                      <a:pt x="51618" y="397"/>
                    </a:lnTo>
                    <a:lnTo>
                      <a:pt x="1177" y="29466"/>
                    </a:lnTo>
                    <a:cubicBezTo>
                      <a:pt x="181" y="30100"/>
                      <a:pt x="0" y="31187"/>
                      <a:pt x="634" y="32092"/>
                    </a:cubicBezTo>
                    <a:lnTo>
                      <a:pt x="53338" y="1665"/>
                    </a:lnTo>
                    <a:lnTo>
                      <a:pt x="53519" y="35"/>
                    </a:lnTo>
                    <a:cubicBezTo>
                      <a:pt x="53361" y="12"/>
                      <a:pt x="53202" y="1"/>
                      <a:pt x="53045" y="1"/>
                    </a:cubicBez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4" name="Google Shape;3494;p36"/>
              <p:cNvSpPr/>
              <p:nvPr/>
            </p:nvSpPr>
            <p:spPr>
              <a:xfrm>
                <a:off x="3891500" y="4435450"/>
                <a:ext cx="482225" cy="207975"/>
              </a:xfrm>
              <a:custGeom>
                <a:rect b="b" l="l" r="r" t="t"/>
                <a:pathLst>
                  <a:path extrusionOk="0" h="8319" w="19289">
                    <a:moveTo>
                      <a:pt x="18202" y="1"/>
                    </a:moveTo>
                    <a:cubicBezTo>
                      <a:pt x="18111" y="1"/>
                      <a:pt x="12588" y="272"/>
                      <a:pt x="12588" y="272"/>
                    </a:cubicBezTo>
                    <a:cubicBezTo>
                      <a:pt x="11320" y="1902"/>
                      <a:pt x="5977" y="1631"/>
                      <a:pt x="1902" y="2265"/>
                    </a:cubicBezTo>
                    <a:cubicBezTo>
                      <a:pt x="1721" y="2265"/>
                      <a:pt x="1630" y="2265"/>
                      <a:pt x="1540" y="2355"/>
                    </a:cubicBezTo>
                    <a:cubicBezTo>
                      <a:pt x="0" y="3351"/>
                      <a:pt x="2083" y="5796"/>
                      <a:pt x="3260" y="6340"/>
                    </a:cubicBezTo>
                    <a:cubicBezTo>
                      <a:pt x="4166" y="6702"/>
                      <a:pt x="5252" y="6973"/>
                      <a:pt x="6158" y="7155"/>
                    </a:cubicBezTo>
                    <a:cubicBezTo>
                      <a:pt x="7335" y="7336"/>
                      <a:pt x="8241" y="7245"/>
                      <a:pt x="9418" y="7336"/>
                    </a:cubicBezTo>
                    <a:cubicBezTo>
                      <a:pt x="10414" y="7336"/>
                      <a:pt x="11772" y="7336"/>
                      <a:pt x="12678" y="7698"/>
                    </a:cubicBezTo>
                    <a:cubicBezTo>
                      <a:pt x="13403" y="7879"/>
                      <a:pt x="14036" y="8060"/>
                      <a:pt x="14942" y="8241"/>
                    </a:cubicBezTo>
                    <a:cubicBezTo>
                      <a:pt x="15183" y="8293"/>
                      <a:pt x="15443" y="8318"/>
                      <a:pt x="15712" y="8318"/>
                    </a:cubicBezTo>
                    <a:cubicBezTo>
                      <a:pt x="16861" y="8318"/>
                      <a:pt x="18176" y="7854"/>
                      <a:pt x="18836" y="6973"/>
                    </a:cubicBezTo>
                    <a:cubicBezTo>
                      <a:pt x="19017" y="6792"/>
                      <a:pt x="19198" y="6430"/>
                      <a:pt x="19289" y="6158"/>
                    </a:cubicBezTo>
                    <a:cubicBezTo>
                      <a:pt x="19289" y="5887"/>
                      <a:pt x="19198" y="5706"/>
                      <a:pt x="19198" y="5434"/>
                    </a:cubicBezTo>
                    <a:cubicBezTo>
                      <a:pt x="19108" y="5072"/>
                      <a:pt x="18021" y="1"/>
                      <a:pt x="18202" y="1"/>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5" name="Google Shape;3495;p36"/>
              <p:cNvSpPr/>
              <p:nvPr/>
            </p:nvSpPr>
            <p:spPr>
              <a:xfrm>
                <a:off x="4156375" y="3740425"/>
                <a:ext cx="215100" cy="723350"/>
              </a:xfrm>
              <a:custGeom>
                <a:rect b="b" l="l" r="r" t="t"/>
                <a:pathLst>
                  <a:path extrusionOk="0" h="28934" w="8604">
                    <a:moveTo>
                      <a:pt x="0" y="0"/>
                    </a:moveTo>
                    <a:cubicBezTo>
                      <a:pt x="362" y="3804"/>
                      <a:pt x="1993" y="28073"/>
                      <a:pt x="1993" y="28073"/>
                    </a:cubicBezTo>
                    <a:cubicBezTo>
                      <a:pt x="2742" y="28712"/>
                      <a:pt x="3552" y="28933"/>
                      <a:pt x="4314" y="28933"/>
                    </a:cubicBezTo>
                    <a:cubicBezTo>
                      <a:pt x="6036" y="28933"/>
                      <a:pt x="7516" y="27802"/>
                      <a:pt x="7516" y="27802"/>
                    </a:cubicBezTo>
                    <a:cubicBezTo>
                      <a:pt x="7516" y="27802"/>
                      <a:pt x="8513" y="7336"/>
                      <a:pt x="8513" y="5977"/>
                    </a:cubicBezTo>
                    <a:cubicBezTo>
                      <a:pt x="8603" y="4619"/>
                      <a:pt x="7064" y="725"/>
                      <a:pt x="7064" y="725"/>
                    </a:cubicBezTo>
                    <a:lnTo>
                      <a:pt x="4800" y="2717"/>
                    </a:lnTo>
                    <a:lnTo>
                      <a:pt x="0" y="0"/>
                    </a:lnTo>
                    <a:close/>
                  </a:path>
                </a:pathLst>
              </a:custGeom>
              <a:solidFill>
                <a:srgbClr val="6F8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6" name="Google Shape;3496;p36"/>
              <p:cNvSpPr/>
              <p:nvPr/>
            </p:nvSpPr>
            <p:spPr>
              <a:xfrm>
                <a:off x="3592650" y="4587125"/>
                <a:ext cx="475450" cy="207250"/>
              </a:xfrm>
              <a:custGeom>
                <a:rect b="b" l="l" r="r" t="t"/>
                <a:pathLst>
                  <a:path extrusionOk="0" h="8290" w="19018">
                    <a:moveTo>
                      <a:pt x="12860" y="1"/>
                    </a:moveTo>
                    <a:cubicBezTo>
                      <a:pt x="12078" y="783"/>
                      <a:pt x="10189" y="932"/>
                      <a:pt x="7961" y="932"/>
                    </a:cubicBezTo>
                    <a:cubicBezTo>
                      <a:pt x="6587" y="932"/>
                      <a:pt x="5084" y="875"/>
                      <a:pt x="3632" y="875"/>
                    </a:cubicBezTo>
                    <a:cubicBezTo>
                      <a:pt x="3075" y="875"/>
                      <a:pt x="2525" y="883"/>
                      <a:pt x="1993" y="906"/>
                    </a:cubicBezTo>
                    <a:cubicBezTo>
                      <a:pt x="1902" y="906"/>
                      <a:pt x="1721" y="906"/>
                      <a:pt x="1631" y="997"/>
                    </a:cubicBezTo>
                    <a:cubicBezTo>
                      <a:pt x="1" y="1812"/>
                      <a:pt x="1812" y="4438"/>
                      <a:pt x="2989" y="5072"/>
                    </a:cubicBezTo>
                    <a:cubicBezTo>
                      <a:pt x="3894" y="5615"/>
                      <a:pt x="4891" y="5978"/>
                      <a:pt x="5887" y="6159"/>
                    </a:cubicBezTo>
                    <a:cubicBezTo>
                      <a:pt x="6973" y="6431"/>
                      <a:pt x="7879" y="6431"/>
                      <a:pt x="9056" y="6612"/>
                    </a:cubicBezTo>
                    <a:cubicBezTo>
                      <a:pt x="9962" y="6793"/>
                      <a:pt x="11411" y="6883"/>
                      <a:pt x="12226" y="7336"/>
                    </a:cubicBezTo>
                    <a:cubicBezTo>
                      <a:pt x="12950" y="7608"/>
                      <a:pt x="13494" y="7789"/>
                      <a:pt x="14399" y="8151"/>
                    </a:cubicBezTo>
                    <a:cubicBezTo>
                      <a:pt x="14727" y="8245"/>
                      <a:pt x="15096" y="8290"/>
                      <a:pt x="15481" y="8290"/>
                    </a:cubicBezTo>
                    <a:cubicBezTo>
                      <a:pt x="16583" y="8290"/>
                      <a:pt x="17803" y="7917"/>
                      <a:pt x="18474" y="7246"/>
                    </a:cubicBezTo>
                    <a:cubicBezTo>
                      <a:pt x="18655" y="6974"/>
                      <a:pt x="18836" y="6702"/>
                      <a:pt x="18927" y="6431"/>
                    </a:cubicBezTo>
                    <a:cubicBezTo>
                      <a:pt x="19018" y="6159"/>
                      <a:pt x="19018" y="5978"/>
                      <a:pt x="18927" y="5706"/>
                    </a:cubicBezTo>
                    <a:cubicBezTo>
                      <a:pt x="18927" y="5344"/>
                      <a:pt x="18293" y="182"/>
                      <a:pt x="18474" y="182"/>
                    </a:cubicBezTo>
                    <a:cubicBezTo>
                      <a:pt x="18384" y="182"/>
                      <a:pt x="12860" y="1"/>
                      <a:pt x="12860" y="1"/>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7" name="Google Shape;3497;p36"/>
              <p:cNvSpPr/>
              <p:nvPr/>
            </p:nvSpPr>
            <p:spPr>
              <a:xfrm>
                <a:off x="3864325" y="3896625"/>
                <a:ext cx="212825" cy="714325"/>
              </a:xfrm>
              <a:custGeom>
                <a:rect b="b" l="l" r="r" t="t"/>
                <a:pathLst>
                  <a:path extrusionOk="0" h="28573" w="8513">
                    <a:moveTo>
                      <a:pt x="0" y="1"/>
                    </a:moveTo>
                    <a:cubicBezTo>
                      <a:pt x="363" y="3804"/>
                      <a:pt x="1993" y="27530"/>
                      <a:pt x="1993" y="27530"/>
                    </a:cubicBezTo>
                    <a:cubicBezTo>
                      <a:pt x="2882" y="28321"/>
                      <a:pt x="3867" y="28572"/>
                      <a:pt x="4760" y="28572"/>
                    </a:cubicBezTo>
                    <a:cubicBezTo>
                      <a:pt x="6324" y="28572"/>
                      <a:pt x="7607" y="27802"/>
                      <a:pt x="7607" y="27802"/>
                    </a:cubicBezTo>
                    <a:cubicBezTo>
                      <a:pt x="7607" y="27802"/>
                      <a:pt x="8513" y="7336"/>
                      <a:pt x="8513" y="5887"/>
                    </a:cubicBezTo>
                    <a:lnTo>
                      <a:pt x="0" y="1"/>
                    </a:lnTo>
                    <a:close/>
                  </a:path>
                </a:pathLst>
              </a:custGeom>
              <a:solidFill>
                <a:srgbClr val="7FA8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8" name="Google Shape;3498;p36"/>
              <p:cNvSpPr/>
              <p:nvPr/>
            </p:nvSpPr>
            <p:spPr>
              <a:xfrm>
                <a:off x="3941300" y="4509600"/>
                <a:ext cx="1544025" cy="879550"/>
              </a:xfrm>
              <a:custGeom>
                <a:rect b="b" l="l" r="r" t="t"/>
                <a:pathLst>
                  <a:path extrusionOk="0" h="35182" w="61761">
                    <a:moveTo>
                      <a:pt x="30835" y="0"/>
                    </a:moveTo>
                    <a:cubicBezTo>
                      <a:pt x="29771" y="0"/>
                      <a:pt x="28707" y="249"/>
                      <a:pt x="27892" y="747"/>
                    </a:cubicBezTo>
                    <a:lnTo>
                      <a:pt x="1630" y="15871"/>
                    </a:lnTo>
                    <a:cubicBezTo>
                      <a:pt x="0" y="16867"/>
                      <a:pt x="0" y="18316"/>
                      <a:pt x="1630" y="19312"/>
                    </a:cubicBezTo>
                    <a:lnTo>
                      <a:pt x="27892" y="34435"/>
                    </a:lnTo>
                    <a:cubicBezTo>
                      <a:pt x="28707" y="34933"/>
                      <a:pt x="29771" y="35182"/>
                      <a:pt x="30835" y="35182"/>
                    </a:cubicBezTo>
                    <a:cubicBezTo>
                      <a:pt x="31899" y="35182"/>
                      <a:pt x="32963" y="34933"/>
                      <a:pt x="33778" y="34435"/>
                    </a:cubicBezTo>
                    <a:lnTo>
                      <a:pt x="60130" y="19312"/>
                    </a:lnTo>
                    <a:cubicBezTo>
                      <a:pt x="61760" y="18316"/>
                      <a:pt x="61760" y="16867"/>
                      <a:pt x="60130" y="15871"/>
                    </a:cubicBezTo>
                    <a:lnTo>
                      <a:pt x="33778" y="747"/>
                    </a:lnTo>
                    <a:cubicBezTo>
                      <a:pt x="32963" y="249"/>
                      <a:pt x="31899" y="0"/>
                      <a:pt x="30835" y="0"/>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9" name="Google Shape;3499;p36"/>
              <p:cNvSpPr/>
              <p:nvPr/>
            </p:nvSpPr>
            <p:spPr>
              <a:xfrm>
                <a:off x="3941300" y="3721175"/>
                <a:ext cx="1544025" cy="878425"/>
              </a:xfrm>
              <a:custGeom>
                <a:rect b="b" l="l" r="r" t="t"/>
                <a:pathLst>
                  <a:path extrusionOk="0" h="35137" w="61761">
                    <a:moveTo>
                      <a:pt x="30835" y="1"/>
                    </a:moveTo>
                    <a:cubicBezTo>
                      <a:pt x="29771" y="1"/>
                      <a:pt x="28707" y="227"/>
                      <a:pt x="27892" y="680"/>
                    </a:cubicBezTo>
                    <a:lnTo>
                      <a:pt x="1630" y="15894"/>
                    </a:lnTo>
                    <a:cubicBezTo>
                      <a:pt x="0" y="16799"/>
                      <a:pt x="0" y="18339"/>
                      <a:pt x="1630" y="19244"/>
                    </a:cubicBezTo>
                    <a:lnTo>
                      <a:pt x="27892" y="34458"/>
                    </a:lnTo>
                    <a:cubicBezTo>
                      <a:pt x="28707" y="34911"/>
                      <a:pt x="29771" y="35137"/>
                      <a:pt x="30835" y="35137"/>
                    </a:cubicBezTo>
                    <a:cubicBezTo>
                      <a:pt x="31899" y="35137"/>
                      <a:pt x="32963" y="34911"/>
                      <a:pt x="33778" y="34458"/>
                    </a:cubicBezTo>
                    <a:lnTo>
                      <a:pt x="60130" y="19244"/>
                    </a:lnTo>
                    <a:cubicBezTo>
                      <a:pt x="61760" y="18339"/>
                      <a:pt x="61760" y="16799"/>
                      <a:pt x="60130" y="15894"/>
                    </a:cubicBezTo>
                    <a:lnTo>
                      <a:pt x="33778" y="680"/>
                    </a:lnTo>
                    <a:cubicBezTo>
                      <a:pt x="32963" y="227"/>
                      <a:pt x="31899" y="1"/>
                      <a:pt x="30835" y="1"/>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0" name="Google Shape;3500;p36"/>
              <p:cNvSpPr/>
              <p:nvPr/>
            </p:nvSpPr>
            <p:spPr>
              <a:xfrm>
                <a:off x="3941300" y="3720050"/>
                <a:ext cx="1544025" cy="880700"/>
              </a:xfrm>
              <a:custGeom>
                <a:rect b="b" l="l" r="r" t="t"/>
                <a:pathLst>
                  <a:path extrusionOk="0" h="35228" w="61761">
                    <a:moveTo>
                      <a:pt x="30880" y="1178"/>
                    </a:moveTo>
                    <a:cubicBezTo>
                      <a:pt x="31786" y="1178"/>
                      <a:pt x="32601" y="1359"/>
                      <a:pt x="33235" y="1721"/>
                    </a:cubicBezTo>
                    <a:lnTo>
                      <a:pt x="59496" y="16935"/>
                    </a:lnTo>
                    <a:cubicBezTo>
                      <a:pt x="60040" y="17206"/>
                      <a:pt x="60221" y="17478"/>
                      <a:pt x="60221" y="17659"/>
                    </a:cubicBezTo>
                    <a:cubicBezTo>
                      <a:pt x="60221" y="17750"/>
                      <a:pt x="60040" y="18021"/>
                      <a:pt x="59496" y="18293"/>
                    </a:cubicBezTo>
                    <a:lnTo>
                      <a:pt x="33235" y="33507"/>
                    </a:lnTo>
                    <a:cubicBezTo>
                      <a:pt x="32601" y="33869"/>
                      <a:pt x="31786" y="34050"/>
                      <a:pt x="30880" y="34050"/>
                    </a:cubicBezTo>
                    <a:cubicBezTo>
                      <a:pt x="29975" y="34050"/>
                      <a:pt x="29069" y="33869"/>
                      <a:pt x="28526" y="33507"/>
                    </a:cubicBezTo>
                    <a:lnTo>
                      <a:pt x="2174" y="18293"/>
                    </a:lnTo>
                    <a:cubicBezTo>
                      <a:pt x="1721" y="18021"/>
                      <a:pt x="1540" y="17750"/>
                      <a:pt x="1540" y="17659"/>
                    </a:cubicBezTo>
                    <a:cubicBezTo>
                      <a:pt x="1540" y="17478"/>
                      <a:pt x="1721" y="17206"/>
                      <a:pt x="2174" y="16935"/>
                    </a:cubicBezTo>
                    <a:lnTo>
                      <a:pt x="28526" y="1721"/>
                    </a:lnTo>
                    <a:cubicBezTo>
                      <a:pt x="29069" y="1359"/>
                      <a:pt x="29975" y="1178"/>
                      <a:pt x="30880" y="1178"/>
                    </a:cubicBezTo>
                    <a:close/>
                    <a:moveTo>
                      <a:pt x="30880" y="0"/>
                    </a:moveTo>
                    <a:cubicBezTo>
                      <a:pt x="29794" y="0"/>
                      <a:pt x="28707" y="272"/>
                      <a:pt x="27892" y="725"/>
                    </a:cubicBezTo>
                    <a:lnTo>
                      <a:pt x="1630" y="15939"/>
                    </a:lnTo>
                    <a:cubicBezTo>
                      <a:pt x="0" y="16844"/>
                      <a:pt x="0" y="18384"/>
                      <a:pt x="1630" y="19289"/>
                    </a:cubicBezTo>
                    <a:lnTo>
                      <a:pt x="27892" y="34503"/>
                    </a:lnTo>
                    <a:cubicBezTo>
                      <a:pt x="28707" y="34956"/>
                      <a:pt x="29794" y="35227"/>
                      <a:pt x="30880" y="35227"/>
                    </a:cubicBezTo>
                    <a:cubicBezTo>
                      <a:pt x="31967" y="35227"/>
                      <a:pt x="32963" y="34956"/>
                      <a:pt x="33778" y="34503"/>
                    </a:cubicBezTo>
                    <a:lnTo>
                      <a:pt x="60130" y="19289"/>
                    </a:lnTo>
                    <a:cubicBezTo>
                      <a:pt x="61760" y="18384"/>
                      <a:pt x="61760" y="16844"/>
                      <a:pt x="60130" y="15939"/>
                    </a:cubicBezTo>
                    <a:lnTo>
                      <a:pt x="33778" y="725"/>
                    </a:lnTo>
                    <a:cubicBezTo>
                      <a:pt x="32963" y="272"/>
                      <a:pt x="31967" y="0"/>
                      <a:pt x="3088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1" name="Google Shape;3501;p36"/>
              <p:cNvSpPr/>
              <p:nvPr/>
            </p:nvSpPr>
            <p:spPr>
              <a:xfrm>
                <a:off x="3950350" y="4159250"/>
                <a:ext cx="762975" cy="1104825"/>
              </a:xfrm>
              <a:custGeom>
                <a:rect b="b" l="l" r="r" t="t"/>
                <a:pathLst>
                  <a:path extrusionOk="0" h="44193" w="30519">
                    <a:moveTo>
                      <a:pt x="1" y="1"/>
                    </a:moveTo>
                    <a:lnTo>
                      <a:pt x="1" y="26624"/>
                    </a:lnTo>
                    <a:cubicBezTo>
                      <a:pt x="91" y="27258"/>
                      <a:pt x="544" y="27802"/>
                      <a:pt x="1268" y="28254"/>
                    </a:cubicBezTo>
                    <a:lnTo>
                      <a:pt x="27530" y="43468"/>
                    </a:lnTo>
                    <a:cubicBezTo>
                      <a:pt x="28345" y="43921"/>
                      <a:pt x="29341" y="44102"/>
                      <a:pt x="30518" y="44193"/>
                    </a:cubicBezTo>
                    <a:lnTo>
                      <a:pt x="30518" y="17569"/>
                    </a:lnTo>
                    <a:cubicBezTo>
                      <a:pt x="29341" y="17569"/>
                      <a:pt x="28345" y="17388"/>
                      <a:pt x="27530" y="16935"/>
                    </a:cubicBezTo>
                    <a:lnTo>
                      <a:pt x="1268" y="1721"/>
                    </a:lnTo>
                    <a:cubicBezTo>
                      <a:pt x="634" y="1359"/>
                      <a:pt x="1" y="816"/>
                      <a:pt x="1" y="1"/>
                    </a:cubicBez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2" name="Google Shape;3502;p36"/>
              <p:cNvSpPr/>
              <p:nvPr/>
            </p:nvSpPr>
            <p:spPr>
              <a:xfrm>
                <a:off x="4713300" y="4159250"/>
                <a:ext cx="760700" cy="1104825"/>
              </a:xfrm>
              <a:custGeom>
                <a:rect b="b" l="l" r="r" t="t"/>
                <a:pathLst>
                  <a:path extrusionOk="0" h="44193" w="30428">
                    <a:moveTo>
                      <a:pt x="30427" y="1"/>
                    </a:moveTo>
                    <a:cubicBezTo>
                      <a:pt x="30427" y="816"/>
                      <a:pt x="29884" y="1359"/>
                      <a:pt x="29250" y="1721"/>
                    </a:cubicBezTo>
                    <a:lnTo>
                      <a:pt x="2898" y="16935"/>
                    </a:lnTo>
                    <a:cubicBezTo>
                      <a:pt x="2083" y="17388"/>
                      <a:pt x="1087" y="17569"/>
                      <a:pt x="0" y="17569"/>
                    </a:cubicBezTo>
                    <a:lnTo>
                      <a:pt x="0" y="44193"/>
                    </a:lnTo>
                    <a:cubicBezTo>
                      <a:pt x="1178" y="44102"/>
                      <a:pt x="2174" y="43921"/>
                      <a:pt x="2898" y="43468"/>
                    </a:cubicBezTo>
                    <a:lnTo>
                      <a:pt x="29250" y="28254"/>
                    </a:lnTo>
                    <a:cubicBezTo>
                      <a:pt x="29975" y="27802"/>
                      <a:pt x="30427" y="27258"/>
                      <a:pt x="30427" y="26624"/>
                    </a:cubicBezTo>
                    <a:lnTo>
                      <a:pt x="30427" y="1"/>
                    </a:ln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3" name="Google Shape;3503;p36"/>
              <p:cNvSpPr/>
              <p:nvPr/>
            </p:nvSpPr>
            <p:spPr>
              <a:xfrm>
                <a:off x="4147050" y="3602000"/>
                <a:ext cx="720225" cy="485925"/>
              </a:xfrm>
              <a:custGeom>
                <a:rect b="b" l="l" r="r" t="t"/>
                <a:pathLst>
                  <a:path extrusionOk="0" h="19437" w="28809">
                    <a:moveTo>
                      <a:pt x="5919" y="1"/>
                    </a:moveTo>
                    <a:cubicBezTo>
                      <a:pt x="3133" y="1"/>
                      <a:pt x="0" y="2046"/>
                      <a:pt x="373" y="5628"/>
                    </a:cubicBezTo>
                    <a:lnTo>
                      <a:pt x="5173" y="8254"/>
                    </a:lnTo>
                    <a:lnTo>
                      <a:pt x="24190" y="19212"/>
                    </a:lnTo>
                    <a:cubicBezTo>
                      <a:pt x="24478" y="19366"/>
                      <a:pt x="24748" y="19437"/>
                      <a:pt x="25003" y="19437"/>
                    </a:cubicBezTo>
                    <a:cubicBezTo>
                      <a:pt x="28187" y="19437"/>
                      <a:pt x="28808" y="8254"/>
                      <a:pt x="28808" y="8254"/>
                    </a:cubicBezTo>
                    <a:cubicBezTo>
                      <a:pt x="28808" y="8254"/>
                      <a:pt x="10335" y="1281"/>
                      <a:pt x="7618" y="285"/>
                    </a:cubicBezTo>
                    <a:cubicBezTo>
                      <a:pt x="7092" y="94"/>
                      <a:pt x="6514" y="1"/>
                      <a:pt x="5919" y="1"/>
                    </a:cubicBezTo>
                    <a:close/>
                  </a:path>
                </a:pathLst>
              </a:custGeom>
              <a:solidFill>
                <a:srgbClr val="6F8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4" name="Google Shape;3504;p36"/>
              <p:cNvSpPr/>
              <p:nvPr/>
            </p:nvSpPr>
            <p:spPr>
              <a:xfrm>
                <a:off x="3855000" y="3758200"/>
                <a:ext cx="1188850" cy="514725"/>
              </a:xfrm>
              <a:custGeom>
                <a:rect b="b" l="l" r="r" t="t"/>
                <a:pathLst>
                  <a:path extrusionOk="0" h="20589" w="47554">
                    <a:moveTo>
                      <a:pt x="5915" y="1"/>
                    </a:moveTo>
                    <a:cubicBezTo>
                      <a:pt x="3130" y="1"/>
                      <a:pt x="0" y="2032"/>
                      <a:pt x="373" y="5538"/>
                    </a:cubicBezTo>
                    <a:lnTo>
                      <a:pt x="8886" y="11424"/>
                    </a:lnTo>
                    <a:cubicBezTo>
                      <a:pt x="8906" y="11127"/>
                      <a:pt x="8852" y="10712"/>
                      <a:pt x="8755" y="10245"/>
                    </a:cubicBezTo>
                    <a:lnTo>
                      <a:pt x="8755" y="10245"/>
                    </a:lnTo>
                    <a:lnTo>
                      <a:pt x="24190" y="19212"/>
                    </a:lnTo>
                    <a:cubicBezTo>
                      <a:pt x="25935" y="20146"/>
                      <a:pt x="27863" y="20588"/>
                      <a:pt x="29923" y="20588"/>
                    </a:cubicBezTo>
                    <a:cubicBezTo>
                      <a:pt x="32459" y="20588"/>
                      <a:pt x="35197" y="19918"/>
                      <a:pt x="38045" y="18669"/>
                    </a:cubicBezTo>
                    <a:cubicBezTo>
                      <a:pt x="43116" y="16405"/>
                      <a:pt x="47554" y="13507"/>
                      <a:pt x="47101" y="6625"/>
                    </a:cubicBezTo>
                    <a:lnTo>
                      <a:pt x="47101" y="6625"/>
                    </a:lnTo>
                    <a:lnTo>
                      <a:pt x="28808" y="8164"/>
                    </a:lnTo>
                    <a:cubicBezTo>
                      <a:pt x="28808" y="8164"/>
                      <a:pt x="10335" y="1282"/>
                      <a:pt x="7618" y="286"/>
                    </a:cubicBezTo>
                    <a:cubicBezTo>
                      <a:pt x="7091" y="94"/>
                      <a:pt x="6511" y="1"/>
                      <a:pt x="5915" y="1"/>
                    </a:cubicBezTo>
                    <a:close/>
                  </a:path>
                </a:pathLst>
              </a:custGeom>
              <a:solidFill>
                <a:srgbClr val="7FA8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5" name="Google Shape;3505;p36"/>
              <p:cNvSpPr/>
              <p:nvPr/>
            </p:nvSpPr>
            <p:spPr>
              <a:xfrm>
                <a:off x="4527650" y="2633350"/>
                <a:ext cx="413975" cy="614975"/>
              </a:xfrm>
              <a:custGeom>
                <a:rect b="b" l="l" r="r" t="t"/>
                <a:pathLst>
                  <a:path extrusionOk="0" h="24599" w="16559">
                    <a:moveTo>
                      <a:pt x="7336" y="1"/>
                    </a:moveTo>
                    <a:cubicBezTo>
                      <a:pt x="3351" y="1"/>
                      <a:pt x="725" y="3080"/>
                      <a:pt x="363" y="6974"/>
                    </a:cubicBezTo>
                    <a:cubicBezTo>
                      <a:pt x="91" y="8875"/>
                      <a:pt x="1" y="12588"/>
                      <a:pt x="906" y="15939"/>
                    </a:cubicBezTo>
                    <a:cubicBezTo>
                      <a:pt x="1359" y="17750"/>
                      <a:pt x="2174" y="18112"/>
                      <a:pt x="3804" y="18203"/>
                    </a:cubicBezTo>
                    <a:cubicBezTo>
                      <a:pt x="3901" y="18227"/>
                      <a:pt x="4031" y="18238"/>
                      <a:pt x="4186" y="18238"/>
                    </a:cubicBezTo>
                    <a:cubicBezTo>
                      <a:pt x="4610" y="18238"/>
                      <a:pt x="5224" y="18154"/>
                      <a:pt x="5887" y="18022"/>
                    </a:cubicBezTo>
                    <a:cubicBezTo>
                      <a:pt x="5887" y="18022"/>
                      <a:pt x="6249" y="19380"/>
                      <a:pt x="6521" y="20105"/>
                    </a:cubicBezTo>
                    <a:cubicBezTo>
                      <a:pt x="6702" y="20829"/>
                      <a:pt x="6702" y="21282"/>
                      <a:pt x="5253" y="22369"/>
                    </a:cubicBezTo>
                    <a:cubicBezTo>
                      <a:pt x="4040" y="23339"/>
                      <a:pt x="7089" y="24599"/>
                      <a:pt x="9496" y="24599"/>
                    </a:cubicBezTo>
                    <a:cubicBezTo>
                      <a:pt x="9784" y="24599"/>
                      <a:pt x="10063" y="24581"/>
                      <a:pt x="10324" y="24542"/>
                    </a:cubicBezTo>
                    <a:cubicBezTo>
                      <a:pt x="12679" y="24089"/>
                      <a:pt x="15305" y="22278"/>
                      <a:pt x="15939" y="20648"/>
                    </a:cubicBezTo>
                    <a:cubicBezTo>
                      <a:pt x="16559" y="18877"/>
                      <a:pt x="16312" y="16932"/>
                      <a:pt x="15369" y="16932"/>
                    </a:cubicBezTo>
                    <a:cubicBezTo>
                      <a:pt x="15348" y="16932"/>
                      <a:pt x="15327" y="16933"/>
                      <a:pt x="15305" y="16935"/>
                    </a:cubicBezTo>
                    <a:cubicBezTo>
                      <a:pt x="14237" y="17124"/>
                      <a:pt x="13343" y="17399"/>
                      <a:pt x="12805" y="17399"/>
                    </a:cubicBezTo>
                    <a:cubicBezTo>
                      <a:pt x="12568" y="17399"/>
                      <a:pt x="12400" y="17345"/>
                      <a:pt x="12316" y="17207"/>
                    </a:cubicBezTo>
                    <a:cubicBezTo>
                      <a:pt x="12135" y="16845"/>
                      <a:pt x="11773" y="14762"/>
                      <a:pt x="11773" y="14762"/>
                    </a:cubicBezTo>
                    <a:cubicBezTo>
                      <a:pt x="11864" y="14309"/>
                      <a:pt x="11954" y="13856"/>
                      <a:pt x="11954" y="13856"/>
                    </a:cubicBezTo>
                    <a:cubicBezTo>
                      <a:pt x="13765" y="12407"/>
                      <a:pt x="15033" y="10234"/>
                      <a:pt x="15033" y="7789"/>
                    </a:cubicBezTo>
                    <a:cubicBezTo>
                      <a:pt x="15033" y="3533"/>
                      <a:pt x="11592" y="1"/>
                      <a:pt x="7336"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6" name="Google Shape;3506;p36"/>
              <p:cNvSpPr/>
              <p:nvPr/>
            </p:nvSpPr>
            <p:spPr>
              <a:xfrm>
                <a:off x="4581975" y="2966150"/>
                <a:ext cx="273975" cy="174350"/>
              </a:xfrm>
              <a:custGeom>
                <a:rect b="b" l="l" r="r" t="t"/>
                <a:pathLst>
                  <a:path extrusionOk="0" h="6974" w="10959">
                    <a:moveTo>
                      <a:pt x="3170" y="1"/>
                    </a:moveTo>
                    <a:cubicBezTo>
                      <a:pt x="3170" y="1"/>
                      <a:pt x="3170" y="2446"/>
                      <a:pt x="2808" y="3170"/>
                    </a:cubicBezTo>
                    <a:cubicBezTo>
                      <a:pt x="2481" y="3825"/>
                      <a:pt x="1191" y="4554"/>
                      <a:pt x="277" y="4554"/>
                    </a:cubicBezTo>
                    <a:cubicBezTo>
                      <a:pt x="181" y="4554"/>
                      <a:pt x="88" y="4546"/>
                      <a:pt x="1" y="4529"/>
                    </a:cubicBezTo>
                    <a:lnTo>
                      <a:pt x="1" y="4529"/>
                    </a:lnTo>
                    <a:cubicBezTo>
                      <a:pt x="454" y="4710"/>
                      <a:pt x="907" y="4891"/>
                      <a:pt x="1631" y="4891"/>
                    </a:cubicBezTo>
                    <a:cubicBezTo>
                      <a:pt x="1728" y="4915"/>
                      <a:pt x="1858" y="4926"/>
                      <a:pt x="2013" y="4926"/>
                    </a:cubicBezTo>
                    <a:cubicBezTo>
                      <a:pt x="2437" y="4926"/>
                      <a:pt x="3051" y="4842"/>
                      <a:pt x="3714" y="4710"/>
                    </a:cubicBezTo>
                    <a:cubicBezTo>
                      <a:pt x="3714" y="4710"/>
                      <a:pt x="4076" y="6068"/>
                      <a:pt x="4348" y="6793"/>
                    </a:cubicBezTo>
                    <a:cubicBezTo>
                      <a:pt x="4348" y="6883"/>
                      <a:pt x="4348" y="6883"/>
                      <a:pt x="4348" y="6974"/>
                    </a:cubicBezTo>
                    <a:lnTo>
                      <a:pt x="6702" y="6974"/>
                    </a:lnTo>
                    <a:lnTo>
                      <a:pt x="10415" y="4800"/>
                    </a:lnTo>
                    <a:lnTo>
                      <a:pt x="10958" y="4076"/>
                    </a:lnTo>
                    <a:cubicBezTo>
                      <a:pt x="10596" y="4076"/>
                      <a:pt x="10234" y="4076"/>
                      <a:pt x="10143" y="3895"/>
                    </a:cubicBezTo>
                    <a:cubicBezTo>
                      <a:pt x="9962" y="3533"/>
                      <a:pt x="9600" y="1450"/>
                      <a:pt x="9600" y="1450"/>
                    </a:cubicBezTo>
                    <a:cubicBezTo>
                      <a:pt x="9691" y="997"/>
                      <a:pt x="9781" y="454"/>
                      <a:pt x="9781" y="454"/>
                    </a:cubicBezTo>
                    <a:cubicBezTo>
                      <a:pt x="9872" y="454"/>
                      <a:pt x="10053" y="363"/>
                      <a:pt x="10143" y="272"/>
                    </a:cubicBezTo>
                    <a:lnTo>
                      <a:pt x="10143" y="272"/>
                    </a:lnTo>
                    <a:lnTo>
                      <a:pt x="5616" y="997"/>
                    </a:lnTo>
                    <a:lnTo>
                      <a:pt x="4167" y="1178"/>
                    </a:lnTo>
                    <a:cubicBezTo>
                      <a:pt x="4167" y="1178"/>
                      <a:pt x="4130" y="1185"/>
                      <a:pt x="4071" y="1185"/>
                    </a:cubicBezTo>
                    <a:cubicBezTo>
                      <a:pt x="3923" y="1185"/>
                      <a:pt x="3636" y="1139"/>
                      <a:pt x="3442" y="816"/>
                    </a:cubicBezTo>
                    <a:cubicBezTo>
                      <a:pt x="3261" y="454"/>
                      <a:pt x="3170" y="1"/>
                      <a:pt x="3170" y="1"/>
                    </a:cubicBezTo>
                    <a:close/>
                  </a:path>
                </a:pathLst>
              </a:custGeom>
              <a:solidFill>
                <a:srgbClr val="F28F8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7" name="Google Shape;3507;p36"/>
              <p:cNvSpPr/>
              <p:nvPr/>
            </p:nvSpPr>
            <p:spPr>
              <a:xfrm>
                <a:off x="4461275" y="2611250"/>
                <a:ext cx="455800" cy="465100"/>
              </a:xfrm>
              <a:custGeom>
                <a:rect b="b" l="l" r="r" t="t"/>
                <a:pathLst>
                  <a:path extrusionOk="0" h="18604" w="18232">
                    <a:moveTo>
                      <a:pt x="9732" y="1"/>
                    </a:moveTo>
                    <a:cubicBezTo>
                      <a:pt x="7337" y="1"/>
                      <a:pt x="4759" y="537"/>
                      <a:pt x="3161" y="537"/>
                    </a:cubicBezTo>
                    <a:cubicBezTo>
                      <a:pt x="2781" y="537"/>
                      <a:pt x="2456" y="507"/>
                      <a:pt x="2203" y="432"/>
                    </a:cubicBezTo>
                    <a:cubicBezTo>
                      <a:pt x="1763" y="285"/>
                      <a:pt x="1423" y="218"/>
                      <a:pt x="1167" y="218"/>
                    </a:cubicBezTo>
                    <a:cubicBezTo>
                      <a:pt x="0" y="218"/>
                      <a:pt x="587" y="1622"/>
                      <a:pt x="1478" y="3330"/>
                    </a:cubicBezTo>
                    <a:cubicBezTo>
                      <a:pt x="2656" y="5322"/>
                      <a:pt x="4829" y="5503"/>
                      <a:pt x="4829" y="5503"/>
                    </a:cubicBezTo>
                    <a:cubicBezTo>
                      <a:pt x="4829" y="5503"/>
                      <a:pt x="4557" y="6499"/>
                      <a:pt x="5191" y="7133"/>
                    </a:cubicBezTo>
                    <a:cubicBezTo>
                      <a:pt x="5735" y="7586"/>
                      <a:pt x="5916" y="8220"/>
                      <a:pt x="5916" y="8944"/>
                    </a:cubicBezTo>
                    <a:cubicBezTo>
                      <a:pt x="5825" y="9669"/>
                      <a:pt x="5825" y="10574"/>
                      <a:pt x="6006" y="11299"/>
                    </a:cubicBezTo>
                    <a:cubicBezTo>
                      <a:pt x="6239" y="12230"/>
                      <a:pt x="7004" y="12297"/>
                      <a:pt x="7218" y="12297"/>
                    </a:cubicBezTo>
                    <a:cubicBezTo>
                      <a:pt x="7254" y="12297"/>
                      <a:pt x="7274" y="12295"/>
                      <a:pt x="7274" y="12295"/>
                    </a:cubicBezTo>
                    <a:cubicBezTo>
                      <a:pt x="7274" y="12295"/>
                      <a:pt x="7183" y="11027"/>
                      <a:pt x="7365" y="10122"/>
                    </a:cubicBezTo>
                    <a:cubicBezTo>
                      <a:pt x="7560" y="9632"/>
                      <a:pt x="8074" y="9301"/>
                      <a:pt x="8634" y="9301"/>
                    </a:cubicBezTo>
                    <a:cubicBezTo>
                      <a:pt x="9109" y="9301"/>
                      <a:pt x="9617" y="9540"/>
                      <a:pt x="9991" y="10122"/>
                    </a:cubicBezTo>
                    <a:cubicBezTo>
                      <a:pt x="10625" y="11027"/>
                      <a:pt x="10444" y="12386"/>
                      <a:pt x="9991" y="13382"/>
                    </a:cubicBezTo>
                    <a:cubicBezTo>
                      <a:pt x="9629" y="14106"/>
                      <a:pt x="9025" y="14468"/>
                      <a:pt x="8555" y="14468"/>
                    </a:cubicBezTo>
                    <a:cubicBezTo>
                      <a:pt x="8320" y="14468"/>
                      <a:pt x="8119" y="14378"/>
                      <a:pt x="7998" y="14197"/>
                    </a:cubicBezTo>
                    <a:lnTo>
                      <a:pt x="7998" y="14197"/>
                    </a:lnTo>
                    <a:cubicBezTo>
                      <a:pt x="7999" y="14197"/>
                      <a:pt x="8180" y="15374"/>
                      <a:pt x="8451" y="16370"/>
                    </a:cubicBezTo>
                    <a:cubicBezTo>
                      <a:pt x="8992" y="17915"/>
                      <a:pt x="10258" y="18604"/>
                      <a:pt x="11518" y="18604"/>
                    </a:cubicBezTo>
                    <a:cubicBezTo>
                      <a:pt x="11735" y="18604"/>
                      <a:pt x="11951" y="18583"/>
                      <a:pt x="12164" y="18544"/>
                    </a:cubicBezTo>
                    <a:cubicBezTo>
                      <a:pt x="13704" y="18272"/>
                      <a:pt x="14790" y="17366"/>
                      <a:pt x="14790" y="17366"/>
                    </a:cubicBezTo>
                    <a:cubicBezTo>
                      <a:pt x="14790" y="17366"/>
                      <a:pt x="15243" y="16189"/>
                      <a:pt x="16692" y="13563"/>
                    </a:cubicBezTo>
                    <a:cubicBezTo>
                      <a:pt x="18231" y="10937"/>
                      <a:pt x="18231" y="8944"/>
                      <a:pt x="17688" y="6318"/>
                    </a:cubicBezTo>
                    <a:cubicBezTo>
                      <a:pt x="17145" y="3692"/>
                      <a:pt x="15334" y="3058"/>
                      <a:pt x="15334" y="3058"/>
                    </a:cubicBezTo>
                    <a:cubicBezTo>
                      <a:pt x="14583" y="599"/>
                      <a:pt x="12260" y="1"/>
                      <a:pt x="9732" y="1"/>
                    </a:cubicBezTo>
                    <a:close/>
                  </a:path>
                </a:pathLst>
              </a:custGeom>
              <a:solidFill>
                <a:srgbClr val="3A2C6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8" name="Google Shape;3508;p36"/>
              <p:cNvSpPr/>
              <p:nvPr/>
            </p:nvSpPr>
            <p:spPr>
              <a:xfrm>
                <a:off x="4498225" y="3054700"/>
                <a:ext cx="570525" cy="1046725"/>
              </a:xfrm>
              <a:custGeom>
                <a:rect b="b" l="l" r="r" t="t"/>
                <a:pathLst>
                  <a:path extrusionOk="0" h="41869" w="22821">
                    <a:moveTo>
                      <a:pt x="16925" y="1"/>
                    </a:moveTo>
                    <a:cubicBezTo>
                      <a:pt x="16625" y="1"/>
                      <a:pt x="16325" y="34"/>
                      <a:pt x="16029" y="81"/>
                    </a:cubicBezTo>
                    <a:cubicBezTo>
                      <a:pt x="15033" y="262"/>
                      <a:pt x="14308" y="443"/>
                      <a:pt x="14308" y="443"/>
                    </a:cubicBezTo>
                    <a:cubicBezTo>
                      <a:pt x="14490" y="987"/>
                      <a:pt x="14037" y="1983"/>
                      <a:pt x="12044" y="2979"/>
                    </a:cubicBezTo>
                    <a:cubicBezTo>
                      <a:pt x="9871" y="4138"/>
                      <a:pt x="8393" y="4254"/>
                      <a:pt x="7889" y="4254"/>
                    </a:cubicBezTo>
                    <a:cubicBezTo>
                      <a:pt x="7763" y="4254"/>
                      <a:pt x="7698" y="4247"/>
                      <a:pt x="7698" y="4247"/>
                    </a:cubicBezTo>
                    <a:cubicBezTo>
                      <a:pt x="7698" y="4247"/>
                      <a:pt x="4438" y="6058"/>
                      <a:pt x="3079" y="6963"/>
                    </a:cubicBezTo>
                    <a:cubicBezTo>
                      <a:pt x="1268" y="8231"/>
                      <a:pt x="544" y="11854"/>
                      <a:pt x="272" y="17830"/>
                    </a:cubicBezTo>
                    <a:cubicBezTo>
                      <a:pt x="91" y="23173"/>
                      <a:pt x="0" y="31686"/>
                      <a:pt x="91" y="36123"/>
                    </a:cubicBezTo>
                    <a:cubicBezTo>
                      <a:pt x="91" y="38206"/>
                      <a:pt x="1268" y="40017"/>
                      <a:pt x="3170" y="40922"/>
                    </a:cubicBezTo>
                    <a:cubicBezTo>
                      <a:pt x="4246" y="41461"/>
                      <a:pt x="5518" y="41868"/>
                      <a:pt x="6931" y="41868"/>
                    </a:cubicBezTo>
                    <a:cubicBezTo>
                      <a:pt x="7182" y="41868"/>
                      <a:pt x="7438" y="41855"/>
                      <a:pt x="7698" y="41828"/>
                    </a:cubicBezTo>
                    <a:cubicBezTo>
                      <a:pt x="11954" y="41466"/>
                      <a:pt x="19742" y="37662"/>
                      <a:pt x="21462" y="34765"/>
                    </a:cubicBezTo>
                    <a:cubicBezTo>
                      <a:pt x="21372" y="28697"/>
                      <a:pt x="20829" y="24984"/>
                      <a:pt x="21100" y="21272"/>
                    </a:cubicBezTo>
                    <a:cubicBezTo>
                      <a:pt x="21462" y="14842"/>
                      <a:pt x="22821" y="9771"/>
                      <a:pt x="21100" y="4518"/>
                    </a:cubicBezTo>
                    <a:cubicBezTo>
                      <a:pt x="19826" y="771"/>
                      <a:pt x="18366" y="1"/>
                      <a:pt x="16925" y="1"/>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9" name="Google Shape;3509;p36"/>
              <p:cNvSpPr/>
              <p:nvPr/>
            </p:nvSpPr>
            <p:spPr>
              <a:xfrm>
                <a:off x="4656700" y="3049475"/>
                <a:ext cx="224150" cy="129525"/>
              </a:xfrm>
              <a:custGeom>
                <a:rect b="b" l="l" r="r" t="t"/>
                <a:pathLst>
                  <a:path extrusionOk="0" h="5181" w="8966">
                    <a:moveTo>
                      <a:pt x="7233" y="1"/>
                    </a:moveTo>
                    <a:cubicBezTo>
                      <a:pt x="7154" y="1"/>
                      <a:pt x="7069" y="6"/>
                      <a:pt x="6973" y="18"/>
                    </a:cubicBezTo>
                    <a:cubicBezTo>
                      <a:pt x="6973" y="18"/>
                      <a:pt x="7154" y="833"/>
                      <a:pt x="5162" y="1830"/>
                    </a:cubicBezTo>
                    <a:cubicBezTo>
                      <a:pt x="3400" y="2672"/>
                      <a:pt x="1702" y="2737"/>
                      <a:pt x="1222" y="2737"/>
                    </a:cubicBezTo>
                    <a:cubicBezTo>
                      <a:pt x="1134" y="2737"/>
                      <a:pt x="1087" y="2735"/>
                      <a:pt x="1087" y="2735"/>
                    </a:cubicBezTo>
                    <a:cubicBezTo>
                      <a:pt x="453" y="2826"/>
                      <a:pt x="0" y="5180"/>
                      <a:pt x="0" y="5180"/>
                    </a:cubicBezTo>
                    <a:lnTo>
                      <a:pt x="906" y="4727"/>
                    </a:lnTo>
                    <a:cubicBezTo>
                      <a:pt x="906" y="4727"/>
                      <a:pt x="1511" y="4820"/>
                      <a:pt x="2380" y="4820"/>
                    </a:cubicBezTo>
                    <a:cubicBezTo>
                      <a:pt x="3612" y="4820"/>
                      <a:pt x="5374" y="4634"/>
                      <a:pt x="6702" y="3731"/>
                    </a:cubicBezTo>
                    <a:cubicBezTo>
                      <a:pt x="8966" y="2282"/>
                      <a:pt x="8332" y="562"/>
                      <a:pt x="8332" y="562"/>
                    </a:cubicBezTo>
                    <a:cubicBezTo>
                      <a:pt x="7938" y="247"/>
                      <a:pt x="7750" y="1"/>
                      <a:pt x="7233" y="1"/>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0" name="Google Shape;3510;p36"/>
              <p:cNvSpPr/>
              <p:nvPr/>
            </p:nvSpPr>
            <p:spPr>
              <a:xfrm>
                <a:off x="3622075" y="3169450"/>
                <a:ext cx="1018800" cy="444400"/>
              </a:xfrm>
              <a:custGeom>
                <a:rect b="b" l="l" r="r" t="t"/>
                <a:pathLst>
                  <a:path extrusionOk="0" h="17776" w="40752">
                    <a:moveTo>
                      <a:pt x="3305" y="1"/>
                    </a:moveTo>
                    <a:cubicBezTo>
                      <a:pt x="3017" y="1"/>
                      <a:pt x="2808" y="281"/>
                      <a:pt x="2808" y="562"/>
                    </a:cubicBezTo>
                    <a:cubicBezTo>
                      <a:pt x="2717" y="925"/>
                      <a:pt x="2717" y="1468"/>
                      <a:pt x="3351" y="2645"/>
                    </a:cubicBezTo>
                    <a:cubicBezTo>
                      <a:pt x="3895" y="3822"/>
                      <a:pt x="4800" y="5090"/>
                      <a:pt x="4800" y="5090"/>
                    </a:cubicBezTo>
                    <a:cubicBezTo>
                      <a:pt x="4800" y="5090"/>
                      <a:pt x="3985" y="4547"/>
                      <a:pt x="3170" y="3551"/>
                    </a:cubicBezTo>
                    <a:cubicBezTo>
                      <a:pt x="2265" y="2464"/>
                      <a:pt x="2084" y="1921"/>
                      <a:pt x="1540" y="1377"/>
                    </a:cubicBezTo>
                    <a:cubicBezTo>
                      <a:pt x="1450" y="1269"/>
                      <a:pt x="1353" y="1222"/>
                      <a:pt x="1258" y="1222"/>
                    </a:cubicBezTo>
                    <a:cubicBezTo>
                      <a:pt x="871" y="1222"/>
                      <a:pt x="507" y="1992"/>
                      <a:pt x="725" y="2645"/>
                    </a:cubicBezTo>
                    <a:cubicBezTo>
                      <a:pt x="997" y="3188"/>
                      <a:pt x="1450" y="4003"/>
                      <a:pt x="2084" y="4728"/>
                    </a:cubicBezTo>
                    <a:cubicBezTo>
                      <a:pt x="2627" y="5543"/>
                      <a:pt x="3714" y="6630"/>
                      <a:pt x="3714" y="6630"/>
                    </a:cubicBezTo>
                    <a:cubicBezTo>
                      <a:pt x="2446" y="5815"/>
                      <a:pt x="1721" y="4818"/>
                      <a:pt x="1269" y="4275"/>
                    </a:cubicBezTo>
                    <a:cubicBezTo>
                      <a:pt x="1019" y="3976"/>
                      <a:pt x="770" y="3842"/>
                      <a:pt x="566" y="3842"/>
                    </a:cubicBezTo>
                    <a:cubicBezTo>
                      <a:pt x="400" y="3842"/>
                      <a:pt x="263" y="3931"/>
                      <a:pt x="182" y="4094"/>
                    </a:cubicBezTo>
                    <a:cubicBezTo>
                      <a:pt x="1" y="4366"/>
                      <a:pt x="91" y="4909"/>
                      <a:pt x="997" y="6267"/>
                    </a:cubicBezTo>
                    <a:cubicBezTo>
                      <a:pt x="1812" y="7535"/>
                      <a:pt x="3623" y="8894"/>
                      <a:pt x="5253" y="9618"/>
                    </a:cubicBezTo>
                    <a:cubicBezTo>
                      <a:pt x="6974" y="10433"/>
                      <a:pt x="7698" y="10614"/>
                      <a:pt x="8513" y="11158"/>
                    </a:cubicBezTo>
                    <a:cubicBezTo>
                      <a:pt x="11592" y="13059"/>
                      <a:pt x="13947" y="14689"/>
                      <a:pt x="17388" y="16229"/>
                    </a:cubicBezTo>
                    <a:cubicBezTo>
                      <a:pt x="19352" y="17083"/>
                      <a:pt x="22203" y="17776"/>
                      <a:pt x="24572" y="17776"/>
                    </a:cubicBezTo>
                    <a:cubicBezTo>
                      <a:pt x="24715" y="17776"/>
                      <a:pt x="24856" y="17773"/>
                      <a:pt x="24995" y="17768"/>
                    </a:cubicBezTo>
                    <a:cubicBezTo>
                      <a:pt x="28888" y="17678"/>
                      <a:pt x="33597" y="14780"/>
                      <a:pt x="36314" y="12154"/>
                    </a:cubicBezTo>
                    <a:cubicBezTo>
                      <a:pt x="39755" y="8803"/>
                      <a:pt x="40751" y="5543"/>
                      <a:pt x="40480" y="4366"/>
                    </a:cubicBezTo>
                    <a:cubicBezTo>
                      <a:pt x="40316" y="3439"/>
                      <a:pt x="39496" y="2807"/>
                      <a:pt x="38435" y="2807"/>
                    </a:cubicBezTo>
                    <a:cubicBezTo>
                      <a:pt x="37733" y="2807"/>
                      <a:pt x="36926" y="3083"/>
                      <a:pt x="36133" y="3732"/>
                    </a:cubicBezTo>
                    <a:cubicBezTo>
                      <a:pt x="33235" y="6086"/>
                      <a:pt x="30700" y="10161"/>
                      <a:pt x="26172" y="11882"/>
                    </a:cubicBezTo>
                    <a:cubicBezTo>
                      <a:pt x="25325" y="12176"/>
                      <a:pt x="24360" y="12366"/>
                      <a:pt x="23268" y="12366"/>
                    </a:cubicBezTo>
                    <a:cubicBezTo>
                      <a:pt x="21673" y="12366"/>
                      <a:pt x="19810" y="11961"/>
                      <a:pt x="17659" y="10886"/>
                    </a:cubicBezTo>
                    <a:cubicBezTo>
                      <a:pt x="14128" y="9165"/>
                      <a:pt x="11683" y="7716"/>
                      <a:pt x="10868" y="6811"/>
                    </a:cubicBezTo>
                    <a:cubicBezTo>
                      <a:pt x="10053" y="5996"/>
                      <a:pt x="9871" y="5543"/>
                      <a:pt x="9419" y="4366"/>
                    </a:cubicBezTo>
                    <a:cubicBezTo>
                      <a:pt x="8875" y="3007"/>
                      <a:pt x="8241" y="2373"/>
                      <a:pt x="7879" y="1468"/>
                    </a:cubicBezTo>
                    <a:cubicBezTo>
                      <a:pt x="7535" y="780"/>
                      <a:pt x="7505" y="615"/>
                      <a:pt x="7272" y="615"/>
                    </a:cubicBezTo>
                    <a:cubicBezTo>
                      <a:pt x="7198" y="615"/>
                      <a:pt x="7104" y="631"/>
                      <a:pt x="6974" y="653"/>
                    </a:cubicBezTo>
                    <a:cubicBezTo>
                      <a:pt x="6430" y="743"/>
                      <a:pt x="6159" y="1740"/>
                      <a:pt x="6430" y="2736"/>
                    </a:cubicBezTo>
                    <a:cubicBezTo>
                      <a:pt x="6702" y="3641"/>
                      <a:pt x="7245" y="4094"/>
                      <a:pt x="7245" y="4366"/>
                    </a:cubicBezTo>
                    <a:cubicBezTo>
                      <a:pt x="7232" y="4392"/>
                      <a:pt x="7207" y="4405"/>
                      <a:pt x="7171" y="4405"/>
                    </a:cubicBezTo>
                    <a:cubicBezTo>
                      <a:pt x="6964" y="4405"/>
                      <a:pt x="6401" y="3974"/>
                      <a:pt x="5706" y="3279"/>
                    </a:cubicBezTo>
                    <a:cubicBezTo>
                      <a:pt x="4619" y="2102"/>
                      <a:pt x="4348" y="1106"/>
                      <a:pt x="3895" y="381"/>
                    </a:cubicBezTo>
                    <a:cubicBezTo>
                      <a:pt x="3688" y="106"/>
                      <a:pt x="3482" y="1"/>
                      <a:pt x="3305"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1" name="Google Shape;3511;p36"/>
              <p:cNvSpPr/>
              <p:nvPr/>
            </p:nvSpPr>
            <p:spPr>
              <a:xfrm>
                <a:off x="4357850" y="3229700"/>
                <a:ext cx="289825" cy="316050"/>
              </a:xfrm>
              <a:custGeom>
                <a:rect b="b" l="l" r="r" t="t"/>
                <a:pathLst>
                  <a:path extrusionOk="0" h="12642" w="11593">
                    <a:moveTo>
                      <a:pt x="8993" y="1"/>
                    </a:moveTo>
                    <a:cubicBezTo>
                      <a:pt x="7747" y="1"/>
                      <a:pt x="6528" y="1043"/>
                      <a:pt x="5706" y="1865"/>
                    </a:cubicBezTo>
                    <a:cubicBezTo>
                      <a:pt x="4529" y="2952"/>
                      <a:pt x="1" y="7299"/>
                      <a:pt x="1" y="7299"/>
                    </a:cubicBezTo>
                    <a:cubicBezTo>
                      <a:pt x="906" y="10287"/>
                      <a:pt x="4438" y="12641"/>
                      <a:pt x="4438" y="12641"/>
                    </a:cubicBezTo>
                    <a:cubicBezTo>
                      <a:pt x="4438" y="12641"/>
                      <a:pt x="6793" y="10559"/>
                      <a:pt x="7698" y="9472"/>
                    </a:cubicBezTo>
                    <a:cubicBezTo>
                      <a:pt x="9147" y="7751"/>
                      <a:pt x="10687" y="5397"/>
                      <a:pt x="11139" y="3948"/>
                    </a:cubicBezTo>
                    <a:cubicBezTo>
                      <a:pt x="11592" y="2590"/>
                      <a:pt x="11230" y="1322"/>
                      <a:pt x="10596" y="688"/>
                    </a:cubicBezTo>
                    <a:cubicBezTo>
                      <a:pt x="10077" y="196"/>
                      <a:pt x="9532" y="1"/>
                      <a:pt x="8993" y="1"/>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5" name="Shape 3515"/>
        <p:cNvGrpSpPr/>
        <p:nvPr/>
      </p:nvGrpSpPr>
      <p:grpSpPr>
        <a:xfrm>
          <a:off x="0" y="0"/>
          <a:ext cx="0" cy="0"/>
          <a:chOff x="0" y="0"/>
          <a:chExt cx="0" cy="0"/>
        </a:xfrm>
      </p:grpSpPr>
      <p:grpSp>
        <p:nvGrpSpPr>
          <p:cNvPr id="3516" name="Google Shape;3516;p37"/>
          <p:cNvGrpSpPr/>
          <p:nvPr/>
        </p:nvGrpSpPr>
        <p:grpSpPr>
          <a:xfrm>
            <a:off x="304053" y="425801"/>
            <a:ext cx="1787444" cy="4098632"/>
            <a:chOff x="1147861" y="577613"/>
            <a:chExt cx="2632078" cy="4352376"/>
          </a:xfrm>
        </p:grpSpPr>
        <p:sp>
          <p:nvSpPr>
            <p:cNvPr id="3517" name="Google Shape;3517;p37"/>
            <p:cNvSpPr/>
            <p:nvPr/>
          </p:nvSpPr>
          <p:spPr>
            <a:xfrm>
              <a:off x="1147861" y="3428186"/>
              <a:ext cx="2632078" cy="1501802"/>
            </a:xfrm>
            <a:custGeom>
              <a:rect b="b" l="l" r="r" t="t"/>
              <a:pathLst>
                <a:path extrusionOk="0" h="66115" w="115874">
                  <a:moveTo>
                    <a:pt x="57937" y="1"/>
                  </a:moveTo>
                  <a:cubicBezTo>
                    <a:pt x="56198" y="1"/>
                    <a:pt x="54460" y="408"/>
                    <a:pt x="53128" y="1222"/>
                  </a:cubicBezTo>
                  <a:lnTo>
                    <a:pt x="2516" y="30375"/>
                  </a:lnTo>
                  <a:cubicBezTo>
                    <a:pt x="0" y="31855"/>
                    <a:pt x="0" y="34371"/>
                    <a:pt x="2516" y="35851"/>
                  </a:cubicBezTo>
                  <a:lnTo>
                    <a:pt x="53128" y="65004"/>
                  </a:lnTo>
                  <a:cubicBezTo>
                    <a:pt x="54460" y="65744"/>
                    <a:pt x="56198" y="66114"/>
                    <a:pt x="57937" y="66114"/>
                  </a:cubicBezTo>
                  <a:cubicBezTo>
                    <a:pt x="59676" y="66114"/>
                    <a:pt x="61415" y="65744"/>
                    <a:pt x="62747" y="65004"/>
                  </a:cubicBezTo>
                  <a:lnTo>
                    <a:pt x="113210" y="35851"/>
                  </a:lnTo>
                  <a:cubicBezTo>
                    <a:pt x="115874" y="34371"/>
                    <a:pt x="115874" y="31855"/>
                    <a:pt x="113210" y="30375"/>
                  </a:cubicBezTo>
                  <a:lnTo>
                    <a:pt x="62747" y="1222"/>
                  </a:lnTo>
                  <a:cubicBezTo>
                    <a:pt x="61415" y="408"/>
                    <a:pt x="59676" y="1"/>
                    <a:pt x="57937" y="1"/>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8" name="Google Shape;3518;p37"/>
            <p:cNvSpPr/>
            <p:nvPr/>
          </p:nvSpPr>
          <p:spPr>
            <a:xfrm>
              <a:off x="1147861" y="2934884"/>
              <a:ext cx="2632078" cy="1519429"/>
            </a:xfrm>
            <a:custGeom>
              <a:rect b="b" l="l" r="r" t="t"/>
              <a:pathLst>
                <a:path extrusionOk="0" fill="none" h="66891" w="115874">
                  <a:moveTo>
                    <a:pt x="53128" y="1481"/>
                  </a:moveTo>
                  <a:lnTo>
                    <a:pt x="2516" y="30634"/>
                  </a:lnTo>
                  <a:cubicBezTo>
                    <a:pt x="0" y="32262"/>
                    <a:pt x="0" y="34630"/>
                    <a:pt x="2516" y="36258"/>
                  </a:cubicBezTo>
                  <a:lnTo>
                    <a:pt x="53128" y="65411"/>
                  </a:lnTo>
                  <a:cubicBezTo>
                    <a:pt x="55791" y="66891"/>
                    <a:pt x="60083" y="66891"/>
                    <a:pt x="62747" y="65411"/>
                  </a:cubicBezTo>
                  <a:lnTo>
                    <a:pt x="113210" y="36258"/>
                  </a:lnTo>
                  <a:cubicBezTo>
                    <a:pt x="115874" y="34630"/>
                    <a:pt x="115874" y="32262"/>
                    <a:pt x="113210" y="30634"/>
                  </a:cubicBezTo>
                  <a:lnTo>
                    <a:pt x="62747" y="1481"/>
                  </a:lnTo>
                  <a:cubicBezTo>
                    <a:pt x="60083" y="1"/>
                    <a:pt x="55791" y="1"/>
                    <a:pt x="53128" y="1481"/>
                  </a:cubicBezTo>
                  <a:close/>
                </a:path>
              </a:pathLst>
            </a:custGeom>
            <a:solidFill>
              <a:srgbClr val="57F7E0"/>
            </a:solidFill>
            <a:ln cap="flat" cmpd="sng" w="48100">
              <a:solidFill>
                <a:srgbClr val="EEF7FF"/>
              </a:solidFill>
              <a:prstDash val="solid"/>
              <a:miter lim="14798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9" name="Google Shape;3519;p37"/>
            <p:cNvSpPr/>
            <p:nvPr/>
          </p:nvSpPr>
          <p:spPr>
            <a:xfrm>
              <a:off x="1161308" y="1328071"/>
              <a:ext cx="2601844" cy="2329560"/>
            </a:xfrm>
            <a:custGeom>
              <a:rect b="b" l="l" r="r" t="t"/>
              <a:pathLst>
                <a:path extrusionOk="0" h="102556" w="114543">
                  <a:moveTo>
                    <a:pt x="0" y="1"/>
                  </a:moveTo>
                  <a:lnTo>
                    <a:pt x="0" y="65559"/>
                  </a:lnTo>
                  <a:cubicBezTo>
                    <a:pt x="0" y="68667"/>
                    <a:pt x="2072" y="72367"/>
                    <a:pt x="4884" y="73846"/>
                  </a:cubicBezTo>
                  <a:lnTo>
                    <a:pt x="52536" y="101372"/>
                  </a:lnTo>
                  <a:cubicBezTo>
                    <a:pt x="53868" y="102112"/>
                    <a:pt x="55495" y="102556"/>
                    <a:pt x="57271" y="102556"/>
                  </a:cubicBezTo>
                  <a:cubicBezTo>
                    <a:pt x="59047" y="102556"/>
                    <a:pt x="60823" y="102112"/>
                    <a:pt x="62155" y="101372"/>
                  </a:cubicBezTo>
                  <a:lnTo>
                    <a:pt x="109807" y="73846"/>
                  </a:lnTo>
                  <a:cubicBezTo>
                    <a:pt x="112470" y="72367"/>
                    <a:pt x="114542" y="68667"/>
                    <a:pt x="114542" y="65559"/>
                  </a:cubicBezTo>
                  <a:lnTo>
                    <a:pt x="114542" y="1"/>
                  </a:ln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0" name="Google Shape;3520;p37"/>
            <p:cNvSpPr/>
            <p:nvPr/>
          </p:nvSpPr>
          <p:spPr>
            <a:xfrm>
              <a:off x="1161308" y="1328071"/>
              <a:ext cx="1300933" cy="2329560"/>
            </a:xfrm>
            <a:custGeom>
              <a:rect b="b" l="l" r="r" t="t"/>
              <a:pathLst>
                <a:path extrusionOk="0" h="102556" w="57272">
                  <a:moveTo>
                    <a:pt x="0" y="1"/>
                  </a:moveTo>
                  <a:lnTo>
                    <a:pt x="0" y="65559"/>
                  </a:lnTo>
                  <a:cubicBezTo>
                    <a:pt x="0" y="68667"/>
                    <a:pt x="2072" y="72367"/>
                    <a:pt x="4884" y="73846"/>
                  </a:cubicBezTo>
                  <a:lnTo>
                    <a:pt x="52536" y="101372"/>
                  </a:lnTo>
                  <a:cubicBezTo>
                    <a:pt x="53868" y="102112"/>
                    <a:pt x="55495" y="102556"/>
                    <a:pt x="57271" y="102556"/>
                  </a:cubicBezTo>
                  <a:lnTo>
                    <a:pt x="57271" y="1"/>
                  </a:ln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1" name="Google Shape;3521;p37"/>
            <p:cNvSpPr/>
            <p:nvPr/>
          </p:nvSpPr>
          <p:spPr>
            <a:xfrm>
              <a:off x="1147861" y="577613"/>
              <a:ext cx="2632078" cy="1504301"/>
            </a:xfrm>
            <a:custGeom>
              <a:rect b="b" l="l" r="r" t="t"/>
              <a:pathLst>
                <a:path extrusionOk="0" h="66225" w="115874">
                  <a:moveTo>
                    <a:pt x="57937" y="1"/>
                  </a:moveTo>
                  <a:cubicBezTo>
                    <a:pt x="56198" y="1"/>
                    <a:pt x="54460" y="408"/>
                    <a:pt x="53128" y="1221"/>
                  </a:cubicBezTo>
                  <a:lnTo>
                    <a:pt x="2516" y="30375"/>
                  </a:lnTo>
                  <a:cubicBezTo>
                    <a:pt x="0" y="31855"/>
                    <a:pt x="0" y="34371"/>
                    <a:pt x="2516" y="35851"/>
                  </a:cubicBezTo>
                  <a:lnTo>
                    <a:pt x="53128" y="65004"/>
                  </a:lnTo>
                  <a:cubicBezTo>
                    <a:pt x="54460" y="65818"/>
                    <a:pt x="56198" y="66225"/>
                    <a:pt x="57937" y="66225"/>
                  </a:cubicBezTo>
                  <a:cubicBezTo>
                    <a:pt x="59676" y="66225"/>
                    <a:pt x="61415" y="65818"/>
                    <a:pt x="62747" y="65004"/>
                  </a:cubicBezTo>
                  <a:lnTo>
                    <a:pt x="113210" y="35851"/>
                  </a:lnTo>
                  <a:cubicBezTo>
                    <a:pt x="115874" y="34371"/>
                    <a:pt x="115874" y="31855"/>
                    <a:pt x="113210" y="30375"/>
                  </a:cubicBezTo>
                  <a:lnTo>
                    <a:pt x="62747" y="1221"/>
                  </a:lnTo>
                  <a:cubicBezTo>
                    <a:pt x="61415" y="408"/>
                    <a:pt x="59676" y="1"/>
                    <a:pt x="57937" y="1"/>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2" name="Google Shape;3522;p37"/>
            <p:cNvSpPr/>
            <p:nvPr/>
          </p:nvSpPr>
          <p:spPr>
            <a:xfrm>
              <a:off x="2882401" y="2333164"/>
              <a:ext cx="504250" cy="561174"/>
            </a:xfrm>
            <a:custGeom>
              <a:rect b="b" l="l" r="r" t="t"/>
              <a:pathLst>
                <a:path extrusionOk="0" h="24705" w="22199">
                  <a:moveTo>
                    <a:pt x="1036" y="1"/>
                  </a:moveTo>
                  <a:cubicBezTo>
                    <a:pt x="445" y="1037"/>
                    <a:pt x="1" y="2221"/>
                    <a:pt x="1" y="3257"/>
                  </a:cubicBezTo>
                  <a:lnTo>
                    <a:pt x="1" y="22347"/>
                  </a:lnTo>
                  <a:cubicBezTo>
                    <a:pt x="1" y="23829"/>
                    <a:pt x="757" y="24705"/>
                    <a:pt x="1838" y="24705"/>
                  </a:cubicBezTo>
                  <a:cubicBezTo>
                    <a:pt x="2269" y="24705"/>
                    <a:pt x="2750" y="24566"/>
                    <a:pt x="3256" y="24271"/>
                  </a:cubicBezTo>
                  <a:lnTo>
                    <a:pt x="3848" y="23975"/>
                  </a:lnTo>
                  <a:lnTo>
                    <a:pt x="19979" y="14652"/>
                  </a:lnTo>
                  <a:cubicBezTo>
                    <a:pt x="20719" y="14208"/>
                    <a:pt x="21607" y="13320"/>
                    <a:pt x="22199" y="12284"/>
                  </a:cubicBezTo>
                  <a:lnTo>
                    <a:pt x="1036" y="1"/>
                  </a:ln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3" name="Google Shape;3523;p37"/>
            <p:cNvSpPr/>
            <p:nvPr/>
          </p:nvSpPr>
          <p:spPr>
            <a:xfrm>
              <a:off x="2905933" y="2051021"/>
              <a:ext cx="500888" cy="561174"/>
            </a:xfrm>
            <a:custGeom>
              <a:rect b="b" l="l" r="r" t="t"/>
              <a:pathLst>
                <a:path extrusionOk="0" h="24705" w="22051">
                  <a:moveTo>
                    <a:pt x="20213" y="1"/>
                  </a:moveTo>
                  <a:cubicBezTo>
                    <a:pt x="19782" y="1"/>
                    <a:pt x="19301" y="140"/>
                    <a:pt x="18795" y="435"/>
                  </a:cubicBezTo>
                  <a:lnTo>
                    <a:pt x="18499" y="583"/>
                  </a:lnTo>
                  <a:lnTo>
                    <a:pt x="2220" y="10054"/>
                  </a:lnTo>
                  <a:cubicBezTo>
                    <a:pt x="1332" y="10498"/>
                    <a:pt x="592" y="11386"/>
                    <a:pt x="0" y="12422"/>
                  </a:cubicBezTo>
                  <a:lnTo>
                    <a:pt x="21163" y="24705"/>
                  </a:lnTo>
                  <a:cubicBezTo>
                    <a:pt x="21755" y="23669"/>
                    <a:pt x="22050" y="22485"/>
                    <a:pt x="22050" y="21597"/>
                  </a:cubicBezTo>
                  <a:lnTo>
                    <a:pt x="22050" y="2951"/>
                  </a:lnTo>
                  <a:lnTo>
                    <a:pt x="22050" y="2359"/>
                  </a:lnTo>
                  <a:cubicBezTo>
                    <a:pt x="22050" y="877"/>
                    <a:pt x="21294" y="1"/>
                    <a:pt x="20213" y="1"/>
                  </a:cubicBez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4" name="Google Shape;3524;p37"/>
            <p:cNvSpPr/>
            <p:nvPr/>
          </p:nvSpPr>
          <p:spPr>
            <a:xfrm>
              <a:off x="2880550" y="2062391"/>
              <a:ext cx="447099" cy="763110"/>
            </a:xfrm>
            <a:custGeom>
              <a:rect b="b" l="l" r="r" t="t"/>
              <a:pathLst>
                <a:path extrusionOk="0" h="33595" w="19683">
                  <a:moveTo>
                    <a:pt x="19535" y="1"/>
                  </a:moveTo>
                  <a:lnTo>
                    <a:pt x="3256" y="9472"/>
                  </a:lnTo>
                  <a:cubicBezTo>
                    <a:pt x="2368" y="9916"/>
                    <a:pt x="1628" y="10804"/>
                    <a:pt x="1036" y="11840"/>
                  </a:cubicBezTo>
                  <a:cubicBezTo>
                    <a:pt x="445" y="12876"/>
                    <a:pt x="1" y="13912"/>
                    <a:pt x="1" y="15096"/>
                  </a:cubicBezTo>
                  <a:lnTo>
                    <a:pt x="1" y="33594"/>
                  </a:lnTo>
                  <a:lnTo>
                    <a:pt x="297" y="33446"/>
                  </a:lnTo>
                  <a:lnTo>
                    <a:pt x="16427" y="24123"/>
                  </a:lnTo>
                  <a:cubicBezTo>
                    <a:pt x="17315" y="23531"/>
                    <a:pt x="18055" y="22643"/>
                    <a:pt x="18647" y="21755"/>
                  </a:cubicBezTo>
                  <a:cubicBezTo>
                    <a:pt x="19239" y="20719"/>
                    <a:pt x="19683" y="19535"/>
                    <a:pt x="19683" y="18499"/>
                  </a:cubicBezTo>
                  <a:lnTo>
                    <a:pt x="19535" y="1"/>
                  </a:ln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5" name="Google Shape;3525;p37"/>
            <p:cNvSpPr/>
            <p:nvPr/>
          </p:nvSpPr>
          <p:spPr>
            <a:xfrm>
              <a:off x="1537786" y="2333164"/>
              <a:ext cx="504250" cy="561174"/>
            </a:xfrm>
            <a:custGeom>
              <a:rect b="b" l="l" r="r" t="t"/>
              <a:pathLst>
                <a:path extrusionOk="0" h="24705" w="22199">
                  <a:moveTo>
                    <a:pt x="21163" y="1"/>
                  </a:moveTo>
                  <a:lnTo>
                    <a:pt x="1" y="12284"/>
                  </a:lnTo>
                  <a:cubicBezTo>
                    <a:pt x="593" y="13320"/>
                    <a:pt x="1481" y="14208"/>
                    <a:pt x="2369" y="14652"/>
                  </a:cubicBezTo>
                  <a:lnTo>
                    <a:pt x="18499" y="23975"/>
                  </a:lnTo>
                  <a:lnTo>
                    <a:pt x="18943" y="24271"/>
                  </a:lnTo>
                  <a:cubicBezTo>
                    <a:pt x="19449" y="24566"/>
                    <a:pt x="19931" y="24705"/>
                    <a:pt x="20361" y="24705"/>
                  </a:cubicBezTo>
                  <a:cubicBezTo>
                    <a:pt x="21442" y="24705"/>
                    <a:pt x="22199" y="23829"/>
                    <a:pt x="22199" y="22347"/>
                  </a:cubicBezTo>
                  <a:lnTo>
                    <a:pt x="22199" y="3257"/>
                  </a:lnTo>
                  <a:cubicBezTo>
                    <a:pt x="22199" y="2221"/>
                    <a:pt x="21755" y="1037"/>
                    <a:pt x="21163" y="1"/>
                  </a:cubicBez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6" name="Google Shape;3526;p37"/>
            <p:cNvSpPr/>
            <p:nvPr/>
          </p:nvSpPr>
          <p:spPr>
            <a:xfrm>
              <a:off x="1517638" y="2051021"/>
              <a:ext cx="500888" cy="561174"/>
            </a:xfrm>
            <a:custGeom>
              <a:rect b="b" l="l" r="r" t="t"/>
              <a:pathLst>
                <a:path extrusionOk="0" h="24705" w="22051">
                  <a:moveTo>
                    <a:pt x="1838" y="1"/>
                  </a:moveTo>
                  <a:cubicBezTo>
                    <a:pt x="757" y="1"/>
                    <a:pt x="0" y="877"/>
                    <a:pt x="0" y="2359"/>
                  </a:cubicBezTo>
                  <a:lnTo>
                    <a:pt x="0" y="2951"/>
                  </a:lnTo>
                  <a:lnTo>
                    <a:pt x="0" y="21597"/>
                  </a:lnTo>
                  <a:cubicBezTo>
                    <a:pt x="0" y="22485"/>
                    <a:pt x="296" y="23669"/>
                    <a:pt x="888" y="24705"/>
                  </a:cubicBezTo>
                  <a:lnTo>
                    <a:pt x="22050" y="12422"/>
                  </a:lnTo>
                  <a:cubicBezTo>
                    <a:pt x="21606" y="11386"/>
                    <a:pt x="20718" y="10498"/>
                    <a:pt x="19830" y="10054"/>
                  </a:cubicBezTo>
                  <a:lnTo>
                    <a:pt x="3552" y="583"/>
                  </a:lnTo>
                  <a:lnTo>
                    <a:pt x="3256" y="435"/>
                  </a:lnTo>
                  <a:cubicBezTo>
                    <a:pt x="2750" y="140"/>
                    <a:pt x="2268" y="1"/>
                    <a:pt x="1838" y="1"/>
                  </a:cubicBez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7" name="Google Shape;3527;p37"/>
            <p:cNvSpPr/>
            <p:nvPr/>
          </p:nvSpPr>
          <p:spPr>
            <a:xfrm>
              <a:off x="1600149" y="2062391"/>
              <a:ext cx="443738" cy="763110"/>
            </a:xfrm>
            <a:custGeom>
              <a:rect b="b" l="l" r="r" t="t"/>
              <a:pathLst>
                <a:path extrusionOk="0" h="33595" w="19535">
                  <a:moveTo>
                    <a:pt x="1" y="1"/>
                  </a:moveTo>
                  <a:lnTo>
                    <a:pt x="1" y="18499"/>
                  </a:lnTo>
                  <a:cubicBezTo>
                    <a:pt x="1" y="19535"/>
                    <a:pt x="297" y="20719"/>
                    <a:pt x="889" y="21755"/>
                  </a:cubicBezTo>
                  <a:cubicBezTo>
                    <a:pt x="1481" y="22643"/>
                    <a:pt x="2220" y="23531"/>
                    <a:pt x="3108" y="24123"/>
                  </a:cubicBezTo>
                  <a:lnTo>
                    <a:pt x="19239" y="33446"/>
                  </a:lnTo>
                  <a:lnTo>
                    <a:pt x="19535" y="33594"/>
                  </a:lnTo>
                  <a:lnTo>
                    <a:pt x="19535" y="15096"/>
                  </a:lnTo>
                  <a:cubicBezTo>
                    <a:pt x="19535" y="13912"/>
                    <a:pt x="19091" y="12876"/>
                    <a:pt x="18499" y="11840"/>
                  </a:cubicBezTo>
                  <a:cubicBezTo>
                    <a:pt x="18055" y="10804"/>
                    <a:pt x="17167" y="9916"/>
                    <a:pt x="16279" y="9472"/>
                  </a:cubicBezTo>
                  <a:lnTo>
                    <a:pt x="1" y="1"/>
                  </a:ln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8" name="Google Shape;3528;p37"/>
            <p:cNvSpPr/>
            <p:nvPr/>
          </p:nvSpPr>
          <p:spPr>
            <a:xfrm>
              <a:off x="1147861" y="577613"/>
              <a:ext cx="2632078" cy="1504301"/>
            </a:xfrm>
            <a:custGeom>
              <a:rect b="b" l="l" r="r" t="t"/>
              <a:pathLst>
                <a:path extrusionOk="0" h="66225" w="115874">
                  <a:moveTo>
                    <a:pt x="57937" y="1"/>
                  </a:moveTo>
                  <a:cubicBezTo>
                    <a:pt x="56198" y="1"/>
                    <a:pt x="54460" y="408"/>
                    <a:pt x="53128" y="1221"/>
                  </a:cubicBezTo>
                  <a:lnTo>
                    <a:pt x="2516" y="30375"/>
                  </a:lnTo>
                  <a:cubicBezTo>
                    <a:pt x="0" y="31855"/>
                    <a:pt x="0" y="34371"/>
                    <a:pt x="2516" y="35851"/>
                  </a:cubicBezTo>
                  <a:lnTo>
                    <a:pt x="53128" y="65004"/>
                  </a:lnTo>
                  <a:cubicBezTo>
                    <a:pt x="54460" y="65818"/>
                    <a:pt x="56198" y="66225"/>
                    <a:pt x="57937" y="66225"/>
                  </a:cubicBezTo>
                  <a:cubicBezTo>
                    <a:pt x="59676" y="66225"/>
                    <a:pt x="61415" y="65818"/>
                    <a:pt x="62747" y="65004"/>
                  </a:cubicBezTo>
                  <a:lnTo>
                    <a:pt x="113210" y="35851"/>
                  </a:lnTo>
                  <a:cubicBezTo>
                    <a:pt x="115874" y="34371"/>
                    <a:pt x="115874" y="31855"/>
                    <a:pt x="113210" y="30375"/>
                  </a:cubicBezTo>
                  <a:lnTo>
                    <a:pt x="62747" y="1221"/>
                  </a:lnTo>
                  <a:cubicBezTo>
                    <a:pt x="61415" y="408"/>
                    <a:pt x="59676" y="1"/>
                    <a:pt x="57937" y="1"/>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9" name="Google Shape;3529;p37"/>
            <p:cNvSpPr/>
            <p:nvPr/>
          </p:nvSpPr>
          <p:spPr>
            <a:xfrm>
              <a:off x="1971438" y="1052424"/>
              <a:ext cx="981583" cy="554678"/>
            </a:xfrm>
            <a:custGeom>
              <a:rect b="b" l="l" r="r" t="t"/>
              <a:pathLst>
                <a:path extrusionOk="0" h="24419" w="43213">
                  <a:moveTo>
                    <a:pt x="21606" y="1"/>
                  </a:moveTo>
                  <a:cubicBezTo>
                    <a:pt x="20422" y="1"/>
                    <a:pt x="19238" y="297"/>
                    <a:pt x="18499" y="741"/>
                  </a:cubicBezTo>
                  <a:lnTo>
                    <a:pt x="1776" y="10360"/>
                  </a:lnTo>
                  <a:cubicBezTo>
                    <a:pt x="0" y="11396"/>
                    <a:pt x="0" y="13024"/>
                    <a:pt x="1776" y="14060"/>
                  </a:cubicBezTo>
                  <a:lnTo>
                    <a:pt x="2368" y="14356"/>
                  </a:lnTo>
                  <a:lnTo>
                    <a:pt x="18499" y="23679"/>
                  </a:lnTo>
                  <a:cubicBezTo>
                    <a:pt x="19386" y="24123"/>
                    <a:pt x="20422" y="24419"/>
                    <a:pt x="21606" y="24419"/>
                  </a:cubicBezTo>
                  <a:cubicBezTo>
                    <a:pt x="22790" y="24419"/>
                    <a:pt x="23974" y="24123"/>
                    <a:pt x="24862" y="23679"/>
                  </a:cubicBezTo>
                  <a:lnTo>
                    <a:pt x="40993" y="14356"/>
                  </a:lnTo>
                  <a:lnTo>
                    <a:pt x="41436" y="14060"/>
                  </a:lnTo>
                  <a:cubicBezTo>
                    <a:pt x="43212" y="13024"/>
                    <a:pt x="43212" y="11396"/>
                    <a:pt x="41436" y="10360"/>
                  </a:cubicBezTo>
                  <a:lnTo>
                    <a:pt x="24862" y="741"/>
                  </a:lnTo>
                  <a:cubicBezTo>
                    <a:pt x="23974" y="297"/>
                    <a:pt x="22790" y="1"/>
                    <a:pt x="21606" y="1"/>
                  </a:cubicBez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0" name="Google Shape;3530;p37"/>
            <p:cNvSpPr/>
            <p:nvPr/>
          </p:nvSpPr>
          <p:spPr>
            <a:xfrm>
              <a:off x="1971438" y="1052424"/>
              <a:ext cx="490803" cy="554678"/>
            </a:xfrm>
            <a:custGeom>
              <a:rect b="b" l="l" r="r" t="t"/>
              <a:pathLst>
                <a:path extrusionOk="0" h="24419" w="21607">
                  <a:moveTo>
                    <a:pt x="21606" y="1"/>
                  </a:moveTo>
                  <a:cubicBezTo>
                    <a:pt x="20422" y="1"/>
                    <a:pt x="19238" y="297"/>
                    <a:pt x="18499" y="741"/>
                  </a:cubicBezTo>
                  <a:lnTo>
                    <a:pt x="1776" y="10360"/>
                  </a:lnTo>
                  <a:cubicBezTo>
                    <a:pt x="0" y="11396"/>
                    <a:pt x="0" y="13024"/>
                    <a:pt x="1776" y="14060"/>
                  </a:cubicBezTo>
                  <a:lnTo>
                    <a:pt x="2368" y="14356"/>
                  </a:lnTo>
                  <a:lnTo>
                    <a:pt x="18499" y="23679"/>
                  </a:lnTo>
                  <a:cubicBezTo>
                    <a:pt x="19386" y="24123"/>
                    <a:pt x="20422" y="24419"/>
                    <a:pt x="21606" y="24419"/>
                  </a:cubicBezTo>
                  <a:lnTo>
                    <a:pt x="21606" y="1"/>
                  </a:ln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1" name="Google Shape;3531;p37"/>
            <p:cNvSpPr/>
            <p:nvPr/>
          </p:nvSpPr>
          <p:spPr>
            <a:xfrm>
              <a:off x="2025205" y="1153036"/>
              <a:ext cx="877390" cy="457639"/>
            </a:xfrm>
            <a:custGeom>
              <a:rect b="b" l="l" r="r" t="t"/>
              <a:pathLst>
                <a:path extrusionOk="0" h="20147" w="38626">
                  <a:moveTo>
                    <a:pt x="19182" y="1"/>
                  </a:moveTo>
                  <a:cubicBezTo>
                    <a:pt x="18079" y="1"/>
                    <a:pt x="16985" y="225"/>
                    <a:pt x="16132" y="723"/>
                  </a:cubicBezTo>
                  <a:lnTo>
                    <a:pt x="1" y="10047"/>
                  </a:lnTo>
                  <a:lnTo>
                    <a:pt x="16132" y="19370"/>
                  </a:lnTo>
                  <a:cubicBezTo>
                    <a:pt x="17019" y="19888"/>
                    <a:pt x="18166" y="20147"/>
                    <a:pt x="19313" y="20147"/>
                  </a:cubicBezTo>
                  <a:cubicBezTo>
                    <a:pt x="20460" y="20147"/>
                    <a:pt x="21607" y="19888"/>
                    <a:pt x="22495" y="19370"/>
                  </a:cubicBezTo>
                  <a:lnTo>
                    <a:pt x="38626" y="10047"/>
                  </a:lnTo>
                  <a:lnTo>
                    <a:pt x="22495" y="723"/>
                  </a:lnTo>
                  <a:cubicBezTo>
                    <a:pt x="21573" y="262"/>
                    <a:pt x="20372" y="1"/>
                    <a:pt x="19182" y="1"/>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532" name="Google Shape;3532;p37"/>
          <p:cNvSpPr txBox="1"/>
          <p:nvPr>
            <p:ph idx="1" type="subTitle"/>
          </p:nvPr>
        </p:nvSpPr>
        <p:spPr>
          <a:xfrm>
            <a:off x="2665950" y="665350"/>
            <a:ext cx="5885700" cy="4098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rgbClr val="000000"/>
                </a:solidFill>
                <a:latin typeface="Arial"/>
                <a:ea typeface="Arial"/>
                <a:cs typeface="Arial"/>
                <a:sym typeface="Arial"/>
              </a:rPr>
              <a:t>The </a:t>
            </a:r>
            <a:r>
              <a:rPr b="1" lang="en" sz="2200">
                <a:solidFill>
                  <a:srgbClr val="000000"/>
                </a:solidFill>
                <a:latin typeface="Arial"/>
                <a:ea typeface="Arial"/>
                <a:cs typeface="Arial"/>
                <a:sym typeface="Arial"/>
              </a:rPr>
              <a:t>Internet</a:t>
            </a:r>
            <a:r>
              <a:rPr lang="en" sz="2200">
                <a:solidFill>
                  <a:srgbClr val="000000"/>
                </a:solidFill>
                <a:latin typeface="Arial"/>
                <a:ea typeface="Arial"/>
                <a:cs typeface="Arial"/>
                <a:sym typeface="Arial"/>
              </a:rPr>
              <a:t> is rapidly changing the way business views marketing information systems. New business models present challenges and opportunities as organizations seek to adopt "</a:t>
            </a:r>
            <a:r>
              <a:rPr b="1" lang="en" sz="2200">
                <a:solidFill>
                  <a:srgbClr val="000000"/>
                </a:solidFill>
                <a:latin typeface="Arial"/>
                <a:ea typeface="Arial"/>
                <a:cs typeface="Arial"/>
                <a:sym typeface="Arial"/>
              </a:rPr>
              <a:t>e business</a:t>
            </a:r>
            <a:r>
              <a:rPr lang="en" sz="2200">
                <a:solidFill>
                  <a:srgbClr val="000000"/>
                </a:solidFill>
                <a:latin typeface="Arial"/>
                <a:ea typeface="Arial"/>
                <a:cs typeface="Arial"/>
                <a:sym typeface="Arial"/>
              </a:rPr>
              <a:t>" methodologies in the search for competitive advantage. </a:t>
            </a:r>
            <a:r>
              <a:rPr b="1" lang="en" sz="2200">
                <a:solidFill>
                  <a:srgbClr val="000000"/>
                </a:solidFill>
                <a:latin typeface="Arial"/>
                <a:ea typeface="Arial"/>
                <a:cs typeface="Arial"/>
                <a:sym typeface="Arial"/>
              </a:rPr>
              <a:t>Organizations </a:t>
            </a:r>
            <a:r>
              <a:rPr lang="en" sz="2200">
                <a:solidFill>
                  <a:srgbClr val="000000"/>
                </a:solidFill>
                <a:latin typeface="Arial"/>
                <a:ea typeface="Arial"/>
                <a:cs typeface="Arial"/>
                <a:sym typeface="Arial"/>
              </a:rPr>
              <a:t>of all sizes are feeling the "ripple effect" of Internet-enabled customers, supply chains and competitors.</a:t>
            </a:r>
            <a:r>
              <a:rPr lang="en" sz="2300">
                <a:solidFill>
                  <a:srgbClr val="000000"/>
                </a:solidFill>
                <a:latin typeface="Arial"/>
                <a:ea typeface="Arial"/>
                <a:cs typeface="Arial"/>
                <a:sym typeface="Arial"/>
              </a:rPr>
              <a:t> </a:t>
            </a:r>
            <a:endParaRPr sz="23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6" name="Shape 3536"/>
        <p:cNvGrpSpPr/>
        <p:nvPr/>
      </p:nvGrpSpPr>
      <p:grpSpPr>
        <a:xfrm>
          <a:off x="0" y="0"/>
          <a:ext cx="0" cy="0"/>
          <a:chOff x="0" y="0"/>
          <a:chExt cx="0" cy="0"/>
        </a:xfrm>
      </p:grpSpPr>
      <p:grpSp>
        <p:nvGrpSpPr>
          <p:cNvPr id="3537" name="Google Shape;3537;p38"/>
          <p:cNvGrpSpPr/>
          <p:nvPr/>
        </p:nvGrpSpPr>
        <p:grpSpPr>
          <a:xfrm>
            <a:off x="304053" y="425801"/>
            <a:ext cx="1787444" cy="4098632"/>
            <a:chOff x="1147861" y="577613"/>
            <a:chExt cx="2632078" cy="4352376"/>
          </a:xfrm>
        </p:grpSpPr>
        <p:sp>
          <p:nvSpPr>
            <p:cNvPr id="3538" name="Google Shape;3538;p38"/>
            <p:cNvSpPr/>
            <p:nvPr/>
          </p:nvSpPr>
          <p:spPr>
            <a:xfrm>
              <a:off x="1147861" y="3428186"/>
              <a:ext cx="2632078" cy="1501802"/>
            </a:xfrm>
            <a:custGeom>
              <a:rect b="b" l="l" r="r" t="t"/>
              <a:pathLst>
                <a:path extrusionOk="0" h="66115" w="115874">
                  <a:moveTo>
                    <a:pt x="57937" y="1"/>
                  </a:moveTo>
                  <a:cubicBezTo>
                    <a:pt x="56198" y="1"/>
                    <a:pt x="54460" y="408"/>
                    <a:pt x="53128" y="1222"/>
                  </a:cubicBezTo>
                  <a:lnTo>
                    <a:pt x="2516" y="30375"/>
                  </a:lnTo>
                  <a:cubicBezTo>
                    <a:pt x="0" y="31855"/>
                    <a:pt x="0" y="34371"/>
                    <a:pt x="2516" y="35851"/>
                  </a:cubicBezTo>
                  <a:lnTo>
                    <a:pt x="53128" y="65004"/>
                  </a:lnTo>
                  <a:cubicBezTo>
                    <a:pt x="54460" y="65744"/>
                    <a:pt x="56198" y="66114"/>
                    <a:pt x="57937" y="66114"/>
                  </a:cubicBezTo>
                  <a:cubicBezTo>
                    <a:pt x="59676" y="66114"/>
                    <a:pt x="61415" y="65744"/>
                    <a:pt x="62747" y="65004"/>
                  </a:cubicBezTo>
                  <a:lnTo>
                    <a:pt x="113210" y="35851"/>
                  </a:lnTo>
                  <a:cubicBezTo>
                    <a:pt x="115874" y="34371"/>
                    <a:pt x="115874" y="31855"/>
                    <a:pt x="113210" y="30375"/>
                  </a:cubicBezTo>
                  <a:lnTo>
                    <a:pt x="62747" y="1222"/>
                  </a:lnTo>
                  <a:cubicBezTo>
                    <a:pt x="61415" y="408"/>
                    <a:pt x="59676" y="1"/>
                    <a:pt x="57937" y="1"/>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9" name="Google Shape;3539;p38"/>
            <p:cNvSpPr/>
            <p:nvPr/>
          </p:nvSpPr>
          <p:spPr>
            <a:xfrm>
              <a:off x="1147861" y="2934884"/>
              <a:ext cx="2632078" cy="1519429"/>
            </a:xfrm>
            <a:custGeom>
              <a:rect b="b" l="l" r="r" t="t"/>
              <a:pathLst>
                <a:path extrusionOk="0" fill="none" h="66891" w="115874">
                  <a:moveTo>
                    <a:pt x="53128" y="1481"/>
                  </a:moveTo>
                  <a:lnTo>
                    <a:pt x="2516" y="30634"/>
                  </a:lnTo>
                  <a:cubicBezTo>
                    <a:pt x="0" y="32262"/>
                    <a:pt x="0" y="34630"/>
                    <a:pt x="2516" y="36258"/>
                  </a:cubicBezTo>
                  <a:lnTo>
                    <a:pt x="53128" y="65411"/>
                  </a:lnTo>
                  <a:cubicBezTo>
                    <a:pt x="55791" y="66891"/>
                    <a:pt x="60083" y="66891"/>
                    <a:pt x="62747" y="65411"/>
                  </a:cubicBezTo>
                  <a:lnTo>
                    <a:pt x="113210" y="36258"/>
                  </a:lnTo>
                  <a:cubicBezTo>
                    <a:pt x="115874" y="34630"/>
                    <a:pt x="115874" y="32262"/>
                    <a:pt x="113210" y="30634"/>
                  </a:cubicBezTo>
                  <a:lnTo>
                    <a:pt x="62747" y="1481"/>
                  </a:lnTo>
                  <a:cubicBezTo>
                    <a:pt x="60083" y="1"/>
                    <a:pt x="55791" y="1"/>
                    <a:pt x="53128" y="1481"/>
                  </a:cubicBezTo>
                  <a:close/>
                </a:path>
              </a:pathLst>
            </a:custGeom>
            <a:solidFill>
              <a:srgbClr val="57F7E0"/>
            </a:solidFill>
            <a:ln cap="flat" cmpd="sng" w="48100">
              <a:solidFill>
                <a:srgbClr val="EEF7FF"/>
              </a:solidFill>
              <a:prstDash val="solid"/>
              <a:miter lim="14798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0" name="Google Shape;3540;p38"/>
            <p:cNvSpPr/>
            <p:nvPr/>
          </p:nvSpPr>
          <p:spPr>
            <a:xfrm>
              <a:off x="1161308" y="1328071"/>
              <a:ext cx="2601844" cy="2329560"/>
            </a:xfrm>
            <a:custGeom>
              <a:rect b="b" l="l" r="r" t="t"/>
              <a:pathLst>
                <a:path extrusionOk="0" h="102556" w="114543">
                  <a:moveTo>
                    <a:pt x="0" y="1"/>
                  </a:moveTo>
                  <a:lnTo>
                    <a:pt x="0" y="65559"/>
                  </a:lnTo>
                  <a:cubicBezTo>
                    <a:pt x="0" y="68667"/>
                    <a:pt x="2072" y="72367"/>
                    <a:pt x="4884" y="73846"/>
                  </a:cubicBezTo>
                  <a:lnTo>
                    <a:pt x="52536" y="101372"/>
                  </a:lnTo>
                  <a:cubicBezTo>
                    <a:pt x="53868" y="102112"/>
                    <a:pt x="55495" y="102556"/>
                    <a:pt x="57271" y="102556"/>
                  </a:cubicBezTo>
                  <a:cubicBezTo>
                    <a:pt x="59047" y="102556"/>
                    <a:pt x="60823" y="102112"/>
                    <a:pt x="62155" y="101372"/>
                  </a:cubicBezTo>
                  <a:lnTo>
                    <a:pt x="109807" y="73846"/>
                  </a:lnTo>
                  <a:cubicBezTo>
                    <a:pt x="112470" y="72367"/>
                    <a:pt x="114542" y="68667"/>
                    <a:pt x="114542" y="65559"/>
                  </a:cubicBezTo>
                  <a:lnTo>
                    <a:pt x="114542" y="1"/>
                  </a:ln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1" name="Google Shape;3541;p38"/>
            <p:cNvSpPr/>
            <p:nvPr/>
          </p:nvSpPr>
          <p:spPr>
            <a:xfrm>
              <a:off x="1161308" y="1328071"/>
              <a:ext cx="1300933" cy="2329560"/>
            </a:xfrm>
            <a:custGeom>
              <a:rect b="b" l="l" r="r" t="t"/>
              <a:pathLst>
                <a:path extrusionOk="0" h="102556" w="57272">
                  <a:moveTo>
                    <a:pt x="0" y="1"/>
                  </a:moveTo>
                  <a:lnTo>
                    <a:pt x="0" y="65559"/>
                  </a:lnTo>
                  <a:cubicBezTo>
                    <a:pt x="0" y="68667"/>
                    <a:pt x="2072" y="72367"/>
                    <a:pt x="4884" y="73846"/>
                  </a:cubicBezTo>
                  <a:lnTo>
                    <a:pt x="52536" y="101372"/>
                  </a:lnTo>
                  <a:cubicBezTo>
                    <a:pt x="53868" y="102112"/>
                    <a:pt x="55495" y="102556"/>
                    <a:pt x="57271" y="102556"/>
                  </a:cubicBezTo>
                  <a:lnTo>
                    <a:pt x="57271" y="1"/>
                  </a:ln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2" name="Google Shape;3542;p38"/>
            <p:cNvSpPr/>
            <p:nvPr/>
          </p:nvSpPr>
          <p:spPr>
            <a:xfrm>
              <a:off x="1147861" y="577613"/>
              <a:ext cx="2632078" cy="1504301"/>
            </a:xfrm>
            <a:custGeom>
              <a:rect b="b" l="l" r="r" t="t"/>
              <a:pathLst>
                <a:path extrusionOk="0" h="66225" w="115874">
                  <a:moveTo>
                    <a:pt x="57937" y="1"/>
                  </a:moveTo>
                  <a:cubicBezTo>
                    <a:pt x="56198" y="1"/>
                    <a:pt x="54460" y="408"/>
                    <a:pt x="53128" y="1221"/>
                  </a:cubicBezTo>
                  <a:lnTo>
                    <a:pt x="2516" y="30375"/>
                  </a:lnTo>
                  <a:cubicBezTo>
                    <a:pt x="0" y="31855"/>
                    <a:pt x="0" y="34371"/>
                    <a:pt x="2516" y="35851"/>
                  </a:cubicBezTo>
                  <a:lnTo>
                    <a:pt x="53128" y="65004"/>
                  </a:lnTo>
                  <a:cubicBezTo>
                    <a:pt x="54460" y="65818"/>
                    <a:pt x="56198" y="66225"/>
                    <a:pt x="57937" y="66225"/>
                  </a:cubicBezTo>
                  <a:cubicBezTo>
                    <a:pt x="59676" y="66225"/>
                    <a:pt x="61415" y="65818"/>
                    <a:pt x="62747" y="65004"/>
                  </a:cubicBezTo>
                  <a:lnTo>
                    <a:pt x="113210" y="35851"/>
                  </a:lnTo>
                  <a:cubicBezTo>
                    <a:pt x="115874" y="34371"/>
                    <a:pt x="115874" y="31855"/>
                    <a:pt x="113210" y="30375"/>
                  </a:cubicBezTo>
                  <a:lnTo>
                    <a:pt x="62747" y="1221"/>
                  </a:lnTo>
                  <a:cubicBezTo>
                    <a:pt x="61415" y="408"/>
                    <a:pt x="59676" y="1"/>
                    <a:pt x="57937" y="1"/>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3" name="Google Shape;3543;p38"/>
            <p:cNvSpPr/>
            <p:nvPr/>
          </p:nvSpPr>
          <p:spPr>
            <a:xfrm>
              <a:off x="2882401" y="2333164"/>
              <a:ext cx="504250" cy="561174"/>
            </a:xfrm>
            <a:custGeom>
              <a:rect b="b" l="l" r="r" t="t"/>
              <a:pathLst>
                <a:path extrusionOk="0" h="24705" w="22199">
                  <a:moveTo>
                    <a:pt x="1036" y="1"/>
                  </a:moveTo>
                  <a:cubicBezTo>
                    <a:pt x="445" y="1037"/>
                    <a:pt x="1" y="2221"/>
                    <a:pt x="1" y="3257"/>
                  </a:cubicBezTo>
                  <a:lnTo>
                    <a:pt x="1" y="22347"/>
                  </a:lnTo>
                  <a:cubicBezTo>
                    <a:pt x="1" y="23829"/>
                    <a:pt x="757" y="24705"/>
                    <a:pt x="1838" y="24705"/>
                  </a:cubicBezTo>
                  <a:cubicBezTo>
                    <a:pt x="2269" y="24705"/>
                    <a:pt x="2750" y="24566"/>
                    <a:pt x="3256" y="24271"/>
                  </a:cubicBezTo>
                  <a:lnTo>
                    <a:pt x="3848" y="23975"/>
                  </a:lnTo>
                  <a:lnTo>
                    <a:pt x="19979" y="14652"/>
                  </a:lnTo>
                  <a:cubicBezTo>
                    <a:pt x="20719" y="14208"/>
                    <a:pt x="21607" y="13320"/>
                    <a:pt x="22199" y="12284"/>
                  </a:cubicBezTo>
                  <a:lnTo>
                    <a:pt x="1036" y="1"/>
                  </a:ln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4" name="Google Shape;3544;p38"/>
            <p:cNvSpPr/>
            <p:nvPr/>
          </p:nvSpPr>
          <p:spPr>
            <a:xfrm>
              <a:off x="2905933" y="2051021"/>
              <a:ext cx="500888" cy="561174"/>
            </a:xfrm>
            <a:custGeom>
              <a:rect b="b" l="l" r="r" t="t"/>
              <a:pathLst>
                <a:path extrusionOk="0" h="24705" w="22051">
                  <a:moveTo>
                    <a:pt x="20213" y="1"/>
                  </a:moveTo>
                  <a:cubicBezTo>
                    <a:pt x="19782" y="1"/>
                    <a:pt x="19301" y="140"/>
                    <a:pt x="18795" y="435"/>
                  </a:cubicBezTo>
                  <a:lnTo>
                    <a:pt x="18499" y="583"/>
                  </a:lnTo>
                  <a:lnTo>
                    <a:pt x="2220" y="10054"/>
                  </a:lnTo>
                  <a:cubicBezTo>
                    <a:pt x="1332" y="10498"/>
                    <a:pt x="592" y="11386"/>
                    <a:pt x="0" y="12422"/>
                  </a:cubicBezTo>
                  <a:lnTo>
                    <a:pt x="21163" y="24705"/>
                  </a:lnTo>
                  <a:cubicBezTo>
                    <a:pt x="21755" y="23669"/>
                    <a:pt x="22050" y="22485"/>
                    <a:pt x="22050" y="21597"/>
                  </a:cubicBezTo>
                  <a:lnTo>
                    <a:pt x="22050" y="2951"/>
                  </a:lnTo>
                  <a:lnTo>
                    <a:pt x="22050" y="2359"/>
                  </a:lnTo>
                  <a:cubicBezTo>
                    <a:pt x="22050" y="877"/>
                    <a:pt x="21294" y="1"/>
                    <a:pt x="20213" y="1"/>
                  </a:cubicBez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5" name="Google Shape;3545;p38"/>
            <p:cNvSpPr/>
            <p:nvPr/>
          </p:nvSpPr>
          <p:spPr>
            <a:xfrm>
              <a:off x="2880550" y="2062391"/>
              <a:ext cx="447099" cy="763110"/>
            </a:xfrm>
            <a:custGeom>
              <a:rect b="b" l="l" r="r" t="t"/>
              <a:pathLst>
                <a:path extrusionOk="0" h="33595" w="19683">
                  <a:moveTo>
                    <a:pt x="19535" y="1"/>
                  </a:moveTo>
                  <a:lnTo>
                    <a:pt x="3256" y="9472"/>
                  </a:lnTo>
                  <a:cubicBezTo>
                    <a:pt x="2368" y="9916"/>
                    <a:pt x="1628" y="10804"/>
                    <a:pt x="1036" y="11840"/>
                  </a:cubicBezTo>
                  <a:cubicBezTo>
                    <a:pt x="445" y="12876"/>
                    <a:pt x="1" y="13912"/>
                    <a:pt x="1" y="15096"/>
                  </a:cubicBezTo>
                  <a:lnTo>
                    <a:pt x="1" y="33594"/>
                  </a:lnTo>
                  <a:lnTo>
                    <a:pt x="297" y="33446"/>
                  </a:lnTo>
                  <a:lnTo>
                    <a:pt x="16427" y="24123"/>
                  </a:lnTo>
                  <a:cubicBezTo>
                    <a:pt x="17315" y="23531"/>
                    <a:pt x="18055" y="22643"/>
                    <a:pt x="18647" y="21755"/>
                  </a:cubicBezTo>
                  <a:cubicBezTo>
                    <a:pt x="19239" y="20719"/>
                    <a:pt x="19683" y="19535"/>
                    <a:pt x="19683" y="18499"/>
                  </a:cubicBezTo>
                  <a:lnTo>
                    <a:pt x="19535" y="1"/>
                  </a:ln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6" name="Google Shape;3546;p38"/>
            <p:cNvSpPr/>
            <p:nvPr/>
          </p:nvSpPr>
          <p:spPr>
            <a:xfrm>
              <a:off x="1537786" y="2333164"/>
              <a:ext cx="504250" cy="561174"/>
            </a:xfrm>
            <a:custGeom>
              <a:rect b="b" l="l" r="r" t="t"/>
              <a:pathLst>
                <a:path extrusionOk="0" h="24705" w="22199">
                  <a:moveTo>
                    <a:pt x="21163" y="1"/>
                  </a:moveTo>
                  <a:lnTo>
                    <a:pt x="1" y="12284"/>
                  </a:lnTo>
                  <a:cubicBezTo>
                    <a:pt x="593" y="13320"/>
                    <a:pt x="1481" y="14208"/>
                    <a:pt x="2369" y="14652"/>
                  </a:cubicBezTo>
                  <a:lnTo>
                    <a:pt x="18499" y="23975"/>
                  </a:lnTo>
                  <a:lnTo>
                    <a:pt x="18943" y="24271"/>
                  </a:lnTo>
                  <a:cubicBezTo>
                    <a:pt x="19449" y="24566"/>
                    <a:pt x="19931" y="24705"/>
                    <a:pt x="20361" y="24705"/>
                  </a:cubicBezTo>
                  <a:cubicBezTo>
                    <a:pt x="21442" y="24705"/>
                    <a:pt x="22199" y="23829"/>
                    <a:pt x="22199" y="22347"/>
                  </a:cubicBezTo>
                  <a:lnTo>
                    <a:pt x="22199" y="3257"/>
                  </a:lnTo>
                  <a:cubicBezTo>
                    <a:pt x="22199" y="2221"/>
                    <a:pt x="21755" y="1037"/>
                    <a:pt x="21163" y="1"/>
                  </a:cubicBez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7" name="Google Shape;3547;p38"/>
            <p:cNvSpPr/>
            <p:nvPr/>
          </p:nvSpPr>
          <p:spPr>
            <a:xfrm>
              <a:off x="1517638" y="2051021"/>
              <a:ext cx="500888" cy="561174"/>
            </a:xfrm>
            <a:custGeom>
              <a:rect b="b" l="l" r="r" t="t"/>
              <a:pathLst>
                <a:path extrusionOk="0" h="24705" w="22051">
                  <a:moveTo>
                    <a:pt x="1838" y="1"/>
                  </a:moveTo>
                  <a:cubicBezTo>
                    <a:pt x="757" y="1"/>
                    <a:pt x="0" y="877"/>
                    <a:pt x="0" y="2359"/>
                  </a:cubicBezTo>
                  <a:lnTo>
                    <a:pt x="0" y="2951"/>
                  </a:lnTo>
                  <a:lnTo>
                    <a:pt x="0" y="21597"/>
                  </a:lnTo>
                  <a:cubicBezTo>
                    <a:pt x="0" y="22485"/>
                    <a:pt x="296" y="23669"/>
                    <a:pt x="888" y="24705"/>
                  </a:cubicBezTo>
                  <a:lnTo>
                    <a:pt x="22050" y="12422"/>
                  </a:lnTo>
                  <a:cubicBezTo>
                    <a:pt x="21606" y="11386"/>
                    <a:pt x="20718" y="10498"/>
                    <a:pt x="19830" y="10054"/>
                  </a:cubicBezTo>
                  <a:lnTo>
                    <a:pt x="3552" y="583"/>
                  </a:lnTo>
                  <a:lnTo>
                    <a:pt x="3256" y="435"/>
                  </a:lnTo>
                  <a:cubicBezTo>
                    <a:pt x="2750" y="140"/>
                    <a:pt x="2268" y="1"/>
                    <a:pt x="1838" y="1"/>
                  </a:cubicBez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8" name="Google Shape;3548;p38"/>
            <p:cNvSpPr/>
            <p:nvPr/>
          </p:nvSpPr>
          <p:spPr>
            <a:xfrm>
              <a:off x="1600149" y="2062391"/>
              <a:ext cx="443738" cy="763110"/>
            </a:xfrm>
            <a:custGeom>
              <a:rect b="b" l="l" r="r" t="t"/>
              <a:pathLst>
                <a:path extrusionOk="0" h="33595" w="19535">
                  <a:moveTo>
                    <a:pt x="1" y="1"/>
                  </a:moveTo>
                  <a:lnTo>
                    <a:pt x="1" y="18499"/>
                  </a:lnTo>
                  <a:cubicBezTo>
                    <a:pt x="1" y="19535"/>
                    <a:pt x="297" y="20719"/>
                    <a:pt x="889" y="21755"/>
                  </a:cubicBezTo>
                  <a:cubicBezTo>
                    <a:pt x="1481" y="22643"/>
                    <a:pt x="2220" y="23531"/>
                    <a:pt x="3108" y="24123"/>
                  </a:cubicBezTo>
                  <a:lnTo>
                    <a:pt x="19239" y="33446"/>
                  </a:lnTo>
                  <a:lnTo>
                    <a:pt x="19535" y="33594"/>
                  </a:lnTo>
                  <a:lnTo>
                    <a:pt x="19535" y="15096"/>
                  </a:lnTo>
                  <a:cubicBezTo>
                    <a:pt x="19535" y="13912"/>
                    <a:pt x="19091" y="12876"/>
                    <a:pt x="18499" y="11840"/>
                  </a:cubicBezTo>
                  <a:cubicBezTo>
                    <a:pt x="18055" y="10804"/>
                    <a:pt x="17167" y="9916"/>
                    <a:pt x="16279" y="9472"/>
                  </a:cubicBezTo>
                  <a:lnTo>
                    <a:pt x="1" y="1"/>
                  </a:ln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9" name="Google Shape;3549;p38"/>
            <p:cNvSpPr/>
            <p:nvPr/>
          </p:nvSpPr>
          <p:spPr>
            <a:xfrm>
              <a:off x="1147861" y="577613"/>
              <a:ext cx="2632078" cy="1504301"/>
            </a:xfrm>
            <a:custGeom>
              <a:rect b="b" l="l" r="r" t="t"/>
              <a:pathLst>
                <a:path extrusionOk="0" h="66225" w="115874">
                  <a:moveTo>
                    <a:pt x="57937" y="1"/>
                  </a:moveTo>
                  <a:cubicBezTo>
                    <a:pt x="56198" y="1"/>
                    <a:pt x="54460" y="408"/>
                    <a:pt x="53128" y="1221"/>
                  </a:cubicBezTo>
                  <a:lnTo>
                    <a:pt x="2516" y="30375"/>
                  </a:lnTo>
                  <a:cubicBezTo>
                    <a:pt x="0" y="31855"/>
                    <a:pt x="0" y="34371"/>
                    <a:pt x="2516" y="35851"/>
                  </a:cubicBezTo>
                  <a:lnTo>
                    <a:pt x="53128" y="65004"/>
                  </a:lnTo>
                  <a:cubicBezTo>
                    <a:pt x="54460" y="65818"/>
                    <a:pt x="56198" y="66225"/>
                    <a:pt x="57937" y="66225"/>
                  </a:cubicBezTo>
                  <a:cubicBezTo>
                    <a:pt x="59676" y="66225"/>
                    <a:pt x="61415" y="65818"/>
                    <a:pt x="62747" y="65004"/>
                  </a:cubicBezTo>
                  <a:lnTo>
                    <a:pt x="113210" y="35851"/>
                  </a:lnTo>
                  <a:cubicBezTo>
                    <a:pt x="115874" y="34371"/>
                    <a:pt x="115874" y="31855"/>
                    <a:pt x="113210" y="30375"/>
                  </a:cubicBezTo>
                  <a:lnTo>
                    <a:pt x="62747" y="1221"/>
                  </a:lnTo>
                  <a:cubicBezTo>
                    <a:pt x="61415" y="408"/>
                    <a:pt x="59676" y="1"/>
                    <a:pt x="57937" y="1"/>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0" name="Google Shape;3550;p38"/>
            <p:cNvSpPr/>
            <p:nvPr/>
          </p:nvSpPr>
          <p:spPr>
            <a:xfrm>
              <a:off x="1971438" y="1052424"/>
              <a:ext cx="981583" cy="554678"/>
            </a:xfrm>
            <a:custGeom>
              <a:rect b="b" l="l" r="r" t="t"/>
              <a:pathLst>
                <a:path extrusionOk="0" h="24419" w="43213">
                  <a:moveTo>
                    <a:pt x="21606" y="1"/>
                  </a:moveTo>
                  <a:cubicBezTo>
                    <a:pt x="20422" y="1"/>
                    <a:pt x="19238" y="297"/>
                    <a:pt x="18499" y="741"/>
                  </a:cubicBezTo>
                  <a:lnTo>
                    <a:pt x="1776" y="10360"/>
                  </a:lnTo>
                  <a:cubicBezTo>
                    <a:pt x="0" y="11396"/>
                    <a:pt x="0" y="13024"/>
                    <a:pt x="1776" y="14060"/>
                  </a:cubicBezTo>
                  <a:lnTo>
                    <a:pt x="2368" y="14356"/>
                  </a:lnTo>
                  <a:lnTo>
                    <a:pt x="18499" y="23679"/>
                  </a:lnTo>
                  <a:cubicBezTo>
                    <a:pt x="19386" y="24123"/>
                    <a:pt x="20422" y="24419"/>
                    <a:pt x="21606" y="24419"/>
                  </a:cubicBezTo>
                  <a:cubicBezTo>
                    <a:pt x="22790" y="24419"/>
                    <a:pt x="23974" y="24123"/>
                    <a:pt x="24862" y="23679"/>
                  </a:cubicBezTo>
                  <a:lnTo>
                    <a:pt x="40993" y="14356"/>
                  </a:lnTo>
                  <a:lnTo>
                    <a:pt x="41436" y="14060"/>
                  </a:lnTo>
                  <a:cubicBezTo>
                    <a:pt x="43212" y="13024"/>
                    <a:pt x="43212" y="11396"/>
                    <a:pt x="41436" y="10360"/>
                  </a:cubicBezTo>
                  <a:lnTo>
                    <a:pt x="24862" y="741"/>
                  </a:lnTo>
                  <a:cubicBezTo>
                    <a:pt x="23974" y="297"/>
                    <a:pt x="22790" y="1"/>
                    <a:pt x="21606" y="1"/>
                  </a:cubicBez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1" name="Google Shape;3551;p38"/>
            <p:cNvSpPr/>
            <p:nvPr/>
          </p:nvSpPr>
          <p:spPr>
            <a:xfrm>
              <a:off x="1971438" y="1052424"/>
              <a:ext cx="490803" cy="554678"/>
            </a:xfrm>
            <a:custGeom>
              <a:rect b="b" l="l" r="r" t="t"/>
              <a:pathLst>
                <a:path extrusionOk="0" h="24419" w="21607">
                  <a:moveTo>
                    <a:pt x="21606" y="1"/>
                  </a:moveTo>
                  <a:cubicBezTo>
                    <a:pt x="20422" y="1"/>
                    <a:pt x="19238" y="297"/>
                    <a:pt x="18499" y="741"/>
                  </a:cubicBezTo>
                  <a:lnTo>
                    <a:pt x="1776" y="10360"/>
                  </a:lnTo>
                  <a:cubicBezTo>
                    <a:pt x="0" y="11396"/>
                    <a:pt x="0" y="13024"/>
                    <a:pt x="1776" y="14060"/>
                  </a:cubicBezTo>
                  <a:lnTo>
                    <a:pt x="2368" y="14356"/>
                  </a:lnTo>
                  <a:lnTo>
                    <a:pt x="18499" y="23679"/>
                  </a:lnTo>
                  <a:cubicBezTo>
                    <a:pt x="19386" y="24123"/>
                    <a:pt x="20422" y="24419"/>
                    <a:pt x="21606" y="24419"/>
                  </a:cubicBezTo>
                  <a:lnTo>
                    <a:pt x="21606" y="1"/>
                  </a:ln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2" name="Google Shape;3552;p38"/>
            <p:cNvSpPr/>
            <p:nvPr/>
          </p:nvSpPr>
          <p:spPr>
            <a:xfrm>
              <a:off x="2025205" y="1153036"/>
              <a:ext cx="877390" cy="457639"/>
            </a:xfrm>
            <a:custGeom>
              <a:rect b="b" l="l" r="r" t="t"/>
              <a:pathLst>
                <a:path extrusionOk="0" h="20147" w="38626">
                  <a:moveTo>
                    <a:pt x="19182" y="1"/>
                  </a:moveTo>
                  <a:cubicBezTo>
                    <a:pt x="18079" y="1"/>
                    <a:pt x="16985" y="225"/>
                    <a:pt x="16132" y="723"/>
                  </a:cubicBezTo>
                  <a:lnTo>
                    <a:pt x="1" y="10047"/>
                  </a:lnTo>
                  <a:lnTo>
                    <a:pt x="16132" y="19370"/>
                  </a:lnTo>
                  <a:cubicBezTo>
                    <a:pt x="17019" y="19888"/>
                    <a:pt x="18166" y="20147"/>
                    <a:pt x="19313" y="20147"/>
                  </a:cubicBezTo>
                  <a:cubicBezTo>
                    <a:pt x="20460" y="20147"/>
                    <a:pt x="21607" y="19888"/>
                    <a:pt x="22495" y="19370"/>
                  </a:cubicBezTo>
                  <a:lnTo>
                    <a:pt x="38626" y="10047"/>
                  </a:lnTo>
                  <a:lnTo>
                    <a:pt x="22495" y="723"/>
                  </a:lnTo>
                  <a:cubicBezTo>
                    <a:pt x="21573" y="262"/>
                    <a:pt x="20372" y="1"/>
                    <a:pt x="19182" y="1"/>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553" name="Google Shape;3553;p38"/>
          <p:cNvSpPr txBox="1"/>
          <p:nvPr>
            <p:ph idx="1" type="subTitle"/>
          </p:nvPr>
        </p:nvSpPr>
        <p:spPr>
          <a:xfrm>
            <a:off x="2600000" y="386225"/>
            <a:ext cx="5605200" cy="4377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rgbClr val="000000"/>
                </a:solidFill>
                <a:latin typeface="Arial"/>
                <a:ea typeface="Arial"/>
                <a:cs typeface="Arial"/>
                <a:sym typeface="Arial"/>
              </a:rPr>
              <a:t>Modern marketing organizations, with their focus on the </a:t>
            </a:r>
            <a:r>
              <a:rPr b="1" lang="en" sz="2200">
                <a:solidFill>
                  <a:srgbClr val="000000"/>
                </a:solidFill>
                <a:latin typeface="Arial"/>
                <a:ea typeface="Arial"/>
                <a:cs typeface="Arial"/>
                <a:sym typeface="Arial"/>
              </a:rPr>
              <a:t>Internet</a:t>
            </a:r>
            <a:r>
              <a:rPr lang="en" sz="2200">
                <a:solidFill>
                  <a:srgbClr val="000000"/>
                </a:solidFill>
                <a:latin typeface="Arial"/>
                <a:ea typeface="Arial"/>
                <a:cs typeface="Arial"/>
                <a:sym typeface="Arial"/>
              </a:rPr>
              <a:t>, exhibit different characteristics than their "old economy" brethren. They create and manage the customer interface where interactions are more virtual than face-to-face. They leverage </a:t>
            </a:r>
            <a:r>
              <a:rPr b="1" lang="en" sz="2200">
                <a:solidFill>
                  <a:srgbClr val="000000"/>
                </a:solidFill>
                <a:latin typeface="Arial"/>
                <a:ea typeface="Arial"/>
                <a:cs typeface="Arial"/>
                <a:sym typeface="Arial"/>
              </a:rPr>
              <a:t>IT technology </a:t>
            </a:r>
            <a:r>
              <a:rPr lang="en" sz="2200">
                <a:solidFill>
                  <a:srgbClr val="000000"/>
                </a:solidFill>
                <a:latin typeface="Arial"/>
                <a:ea typeface="Arial"/>
                <a:cs typeface="Arial"/>
                <a:sym typeface="Arial"/>
              </a:rPr>
              <a:t>to integrate and coordinate with customers and business partners to rapidly achieve measurable business results. </a:t>
            </a:r>
            <a:endParaRPr sz="22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7" name="Shape 3557"/>
        <p:cNvGrpSpPr/>
        <p:nvPr/>
      </p:nvGrpSpPr>
      <p:grpSpPr>
        <a:xfrm>
          <a:off x="0" y="0"/>
          <a:ext cx="0" cy="0"/>
          <a:chOff x="0" y="0"/>
          <a:chExt cx="0" cy="0"/>
        </a:xfrm>
      </p:grpSpPr>
      <p:grpSp>
        <p:nvGrpSpPr>
          <p:cNvPr id="3558" name="Google Shape;3558;p39"/>
          <p:cNvGrpSpPr/>
          <p:nvPr/>
        </p:nvGrpSpPr>
        <p:grpSpPr>
          <a:xfrm>
            <a:off x="6597748" y="412748"/>
            <a:ext cx="2469329" cy="4430797"/>
            <a:chOff x="4586298" y="2346449"/>
            <a:chExt cx="2107835" cy="2797044"/>
          </a:xfrm>
        </p:grpSpPr>
        <p:sp>
          <p:nvSpPr>
            <p:cNvPr id="3559" name="Google Shape;3559;p39"/>
            <p:cNvSpPr/>
            <p:nvPr/>
          </p:nvSpPr>
          <p:spPr>
            <a:xfrm>
              <a:off x="4586298" y="4174898"/>
              <a:ext cx="626488" cy="327907"/>
            </a:xfrm>
            <a:custGeom>
              <a:rect b="b" l="l" r="r" t="t"/>
              <a:pathLst>
                <a:path extrusionOk="0" h="22587" w="43154">
                  <a:moveTo>
                    <a:pt x="31406" y="0"/>
                  </a:moveTo>
                  <a:cubicBezTo>
                    <a:pt x="27054" y="0"/>
                    <a:pt x="22037" y="1228"/>
                    <a:pt x="17972" y="3532"/>
                  </a:cubicBezTo>
                  <a:lnTo>
                    <a:pt x="8210" y="9189"/>
                  </a:lnTo>
                  <a:cubicBezTo>
                    <a:pt x="1554" y="13072"/>
                    <a:pt x="1" y="18285"/>
                    <a:pt x="4660" y="21059"/>
                  </a:cubicBezTo>
                  <a:cubicBezTo>
                    <a:pt x="6462" y="22088"/>
                    <a:pt x="8943" y="22587"/>
                    <a:pt x="11688" y="22587"/>
                  </a:cubicBezTo>
                  <a:cubicBezTo>
                    <a:pt x="16042" y="22587"/>
                    <a:pt x="21057" y="21332"/>
                    <a:pt x="25071" y="18951"/>
                  </a:cubicBezTo>
                  <a:lnTo>
                    <a:pt x="34833" y="13294"/>
                  </a:lnTo>
                  <a:cubicBezTo>
                    <a:pt x="41489" y="9522"/>
                    <a:pt x="43153" y="4197"/>
                    <a:pt x="38494" y="1535"/>
                  </a:cubicBezTo>
                  <a:cubicBezTo>
                    <a:pt x="36681" y="499"/>
                    <a:pt x="34178" y="0"/>
                    <a:pt x="31406" y="0"/>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0" name="Google Shape;3560;p39"/>
            <p:cNvSpPr/>
            <p:nvPr/>
          </p:nvSpPr>
          <p:spPr>
            <a:xfrm>
              <a:off x="4988462" y="2620711"/>
              <a:ext cx="566867" cy="624090"/>
            </a:xfrm>
            <a:custGeom>
              <a:rect b="b" l="l" r="r" t="t"/>
              <a:pathLst>
                <a:path extrusionOk="0" h="44301" w="40239">
                  <a:moveTo>
                    <a:pt x="2549" y="1"/>
                  </a:moveTo>
                  <a:cubicBezTo>
                    <a:pt x="946" y="1"/>
                    <a:pt x="0" y="1105"/>
                    <a:pt x="928" y="4816"/>
                  </a:cubicBezTo>
                  <a:cubicBezTo>
                    <a:pt x="2090" y="9149"/>
                    <a:pt x="4415" y="17286"/>
                    <a:pt x="7374" y="22464"/>
                  </a:cubicBezTo>
                  <a:cubicBezTo>
                    <a:pt x="8853" y="25105"/>
                    <a:pt x="11389" y="28910"/>
                    <a:pt x="15828" y="32925"/>
                  </a:cubicBezTo>
                  <a:cubicBezTo>
                    <a:pt x="18998" y="35673"/>
                    <a:pt x="21851" y="37258"/>
                    <a:pt x="25550" y="39266"/>
                  </a:cubicBezTo>
                  <a:cubicBezTo>
                    <a:pt x="26501" y="39900"/>
                    <a:pt x="27135" y="40534"/>
                    <a:pt x="28825" y="41802"/>
                  </a:cubicBezTo>
                  <a:cubicBezTo>
                    <a:pt x="30622" y="43070"/>
                    <a:pt x="32947" y="44127"/>
                    <a:pt x="34849" y="44232"/>
                  </a:cubicBezTo>
                  <a:cubicBezTo>
                    <a:pt x="35254" y="44280"/>
                    <a:pt x="35600" y="44301"/>
                    <a:pt x="35895" y="44301"/>
                  </a:cubicBezTo>
                  <a:cubicBezTo>
                    <a:pt x="36910" y="44301"/>
                    <a:pt x="37327" y="44055"/>
                    <a:pt x="37491" y="43810"/>
                  </a:cubicBezTo>
                  <a:cubicBezTo>
                    <a:pt x="37702" y="43387"/>
                    <a:pt x="37491" y="43070"/>
                    <a:pt x="36645" y="42858"/>
                  </a:cubicBezTo>
                  <a:cubicBezTo>
                    <a:pt x="35800" y="42647"/>
                    <a:pt x="34426" y="42541"/>
                    <a:pt x="32841" y="41590"/>
                  </a:cubicBezTo>
                  <a:lnTo>
                    <a:pt x="32841" y="41590"/>
                  </a:lnTo>
                  <a:cubicBezTo>
                    <a:pt x="32841" y="41590"/>
                    <a:pt x="34638" y="42119"/>
                    <a:pt x="35694" y="42330"/>
                  </a:cubicBezTo>
                  <a:cubicBezTo>
                    <a:pt x="36751" y="42436"/>
                    <a:pt x="37913" y="42436"/>
                    <a:pt x="38653" y="42436"/>
                  </a:cubicBezTo>
                  <a:cubicBezTo>
                    <a:pt x="39604" y="42330"/>
                    <a:pt x="40238" y="41062"/>
                    <a:pt x="39393" y="40851"/>
                  </a:cubicBezTo>
                  <a:cubicBezTo>
                    <a:pt x="38547" y="40639"/>
                    <a:pt x="37913" y="40745"/>
                    <a:pt x="36328" y="40428"/>
                  </a:cubicBezTo>
                  <a:cubicBezTo>
                    <a:pt x="34849" y="40217"/>
                    <a:pt x="33792" y="39688"/>
                    <a:pt x="33792" y="39688"/>
                  </a:cubicBezTo>
                  <a:lnTo>
                    <a:pt x="33792" y="39688"/>
                  </a:lnTo>
                  <a:cubicBezTo>
                    <a:pt x="33792" y="39688"/>
                    <a:pt x="34942" y="39824"/>
                    <a:pt x="36159" y="39824"/>
                  </a:cubicBezTo>
                  <a:cubicBezTo>
                    <a:pt x="36464" y="39824"/>
                    <a:pt x="36772" y="39815"/>
                    <a:pt x="37068" y="39794"/>
                  </a:cubicBezTo>
                  <a:cubicBezTo>
                    <a:pt x="38547" y="39688"/>
                    <a:pt x="39181" y="39371"/>
                    <a:pt x="39604" y="39160"/>
                  </a:cubicBezTo>
                  <a:cubicBezTo>
                    <a:pt x="39921" y="38843"/>
                    <a:pt x="40132" y="38103"/>
                    <a:pt x="39076" y="37998"/>
                  </a:cubicBezTo>
                  <a:cubicBezTo>
                    <a:pt x="38917" y="37980"/>
                    <a:pt x="38750" y="37974"/>
                    <a:pt x="38573" y="37974"/>
                  </a:cubicBezTo>
                  <a:cubicBezTo>
                    <a:pt x="38219" y="37974"/>
                    <a:pt x="37825" y="37998"/>
                    <a:pt x="37385" y="37998"/>
                  </a:cubicBezTo>
                  <a:cubicBezTo>
                    <a:pt x="36725" y="37998"/>
                    <a:pt x="35958" y="37945"/>
                    <a:pt x="35060" y="37680"/>
                  </a:cubicBezTo>
                  <a:cubicBezTo>
                    <a:pt x="33792" y="37363"/>
                    <a:pt x="32947" y="36941"/>
                    <a:pt x="33158" y="36835"/>
                  </a:cubicBezTo>
                  <a:cubicBezTo>
                    <a:pt x="33221" y="36772"/>
                    <a:pt x="33330" y="36756"/>
                    <a:pt x="33484" y="36756"/>
                  </a:cubicBezTo>
                  <a:cubicBezTo>
                    <a:pt x="33646" y="36756"/>
                    <a:pt x="33858" y="36774"/>
                    <a:pt x="34116" y="36774"/>
                  </a:cubicBezTo>
                  <a:cubicBezTo>
                    <a:pt x="34433" y="36774"/>
                    <a:pt x="34821" y="36747"/>
                    <a:pt x="35272" y="36624"/>
                  </a:cubicBezTo>
                  <a:cubicBezTo>
                    <a:pt x="36328" y="36412"/>
                    <a:pt x="37279" y="35461"/>
                    <a:pt x="37068" y="34933"/>
                  </a:cubicBezTo>
                  <a:cubicBezTo>
                    <a:pt x="36977" y="34661"/>
                    <a:pt x="36906" y="34584"/>
                    <a:pt x="36763" y="34584"/>
                  </a:cubicBezTo>
                  <a:cubicBezTo>
                    <a:pt x="36572" y="34584"/>
                    <a:pt x="36253" y="34722"/>
                    <a:pt x="35589" y="34722"/>
                  </a:cubicBezTo>
                  <a:cubicBezTo>
                    <a:pt x="35414" y="34738"/>
                    <a:pt x="35244" y="34744"/>
                    <a:pt x="35075" y="34744"/>
                  </a:cubicBezTo>
                  <a:cubicBezTo>
                    <a:pt x="34416" y="34744"/>
                    <a:pt x="33781" y="34647"/>
                    <a:pt x="32976" y="34647"/>
                  </a:cubicBezTo>
                  <a:cubicBezTo>
                    <a:pt x="32618" y="34647"/>
                    <a:pt x="32227" y="34666"/>
                    <a:pt x="31784" y="34722"/>
                  </a:cubicBezTo>
                  <a:cubicBezTo>
                    <a:pt x="30935" y="34852"/>
                    <a:pt x="30248" y="34943"/>
                    <a:pt x="29522" y="34943"/>
                  </a:cubicBezTo>
                  <a:cubicBezTo>
                    <a:pt x="29074" y="34943"/>
                    <a:pt x="28610" y="34908"/>
                    <a:pt x="28086" y="34827"/>
                  </a:cubicBezTo>
                  <a:cubicBezTo>
                    <a:pt x="26818" y="34722"/>
                    <a:pt x="23119" y="31974"/>
                    <a:pt x="20266" y="29332"/>
                  </a:cubicBezTo>
                  <a:cubicBezTo>
                    <a:pt x="16779" y="26268"/>
                    <a:pt x="13609" y="21618"/>
                    <a:pt x="12657" y="19188"/>
                  </a:cubicBezTo>
                  <a:cubicBezTo>
                    <a:pt x="11178" y="15066"/>
                    <a:pt x="8748" y="6507"/>
                    <a:pt x="7691" y="3654"/>
                  </a:cubicBezTo>
                  <a:cubicBezTo>
                    <a:pt x="6528" y="906"/>
                    <a:pt x="5049" y="272"/>
                    <a:pt x="3253" y="61"/>
                  </a:cubicBezTo>
                  <a:cubicBezTo>
                    <a:pt x="3007" y="22"/>
                    <a:pt x="2772" y="1"/>
                    <a:pt x="2549"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1" name="Google Shape;3561;p39"/>
            <p:cNvSpPr/>
            <p:nvPr/>
          </p:nvSpPr>
          <p:spPr>
            <a:xfrm>
              <a:off x="4991111" y="2618542"/>
              <a:ext cx="166740" cy="288315"/>
            </a:xfrm>
            <a:custGeom>
              <a:rect b="b" l="l" r="r" t="t"/>
              <a:pathLst>
                <a:path extrusionOk="0" h="20466" w="11836">
                  <a:moveTo>
                    <a:pt x="3158" y="1"/>
                  </a:moveTo>
                  <a:cubicBezTo>
                    <a:pt x="3097" y="1"/>
                    <a:pt x="3065" y="3"/>
                    <a:pt x="3065" y="3"/>
                  </a:cubicBezTo>
                  <a:lnTo>
                    <a:pt x="0" y="13424"/>
                  </a:lnTo>
                  <a:lnTo>
                    <a:pt x="3065" y="20293"/>
                  </a:lnTo>
                  <a:cubicBezTo>
                    <a:pt x="3553" y="20412"/>
                    <a:pt x="4034" y="20466"/>
                    <a:pt x="4504" y="20466"/>
                  </a:cubicBezTo>
                  <a:cubicBezTo>
                    <a:pt x="8603" y="20466"/>
                    <a:pt x="11835" y="16383"/>
                    <a:pt x="11835" y="16383"/>
                  </a:cubicBezTo>
                  <a:cubicBezTo>
                    <a:pt x="11835" y="16383"/>
                    <a:pt x="8982" y="7506"/>
                    <a:pt x="8348" y="5393"/>
                  </a:cubicBezTo>
                  <a:cubicBezTo>
                    <a:pt x="7609" y="3068"/>
                    <a:pt x="7080" y="1906"/>
                    <a:pt x="5706" y="955"/>
                  </a:cubicBezTo>
                  <a:cubicBezTo>
                    <a:pt x="4474" y="74"/>
                    <a:pt x="3461" y="1"/>
                    <a:pt x="3158" y="1"/>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2" name="Google Shape;3562;p39"/>
            <p:cNvSpPr/>
            <p:nvPr/>
          </p:nvSpPr>
          <p:spPr>
            <a:xfrm>
              <a:off x="4861581" y="4107363"/>
              <a:ext cx="227781" cy="190562"/>
            </a:xfrm>
            <a:custGeom>
              <a:rect b="b" l="l" r="r" t="t"/>
              <a:pathLst>
                <a:path extrusionOk="0" h="13527" w="16169">
                  <a:moveTo>
                    <a:pt x="1586" y="1"/>
                  </a:moveTo>
                  <a:cubicBezTo>
                    <a:pt x="1586" y="1"/>
                    <a:pt x="1269" y="1163"/>
                    <a:pt x="846" y="2114"/>
                  </a:cubicBezTo>
                  <a:cubicBezTo>
                    <a:pt x="423" y="2960"/>
                    <a:pt x="1" y="4545"/>
                    <a:pt x="1" y="5284"/>
                  </a:cubicBezTo>
                  <a:cubicBezTo>
                    <a:pt x="106" y="6130"/>
                    <a:pt x="1797" y="7504"/>
                    <a:pt x="2959" y="7821"/>
                  </a:cubicBezTo>
                  <a:cubicBezTo>
                    <a:pt x="4122" y="8138"/>
                    <a:pt x="5813" y="9723"/>
                    <a:pt x="6341" y="10674"/>
                  </a:cubicBezTo>
                  <a:cubicBezTo>
                    <a:pt x="7186" y="12047"/>
                    <a:pt x="9617" y="13421"/>
                    <a:pt x="11413" y="13527"/>
                  </a:cubicBezTo>
                  <a:cubicBezTo>
                    <a:pt x="13104" y="13527"/>
                    <a:pt x="15112" y="13421"/>
                    <a:pt x="15640" y="12787"/>
                  </a:cubicBezTo>
                  <a:cubicBezTo>
                    <a:pt x="16168" y="12153"/>
                    <a:pt x="15640" y="11308"/>
                    <a:pt x="12470" y="8243"/>
                  </a:cubicBezTo>
                  <a:cubicBezTo>
                    <a:pt x="9300" y="5179"/>
                    <a:pt x="7186" y="3277"/>
                    <a:pt x="6341" y="740"/>
                  </a:cubicBezTo>
                  <a:lnTo>
                    <a:pt x="1586" y="1"/>
                  </a:ln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3" name="Google Shape;3563;p39"/>
            <p:cNvSpPr/>
            <p:nvPr/>
          </p:nvSpPr>
          <p:spPr>
            <a:xfrm>
              <a:off x="4742476" y="4239865"/>
              <a:ext cx="108685" cy="239234"/>
            </a:xfrm>
            <a:custGeom>
              <a:rect b="b" l="l" r="r" t="t"/>
              <a:pathLst>
                <a:path extrusionOk="0" h="16982" w="7715">
                  <a:moveTo>
                    <a:pt x="1374" y="1"/>
                  </a:moveTo>
                  <a:cubicBezTo>
                    <a:pt x="1057" y="952"/>
                    <a:pt x="318" y="1586"/>
                    <a:pt x="529" y="4122"/>
                  </a:cubicBezTo>
                  <a:cubicBezTo>
                    <a:pt x="740" y="6658"/>
                    <a:pt x="529" y="7609"/>
                    <a:pt x="212" y="9723"/>
                  </a:cubicBezTo>
                  <a:cubicBezTo>
                    <a:pt x="1" y="11836"/>
                    <a:pt x="1057" y="14689"/>
                    <a:pt x="2008" y="15957"/>
                  </a:cubicBezTo>
                  <a:cubicBezTo>
                    <a:pt x="2499" y="16594"/>
                    <a:pt x="3352" y="16982"/>
                    <a:pt x="4211" y="16982"/>
                  </a:cubicBezTo>
                  <a:cubicBezTo>
                    <a:pt x="5205" y="16982"/>
                    <a:pt x="6205" y="16464"/>
                    <a:pt x="6658" y="15218"/>
                  </a:cubicBezTo>
                  <a:cubicBezTo>
                    <a:pt x="7503" y="12893"/>
                    <a:pt x="7715" y="10885"/>
                    <a:pt x="7081" y="8454"/>
                  </a:cubicBezTo>
                  <a:cubicBezTo>
                    <a:pt x="6447" y="6130"/>
                    <a:pt x="7292" y="4333"/>
                    <a:pt x="6869" y="2748"/>
                  </a:cubicBezTo>
                  <a:cubicBezTo>
                    <a:pt x="6447" y="1163"/>
                    <a:pt x="5918" y="1"/>
                    <a:pt x="5918" y="1"/>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4" name="Google Shape;3564;p39"/>
            <p:cNvSpPr/>
            <p:nvPr/>
          </p:nvSpPr>
          <p:spPr>
            <a:xfrm>
              <a:off x="4752902" y="3226011"/>
              <a:ext cx="375150" cy="1023062"/>
            </a:xfrm>
            <a:custGeom>
              <a:rect b="b" l="l" r="r" t="t"/>
              <a:pathLst>
                <a:path extrusionOk="0" h="72622" w="26630">
                  <a:moveTo>
                    <a:pt x="25256" y="0"/>
                  </a:moveTo>
                  <a:lnTo>
                    <a:pt x="634" y="6341"/>
                  </a:lnTo>
                  <a:cubicBezTo>
                    <a:pt x="740" y="8982"/>
                    <a:pt x="1585" y="20606"/>
                    <a:pt x="1902" y="26735"/>
                  </a:cubicBezTo>
                  <a:cubicBezTo>
                    <a:pt x="2325" y="32865"/>
                    <a:pt x="2854" y="40050"/>
                    <a:pt x="2854" y="40050"/>
                  </a:cubicBezTo>
                  <a:cubicBezTo>
                    <a:pt x="2854" y="40050"/>
                    <a:pt x="1374" y="44911"/>
                    <a:pt x="634" y="50195"/>
                  </a:cubicBezTo>
                  <a:cubicBezTo>
                    <a:pt x="0" y="55373"/>
                    <a:pt x="634" y="71964"/>
                    <a:pt x="634" y="71964"/>
                  </a:cubicBezTo>
                  <a:cubicBezTo>
                    <a:pt x="634" y="71964"/>
                    <a:pt x="1527" y="72621"/>
                    <a:pt x="2873" y="72621"/>
                  </a:cubicBezTo>
                  <a:cubicBezTo>
                    <a:pt x="3546" y="72621"/>
                    <a:pt x="4333" y="72457"/>
                    <a:pt x="5178" y="71964"/>
                  </a:cubicBezTo>
                  <a:cubicBezTo>
                    <a:pt x="5178" y="71964"/>
                    <a:pt x="8243" y="57381"/>
                    <a:pt x="9617" y="51357"/>
                  </a:cubicBezTo>
                  <a:cubicBezTo>
                    <a:pt x="10885" y="45440"/>
                    <a:pt x="12258" y="42586"/>
                    <a:pt x="12470" y="38782"/>
                  </a:cubicBezTo>
                  <a:cubicBezTo>
                    <a:pt x="12787" y="35084"/>
                    <a:pt x="14055" y="14160"/>
                    <a:pt x="14055" y="14160"/>
                  </a:cubicBezTo>
                  <a:lnTo>
                    <a:pt x="14795" y="14266"/>
                  </a:lnTo>
                  <a:lnTo>
                    <a:pt x="16591" y="33287"/>
                  </a:lnTo>
                  <a:cubicBezTo>
                    <a:pt x="16591" y="33287"/>
                    <a:pt x="14266" y="36986"/>
                    <a:pt x="13315" y="40684"/>
                  </a:cubicBezTo>
                  <a:cubicBezTo>
                    <a:pt x="12258" y="44489"/>
                    <a:pt x="9300" y="62559"/>
                    <a:pt x="9300" y="62559"/>
                  </a:cubicBezTo>
                  <a:cubicBezTo>
                    <a:pt x="9300" y="62559"/>
                    <a:pt x="10463" y="63897"/>
                    <a:pt x="12142" y="63897"/>
                  </a:cubicBezTo>
                  <a:cubicBezTo>
                    <a:pt x="12727" y="63897"/>
                    <a:pt x="13373" y="63735"/>
                    <a:pt x="14055" y="63298"/>
                  </a:cubicBezTo>
                  <a:cubicBezTo>
                    <a:pt x="14055" y="63298"/>
                    <a:pt x="24728" y="39099"/>
                    <a:pt x="25679" y="36669"/>
                  </a:cubicBezTo>
                  <a:cubicBezTo>
                    <a:pt x="26630" y="34238"/>
                    <a:pt x="25256" y="0"/>
                    <a:pt x="25256" y="0"/>
                  </a:cubicBezTo>
                  <a:close/>
                </a:path>
              </a:pathLst>
            </a:custGeom>
            <a:solidFill>
              <a:srgbClr val="7FA8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5" name="Google Shape;3565;p39"/>
            <p:cNvSpPr/>
            <p:nvPr/>
          </p:nvSpPr>
          <p:spPr>
            <a:xfrm>
              <a:off x="4952396" y="3377858"/>
              <a:ext cx="98260" cy="317110"/>
            </a:xfrm>
            <a:custGeom>
              <a:rect b="b" l="l" r="r" t="t"/>
              <a:pathLst>
                <a:path extrusionOk="0" h="22510" w="6975">
                  <a:moveTo>
                    <a:pt x="6975" y="1"/>
                  </a:moveTo>
                  <a:lnTo>
                    <a:pt x="6975" y="1"/>
                  </a:lnTo>
                  <a:cubicBezTo>
                    <a:pt x="4756" y="1586"/>
                    <a:pt x="1" y="3382"/>
                    <a:pt x="1" y="3382"/>
                  </a:cubicBezTo>
                  <a:lnTo>
                    <a:pt x="635" y="3382"/>
                  </a:lnTo>
                  <a:lnTo>
                    <a:pt x="2431" y="22509"/>
                  </a:lnTo>
                  <a:cubicBezTo>
                    <a:pt x="2431" y="22509"/>
                    <a:pt x="2431" y="5919"/>
                    <a:pt x="2748" y="3382"/>
                  </a:cubicBezTo>
                  <a:cubicBezTo>
                    <a:pt x="5707" y="1903"/>
                    <a:pt x="6975" y="1"/>
                    <a:pt x="6975" y="1"/>
                  </a:cubicBezTo>
                  <a:close/>
                </a:path>
              </a:pathLst>
            </a:custGeom>
            <a:solidFill>
              <a:srgbClr val="597B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6" name="Google Shape;3566;p39"/>
            <p:cNvSpPr/>
            <p:nvPr/>
          </p:nvSpPr>
          <p:spPr>
            <a:xfrm>
              <a:off x="4796069" y="2588815"/>
              <a:ext cx="239699" cy="222061"/>
            </a:xfrm>
            <a:custGeom>
              <a:rect b="b" l="l" r="r" t="t"/>
              <a:pathLst>
                <a:path extrusionOk="0" h="15763" w="17015">
                  <a:moveTo>
                    <a:pt x="4016" y="0"/>
                  </a:moveTo>
                  <a:cubicBezTo>
                    <a:pt x="4016" y="0"/>
                    <a:pt x="4333" y="5812"/>
                    <a:pt x="4122" y="6340"/>
                  </a:cubicBezTo>
                  <a:cubicBezTo>
                    <a:pt x="4016" y="6869"/>
                    <a:pt x="1480" y="8560"/>
                    <a:pt x="741" y="9194"/>
                  </a:cubicBezTo>
                  <a:cubicBezTo>
                    <a:pt x="1" y="9722"/>
                    <a:pt x="4756" y="14477"/>
                    <a:pt x="7081" y="15534"/>
                  </a:cubicBezTo>
                  <a:cubicBezTo>
                    <a:pt x="7423" y="15689"/>
                    <a:pt x="7874" y="15762"/>
                    <a:pt x="8396" y="15762"/>
                  </a:cubicBezTo>
                  <a:cubicBezTo>
                    <a:pt x="11423" y="15762"/>
                    <a:pt x="16818" y="13300"/>
                    <a:pt x="16909" y="10145"/>
                  </a:cubicBezTo>
                  <a:cubicBezTo>
                    <a:pt x="17014" y="6552"/>
                    <a:pt x="15641" y="3593"/>
                    <a:pt x="14478" y="3382"/>
                  </a:cubicBezTo>
                  <a:cubicBezTo>
                    <a:pt x="13316" y="3276"/>
                    <a:pt x="4017" y="0"/>
                    <a:pt x="4016"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7" name="Google Shape;3567;p39"/>
            <p:cNvSpPr/>
            <p:nvPr/>
          </p:nvSpPr>
          <p:spPr>
            <a:xfrm>
              <a:off x="4852649" y="2588815"/>
              <a:ext cx="119110" cy="99021"/>
            </a:xfrm>
            <a:custGeom>
              <a:rect b="b" l="l" r="r" t="t"/>
              <a:pathLst>
                <a:path extrusionOk="0" h="7029" w="8455">
                  <a:moveTo>
                    <a:pt x="0" y="0"/>
                  </a:moveTo>
                  <a:lnTo>
                    <a:pt x="106" y="4016"/>
                  </a:lnTo>
                  <a:cubicBezTo>
                    <a:pt x="106" y="4016"/>
                    <a:pt x="3393" y="7029"/>
                    <a:pt x="6233" y="7029"/>
                  </a:cubicBezTo>
                  <a:cubicBezTo>
                    <a:pt x="6448" y="7029"/>
                    <a:pt x="6661" y="7012"/>
                    <a:pt x="6869" y="6974"/>
                  </a:cubicBezTo>
                  <a:cubicBezTo>
                    <a:pt x="8454" y="6657"/>
                    <a:pt x="8349" y="5601"/>
                    <a:pt x="8349" y="5601"/>
                  </a:cubicBezTo>
                  <a:lnTo>
                    <a:pt x="8349" y="2219"/>
                  </a:lnTo>
                  <a:lnTo>
                    <a:pt x="0" y="0"/>
                  </a:lnTo>
                  <a:close/>
                </a:path>
              </a:pathLst>
            </a:custGeom>
            <a:solidFill>
              <a:srgbClr val="F28F8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8" name="Google Shape;3568;p39"/>
            <p:cNvSpPr/>
            <p:nvPr/>
          </p:nvSpPr>
          <p:spPr>
            <a:xfrm>
              <a:off x="4740997" y="2617724"/>
              <a:ext cx="375150" cy="746483"/>
            </a:xfrm>
            <a:custGeom>
              <a:rect b="b" l="l" r="r" t="t"/>
              <a:pathLst>
                <a:path extrusionOk="0" h="52989" w="26630">
                  <a:moveTo>
                    <a:pt x="20320" y="0"/>
                  </a:moveTo>
                  <a:cubicBezTo>
                    <a:pt x="18771" y="0"/>
                    <a:pt x="16802" y="1541"/>
                    <a:pt x="16802" y="1541"/>
                  </a:cubicBezTo>
                  <a:cubicBezTo>
                    <a:pt x="19444" y="3654"/>
                    <a:pt x="19232" y="10206"/>
                    <a:pt x="17330" y="12003"/>
                  </a:cubicBezTo>
                  <a:cubicBezTo>
                    <a:pt x="11518" y="11474"/>
                    <a:pt x="7291" y="5134"/>
                    <a:pt x="7291" y="5134"/>
                  </a:cubicBezTo>
                  <a:cubicBezTo>
                    <a:pt x="7291" y="5134"/>
                    <a:pt x="6023" y="5768"/>
                    <a:pt x="3065" y="7881"/>
                  </a:cubicBezTo>
                  <a:cubicBezTo>
                    <a:pt x="845" y="9361"/>
                    <a:pt x="0" y="9361"/>
                    <a:pt x="317" y="13693"/>
                  </a:cubicBezTo>
                  <a:cubicBezTo>
                    <a:pt x="634" y="18132"/>
                    <a:pt x="1691" y="22147"/>
                    <a:pt x="2430" y="27642"/>
                  </a:cubicBezTo>
                  <a:cubicBezTo>
                    <a:pt x="3170" y="33032"/>
                    <a:pt x="1268" y="44339"/>
                    <a:pt x="951" y="48671"/>
                  </a:cubicBezTo>
                  <a:cubicBezTo>
                    <a:pt x="2008" y="50890"/>
                    <a:pt x="4438" y="51841"/>
                    <a:pt x="7503" y="52581"/>
                  </a:cubicBezTo>
                  <a:cubicBezTo>
                    <a:pt x="8597" y="52839"/>
                    <a:pt x="9721" y="52988"/>
                    <a:pt x="10907" y="52988"/>
                  </a:cubicBezTo>
                  <a:cubicBezTo>
                    <a:pt x="13615" y="52988"/>
                    <a:pt x="16647" y="52208"/>
                    <a:pt x="20395" y="50151"/>
                  </a:cubicBezTo>
                  <a:cubicBezTo>
                    <a:pt x="25679" y="47192"/>
                    <a:pt x="26524" y="43176"/>
                    <a:pt x="26524" y="43176"/>
                  </a:cubicBezTo>
                  <a:cubicBezTo>
                    <a:pt x="26524" y="43176"/>
                    <a:pt x="26418" y="24366"/>
                    <a:pt x="26524" y="18132"/>
                  </a:cubicBezTo>
                  <a:cubicBezTo>
                    <a:pt x="26630" y="12003"/>
                    <a:pt x="25573" y="7987"/>
                    <a:pt x="24410" y="4711"/>
                  </a:cubicBezTo>
                  <a:cubicBezTo>
                    <a:pt x="23354" y="1330"/>
                    <a:pt x="20818" y="61"/>
                    <a:pt x="20818" y="61"/>
                  </a:cubicBezTo>
                  <a:cubicBezTo>
                    <a:pt x="20659" y="19"/>
                    <a:pt x="20492" y="0"/>
                    <a:pt x="20320" y="0"/>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9" name="Google Shape;3569;p39"/>
            <p:cNvSpPr/>
            <p:nvPr/>
          </p:nvSpPr>
          <p:spPr>
            <a:xfrm>
              <a:off x="4970260" y="2637941"/>
              <a:ext cx="65521" cy="148877"/>
            </a:xfrm>
            <a:custGeom>
              <a:rect b="b" l="l" r="r" t="t"/>
              <a:pathLst>
                <a:path extrusionOk="0" h="10568" w="4651">
                  <a:moveTo>
                    <a:pt x="1" y="0"/>
                  </a:moveTo>
                  <a:lnTo>
                    <a:pt x="1" y="1585"/>
                  </a:lnTo>
                  <a:cubicBezTo>
                    <a:pt x="1" y="1585"/>
                    <a:pt x="1480" y="4227"/>
                    <a:pt x="1586" y="6235"/>
                  </a:cubicBezTo>
                  <a:cubicBezTo>
                    <a:pt x="1586" y="7820"/>
                    <a:pt x="1057" y="10568"/>
                    <a:pt x="1057" y="10568"/>
                  </a:cubicBezTo>
                  <a:cubicBezTo>
                    <a:pt x="3488" y="9299"/>
                    <a:pt x="4228" y="7820"/>
                    <a:pt x="4228" y="7820"/>
                  </a:cubicBezTo>
                  <a:cubicBezTo>
                    <a:pt x="4650" y="5284"/>
                    <a:pt x="3065" y="2642"/>
                    <a:pt x="2114" y="1374"/>
                  </a:cubicBezTo>
                  <a:cubicBezTo>
                    <a:pt x="1163" y="212"/>
                    <a:pt x="1" y="0"/>
                    <a:pt x="1" y="0"/>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0" name="Google Shape;3570;p39"/>
            <p:cNvSpPr/>
            <p:nvPr/>
          </p:nvSpPr>
          <p:spPr>
            <a:xfrm>
              <a:off x="4985151" y="2729954"/>
              <a:ext cx="44671" cy="60731"/>
            </a:xfrm>
            <a:custGeom>
              <a:rect b="b" l="l" r="r" t="t"/>
              <a:pathLst>
                <a:path extrusionOk="0" h="4311" w="3171">
                  <a:moveTo>
                    <a:pt x="1839" y="0"/>
                  </a:moveTo>
                  <a:cubicBezTo>
                    <a:pt x="1790" y="0"/>
                    <a:pt x="1740" y="7"/>
                    <a:pt x="1691" y="21"/>
                  </a:cubicBezTo>
                  <a:cubicBezTo>
                    <a:pt x="1268" y="444"/>
                    <a:pt x="423" y="3191"/>
                    <a:pt x="0" y="4037"/>
                  </a:cubicBezTo>
                  <a:cubicBezTo>
                    <a:pt x="0" y="4037"/>
                    <a:pt x="470" y="4311"/>
                    <a:pt x="1052" y="4311"/>
                  </a:cubicBezTo>
                  <a:cubicBezTo>
                    <a:pt x="1427" y="4311"/>
                    <a:pt x="1847" y="4197"/>
                    <a:pt x="2220" y="3825"/>
                  </a:cubicBezTo>
                  <a:cubicBezTo>
                    <a:pt x="3171" y="2874"/>
                    <a:pt x="3171" y="1289"/>
                    <a:pt x="3171" y="1289"/>
                  </a:cubicBezTo>
                  <a:cubicBezTo>
                    <a:pt x="3171" y="1289"/>
                    <a:pt x="2526" y="0"/>
                    <a:pt x="1839" y="0"/>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1" name="Google Shape;3571;p39"/>
            <p:cNvSpPr/>
            <p:nvPr/>
          </p:nvSpPr>
          <p:spPr>
            <a:xfrm>
              <a:off x="4985151" y="2729954"/>
              <a:ext cx="44671" cy="56871"/>
            </a:xfrm>
            <a:custGeom>
              <a:rect b="b" l="l" r="r" t="t"/>
              <a:pathLst>
                <a:path extrusionOk="0" h="4037" w="3171">
                  <a:moveTo>
                    <a:pt x="1839" y="0"/>
                  </a:moveTo>
                  <a:cubicBezTo>
                    <a:pt x="1790" y="0"/>
                    <a:pt x="1740" y="7"/>
                    <a:pt x="1691" y="21"/>
                  </a:cubicBezTo>
                  <a:cubicBezTo>
                    <a:pt x="1268" y="444"/>
                    <a:pt x="423" y="3191"/>
                    <a:pt x="0" y="4037"/>
                  </a:cubicBezTo>
                  <a:cubicBezTo>
                    <a:pt x="0" y="4037"/>
                    <a:pt x="529" y="3297"/>
                    <a:pt x="951" y="2663"/>
                  </a:cubicBezTo>
                  <a:cubicBezTo>
                    <a:pt x="1337" y="2181"/>
                    <a:pt x="1809" y="1261"/>
                    <a:pt x="2849" y="1261"/>
                  </a:cubicBezTo>
                  <a:cubicBezTo>
                    <a:pt x="2951" y="1261"/>
                    <a:pt x="3058" y="1270"/>
                    <a:pt x="3171" y="1289"/>
                  </a:cubicBezTo>
                  <a:cubicBezTo>
                    <a:pt x="3171" y="1289"/>
                    <a:pt x="2526" y="0"/>
                    <a:pt x="1839" y="0"/>
                  </a:cubicBezTo>
                  <a:close/>
                </a:path>
              </a:pathLst>
            </a:custGeom>
            <a:solidFill>
              <a:srgbClr val="C8DBD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2" name="Google Shape;3572;p39"/>
            <p:cNvSpPr/>
            <p:nvPr/>
          </p:nvSpPr>
          <p:spPr>
            <a:xfrm>
              <a:off x="4793096" y="2357918"/>
              <a:ext cx="257548" cy="299712"/>
            </a:xfrm>
            <a:custGeom>
              <a:rect b="b" l="l" r="r" t="t"/>
              <a:pathLst>
                <a:path extrusionOk="0" h="21275" w="18282">
                  <a:moveTo>
                    <a:pt x="9182" y="0"/>
                  </a:moveTo>
                  <a:cubicBezTo>
                    <a:pt x="9046" y="0"/>
                    <a:pt x="8910" y="3"/>
                    <a:pt x="8771" y="10"/>
                  </a:cubicBezTo>
                  <a:cubicBezTo>
                    <a:pt x="3805" y="327"/>
                    <a:pt x="1" y="4554"/>
                    <a:pt x="318" y="9520"/>
                  </a:cubicBezTo>
                  <a:cubicBezTo>
                    <a:pt x="423" y="12373"/>
                    <a:pt x="2008" y="14804"/>
                    <a:pt x="4227" y="16389"/>
                  </a:cubicBezTo>
                  <a:cubicBezTo>
                    <a:pt x="4227" y="16389"/>
                    <a:pt x="4650" y="17974"/>
                    <a:pt x="4967" y="18397"/>
                  </a:cubicBezTo>
                  <a:cubicBezTo>
                    <a:pt x="6428" y="20150"/>
                    <a:pt x="10762" y="21275"/>
                    <a:pt x="12590" y="21275"/>
                  </a:cubicBezTo>
                  <a:cubicBezTo>
                    <a:pt x="12745" y="21275"/>
                    <a:pt x="12882" y="21267"/>
                    <a:pt x="12998" y="21250"/>
                  </a:cubicBezTo>
                  <a:cubicBezTo>
                    <a:pt x="14795" y="21039"/>
                    <a:pt x="15852" y="20193"/>
                    <a:pt x="16697" y="18185"/>
                  </a:cubicBezTo>
                  <a:cubicBezTo>
                    <a:pt x="18282" y="14698"/>
                    <a:pt x="17754" y="9943"/>
                    <a:pt x="17437" y="7724"/>
                  </a:cubicBezTo>
                  <a:cubicBezTo>
                    <a:pt x="16719" y="3315"/>
                    <a:pt x="13613" y="0"/>
                    <a:pt x="9182"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3" name="Google Shape;3573;p39"/>
            <p:cNvSpPr/>
            <p:nvPr/>
          </p:nvSpPr>
          <p:spPr>
            <a:xfrm>
              <a:off x="4787137" y="2358073"/>
              <a:ext cx="241178" cy="230739"/>
            </a:xfrm>
            <a:custGeom>
              <a:rect b="b" l="l" r="r" t="t"/>
              <a:pathLst>
                <a:path extrusionOk="0" h="16379" w="17120">
                  <a:moveTo>
                    <a:pt x="9719" y="0"/>
                  </a:moveTo>
                  <a:cubicBezTo>
                    <a:pt x="9097" y="0"/>
                    <a:pt x="8462" y="68"/>
                    <a:pt x="7821" y="210"/>
                  </a:cubicBezTo>
                  <a:cubicBezTo>
                    <a:pt x="5496" y="633"/>
                    <a:pt x="3488" y="2112"/>
                    <a:pt x="2220" y="4120"/>
                  </a:cubicBezTo>
                  <a:cubicBezTo>
                    <a:pt x="212" y="4754"/>
                    <a:pt x="1" y="6233"/>
                    <a:pt x="318" y="8558"/>
                  </a:cubicBezTo>
                  <a:cubicBezTo>
                    <a:pt x="529" y="11094"/>
                    <a:pt x="1058" y="13525"/>
                    <a:pt x="2220" y="15638"/>
                  </a:cubicBezTo>
                  <a:cubicBezTo>
                    <a:pt x="2643" y="16378"/>
                    <a:pt x="3911" y="15850"/>
                    <a:pt x="4650" y="16378"/>
                  </a:cubicBezTo>
                  <a:cubicBezTo>
                    <a:pt x="4545" y="16061"/>
                    <a:pt x="2220" y="12574"/>
                    <a:pt x="4650" y="11728"/>
                  </a:cubicBezTo>
                  <a:cubicBezTo>
                    <a:pt x="4967" y="12257"/>
                    <a:pt x="5073" y="12891"/>
                    <a:pt x="5073" y="13631"/>
                  </a:cubicBezTo>
                  <a:cubicBezTo>
                    <a:pt x="5073" y="13631"/>
                    <a:pt x="6341" y="13525"/>
                    <a:pt x="6024" y="12045"/>
                  </a:cubicBezTo>
                  <a:cubicBezTo>
                    <a:pt x="5919" y="11728"/>
                    <a:pt x="5919" y="11306"/>
                    <a:pt x="5813" y="10989"/>
                  </a:cubicBezTo>
                  <a:cubicBezTo>
                    <a:pt x="5602" y="9932"/>
                    <a:pt x="5919" y="8875"/>
                    <a:pt x="6553" y="7924"/>
                  </a:cubicBezTo>
                  <a:cubicBezTo>
                    <a:pt x="6975" y="7184"/>
                    <a:pt x="7398" y="6128"/>
                    <a:pt x="7187" y="4965"/>
                  </a:cubicBezTo>
                  <a:lnTo>
                    <a:pt x="7187" y="4965"/>
                  </a:lnTo>
                  <a:cubicBezTo>
                    <a:pt x="7187" y="4965"/>
                    <a:pt x="8917" y="5769"/>
                    <a:pt x="11432" y="5769"/>
                  </a:cubicBezTo>
                  <a:cubicBezTo>
                    <a:pt x="12206" y="5769"/>
                    <a:pt x="13055" y="5693"/>
                    <a:pt x="13950" y="5494"/>
                  </a:cubicBezTo>
                  <a:cubicBezTo>
                    <a:pt x="15640" y="5177"/>
                    <a:pt x="16697" y="4543"/>
                    <a:pt x="17120" y="4014"/>
                  </a:cubicBezTo>
                  <a:cubicBezTo>
                    <a:pt x="15538" y="1642"/>
                    <a:pt x="12788" y="0"/>
                    <a:pt x="9719" y="0"/>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4" name="Google Shape;3574;p39"/>
            <p:cNvSpPr/>
            <p:nvPr/>
          </p:nvSpPr>
          <p:spPr>
            <a:xfrm>
              <a:off x="4809467" y="2346449"/>
              <a:ext cx="273931" cy="109544"/>
            </a:xfrm>
            <a:custGeom>
              <a:rect b="b" l="l" r="r" t="t"/>
              <a:pathLst>
                <a:path extrusionOk="0" h="7776" w="19445">
                  <a:moveTo>
                    <a:pt x="6822" y="0"/>
                  </a:moveTo>
                  <a:cubicBezTo>
                    <a:pt x="5148" y="0"/>
                    <a:pt x="3620" y="407"/>
                    <a:pt x="2326" y="1352"/>
                  </a:cubicBezTo>
                  <a:cubicBezTo>
                    <a:pt x="1" y="3148"/>
                    <a:pt x="529" y="4945"/>
                    <a:pt x="529" y="4945"/>
                  </a:cubicBezTo>
                  <a:cubicBezTo>
                    <a:pt x="891" y="4854"/>
                    <a:pt x="1268" y="4817"/>
                    <a:pt x="1647" y="4817"/>
                  </a:cubicBezTo>
                  <a:cubicBezTo>
                    <a:pt x="3479" y="4817"/>
                    <a:pt x="5339" y="5703"/>
                    <a:pt x="5602" y="5790"/>
                  </a:cubicBezTo>
                  <a:cubicBezTo>
                    <a:pt x="7140" y="7103"/>
                    <a:pt x="9551" y="7776"/>
                    <a:pt x="11897" y="7776"/>
                  </a:cubicBezTo>
                  <a:cubicBezTo>
                    <a:pt x="15027" y="7776"/>
                    <a:pt x="18041" y="6577"/>
                    <a:pt x="18705" y="4100"/>
                  </a:cubicBezTo>
                  <a:cubicBezTo>
                    <a:pt x="19445" y="1141"/>
                    <a:pt x="15429" y="2409"/>
                    <a:pt x="12893" y="1352"/>
                  </a:cubicBezTo>
                  <a:cubicBezTo>
                    <a:pt x="10768" y="513"/>
                    <a:pt x="8703" y="0"/>
                    <a:pt x="6822" y="0"/>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5" name="Google Shape;3575;p39"/>
            <p:cNvSpPr/>
            <p:nvPr/>
          </p:nvSpPr>
          <p:spPr>
            <a:xfrm>
              <a:off x="4787447" y="2513371"/>
              <a:ext cx="65211" cy="81440"/>
            </a:xfrm>
            <a:custGeom>
              <a:rect b="b" l="l" r="r" t="t"/>
              <a:pathLst>
                <a:path extrusionOk="0" h="5781" w="4629">
                  <a:moveTo>
                    <a:pt x="2864" y="1"/>
                  </a:moveTo>
                  <a:cubicBezTo>
                    <a:pt x="2252" y="1"/>
                    <a:pt x="1637" y="226"/>
                    <a:pt x="1247" y="811"/>
                  </a:cubicBezTo>
                  <a:cubicBezTo>
                    <a:pt x="0" y="2785"/>
                    <a:pt x="1818" y="5780"/>
                    <a:pt x="3486" y="5780"/>
                  </a:cubicBezTo>
                  <a:cubicBezTo>
                    <a:pt x="3515" y="5780"/>
                    <a:pt x="3543" y="5779"/>
                    <a:pt x="3572" y="5778"/>
                  </a:cubicBezTo>
                  <a:cubicBezTo>
                    <a:pt x="4417" y="5778"/>
                    <a:pt x="4628" y="5355"/>
                    <a:pt x="4628" y="5355"/>
                  </a:cubicBezTo>
                  <a:lnTo>
                    <a:pt x="4628" y="705"/>
                  </a:lnTo>
                  <a:cubicBezTo>
                    <a:pt x="4287" y="307"/>
                    <a:pt x="3578" y="1"/>
                    <a:pt x="2864"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6" name="Google Shape;3576;p39"/>
            <p:cNvSpPr/>
            <p:nvPr/>
          </p:nvSpPr>
          <p:spPr>
            <a:xfrm>
              <a:off x="4813933" y="2645380"/>
              <a:ext cx="171219" cy="165260"/>
            </a:xfrm>
            <a:custGeom>
              <a:rect b="b" l="l" r="r" t="t"/>
              <a:pathLst>
                <a:path extrusionOk="0" h="11731" w="12154">
                  <a:moveTo>
                    <a:pt x="2854" y="1"/>
                  </a:moveTo>
                  <a:cubicBezTo>
                    <a:pt x="2220" y="1"/>
                    <a:pt x="1692" y="740"/>
                    <a:pt x="1480" y="1374"/>
                  </a:cubicBezTo>
                  <a:cubicBezTo>
                    <a:pt x="1269" y="2008"/>
                    <a:pt x="1" y="4439"/>
                    <a:pt x="1" y="4439"/>
                  </a:cubicBezTo>
                  <a:cubicBezTo>
                    <a:pt x="1163" y="8877"/>
                    <a:pt x="7821" y="11730"/>
                    <a:pt x="7821" y="11730"/>
                  </a:cubicBezTo>
                  <a:cubicBezTo>
                    <a:pt x="8928" y="10623"/>
                    <a:pt x="10115" y="10000"/>
                    <a:pt x="11524" y="10000"/>
                  </a:cubicBezTo>
                  <a:cubicBezTo>
                    <a:pt x="11729" y="10000"/>
                    <a:pt x="11939" y="10013"/>
                    <a:pt x="12153" y="10040"/>
                  </a:cubicBezTo>
                  <a:cubicBezTo>
                    <a:pt x="12153" y="10040"/>
                    <a:pt x="10040" y="6447"/>
                    <a:pt x="8878" y="6024"/>
                  </a:cubicBezTo>
                  <a:cubicBezTo>
                    <a:pt x="7821" y="5601"/>
                    <a:pt x="3065" y="2008"/>
                    <a:pt x="2960" y="1163"/>
                  </a:cubicBezTo>
                  <a:lnTo>
                    <a:pt x="2854" y="1"/>
                  </a:ln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7" name="Google Shape;3577;p39"/>
            <p:cNvSpPr/>
            <p:nvPr/>
          </p:nvSpPr>
          <p:spPr>
            <a:xfrm>
              <a:off x="4925599" y="2756637"/>
              <a:ext cx="59562" cy="54011"/>
            </a:xfrm>
            <a:custGeom>
              <a:rect b="b" l="l" r="r" t="t"/>
              <a:pathLst>
                <a:path extrusionOk="0" h="3834" w="4228">
                  <a:moveTo>
                    <a:pt x="1316" y="1"/>
                  </a:moveTo>
                  <a:cubicBezTo>
                    <a:pt x="1259" y="1"/>
                    <a:pt x="1208" y="10"/>
                    <a:pt x="1163" y="29"/>
                  </a:cubicBezTo>
                  <a:cubicBezTo>
                    <a:pt x="423" y="346"/>
                    <a:pt x="0" y="3833"/>
                    <a:pt x="0" y="3833"/>
                  </a:cubicBezTo>
                  <a:cubicBezTo>
                    <a:pt x="2008" y="3833"/>
                    <a:pt x="3276" y="2988"/>
                    <a:pt x="4227" y="2143"/>
                  </a:cubicBezTo>
                  <a:cubicBezTo>
                    <a:pt x="4227" y="2143"/>
                    <a:pt x="2179" y="1"/>
                    <a:pt x="1316" y="1"/>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8" name="Google Shape;3578;p39"/>
            <p:cNvSpPr/>
            <p:nvPr/>
          </p:nvSpPr>
          <p:spPr>
            <a:xfrm>
              <a:off x="4925599" y="2756637"/>
              <a:ext cx="59562" cy="54011"/>
            </a:xfrm>
            <a:custGeom>
              <a:rect b="b" l="l" r="r" t="t"/>
              <a:pathLst>
                <a:path extrusionOk="0" h="3834" w="4228">
                  <a:moveTo>
                    <a:pt x="1316" y="1"/>
                  </a:moveTo>
                  <a:cubicBezTo>
                    <a:pt x="1259" y="1"/>
                    <a:pt x="1208" y="10"/>
                    <a:pt x="1163" y="29"/>
                  </a:cubicBezTo>
                  <a:cubicBezTo>
                    <a:pt x="423" y="346"/>
                    <a:pt x="0" y="3833"/>
                    <a:pt x="0" y="3833"/>
                  </a:cubicBezTo>
                  <a:cubicBezTo>
                    <a:pt x="0" y="3833"/>
                    <a:pt x="1903" y="2143"/>
                    <a:pt x="2431" y="1931"/>
                  </a:cubicBezTo>
                  <a:cubicBezTo>
                    <a:pt x="2522" y="1916"/>
                    <a:pt x="2623" y="1910"/>
                    <a:pt x="2730" y="1910"/>
                  </a:cubicBezTo>
                  <a:cubicBezTo>
                    <a:pt x="3373" y="1910"/>
                    <a:pt x="4227" y="2143"/>
                    <a:pt x="4227" y="2143"/>
                  </a:cubicBezTo>
                  <a:cubicBezTo>
                    <a:pt x="4227" y="2143"/>
                    <a:pt x="2179" y="1"/>
                    <a:pt x="1316" y="1"/>
                  </a:cubicBezTo>
                  <a:close/>
                </a:path>
              </a:pathLst>
            </a:custGeom>
            <a:solidFill>
              <a:srgbClr val="C8DBD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9" name="Google Shape;3579;p39"/>
            <p:cNvSpPr/>
            <p:nvPr/>
          </p:nvSpPr>
          <p:spPr>
            <a:xfrm>
              <a:off x="4779698" y="4041485"/>
              <a:ext cx="1914435" cy="1102009"/>
            </a:xfrm>
            <a:custGeom>
              <a:rect b="b" l="l" r="r" t="t"/>
              <a:pathLst>
                <a:path extrusionOk="0" h="78226" w="135896">
                  <a:moveTo>
                    <a:pt x="67684" y="1"/>
                  </a:moveTo>
                  <a:cubicBezTo>
                    <a:pt x="66442" y="1"/>
                    <a:pt x="65201" y="291"/>
                    <a:pt x="64250" y="872"/>
                  </a:cubicBezTo>
                  <a:lnTo>
                    <a:pt x="1374" y="37118"/>
                  </a:lnTo>
                  <a:cubicBezTo>
                    <a:pt x="1163" y="37224"/>
                    <a:pt x="952" y="37435"/>
                    <a:pt x="740" y="37647"/>
                  </a:cubicBezTo>
                  <a:cubicBezTo>
                    <a:pt x="212" y="38069"/>
                    <a:pt x="0" y="38598"/>
                    <a:pt x="0" y="39126"/>
                  </a:cubicBezTo>
                  <a:cubicBezTo>
                    <a:pt x="0" y="39866"/>
                    <a:pt x="423" y="40500"/>
                    <a:pt x="1374" y="41134"/>
                  </a:cubicBezTo>
                  <a:lnTo>
                    <a:pt x="64250" y="77380"/>
                  </a:lnTo>
                  <a:cubicBezTo>
                    <a:pt x="65201" y="77908"/>
                    <a:pt x="66469" y="78225"/>
                    <a:pt x="67737" y="78225"/>
                  </a:cubicBezTo>
                  <a:cubicBezTo>
                    <a:pt x="69005" y="78225"/>
                    <a:pt x="70167" y="77908"/>
                    <a:pt x="71118" y="77380"/>
                  </a:cubicBezTo>
                  <a:lnTo>
                    <a:pt x="134100" y="41134"/>
                  </a:lnTo>
                  <a:cubicBezTo>
                    <a:pt x="135896" y="39972"/>
                    <a:pt x="135896" y="38175"/>
                    <a:pt x="134100" y="37118"/>
                  </a:cubicBezTo>
                  <a:lnTo>
                    <a:pt x="71118" y="872"/>
                  </a:lnTo>
                  <a:cubicBezTo>
                    <a:pt x="70167" y="291"/>
                    <a:pt x="68926" y="1"/>
                    <a:pt x="67684" y="1"/>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0" name="Google Shape;3580;p39"/>
            <p:cNvSpPr/>
            <p:nvPr/>
          </p:nvSpPr>
          <p:spPr>
            <a:xfrm>
              <a:off x="4779698" y="3448582"/>
              <a:ext cx="1914435" cy="1102375"/>
            </a:xfrm>
            <a:custGeom>
              <a:rect b="b" l="l" r="r" t="t"/>
              <a:pathLst>
                <a:path extrusionOk="0" h="78252" w="135896">
                  <a:moveTo>
                    <a:pt x="67684" y="0"/>
                  </a:moveTo>
                  <a:cubicBezTo>
                    <a:pt x="66442" y="0"/>
                    <a:pt x="65201" y="264"/>
                    <a:pt x="64250" y="793"/>
                  </a:cubicBezTo>
                  <a:lnTo>
                    <a:pt x="11413" y="31332"/>
                  </a:lnTo>
                  <a:lnTo>
                    <a:pt x="1374" y="37144"/>
                  </a:lnTo>
                  <a:cubicBezTo>
                    <a:pt x="423" y="37673"/>
                    <a:pt x="0" y="38413"/>
                    <a:pt x="0" y="39152"/>
                  </a:cubicBezTo>
                  <a:cubicBezTo>
                    <a:pt x="0" y="39786"/>
                    <a:pt x="423" y="40526"/>
                    <a:pt x="1374" y="41054"/>
                  </a:cubicBezTo>
                  <a:lnTo>
                    <a:pt x="64355" y="77406"/>
                  </a:lnTo>
                  <a:cubicBezTo>
                    <a:pt x="65306" y="77934"/>
                    <a:pt x="66469" y="78251"/>
                    <a:pt x="67737" y="78251"/>
                  </a:cubicBezTo>
                  <a:cubicBezTo>
                    <a:pt x="69005" y="78251"/>
                    <a:pt x="70167" y="77934"/>
                    <a:pt x="71118" y="77406"/>
                  </a:cubicBezTo>
                  <a:lnTo>
                    <a:pt x="134100" y="41054"/>
                  </a:lnTo>
                  <a:cubicBezTo>
                    <a:pt x="135896" y="39998"/>
                    <a:pt x="135896" y="38201"/>
                    <a:pt x="134100" y="37144"/>
                  </a:cubicBezTo>
                  <a:lnTo>
                    <a:pt x="71118" y="793"/>
                  </a:lnTo>
                  <a:cubicBezTo>
                    <a:pt x="70167" y="264"/>
                    <a:pt x="68926" y="0"/>
                    <a:pt x="67684" y="0"/>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1" name="Google Shape;3581;p39"/>
            <p:cNvSpPr/>
            <p:nvPr/>
          </p:nvSpPr>
          <p:spPr>
            <a:xfrm>
              <a:off x="4779698" y="3803656"/>
              <a:ext cx="954245" cy="747328"/>
            </a:xfrm>
            <a:custGeom>
              <a:rect b="b" l="l" r="r" t="t"/>
              <a:pathLst>
                <a:path extrusionOk="0" h="53049" w="67737">
                  <a:moveTo>
                    <a:pt x="740" y="0"/>
                  </a:moveTo>
                  <a:cubicBezTo>
                    <a:pt x="212" y="423"/>
                    <a:pt x="0" y="951"/>
                    <a:pt x="0" y="1480"/>
                  </a:cubicBezTo>
                  <a:lnTo>
                    <a:pt x="0" y="13949"/>
                  </a:lnTo>
                  <a:cubicBezTo>
                    <a:pt x="0" y="14583"/>
                    <a:pt x="423" y="15323"/>
                    <a:pt x="1374" y="15851"/>
                  </a:cubicBezTo>
                  <a:lnTo>
                    <a:pt x="64355" y="52203"/>
                  </a:lnTo>
                  <a:cubicBezTo>
                    <a:pt x="65306" y="52731"/>
                    <a:pt x="66469" y="53048"/>
                    <a:pt x="67737" y="53048"/>
                  </a:cubicBezTo>
                  <a:lnTo>
                    <a:pt x="67737" y="38677"/>
                  </a:lnTo>
                  <a:lnTo>
                    <a:pt x="11413" y="6129"/>
                  </a:lnTo>
                  <a:lnTo>
                    <a:pt x="740" y="0"/>
                  </a:ln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2" name="Google Shape;3582;p39"/>
            <p:cNvSpPr/>
            <p:nvPr/>
          </p:nvSpPr>
          <p:spPr>
            <a:xfrm>
              <a:off x="5734000" y="3803656"/>
              <a:ext cx="954259" cy="747328"/>
            </a:xfrm>
            <a:custGeom>
              <a:rect b="b" l="l" r="r" t="t"/>
              <a:pathLst>
                <a:path extrusionOk="0" h="53049" w="67738">
                  <a:moveTo>
                    <a:pt x="66998" y="0"/>
                  </a:moveTo>
                  <a:lnTo>
                    <a:pt x="56325" y="6129"/>
                  </a:lnTo>
                  <a:lnTo>
                    <a:pt x="1" y="38677"/>
                  </a:lnTo>
                  <a:lnTo>
                    <a:pt x="1" y="53048"/>
                  </a:lnTo>
                  <a:cubicBezTo>
                    <a:pt x="1269" y="53048"/>
                    <a:pt x="2431" y="52731"/>
                    <a:pt x="3382" y="52203"/>
                  </a:cubicBezTo>
                  <a:lnTo>
                    <a:pt x="66364" y="15851"/>
                  </a:lnTo>
                  <a:cubicBezTo>
                    <a:pt x="67315" y="15323"/>
                    <a:pt x="67737" y="14583"/>
                    <a:pt x="67737" y="13949"/>
                  </a:cubicBezTo>
                  <a:lnTo>
                    <a:pt x="67737" y="1480"/>
                  </a:lnTo>
                  <a:cubicBezTo>
                    <a:pt x="67737" y="951"/>
                    <a:pt x="67526" y="423"/>
                    <a:pt x="66998" y="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3" name="Google Shape;3583;p39"/>
            <p:cNvSpPr/>
            <p:nvPr/>
          </p:nvSpPr>
          <p:spPr>
            <a:xfrm>
              <a:off x="4779698" y="3274391"/>
              <a:ext cx="1914435" cy="1100882"/>
            </a:xfrm>
            <a:custGeom>
              <a:rect b="b" l="l" r="r" t="t"/>
              <a:pathLst>
                <a:path extrusionOk="0" h="78146" w="135896">
                  <a:moveTo>
                    <a:pt x="67684" y="1"/>
                  </a:moveTo>
                  <a:cubicBezTo>
                    <a:pt x="66442" y="1"/>
                    <a:pt x="65201" y="265"/>
                    <a:pt x="64250" y="793"/>
                  </a:cubicBezTo>
                  <a:lnTo>
                    <a:pt x="1374" y="37039"/>
                  </a:lnTo>
                  <a:cubicBezTo>
                    <a:pt x="1163" y="37250"/>
                    <a:pt x="952" y="37462"/>
                    <a:pt x="740" y="37567"/>
                  </a:cubicBezTo>
                  <a:cubicBezTo>
                    <a:pt x="212" y="37990"/>
                    <a:pt x="0" y="38518"/>
                    <a:pt x="0" y="39047"/>
                  </a:cubicBezTo>
                  <a:cubicBezTo>
                    <a:pt x="0" y="39787"/>
                    <a:pt x="423" y="40526"/>
                    <a:pt x="1374" y="41055"/>
                  </a:cubicBezTo>
                  <a:lnTo>
                    <a:pt x="64250" y="77406"/>
                  </a:lnTo>
                  <a:cubicBezTo>
                    <a:pt x="65201" y="77935"/>
                    <a:pt x="66469" y="78146"/>
                    <a:pt x="67737" y="78146"/>
                  </a:cubicBezTo>
                  <a:cubicBezTo>
                    <a:pt x="69005" y="78146"/>
                    <a:pt x="70167" y="77935"/>
                    <a:pt x="71118" y="77406"/>
                  </a:cubicBezTo>
                  <a:lnTo>
                    <a:pt x="134100" y="41055"/>
                  </a:lnTo>
                  <a:cubicBezTo>
                    <a:pt x="135896" y="39998"/>
                    <a:pt x="135896" y="38201"/>
                    <a:pt x="134100" y="37039"/>
                  </a:cubicBezTo>
                  <a:lnTo>
                    <a:pt x="71118" y="793"/>
                  </a:lnTo>
                  <a:cubicBezTo>
                    <a:pt x="70167" y="265"/>
                    <a:pt x="68926" y="1"/>
                    <a:pt x="67684" y="1"/>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4" name="Google Shape;3584;p39"/>
            <p:cNvSpPr/>
            <p:nvPr/>
          </p:nvSpPr>
          <p:spPr>
            <a:xfrm>
              <a:off x="4779698" y="3273645"/>
              <a:ext cx="1914435" cy="1101628"/>
            </a:xfrm>
            <a:custGeom>
              <a:rect b="b" l="l" r="r" t="t"/>
              <a:pathLst>
                <a:path extrusionOk="0" h="78199" w="135896">
                  <a:moveTo>
                    <a:pt x="67737" y="1374"/>
                  </a:moveTo>
                  <a:cubicBezTo>
                    <a:pt x="68794" y="1374"/>
                    <a:pt x="69850" y="1586"/>
                    <a:pt x="70484" y="2008"/>
                  </a:cubicBezTo>
                  <a:lnTo>
                    <a:pt x="133360" y="38254"/>
                  </a:lnTo>
                  <a:cubicBezTo>
                    <a:pt x="133994" y="38571"/>
                    <a:pt x="134205" y="38994"/>
                    <a:pt x="134100" y="39100"/>
                  </a:cubicBezTo>
                  <a:cubicBezTo>
                    <a:pt x="134100" y="39311"/>
                    <a:pt x="133888" y="39628"/>
                    <a:pt x="133360" y="39945"/>
                  </a:cubicBezTo>
                  <a:lnTo>
                    <a:pt x="70484" y="76297"/>
                  </a:lnTo>
                  <a:cubicBezTo>
                    <a:pt x="69850" y="76719"/>
                    <a:pt x="68794" y="76931"/>
                    <a:pt x="67737" y="76931"/>
                  </a:cubicBezTo>
                  <a:cubicBezTo>
                    <a:pt x="66680" y="76931"/>
                    <a:pt x="65623" y="76719"/>
                    <a:pt x="64989" y="76297"/>
                  </a:cubicBezTo>
                  <a:lnTo>
                    <a:pt x="2114" y="39945"/>
                  </a:lnTo>
                  <a:cubicBezTo>
                    <a:pt x="1586" y="39734"/>
                    <a:pt x="1269" y="39417"/>
                    <a:pt x="1269" y="39100"/>
                  </a:cubicBezTo>
                  <a:cubicBezTo>
                    <a:pt x="1269" y="38994"/>
                    <a:pt x="1374" y="38783"/>
                    <a:pt x="1691" y="38571"/>
                  </a:cubicBezTo>
                  <a:cubicBezTo>
                    <a:pt x="1797" y="38466"/>
                    <a:pt x="1903" y="38360"/>
                    <a:pt x="2114" y="38254"/>
                  </a:cubicBezTo>
                  <a:lnTo>
                    <a:pt x="64989" y="2008"/>
                  </a:lnTo>
                  <a:cubicBezTo>
                    <a:pt x="65623" y="1586"/>
                    <a:pt x="66680" y="1374"/>
                    <a:pt x="67737" y="1374"/>
                  </a:cubicBezTo>
                  <a:close/>
                  <a:moveTo>
                    <a:pt x="67737" y="1"/>
                  </a:moveTo>
                  <a:cubicBezTo>
                    <a:pt x="66469" y="1"/>
                    <a:pt x="65201" y="318"/>
                    <a:pt x="64250" y="846"/>
                  </a:cubicBezTo>
                  <a:lnTo>
                    <a:pt x="1374" y="37092"/>
                  </a:lnTo>
                  <a:cubicBezTo>
                    <a:pt x="1163" y="37303"/>
                    <a:pt x="952" y="37409"/>
                    <a:pt x="740" y="37620"/>
                  </a:cubicBezTo>
                  <a:cubicBezTo>
                    <a:pt x="212" y="38043"/>
                    <a:pt x="0" y="38571"/>
                    <a:pt x="0" y="39100"/>
                  </a:cubicBezTo>
                  <a:cubicBezTo>
                    <a:pt x="0" y="39840"/>
                    <a:pt x="423" y="40579"/>
                    <a:pt x="1374" y="41108"/>
                  </a:cubicBezTo>
                  <a:lnTo>
                    <a:pt x="64250" y="77459"/>
                  </a:lnTo>
                  <a:cubicBezTo>
                    <a:pt x="65201" y="77988"/>
                    <a:pt x="66469" y="78199"/>
                    <a:pt x="67737" y="78199"/>
                  </a:cubicBezTo>
                  <a:cubicBezTo>
                    <a:pt x="69005" y="78199"/>
                    <a:pt x="70167" y="77988"/>
                    <a:pt x="71118" y="77459"/>
                  </a:cubicBezTo>
                  <a:lnTo>
                    <a:pt x="134100" y="41108"/>
                  </a:lnTo>
                  <a:cubicBezTo>
                    <a:pt x="135896" y="40051"/>
                    <a:pt x="135896" y="38254"/>
                    <a:pt x="134100" y="37092"/>
                  </a:cubicBezTo>
                  <a:lnTo>
                    <a:pt x="71118" y="846"/>
                  </a:lnTo>
                  <a:cubicBezTo>
                    <a:pt x="70167" y="318"/>
                    <a:pt x="69005" y="1"/>
                    <a:pt x="67737"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5" name="Google Shape;3585;p39"/>
            <p:cNvSpPr/>
            <p:nvPr/>
          </p:nvSpPr>
          <p:spPr>
            <a:xfrm>
              <a:off x="4992590" y="3399822"/>
              <a:ext cx="1482738" cy="850786"/>
            </a:xfrm>
            <a:custGeom>
              <a:rect b="b" l="l" r="r" t="t"/>
              <a:pathLst>
                <a:path extrusionOk="0" h="60393" w="105252">
                  <a:moveTo>
                    <a:pt x="52626" y="1"/>
                  </a:moveTo>
                  <a:cubicBezTo>
                    <a:pt x="51781" y="1"/>
                    <a:pt x="50935" y="185"/>
                    <a:pt x="50301" y="555"/>
                  </a:cubicBezTo>
                  <a:lnTo>
                    <a:pt x="1269" y="28876"/>
                  </a:lnTo>
                  <a:cubicBezTo>
                    <a:pt x="1" y="29615"/>
                    <a:pt x="1" y="30778"/>
                    <a:pt x="1269" y="31518"/>
                  </a:cubicBezTo>
                  <a:lnTo>
                    <a:pt x="50301" y="59838"/>
                  </a:lnTo>
                  <a:cubicBezTo>
                    <a:pt x="50935" y="60208"/>
                    <a:pt x="51781" y="60393"/>
                    <a:pt x="52626" y="60393"/>
                  </a:cubicBezTo>
                  <a:cubicBezTo>
                    <a:pt x="53471" y="60393"/>
                    <a:pt x="54317" y="60208"/>
                    <a:pt x="54951" y="59838"/>
                  </a:cubicBezTo>
                  <a:lnTo>
                    <a:pt x="103983" y="31518"/>
                  </a:lnTo>
                  <a:cubicBezTo>
                    <a:pt x="105251" y="30778"/>
                    <a:pt x="105251" y="29615"/>
                    <a:pt x="103983" y="28876"/>
                  </a:cubicBezTo>
                  <a:lnTo>
                    <a:pt x="54951" y="555"/>
                  </a:lnTo>
                  <a:cubicBezTo>
                    <a:pt x="54317" y="185"/>
                    <a:pt x="53471" y="1"/>
                    <a:pt x="52626" y="1"/>
                  </a:cubicBez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6" name="Google Shape;3586;p39"/>
            <p:cNvSpPr/>
            <p:nvPr/>
          </p:nvSpPr>
          <p:spPr>
            <a:xfrm>
              <a:off x="5734000" y="3400188"/>
              <a:ext cx="741383" cy="446616"/>
            </a:xfrm>
            <a:custGeom>
              <a:rect b="b" l="l" r="r" t="t"/>
              <a:pathLst>
                <a:path extrusionOk="0" h="31703" w="52627">
                  <a:moveTo>
                    <a:pt x="1" y="1"/>
                  </a:moveTo>
                  <a:lnTo>
                    <a:pt x="1" y="2326"/>
                  </a:lnTo>
                  <a:lnTo>
                    <a:pt x="50935" y="31703"/>
                  </a:lnTo>
                  <a:lnTo>
                    <a:pt x="51358" y="31492"/>
                  </a:lnTo>
                  <a:cubicBezTo>
                    <a:pt x="52626" y="30752"/>
                    <a:pt x="52626" y="29589"/>
                    <a:pt x="51358" y="28850"/>
                  </a:cubicBezTo>
                  <a:lnTo>
                    <a:pt x="2326" y="529"/>
                  </a:lnTo>
                  <a:cubicBezTo>
                    <a:pt x="1692" y="107"/>
                    <a:pt x="846" y="1"/>
                    <a:pt x="1" y="1"/>
                  </a:cubicBez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7" name="Google Shape;3587;p39"/>
            <p:cNvSpPr/>
            <p:nvPr/>
          </p:nvSpPr>
          <p:spPr>
            <a:xfrm>
              <a:off x="4992590" y="3398709"/>
              <a:ext cx="741369" cy="448095"/>
            </a:xfrm>
            <a:custGeom>
              <a:rect b="b" l="l" r="r" t="t"/>
              <a:pathLst>
                <a:path extrusionOk="0" h="31808" w="52626">
                  <a:moveTo>
                    <a:pt x="52626" y="0"/>
                  </a:moveTo>
                  <a:cubicBezTo>
                    <a:pt x="51781" y="0"/>
                    <a:pt x="50935" y="212"/>
                    <a:pt x="50301" y="634"/>
                  </a:cubicBezTo>
                  <a:lnTo>
                    <a:pt x="1269" y="28955"/>
                  </a:lnTo>
                  <a:cubicBezTo>
                    <a:pt x="1" y="29694"/>
                    <a:pt x="1" y="30857"/>
                    <a:pt x="1269" y="31597"/>
                  </a:cubicBezTo>
                  <a:lnTo>
                    <a:pt x="1692" y="31808"/>
                  </a:lnTo>
                  <a:lnTo>
                    <a:pt x="52626" y="2325"/>
                  </a:lnTo>
                  <a:lnTo>
                    <a:pt x="52626" y="0"/>
                  </a:ln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8" name="Google Shape;3588;p39"/>
            <p:cNvSpPr/>
            <p:nvPr/>
          </p:nvSpPr>
          <p:spPr>
            <a:xfrm>
              <a:off x="5507710" y="2908892"/>
              <a:ext cx="226288" cy="829204"/>
            </a:xfrm>
            <a:custGeom>
              <a:rect b="b" l="l" r="r" t="t"/>
              <a:pathLst>
                <a:path extrusionOk="0" h="58861" w="16063">
                  <a:moveTo>
                    <a:pt x="1" y="1"/>
                  </a:moveTo>
                  <a:lnTo>
                    <a:pt x="1" y="49561"/>
                  </a:lnTo>
                  <a:lnTo>
                    <a:pt x="16063" y="58861"/>
                  </a:lnTo>
                  <a:lnTo>
                    <a:pt x="16063" y="9300"/>
                  </a:lnTo>
                  <a:lnTo>
                    <a:pt x="1" y="1"/>
                  </a:ln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9" name="Google Shape;3589;p39"/>
            <p:cNvSpPr/>
            <p:nvPr/>
          </p:nvSpPr>
          <p:spPr>
            <a:xfrm>
              <a:off x="5734000" y="2908892"/>
              <a:ext cx="226302" cy="829204"/>
            </a:xfrm>
            <a:custGeom>
              <a:rect b="b" l="l" r="r" t="t"/>
              <a:pathLst>
                <a:path extrusionOk="0" h="58861" w="16064">
                  <a:moveTo>
                    <a:pt x="16063" y="1"/>
                  </a:moveTo>
                  <a:lnTo>
                    <a:pt x="1" y="9300"/>
                  </a:lnTo>
                  <a:lnTo>
                    <a:pt x="1" y="58861"/>
                  </a:lnTo>
                  <a:lnTo>
                    <a:pt x="16063" y="49561"/>
                  </a:lnTo>
                  <a:lnTo>
                    <a:pt x="16063" y="1"/>
                  </a:ln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0" name="Google Shape;3590;p39"/>
            <p:cNvSpPr/>
            <p:nvPr/>
          </p:nvSpPr>
          <p:spPr>
            <a:xfrm>
              <a:off x="5507710" y="2777883"/>
              <a:ext cx="452575" cy="262013"/>
            </a:xfrm>
            <a:custGeom>
              <a:rect b="b" l="l" r="r" t="t"/>
              <a:pathLst>
                <a:path extrusionOk="0" h="18599" w="32126">
                  <a:moveTo>
                    <a:pt x="16063" y="1"/>
                  </a:moveTo>
                  <a:lnTo>
                    <a:pt x="1" y="9300"/>
                  </a:lnTo>
                  <a:lnTo>
                    <a:pt x="16063" y="18599"/>
                  </a:lnTo>
                  <a:lnTo>
                    <a:pt x="32125" y="9300"/>
                  </a:lnTo>
                  <a:lnTo>
                    <a:pt x="16063" y="1"/>
                  </a:lnTo>
                  <a:close/>
                </a:path>
              </a:pathLst>
            </a:custGeom>
            <a:solidFill>
              <a:srgbClr val="ABFFE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1" name="Google Shape;3591;p39"/>
            <p:cNvSpPr/>
            <p:nvPr/>
          </p:nvSpPr>
          <p:spPr>
            <a:xfrm>
              <a:off x="5726561" y="3039902"/>
              <a:ext cx="14905" cy="698205"/>
            </a:xfrm>
            <a:custGeom>
              <a:rect b="b" l="l" r="r" t="t"/>
              <a:pathLst>
                <a:path extrusionOk="0" h="49562" w="1058">
                  <a:moveTo>
                    <a:pt x="529" y="1"/>
                  </a:moveTo>
                  <a:cubicBezTo>
                    <a:pt x="529" y="1"/>
                    <a:pt x="423" y="3066"/>
                    <a:pt x="318" y="7715"/>
                  </a:cubicBezTo>
                  <a:cubicBezTo>
                    <a:pt x="212" y="12365"/>
                    <a:pt x="212" y="18599"/>
                    <a:pt x="106" y="24729"/>
                  </a:cubicBezTo>
                  <a:cubicBezTo>
                    <a:pt x="106" y="30963"/>
                    <a:pt x="106" y="37092"/>
                    <a:pt x="1" y="41742"/>
                  </a:cubicBezTo>
                  <a:cubicBezTo>
                    <a:pt x="1" y="44067"/>
                    <a:pt x="1" y="46075"/>
                    <a:pt x="1" y="47448"/>
                  </a:cubicBezTo>
                  <a:cubicBezTo>
                    <a:pt x="1" y="48082"/>
                    <a:pt x="1" y="48611"/>
                    <a:pt x="106" y="48928"/>
                  </a:cubicBezTo>
                  <a:cubicBezTo>
                    <a:pt x="318" y="49350"/>
                    <a:pt x="529" y="49562"/>
                    <a:pt x="529" y="49562"/>
                  </a:cubicBezTo>
                  <a:cubicBezTo>
                    <a:pt x="529" y="49562"/>
                    <a:pt x="740" y="49350"/>
                    <a:pt x="846" y="48928"/>
                  </a:cubicBezTo>
                  <a:cubicBezTo>
                    <a:pt x="1057" y="48611"/>
                    <a:pt x="952" y="48082"/>
                    <a:pt x="1057" y="47448"/>
                  </a:cubicBezTo>
                  <a:cubicBezTo>
                    <a:pt x="952" y="46075"/>
                    <a:pt x="952" y="44067"/>
                    <a:pt x="952" y="41742"/>
                  </a:cubicBezTo>
                  <a:cubicBezTo>
                    <a:pt x="952" y="37092"/>
                    <a:pt x="952" y="30963"/>
                    <a:pt x="952" y="24729"/>
                  </a:cubicBezTo>
                  <a:cubicBezTo>
                    <a:pt x="846" y="18599"/>
                    <a:pt x="846" y="12365"/>
                    <a:pt x="635" y="7715"/>
                  </a:cubicBezTo>
                  <a:cubicBezTo>
                    <a:pt x="529" y="3066"/>
                    <a:pt x="529" y="1"/>
                    <a:pt x="529"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2" name="Google Shape;3592;p39"/>
            <p:cNvSpPr/>
            <p:nvPr/>
          </p:nvSpPr>
          <p:spPr>
            <a:xfrm>
              <a:off x="5734000" y="2905300"/>
              <a:ext cx="227584" cy="134606"/>
            </a:xfrm>
            <a:custGeom>
              <a:rect b="b" l="l" r="r" t="t"/>
              <a:pathLst>
                <a:path extrusionOk="0" h="9555" w="16155">
                  <a:moveTo>
                    <a:pt x="15580" y="1"/>
                  </a:moveTo>
                  <a:cubicBezTo>
                    <a:pt x="15455" y="1"/>
                    <a:pt x="15336" y="75"/>
                    <a:pt x="15112" y="150"/>
                  </a:cubicBezTo>
                  <a:cubicBezTo>
                    <a:pt x="14689" y="467"/>
                    <a:pt x="14055" y="784"/>
                    <a:pt x="13316" y="1207"/>
                  </a:cubicBezTo>
                  <a:cubicBezTo>
                    <a:pt x="11836" y="2158"/>
                    <a:pt x="9829" y="3320"/>
                    <a:pt x="7821" y="4483"/>
                  </a:cubicBezTo>
                  <a:cubicBezTo>
                    <a:pt x="5919" y="5751"/>
                    <a:pt x="3911" y="6913"/>
                    <a:pt x="2431" y="7970"/>
                  </a:cubicBezTo>
                  <a:cubicBezTo>
                    <a:pt x="952" y="8815"/>
                    <a:pt x="1" y="9555"/>
                    <a:pt x="1" y="9555"/>
                  </a:cubicBezTo>
                  <a:cubicBezTo>
                    <a:pt x="1" y="9555"/>
                    <a:pt x="1058" y="9027"/>
                    <a:pt x="2643" y="8181"/>
                  </a:cubicBezTo>
                  <a:cubicBezTo>
                    <a:pt x="4122" y="7442"/>
                    <a:pt x="6236" y="6279"/>
                    <a:pt x="8243" y="5222"/>
                  </a:cubicBezTo>
                  <a:cubicBezTo>
                    <a:pt x="10251" y="4060"/>
                    <a:pt x="12259" y="3003"/>
                    <a:pt x="13844" y="2052"/>
                  </a:cubicBezTo>
                  <a:cubicBezTo>
                    <a:pt x="14584" y="1630"/>
                    <a:pt x="15218" y="1312"/>
                    <a:pt x="15641" y="1101"/>
                  </a:cubicBezTo>
                  <a:cubicBezTo>
                    <a:pt x="15852" y="890"/>
                    <a:pt x="16063" y="890"/>
                    <a:pt x="16063" y="678"/>
                  </a:cubicBezTo>
                  <a:cubicBezTo>
                    <a:pt x="16154" y="496"/>
                    <a:pt x="16088" y="235"/>
                    <a:pt x="16068" y="235"/>
                  </a:cubicBezTo>
                  <a:lnTo>
                    <a:pt x="16068" y="235"/>
                  </a:lnTo>
                  <a:cubicBezTo>
                    <a:pt x="16065" y="235"/>
                    <a:pt x="16063" y="241"/>
                    <a:pt x="16063" y="256"/>
                  </a:cubicBezTo>
                  <a:cubicBezTo>
                    <a:pt x="16063" y="256"/>
                    <a:pt x="15852" y="44"/>
                    <a:pt x="15746" y="44"/>
                  </a:cubicBezTo>
                  <a:cubicBezTo>
                    <a:pt x="15684" y="13"/>
                    <a:pt x="15631" y="1"/>
                    <a:pt x="1558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3" name="Google Shape;3593;p39"/>
            <p:cNvSpPr/>
            <p:nvPr/>
          </p:nvSpPr>
          <p:spPr>
            <a:xfrm>
              <a:off x="5885860" y="3214092"/>
              <a:ext cx="226288" cy="741383"/>
            </a:xfrm>
            <a:custGeom>
              <a:rect b="b" l="l" r="r" t="t"/>
              <a:pathLst>
                <a:path extrusionOk="0" h="52627" w="16063">
                  <a:moveTo>
                    <a:pt x="1" y="1"/>
                  </a:moveTo>
                  <a:lnTo>
                    <a:pt x="1" y="43327"/>
                  </a:lnTo>
                  <a:lnTo>
                    <a:pt x="16063" y="52626"/>
                  </a:lnTo>
                  <a:lnTo>
                    <a:pt x="16063" y="9300"/>
                  </a:lnTo>
                  <a:lnTo>
                    <a:pt x="1" y="1"/>
                  </a:ln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4" name="Google Shape;3594;p39"/>
            <p:cNvSpPr/>
            <p:nvPr/>
          </p:nvSpPr>
          <p:spPr>
            <a:xfrm>
              <a:off x="6112150" y="3214092"/>
              <a:ext cx="226302" cy="741383"/>
            </a:xfrm>
            <a:custGeom>
              <a:rect b="b" l="l" r="r" t="t"/>
              <a:pathLst>
                <a:path extrusionOk="0" h="52627" w="16064">
                  <a:moveTo>
                    <a:pt x="16063" y="1"/>
                  </a:moveTo>
                  <a:lnTo>
                    <a:pt x="1" y="9300"/>
                  </a:lnTo>
                  <a:lnTo>
                    <a:pt x="1" y="52626"/>
                  </a:lnTo>
                  <a:lnTo>
                    <a:pt x="16063" y="43327"/>
                  </a:lnTo>
                  <a:lnTo>
                    <a:pt x="16063" y="1"/>
                  </a:ln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5" name="Google Shape;3595;p39"/>
            <p:cNvSpPr/>
            <p:nvPr/>
          </p:nvSpPr>
          <p:spPr>
            <a:xfrm>
              <a:off x="5885860" y="3083083"/>
              <a:ext cx="452575" cy="262027"/>
            </a:xfrm>
            <a:custGeom>
              <a:rect b="b" l="l" r="r" t="t"/>
              <a:pathLst>
                <a:path extrusionOk="0" h="18600" w="32126">
                  <a:moveTo>
                    <a:pt x="16063" y="1"/>
                  </a:moveTo>
                  <a:lnTo>
                    <a:pt x="1" y="9300"/>
                  </a:lnTo>
                  <a:lnTo>
                    <a:pt x="16063" y="18599"/>
                  </a:lnTo>
                  <a:lnTo>
                    <a:pt x="32125" y="9300"/>
                  </a:lnTo>
                  <a:lnTo>
                    <a:pt x="16063" y="1"/>
                  </a:lnTo>
                  <a:close/>
                </a:path>
              </a:pathLst>
            </a:custGeom>
            <a:solidFill>
              <a:srgbClr val="ABFFE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6" name="Google Shape;3596;p39"/>
            <p:cNvSpPr/>
            <p:nvPr/>
          </p:nvSpPr>
          <p:spPr>
            <a:xfrm>
              <a:off x="6104712" y="3345116"/>
              <a:ext cx="14905" cy="610369"/>
            </a:xfrm>
            <a:custGeom>
              <a:rect b="b" l="l" r="r" t="t"/>
              <a:pathLst>
                <a:path extrusionOk="0" h="43327" w="1058">
                  <a:moveTo>
                    <a:pt x="529" y="0"/>
                  </a:moveTo>
                  <a:cubicBezTo>
                    <a:pt x="529" y="0"/>
                    <a:pt x="423" y="2642"/>
                    <a:pt x="318" y="6763"/>
                  </a:cubicBezTo>
                  <a:cubicBezTo>
                    <a:pt x="212" y="10779"/>
                    <a:pt x="212" y="16274"/>
                    <a:pt x="106" y="21663"/>
                  </a:cubicBezTo>
                  <a:cubicBezTo>
                    <a:pt x="106" y="27052"/>
                    <a:pt x="106" y="32547"/>
                    <a:pt x="0" y="36563"/>
                  </a:cubicBezTo>
                  <a:cubicBezTo>
                    <a:pt x="0" y="38571"/>
                    <a:pt x="0" y="40262"/>
                    <a:pt x="0" y="41530"/>
                  </a:cubicBezTo>
                  <a:cubicBezTo>
                    <a:pt x="0" y="42058"/>
                    <a:pt x="0" y="42586"/>
                    <a:pt x="106" y="42903"/>
                  </a:cubicBezTo>
                  <a:cubicBezTo>
                    <a:pt x="212" y="43220"/>
                    <a:pt x="529" y="43326"/>
                    <a:pt x="529" y="43326"/>
                  </a:cubicBezTo>
                  <a:cubicBezTo>
                    <a:pt x="529" y="43326"/>
                    <a:pt x="740" y="43220"/>
                    <a:pt x="846" y="42903"/>
                  </a:cubicBezTo>
                  <a:cubicBezTo>
                    <a:pt x="1057" y="42586"/>
                    <a:pt x="952" y="42058"/>
                    <a:pt x="952" y="41530"/>
                  </a:cubicBezTo>
                  <a:cubicBezTo>
                    <a:pt x="952" y="40262"/>
                    <a:pt x="952" y="38571"/>
                    <a:pt x="952" y="36563"/>
                  </a:cubicBezTo>
                  <a:cubicBezTo>
                    <a:pt x="952" y="32547"/>
                    <a:pt x="952" y="27052"/>
                    <a:pt x="846" y="21663"/>
                  </a:cubicBezTo>
                  <a:cubicBezTo>
                    <a:pt x="846" y="16274"/>
                    <a:pt x="740" y="10779"/>
                    <a:pt x="635" y="6763"/>
                  </a:cubicBezTo>
                  <a:cubicBezTo>
                    <a:pt x="529" y="2642"/>
                    <a:pt x="529" y="0"/>
                    <a:pt x="52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7" name="Google Shape;3597;p39"/>
            <p:cNvSpPr/>
            <p:nvPr/>
          </p:nvSpPr>
          <p:spPr>
            <a:xfrm>
              <a:off x="6112150" y="3210711"/>
              <a:ext cx="227781" cy="134409"/>
            </a:xfrm>
            <a:custGeom>
              <a:rect b="b" l="l" r="r" t="t"/>
              <a:pathLst>
                <a:path extrusionOk="0" h="9541" w="16169">
                  <a:moveTo>
                    <a:pt x="15625" y="1"/>
                  </a:moveTo>
                  <a:cubicBezTo>
                    <a:pt x="15454" y="1"/>
                    <a:pt x="15283" y="155"/>
                    <a:pt x="15112" y="241"/>
                  </a:cubicBezTo>
                  <a:cubicBezTo>
                    <a:pt x="14689" y="452"/>
                    <a:pt x="14055" y="875"/>
                    <a:pt x="13316" y="1298"/>
                  </a:cubicBezTo>
                  <a:cubicBezTo>
                    <a:pt x="11836" y="2143"/>
                    <a:pt x="9828" y="3305"/>
                    <a:pt x="7821" y="4573"/>
                  </a:cubicBezTo>
                  <a:cubicBezTo>
                    <a:pt x="5919" y="5736"/>
                    <a:pt x="3911" y="7004"/>
                    <a:pt x="2431" y="7955"/>
                  </a:cubicBezTo>
                  <a:cubicBezTo>
                    <a:pt x="952" y="8906"/>
                    <a:pt x="1" y="9540"/>
                    <a:pt x="1" y="9540"/>
                  </a:cubicBezTo>
                  <a:cubicBezTo>
                    <a:pt x="1" y="9540"/>
                    <a:pt x="1058" y="9012"/>
                    <a:pt x="2537" y="8272"/>
                  </a:cubicBezTo>
                  <a:cubicBezTo>
                    <a:pt x="4122" y="7427"/>
                    <a:pt x="6130" y="6370"/>
                    <a:pt x="8243" y="5207"/>
                  </a:cubicBezTo>
                  <a:cubicBezTo>
                    <a:pt x="10251" y="4151"/>
                    <a:pt x="12259" y="2988"/>
                    <a:pt x="13844" y="2143"/>
                  </a:cubicBezTo>
                  <a:cubicBezTo>
                    <a:pt x="14584" y="1720"/>
                    <a:pt x="15218" y="1298"/>
                    <a:pt x="15640" y="1086"/>
                  </a:cubicBezTo>
                  <a:cubicBezTo>
                    <a:pt x="15852" y="875"/>
                    <a:pt x="16063" y="875"/>
                    <a:pt x="16063" y="663"/>
                  </a:cubicBezTo>
                  <a:cubicBezTo>
                    <a:pt x="16169" y="452"/>
                    <a:pt x="16063" y="241"/>
                    <a:pt x="16063" y="241"/>
                  </a:cubicBezTo>
                  <a:cubicBezTo>
                    <a:pt x="16063" y="241"/>
                    <a:pt x="15852" y="29"/>
                    <a:pt x="15746" y="29"/>
                  </a:cubicBezTo>
                  <a:cubicBezTo>
                    <a:pt x="15706" y="9"/>
                    <a:pt x="15665" y="1"/>
                    <a:pt x="1562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8" name="Google Shape;3598;p39"/>
            <p:cNvSpPr/>
            <p:nvPr/>
          </p:nvSpPr>
          <p:spPr>
            <a:xfrm>
              <a:off x="5129559" y="3126265"/>
              <a:ext cx="226288" cy="829204"/>
            </a:xfrm>
            <a:custGeom>
              <a:rect b="b" l="l" r="r" t="t"/>
              <a:pathLst>
                <a:path extrusionOk="0" h="58861" w="16063">
                  <a:moveTo>
                    <a:pt x="1" y="0"/>
                  </a:moveTo>
                  <a:lnTo>
                    <a:pt x="1" y="49561"/>
                  </a:lnTo>
                  <a:lnTo>
                    <a:pt x="16063" y="58860"/>
                  </a:lnTo>
                  <a:lnTo>
                    <a:pt x="16063" y="9299"/>
                  </a:lnTo>
                  <a:lnTo>
                    <a:pt x="1" y="0"/>
                  </a:ln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9" name="Google Shape;3599;p39"/>
            <p:cNvSpPr/>
            <p:nvPr/>
          </p:nvSpPr>
          <p:spPr>
            <a:xfrm>
              <a:off x="5355849" y="3126265"/>
              <a:ext cx="226302" cy="829204"/>
            </a:xfrm>
            <a:custGeom>
              <a:rect b="b" l="l" r="r" t="t"/>
              <a:pathLst>
                <a:path extrusionOk="0" h="58861" w="16064">
                  <a:moveTo>
                    <a:pt x="16063" y="0"/>
                  </a:moveTo>
                  <a:lnTo>
                    <a:pt x="1" y="9299"/>
                  </a:lnTo>
                  <a:lnTo>
                    <a:pt x="1" y="58860"/>
                  </a:lnTo>
                  <a:lnTo>
                    <a:pt x="16063" y="49561"/>
                  </a:lnTo>
                  <a:lnTo>
                    <a:pt x="16063" y="0"/>
                  </a:ln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0" name="Google Shape;3600;p39"/>
            <p:cNvSpPr/>
            <p:nvPr/>
          </p:nvSpPr>
          <p:spPr>
            <a:xfrm>
              <a:off x="5129559" y="2995241"/>
              <a:ext cx="452575" cy="262028"/>
            </a:xfrm>
            <a:custGeom>
              <a:rect b="b" l="l" r="r" t="t"/>
              <a:pathLst>
                <a:path extrusionOk="0" h="18600" w="32126">
                  <a:moveTo>
                    <a:pt x="16063" y="1"/>
                  </a:moveTo>
                  <a:lnTo>
                    <a:pt x="1" y="9300"/>
                  </a:lnTo>
                  <a:lnTo>
                    <a:pt x="16063" y="18599"/>
                  </a:lnTo>
                  <a:lnTo>
                    <a:pt x="32125" y="9300"/>
                  </a:lnTo>
                  <a:lnTo>
                    <a:pt x="16063" y="1"/>
                  </a:lnTo>
                  <a:close/>
                </a:path>
              </a:pathLst>
            </a:custGeom>
            <a:solidFill>
              <a:srgbClr val="ABFFE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1" name="Google Shape;3601;p39"/>
            <p:cNvSpPr/>
            <p:nvPr/>
          </p:nvSpPr>
          <p:spPr>
            <a:xfrm>
              <a:off x="5348410" y="3257274"/>
              <a:ext cx="14905" cy="698205"/>
            </a:xfrm>
            <a:custGeom>
              <a:rect b="b" l="l" r="r" t="t"/>
              <a:pathLst>
                <a:path extrusionOk="0" h="49562" w="1058">
                  <a:moveTo>
                    <a:pt x="529" y="0"/>
                  </a:moveTo>
                  <a:cubicBezTo>
                    <a:pt x="529" y="0"/>
                    <a:pt x="423" y="3065"/>
                    <a:pt x="423" y="7820"/>
                  </a:cubicBezTo>
                  <a:cubicBezTo>
                    <a:pt x="212" y="12364"/>
                    <a:pt x="212" y="18599"/>
                    <a:pt x="106" y="24833"/>
                  </a:cubicBezTo>
                  <a:cubicBezTo>
                    <a:pt x="106" y="30963"/>
                    <a:pt x="106" y="37197"/>
                    <a:pt x="1" y="41847"/>
                  </a:cubicBezTo>
                  <a:cubicBezTo>
                    <a:pt x="1" y="44172"/>
                    <a:pt x="1" y="46074"/>
                    <a:pt x="1" y="47448"/>
                  </a:cubicBezTo>
                  <a:cubicBezTo>
                    <a:pt x="1" y="48187"/>
                    <a:pt x="1" y="48716"/>
                    <a:pt x="106" y="49033"/>
                  </a:cubicBezTo>
                  <a:cubicBezTo>
                    <a:pt x="318" y="49350"/>
                    <a:pt x="529" y="49561"/>
                    <a:pt x="529" y="49561"/>
                  </a:cubicBezTo>
                  <a:cubicBezTo>
                    <a:pt x="529" y="49561"/>
                    <a:pt x="740" y="49350"/>
                    <a:pt x="846" y="49033"/>
                  </a:cubicBezTo>
                  <a:cubicBezTo>
                    <a:pt x="1057" y="48716"/>
                    <a:pt x="1057" y="48187"/>
                    <a:pt x="1057" y="47448"/>
                  </a:cubicBezTo>
                  <a:cubicBezTo>
                    <a:pt x="952" y="46074"/>
                    <a:pt x="952" y="44172"/>
                    <a:pt x="952" y="41847"/>
                  </a:cubicBezTo>
                  <a:cubicBezTo>
                    <a:pt x="952" y="37197"/>
                    <a:pt x="952" y="30963"/>
                    <a:pt x="952" y="24833"/>
                  </a:cubicBezTo>
                  <a:cubicBezTo>
                    <a:pt x="846" y="18599"/>
                    <a:pt x="846" y="12470"/>
                    <a:pt x="635" y="7820"/>
                  </a:cubicBezTo>
                  <a:cubicBezTo>
                    <a:pt x="635" y="3170"/>
                    <a:pt x="529" y="0"/>
                    <a:pt x="52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2" name="Google Shape;3602;p39"/>
            <p:cNvSpPr/>
            <p:nvPr/>
          </p:nvSpPr>
          <p:spPr>
            <a:xfrm>
              <a:off x="5355849" y="3122869"/>
              <a:ext cx="227781" cy="134409"/>
            </a:xfrm>
            <a:custGeom>
              <a:rect b="b" l="l" r="r" t="t"/>
              <a:pathLst>
                <a:path extrusionOk="0" h="9541" w="16169">
                  <a:moveTo>
                    <a:pt x="15635" y="1"/>
                  </a:moveTo>
                  <a:cubicBezTo>
                    <a:pt x="15491" y="1"/>
                    <a:pt x="15389" y="156"/>
                    <a:pt x="15218" y="241"/>
                  </a:cubicBezTo>
                  <a:cubicBezTo>
                    <a:pt x="14690" y="452"/>
                    <a:pt x="14055" y="875"/>
                    <a:pt x="13316" y="1298"/>
                  </a:cubicBezTo>
                  <a:cubicBezTo>
                    <a:pt x="11836" y="2143"/>
                    <a:pt x="9829" y="3411"/>
                    <a:pt x="7821" y="4574"/>
                  </a:cubicBezTo>
                  <a:cubicBezTo>
                    <a:pt x="5919" y="5842"/>
                    <a:pt x="3911" y="7004"/>
                    <a:pt x="2431" y="7955"/>
                  </a:cubicBezTo>
                  <a:cubicBezTo>
                    <a:pt x="952" y="8906"/>
                    <a:pt x="1" y="9540"/>
                    <a:pt x="1" y="9540"/>
                  </a:cubicBezTo>
                  <a:cubicBezTo>
                    <a:pt x="1" y="9540"/>
                    <a:pt x="1058" y="9118"/>
                    <a:pt x="2643" y="8272"/>
                  </a:cubicBezTo>
                  <a:cubicBezTo>
                    <a:pt x="4122" y="7533"/>
                    <a:pt x="6236" y="6370"/>
                    <a:pt x="8243" y="5313"/>
                  </a:cubicBezTo>
                  <a:cubicBezTo>
                    <a:pt x="10251" y="4151"/>
                    <a:pt x="12365" y="2989"/>
                    <a:pt x="13844" y="2143"/>
                  </a:cubicBezTo>
                  <a:cubicBezTo>
                    <a:pt x="14584" y="1720"/>
                    <a:pt x="15218" y="1403"/>
                    <a:pt x="15641" y="1086"/>
                  </a:cubicBezTo>
                  <a:cubicBezTo>
                    <a:pt x="15852" y="981"/>
                    <a:pt x="16063" y="875"/>
                    <a:pt x="16063" y="664"/>
                  </a:cubicBezTo>
                  <a:cubicBezTo>
                    <a:pt x="16169" y="558"/>
                    <a:pt x="16063" y="241"/>
                    <a:pt x="16063" y="241"/>
                  </a:cubicBezTo>
                  <a:cubicBezTo>
                    <a:pt x="16063" y="261"/>
                    <a:pt x="16059" y="270"/>
                    <a:pt x="16052" y="270"/>
                  </a:cubicBezTo>
                  <a:cubicBezTo>
                    <a:pt x="16019" y="270"/>
                    <a:pt x="15917" y="115"/>
                    <a:pt x="15746" y="30"/>
                  </a:cubicBezTo>
                  <a:cubicBezTo>
                    <a:pt x="15706" y="10"/>
                    <a:pt x="15669" y="1"/>
                    <a:pt x="1563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3" name="Google Shape;3603;p39"/>
            <p:cNvSpPr/>
            <p:nvPr/>
          </p:nvSpPr>
          <p:spPr>
            <a:xfrm>
              <a:off x="5507710" y="3519293"/>
              <a:ext cx="226288" cy="655026"/>
            </a:xfrm>
            <a:custGeom>
              <a:rect b="b" l="l" r="r" t="t"/>
              <a:pathLst>
                <a:path extrusionOk="0" h="46497" w="16063">
                  <a:moveTo>
                    <a:pt x="1" y="1"/>
                  </a:moveTo>
                  <a:lnTo>
                    <a:pt x="1" y="37198"/>
                  </a:lnTo>
                  <a:lnTo>
                    <a:pt x="16063" y="46497"/>
                  </a:lnTo>
                  <a:lnTo>
                    <a:pt x="16063" y="9300"/>
                  </a:lnTo>
                  <a:lnTo>
                    <a:pt x="1" y="1"/>
                  </a:ln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4" name="Google Shape;3604;p39"/>
            <p:cNvSpPr/>
            <p:nvPr/>
          </p:nvSpPr>
          <p:spPr>
            <a:xfrm>
              <a:off x="5734000" y="3519293"/>
              <a:ext cx="226302" cy="655026"/>
            </a:xfrm>
            <a:custGeom>
              <a:rect b="b" l="l" r="r" t="t"/>
              <a:pathLst>
                <a:path extrusionOk="0" h="46497" w="16064">
                  <a:moveTo>
                    <a:pt x="16063" y="1"/>
                  </a:moveTo>
                  <a:lnTo>
                    <a:pt x="1" y="9300"/>
                  </a:lnTo>
                  <a:lnTo>
                    <a:pt x="1" y="46497"/>
                  </a:lnTo>
                  <a:lnTo>
                    <a:pt x="16063" y="37198"/>
                  </a:lnTo>
                  <a:lnTo>
                    <a:pt x="16063" y="1"/>
                  </a:ln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5" name="Google Shape;3605;p39"/>
            <p:cNvSpPr/>
            <p:nvPr/>
          </p:nvSpPr>
          <p:spPr>
            <a:xfrm>
              <a:off x="5507710" y="3388283"/>
              <a:ext cx="452575" cy="262028"/>
            </a:xfrm>
            <a:custGeom>
              <a:rect b="b" l="l" r="r" t="t"/>
              <a:pathLst>
                <a:path extrusionOk="0" h="18600" w="32126">
                  <a:moveTo>
                    <a:pt x="16063" y="1"/>
                  </a:moveTo>
                  <a:lnTo>
                    <a:pt x="1" y="9300"/>
                  </a:lnTo>
                  <a:lnTo>
                    <a:pt x="16063" y="18599"/>
                  </a:lnTo>
                  <a:lnTo>
                    <a:pt x="32125" y="9300"/>
                  </a:lnTo>
                  <a:lnTo>
                    <a:pt x="16063" y="1"/>
                  </a:lnTo>
                  <a:close/>
                </a:path>
              </a:pathLst>
            </a:custGeom>
            <a:solidFill>
              <a:srgbClr val="ABFFE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6" name="Google Shape;3606;p39"/>
            <p:cNvSpPr/>
            <p:nvPr/>
          </p:nvSpPr>
          <p:spPr>
            <a:xfrm>
              <a:off x="5726561" y="3650316"/>
              <a:ext cx="14905" cy="524013"/>
            </a:xfrm>
            <a:custGeom>
              <a:rect b="b" l="l" r="r" t="t"/>
              <a:pathLst>
                <a:path extrusionOk="0" h="37197" w="1058">
                  <a:moveTo>
                    <a:pt x="529" y="0"/>
                  </a:moveTo>
                  <a:cubicBezTo>
                    <a:pt x="529" y="0"/>
                    <a:pt x="423" y="2325"/>
                    <a:pt x="423" y="5812"/>
                  </a:cubicBezTo>
                  <a:cubicBezTo>
                    <a:pt x="318" y="9299"/>
                    <a:pt x="212" y="13949"/>
                    <a:pt x="106" y="18599"/>
                  </a:cubicBezTo>
                  <a:cubicBezTo>
                    <a:pt x="106" y="23248"/>
                    <a:pt x="106" y="27898"/>
                    <a:pt x="106" y="31385"/>
                  </a:cubicBezTo>
                  <a:cubicBezTo>
                    <a:pt x="1" y="33076"/>
                    <a:pt x="1" y="34555"/>
                    <a:pt x="1" y="35612"/>
                  </a:cubicBezTo>
                  <a:cubicBezTo>
                    <a:pt x="1" y="36035"/>
                    <a:pt x="1" y="36457"/>
                    <a:pt x="106" y="36774"/>
                  </a:cubicBezTo>
                  <a:cubicBezTo>
                    <a:pt x="318" y="36986"/>
                    <a:pt x="529" y="37197"/>
                    <a:pt x="529" y="37197"/>
                  </a:cubicBezTo>
                  <a:cubicBezTo>
                    <a:pt x="529" y="37197"/>
                    <a:pt x="740" y="36986"/>
                    <a:pt x="952" y="36774"/>
                  </a:cubicBezTo>
                  <a:cubicBezTo>
                    <a:pt x="1057" y="36457"/>
                    <a:pt x="1057" y="36035"/>
                    <a:pt x="1057" y="35612"/>
                  </a:cubicBezTo>
                  <a:cubicBezTo>
                    <a:pt x="1057" y="34555"/>
                    <a:pt x="1057" y="33076"/>
                    <a:pt x="952" y="31385"/>
                  </a:cubicBezTo>
                  <a:cubicBezTo>
                    <a:pt x="952" y="27898"/>
                    <a:pt x="952" y="23248"/>
                    <a:pt x="952" y="18599"/>
                  </a:cubicBezTo>
                  <a:cubicBezTo>
                    <a:pt x="846" y="13949"/>
                    <a:pt x="740" y="9299"/>
                    <a:pt x="635" y="5812"/>
                  </a:cubicBezTo>
                  <a:cubicBezTo>
                    <a:pt x="635" y="2325"/>
                    <a:pt x="529" y="0"/>
                    <a:pt x="52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7" name="Google Shape;3607;p39"/>
            <p:cNvSpPr/>
            <p:nvPr/>
          </p:nvSpPr>
          <p:spPr>
            <a:xfrm>
              <a:off x="5734000" y="3515911"/>
              <a:ext cx="227781" cy="134409"/>
            </a:xfrm>
            <a:custGeom>
              <a:rect b="b" l="l" r="r" t="t"/>
              <a:pathLst>
                <a:path extrusionOk="0" h="9541" w="16169">
                  <a:moveTo>
                    <a:pt x="15634" y="1"/>
                  </a:moveTo>
                  <a:cubicBezTo>
                    <a:pt x="15487" y="1"/>
                    <a:pt x="15369" y="155"/>
                    <a:pt x="15112" y="241"/>
                  </a:cubicBezTo>
                  <a:cubicBezTo>
                    <a:pt x="14689" y="452"/>
                    <a:pt x="14055" y="875"/>
                    <a:pt x="13316" y="1298"/>
                  </a:cubicBezTo>
                  <a:cubicBezTo>
                    <a:pt x="11836" y="2143"/>
                    <a:pt x="9829" y="3305"/>
                    <a:pt x="7821" y="4573"/>
                  </a:cubicBezTo>
                  <a:cubicBezTo>
                    <a:pt x="5919" y="5736"/>
                    <a:pt x="3911" y="7004"/>
                    <a:pt x="2431" y="7955"/>
                  </a:cubicBezTo>
                  <a:cubicBezTo>
                    <a:pt x="952" y="8906"/>
                    <a:pt x="1" y="9540"/>
                    <a:pt x="1" y="9540"/>
                  </a:cubicBezTo>
                  <a:cubicBezTo>
                    <a:pt x="1" y="9540"/>
                    <a:pt x="1058" y="9012"/>
                    <a:pt x="2643" y="8272"/>
                  </a:cubicBezTo>
                  <a:cubicBezTo>
                    <a:pt x="4122" y="7427"/>
                    <a:pt x="6236" y="6370"/>
                    <a:pt x="8243" y="5207"/>
                  </a:cubicBezTo>
                  <a:cubicBezTo>
                    <a:pt x="10251" y="4151"/>
                    <a:pt x="12259" y="2988"/>
                    <a:pt x="13844" y="2143"/>
                  </a:cubicBezTo>
                  <a:cubicBezTo>
                    <a:pt x="14584" y="1720"/>
                    <a:pt x="15218" y="1298"/>
                    <a:pt x="15641" y="1086"/>
                  </a:cubicBezTo>
                  <a:cubicBezTo>
                    <a:pt x="15852" y="980"/>
                    <a:pt x="16063" y="875"/>
                    <a:pt x="16063" y="663"/>
                  </a:cubicBezTo>
                  <a:cubicBezTo>
                    <a:pt x="16169" y="452"/>
                    <a:pt x="16063" y="241"/>
                    <a:pt x="16063" y="241"/>
                  </a:cubicBezTo>
                  <a:cubicBezTo>
                    <a:pt x="16063" y="241"/>
                    <a:pt x="15958" y="29"/>
                    <a:pt x="15746" y="29"/>
                  </a:cubicBezTo>
                  <a:cubicBezTo>
                    <a:pt x="15706" y="9"/>
                    <a:pt x="15669" y="1"/>
                    <a:pt x="1563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8" name="Google Shape;3608;p39"/>
            <p:cNvSpPr/>
            <p:nvPr/>
          </p:nvSpPr>
          <p:spPr>
            <a:xfrm>
              <a:off x="4715271" y="2754623"/>
              <a:ext cx="531874" cy="656675"/>
            </a:xfrm>
            <a:custGeom>
              <a:rect b="b" l="l" r="r" t="t"/>
              <a:pathLst>
                <a:path extrusionOk="0" h="46614" w="37755">
                  <a:moveTo>
                    <a:pt x="3114" y="0"/>
                  </a:moveTo>
                  <a:cubicBezTo>
                    <a:pt x="1375" y="0"/>
                    <a:pt x="0" y="1667"/>
                    <a:pt x="664" y="5456"/>
                  </a:cubicBezTo>
                  <a:cubicBezTo>
                    <a:pt x="1403" y="9894"/>
                    <a:pt x="3622" y="17397"/>
                    <a:pt x="6159" y="22786"/>
                  </a:cubicBezTo>
                  <a:cubicBezTo>
                    <a:pt x="7427" y="25428"/>
                    <a:pt x="9751" y="29444"/>
                    <a:pt x="13873" y="33776"/>
                  </a:cubicBezTo>
                  <a:cubicBezTo>
                    <a:pt x="16726" y="36735"/>
                    <a:pt x="19473" y="38531"/>
                    <a:pt x="23066" y="40856"/>
                  </a:cubicBezTo>
                  <a:cubicBezTo>
                    <a:pt x="24017" y="41490"/>
                    <a:pt x="24546" y="42124"/>
                    <a:pt x="26236" y="43498"/>
                  </a:cubicBezTo>
                  <a:cubicBezTo>
                    <a:pt x="27927" y="44978"/>
                    <a:pt x="30146" y="46140"/>
                    <a:pt x="31943" y="46457"/>
                  </a:cubicBezTo>
                  <a:cubicBezTo>
                    <a:pt x="32569" y="46567"/>
                    <a:pt x="33067" y="46614"/>
                    <a:pt x="33459" y="46614"/>
                  </a:cubicBezTo>
                  <a:cubicBezTo>
                    <a:pt x="34191" y="46614"/>
                    <a:pt x="34553" y="46452"/>
                    <a:pt x="34690" y="46246"/>
                  </a:cubicBezTo>
                  <a:cubicBezTo>
                    <a:pt x="34902" y="45823"/>
                    <a:pt x="34690" y="45400"/>
                    <a:pt x="33845" y="45189"/>
                  </a:cubicBezTo>
                  <a:cubicBezTo>
                    <a:pt x="33000" y="44978"/>
                    <a:pt x="31626" y="44661"/>
                    <a:pt x="30146" y="43709"/>
                  </a:cubicBezTo>
                  <a:lnTo>
                    <a:pt x="30146" y="43709"/>
                  </a:lnTo>
                  <a:cubicBezTo>
                    <a:pt x="30147" y="43710"/>
                    <a:pt x="31943" y="44344"/>
                    <a:pt x="33000" y="44555"/>
                  </a:cubicBezTo>
                  <a:cubicBezTo>
                    <a:pt x="34056" y="44766"/>
                    <a:pt x="35113" y="44872"/>
                    <a:pt x="35853" y="44872"/>
                  </a:cubicBezTo>
                  <a:cubicBezTo>
                    <a:pt x="36804" y="44872"/>
                    <a:pt x="37649" y="43604"/>
                    <a:pt x="36804" y="43392"/>
                  </a:cubicBezTo>
                  <a:cubicBezTo>
                    <a:pt x="35958" y="43181"/>
                    <a:pt x="35324" y="43181"/>
                    <a:pt x="33739" y="42758"/>
                  </a:cubicBezTo>
                  <a:cubicBezTo>
                    <a:pt x="32260" y="42441"/>
                    <a:pt x="31309" y="41807"/>
                    <a:pt x="31309" y="41807"/>
                  </a:cubicBezTo>
                  <a:lnTo>
                    <a:pt x="31309" y="41807"/>
                  </a:lnTo>
                  <a:cubicBezTo>
                    <a:pt x="31309" y="41807"/>
                    <a:pt x="33000" y="42230"/>
                    <a:pt x="34585" y="42230"/>
                  </a:cubicBezTo>
                  <a:cubicBezTo>
                    <a:pt x="36064" y="42230"/>
                    <a:pt x="36698" y="41913"/>
                    <a:pt x="37121" y="41702"/>
                  </a:cubicBezTo>
                  <a:cubicBezTo>
                    <a:pt x="37438" y="41490"/>
                    <a:pt x="37755" y="40645"/>
                    <a:pt x="36698" y="40434"/>
                  </a:cubicBezTo>
                  <a:cubicBezTo>
                    <a:pt x="35747" y="40328"/>
                    <a:pt x="34479" y="40539"/>
                    <a:pt x="32788" y="39905"/>
                  </a:cubicBezTo>
                  <a:cubicBezTo>
                    <a:pt x="31520" y="39483"/>
                    <a:pt x="30675" y="39060"/>
                    <a:pt x="30886" y="38848"/>
                  </a:cubicBezTo>
                  <a:cubicBezTo>
                    <a:pt x="30918" y="38833"/>
                    <a:pt x="30962" y="38826"/>
                    <a:pt x="31017" y="38826"/>
                  </a:cubicBezTo>
                  <a:cubicBezTo>
                    <a:pt x="31233" y="38826"/>
                    <a:pt x="31627" y="38923"/>
                    <a:pt x="32176" y="38923"/>
                  </a:cubicBezTo>
                  <a:cubicBezTo>
                    <a:pt x="32420" y="38923"/>
                    <a:pt x="32695" y="38904"/>
                    <a:pt x="33000" y="38848"/>
                  </a:cubicBezTo>
                  <a:cubicBezTo>
                    <a:pt x="34056" y="38743"/>
                    <a:pt x="35007" y="37897"/>
                    <a:pt x="34902" y="37263"/>
                  </a:cubicBezTo>
                  <a:cubicBezTo>
                    <a:pt x="34838" y="36883"/>
                    <a:pt x="34813" y="36807"/>
                    <a:pt x="34552" y="36807"/>
                  </a:cubicBezTo>
                  <a:cubicBezTo>
                    <a:pt x="34378" y="36807"/>
                    <a:pt x="34099" y="36841"/>
                    <a:pt x="33634" y="36841"/>
                  </a:cubicBezTo>
                  <a:cubicBezTo>
                    <a:pt x="32600" y="36841"/>
                    <a:pt x="31651" y="36507"/>
                    <a:pt x="30339" y="36507"/>
                  </a:cubicBezTo>
                  <a:cubicBezTo>
                    <a:pt x="30175" y="36507"/>
                    <a:pt x="30005" y="36512"/>
                    <a:pt x="29829" y="36524"/>
                  </a:cubicBezTo>
                  <a:cubicBezTo>
                    <a:pt x="29168" y="36571"/>
                    <a:pt x="28696" y="36618"/>
                    <a:pt x="28264" y="36618"/>
                  </a:cubicBezTo>
                  <a:cubicBezTo>
                    <a:pt x="27729" y="36618"/>
                    <a:pt x="27254" y="36546"/>
                    <a:pt x="26553" y="36312"/>
                  </a:cubicBezTo>
                  <a:cubicBezTo>
                    <a:pt x="25180" y="35784"/>
                    <a:pt x="21904" y="33142"/>
                    <a:pt x="19156" y="30289"/>
                  </a:cubicBezTo>
                  <a:cubicBezTo>
                    <a:pt x="15986" y="27013"/>
                    <a:pt x="13027" y="21729"/>
                    <a:pt x="12182" y="19299"/>
                  </a:cubicBezTo>
                  <a:cubicBezTo>
                    <a:pt x="10280" y="14332"/>
                    <a:pt x="8695" y="6935"/>
                    <a:pt x="7849" y="4082"/>
                  </a:cubicBezTo>
                  <a:cubicBezTo>
                    <a:pt x="6898" y="1123"/>
                    <a:pt x="5525" y="489"/>
                    <a:pt x="3728" y="66"/>
                  </a:cubicBezTo>
                  <a:cubicBezTo>
                    <a:pt x="3520" y="23"/>
                    <a:pt x="3314" y="0"/>
                    <a:pt x="3114"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9" name="Google Shape;3609;p39"/>
            <p:cNvSpPr/>
            <p:nvPr/>
          </p:nvSpPr>
          <p:spPr>
            <a:xfrm>
              <a:off x="4703775" y="2747945"/>
              <a:ext cx="165246" cy="260703"/>
            </a:xfrm>
            <a:custGeom>
              <a:rect b="b" l="l" r="r" t="t"/>
              <a:pathLst>
                <a:path extrusionOk="0" h="18506" w="11730">
                  <a:moveTo>
                    <a:pt x="4848" y="0"/>
                  </a:moveTo>
                  <a:cubicBezTo>
                    <a:pt x="4358" y="0"/>
                    <a:pt x="3833" y="102"/>
                    <a:pt x="3276" y="329"/>
                  </a:cubicBezTo>
                  <a:cubicBezTo>
                    <a:pt x="1057" y="1280"/>
                    <a:pt x="0" y="3605"/>
                    <a:pt x="951" y="7832"/>
                  </a:cubicBezTo>
                  <a:cubicBezTo>
                    <a:pt x="1797" y="12059"/>
                    <a:pt x="3487" y="18505"/>
                    <a:pt x="3487" y="18505"/>
                  </a:cubicBezTo>
                  <a:cubicBezTo>
                    <a:pt x="3487" y="18505"/>
                    <a:pt x="3501" y="18505"/>
                    <a:pt x="3527" y="18505"/>
                  </a:cubicBezTo>
                  <a:cubicBezTo>
                    <a:pt x="3958" y="18505"/>
                    <a:pt x="7844" y="18411"/>
                    <a:pt x="11730" y="15123"/>
                  </a:cubicBezTo>
                  <a:cubicBezTo>
                    <a:pt x="11730" y="15123"/>
                    <a:pt x="9722" y="5930"/>
                    <a:pt x="8982" y="3605"/>
                  </a:cubicBezTo>
                  <a:cubicBezTo>
                    <a:pt x="8302" y="1734"/>
                    <a:pt x="6869" y="0"/>
                    <a:pt x="4848" y="0"/>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610" name="Google Shape;3610;p39"/>
          <p:cNvSpPr txBox="1"/>
          <p:nvPr>
            <p:ph type="ctrTitle"/>
          </p:nvPr>
        </p:nvSpPr>
        <p:spPr>
          <a:xfrm>
            <a:off x="659400" y="1196050"/>
            <a:ext cx="5209500" cy="3221700"/>
          </a:xfrm>
          <a:prstGeom prst="rect">
            <a:avLst/>
          </a:prstGeom>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lang="en" sz="3000">
                <a:solidFill>
                  <a:srgbClr val="000000"/>
                </a:solidFill>
                <a:latin typeface="Arial"/>
                <a:ea typeface="Arial"/>
                <a:cs typeface="Arial"/>
                <a:sym typeface="Arial"/>
              </a:rPr>
              <a:t>DEFINITION-MARKETING INFORMATION SYSTEM</a:t>
            </a:r>
            <a:endParaRPr sz="3000">
              <a:solidFill>
                <a:srgbClr val="000000"/>
              </a:solidFill>
              <a:latin typeface="Arial"/>
              <a:ea typeface="Arial"/>
              <a:cs typeface="Arial"/>
              <a:sym typeface="Arial"/>
            </a:endParaRPr>
          </a:p>
          <a:p>
            <a:pPr indent="0" lvl="0" marL="0" rtl="0" algn="r">
              <a:spcBef>
                <a:spcPts val="1200"/>
              </a:spcBef>
              <a:spcAft>
                <a:spcPts val="0"/>
              </a:spcAft>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4" name="Shape 3614"/>
        <p:cNvGrpSpPr/>
        <p:nvPr/>
      </p:nvGrpSpPr>
      <p:grpSpPr>
        <a:xfrm>
          <a:off x="0" y="0"/>
          <a:ext cx="0" cy="0"/>
          <a:chOff x="0" y="0"/>
          <a:chExt cx="0" cy="0"/>
        </a:xfrm>
      </p:grpSpPr>
      <p:grpSp>
        <p:nvGrpSpPr>
          <p:cNvPr id="3615" name="Google Shape;3615;p40"/>
          <p:cNvGrpSpPr/>
          <p:nvPr/>
        </p:nvGrpSpPr>
        <p:grpSpPr>
          <a:xfrm>
            <a:off x="6251908" y="1479657"/>
            <a:ext cx="1387406" cy="3012034"/>
            <a:chOff x="552931" y="2614061"/>
            <a:chExt cx="1723913" cy="2333825"/>
          </a:xfrm>
        </p:grpSpPr>
        <p:sp>
          <p:nvSpPr>
            <p:cNvPr id="3616" name="Google Shape;3616;p40"/>
            <p:cNvSpPr/>
            <p:nvPr/>
          </p:nvSpPr>
          <p:spPr>
            <a:xfrm>
              <a:off x="1436050" y="4073236"/>
              <a:ext cx="840795" cy="440220"/>
            </a:xfrm>
            <a:custGeom>
              <a:rect b="b" l="l" r="r" t="t"/>
              <a:pathLst>
                <a:path extrusionOk="0" h="34945" w="66743">
                  <a:moveTo>
                    <a:pt x="18285" y="0"/>
                  </a:moveTo>
                  <a:cubicBezTo>
                    <a:pt x="13981" y="0"/>
                    <a:pt x="10086" y="783"/>
                    <a:pt x="7252" y="2403"/>
                  </a:cubicBezTo>
                  <a:cubicBezTo>
                    <a:pt x="1" y="6546"/>
                    <a:pt x="2516" y="14686"/>
                    <a:pt x="12727" y="20605"/>
                  </a:cubicBezTo>
                  <a:lnTo>
                    <a:pt x="27822" y="29336"/>
                  </a:lnTo>
                  <a:cubicBezTo>
                    <a:pt x="34204" y="32983"/>
                    <a:pt x="41990" y="34945"/>
                    <a:pt x="48723" y="34945"/>
                  </a:cubicBezTo>
                  <a:cubicBezTo>
                    <a:pt x="52920" y="34945"/>
                    <a:pt x="56707" y="34183"/>
                    <a:pt x="59491" y="32592"/>
                  </a:cubicBezTo>
                  <a:cubicBezTo>
                    <a:pt x="66743" y="28448"/>
                    <a:pt x="64227" y="20161"/>
                    <a:pt x="54016" y="14242"/>
                  </a:cubicBezTo>
                  <a:lnTo>
                    <a:pt x="38921" y="5510"/>
                  </a:lnTo>
                  <a:cubicBezTo>
                    <a:pt x="32700" y="1904"/>
                    <a:pt x="24996" y="0"/>
                    <a:pt x="18285" y="0"/>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617" name="Google Shape;3617;p40"/>
            <p:cNvGrpSpPr/>
            <p:nvPr/>
          </p:nvGrpSpPr>
          <p:grpSpPr>
            <a:xfrm>
              <a:off x="552931" y="2614061"/>
              <a:ext cx="1637067" cy="2333825"/>
              <a:chOff x="2113925" y="428250"/>
              <a:chExt cx="3328725" cy="4745475"/>
            </a:xfrm>
          </p:grpSpPr>
          <p:sp>
            <p:nvSpPr>
              <p:cNvPr id="3618" name="Google Shape;3618;p40"/>
              <p:cNvSpPr/>
              <p:nvPr/>
            </p:nvSpPr>
            <p:spPr>
              <a:xfrm>
                <a:off x="4103225" y="3558900"/>
                <a:ext cx="828225" cy="355750"/>
              </a:xfrm>
              <a:custGeom>
                <a:rect b="b" l="l" r="r" t="t"/>
                <a:pathLst>
                  <a:path extrusionOk="0" h="14230" w="33129">
                    <a:moveTo>
                      <a:pt x="1902" y="0"/>
                    </a:moveTo>
                    <a:cubicBezTo>
                      <a:pt x="2219" y="0"/>
                      <a:pt x="476" y="8560"/>
                      <a:pt x="317" y="9352"/>
                    </a:cubicBezTo>
                    <a:cubicBezTo>
                      <a:pt x="159" y="9669"/>
                      <a:pt x="0" y="10145"/>
                      <a:pt x="159" y="10462"/>
                    </a:cubicBezTo>
                    <a:cubicBezTo>
                      <a:pt x="159" y="10937"/>
                      <a:pt x="476" y="11571"/>
                      <a:pt x="793" y="11888"/>
                    </a:cubicBezTo>
                    <a:cubicBezTo>
                      <a:pt x="1972" y="13330"/>
                      <a:pt x="4343" y="14230"/>
                      <a:pt x="6293" y="14230"/>
                    </a:cubicBezTo>
                    <a:cubicBezTo>
                      <a:pt x="6702" y="14230"/>
                      <a:pt x="7093" y="14190"/>
                      <a:pt x="7450" y="14108"/>
                    </a:cubicBezTo>
                    <a:cubicBezTo>
                      <a:pt x="9035" y="13791"/>
                      <a:pt x="10145" y="13474"/>
                      <a:pt x="11413" y="12998"/>
                    </a:cubicBezTo>
                    <a:cubicBezTo>
                      <a:pt x="12998" y="12523"/>
                      <a:pt x="15376" y="12523"/>
                      <a:pt x="16961" y="12364"/>
                    </a:cubicBezTo>
                    <a:cubicBezTo>
                      <a:pt x="17991" y="12364"/>
                      <a:pt x="18902" y="12404"/>
                      <a:pt x="19794" y="12404"/>
                    </a:cubicBezTo>
                    <a:cubicBezTo>
                      <a:pt x="20686" y="12404"/>
                      <a:pt x="21558" y="12364"/>
                      <a:pt x="22509" y="12206"/>
                    </a:cubicBezTo>
                    <a:cubicBezTo>
                      <a:pt x="24252" y="11888"/>
                      <a:pt x="25996" y="11413"/>
                      <a:pt x="27581" y="10779"/>
                    </a:cubicBezTo>
                    <a:cubicBezTo>
                      <a:pt x="29641" y="9828"/>
                      <a:pt x="33129" y="5548"/>
                      <a:pt x="30593" y="3963"/>
                    </a:cubicBezTo>
                    <a:cubicBezTo>
                      <a:pt x="30434" y="3804"/>
                      <a:pt x="30117" y="3804"/>
                      <a:pt x="29959" y="3804"/>
                    </a:cubicBezTo>
                    <a:cubicBezTo>
                      <a:pt x="22826" y="2695"/>
                      <a:pt x="13791" y="3170"/>
                      <a:pt x="11571" y="476"/>
                    </a:cubicBezTo>
                    <a:cubicBezTo>
                      <a:pt x="11571" y="476"/>
                      <a:pt x="2061" y="0"/>
                      <a:pt x="1902" y="0"/>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9" name="Google Shape;3619;p40"/>
              <p:cNvSpPr/>
              <p:nvPr/>
            </p:nvSpPr>
            <p:spPr>
              <a:xfrm>
                <a:off x="4111150" y="2366100"/>
                <a:ext cx="368550" cy="1239300"/>
              </a:xfrm>
              <a:custGeom>
                <a:rect b="b" l="l" r="r" t="t"/>
                <a:pathLst>
                  <a:path extrusionOk="0" h="49572" w="14742">
                    <a:moveTo>
                      <a:pt x="14742" y="1"/>
                    </a:moveTo>
                    <a:lnTo>
                      <a:pt x="6499" y="4598"/>
                    </a:lnTo>
                    <a:lnTo>
                      <a:pt x="2536" y="1269"/>
                    </a:lnTo>
                    <a:cubicBezTo>
                      <a:pt x="2536" y="1269"/>
                      <a:pt x="0" y="7768"/>
                      <a:pt x="0" y="10145"/>
                    </a:cubicBezTo>
                    <a:cubicBezTo>
                      <a:pt x="0" y="12523"/>
                      <a:pt x="1744" y="47712"/>
                      <a:pt x="1744" y="47712"/>
                    </a:cubicBezTo>
                    <a:cubicBezTo>
                      <a:pt x="1744" y="47712"/>
                      <a:pt x="4198" y="49571"/>
                      <a:pt x="7119" y="49571"/>
                    </a:cubicBezTo>
                    <a:cubicBezTo>
                      <a:pt x="8463" y="49571"/>
                      <a:pt x="9906" y="49178"/>
                      <a:pt x="11254" y="48029"/>
                    </a:cubicBezTo>
                    <a:cubicBezTo>
                      <a:pt x="11254" y="48029"/>
                      <a:pt x="14108" y="6500"/>
                      <a:pt x="14742" y="1"/>
                    </a:cubicBezTo>
                    <a:close/>
                  </a:path>
                </a:pathLst>
              </a:custGeom>
              <a:solidFill>
                <a:srgbClr val="6F8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0" name="Google Shape;3620;p40"/>
              <p:cNvSpPr/>
              <p:nvPr/>
            </p:nvSpPr>
            <p:spPr>
              <a:xfrm>
                <a:off x="4630250" y="3816475"/>
                <a:ext cx="812400" cy="354825"/>
              </a:xfrm>
              <a:custGeom>
                <a:rect b="b" l="l" r="r" t="t"/>
                <a:pathLst>
                  <a:path extrusionOk="0" h="14193" w="32496">
                    <a:moveTo>
                      <a:pt x="10463" y="0"/>
                    </a:moveTo>
                    <a:cubicBezTo>
                      <a:pt x="10463" y="0"/>
                      <a:pt x="952" y="317"/>
                      <a:pt x="952" y="317"/>
                    </a:cubicBezTo>
                    <a:cubicBezTo>
                      <a:pt x="1269" y="317"/>
                      <a:pt x="159" y="9035"/>
                      <a:pt x="1" y="9828"/>
                    </a:cubicBezTo>
                    <a:cubicBezTo>
                      <a:pt x="1" y="10145"/>
                      <a:pt x="1" y="10621"/>
                      <a:pt x="1" y="10938"/>
                    </a:cubicBezTo>
                    <a:cubicBezTo>
                      <a:pt x="159" y="11572"/>
                      <a:pt x="477" y="12047"/>
                      <a:pt x="952" y="12364"/>
                    </a:cubicBezTo>
                    <a:cubicBezTo>
                      <a:pt x="2010" y="13540"/>
                      <a:pt x="4114" y="14192"/>
                      <a:pt x="5972" y="14192"/>
                    </a:cubicBezTo>
                    <a:cubicBezTo>
                      <a:pt x="6619" y="14192"/>
                      <a:pt x="7236" y="14113"/>
                      <a:pt x="7768" y="13949"/>
                    </a:cubicBezTo>
                    <a:cubicBezTo>
                      <a:pt x="9353" y="13315"/>
                      <a:pt x="10304" y="12998"/>
                      <a:pt x="11572" y="12523"/>
                    </a:cubicBezTo>
                    <a:cubicBezTo>
                      <a:pt x="12999" y="11889"/>
                      <a:pt x="15376" y="11572"/>
                      <a:pt x="17120" y="11413"/>
                    </a:cubicBezTo>
                    <a:cubicBezTo>
                      <a:pt x="19022" y="11096"/>
                      <a:pt x="20607" y="11096"/>
                      <a:pt x="22509" y="10621"/>
                    </a:cubicBezTo>
                    <a:cubicBezTo>
                      <a:pt x="24253" y="10304"/>
                      <a:pt x="25838" y="9669"/>
                      <a:pt x="27423" y="8718"/>
                    </a:cubicBezTo>
                    <a:cubicBezTo>
                      <a:pt x="29325" y="7767"/>
                      <a:pt x="32495" y="3171"/>
                      <a:pt x="29801" y="1744"/>
                    </a:cubicBezTo>
                    <a:cubicBezTo>
                      <a:pt x="29642" y="1585"/>
                      <a:pt x="29325" y="1585"/>
                      <a:pt x="29167" y="1585"/>
                    </a:cubicBezTo>
                    <a:cubicBezTo>
                      <a:pt x="27773" y="1493"/>
                      <a:pt x="26308" y="1466"/>
                      <a:pt x="24832" y="1466"/>
                    </a:cubicBezTo>
                    <a:cubicBezTo>
                      <a:pt x="22895" y="1466"/>
                      <a:pt x="20940" y="1512"/>
                      <a:pt x="19110" y="1512"/>
                    </a:cubicBezTo>
                    <a:cubicBezTo>
                      <a:pt x="15197" y="1512"/>
                      <a:pt x="11853" y="1304"/>
                      <a:pt x="10463" y="0"/>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1" name="Google Shape;3621;p40"/>
              <p:cNvSpPr/>
              <p:nvPr/>
            </p:nvSpPr>
            <p:spPr>
              <a:xfrm>
                <a:off x="4610434" y="2617065"/>
                <a:ext cx="368550" cy="1239350"/>
              </a:xfrm>
              <a:custGeom>
                <a:rect b="b" l="l" r="r" t="t"/>
                <a:pathLst>
                  <a:path extrusionOk="0" h="48991" w="14742">
                    <a:moveTo>
                      <a:pt x="14742" y="1"/>
                    </a:moveTo>
                    <a:lnTo>
                      <a:pt x="2537" y="1269"/>
                    </a:lnTo>
                    <a:cubicBezTo>
                      <a:pt x="2537" y="1269"/>
                      <a:pt x="0" y="7768"/>
                      <a:pt x="0" y="10146"/>
                    </a:cubicBezTo>
                    <a:cubicBezTo>
                      <a:pt x="159" y="12523"/>
                      <a:pt x="1744" y="47712"/>
                      <a:pt x="1744" y="47712"/>
                    </a:cubicBezTo>
                    <a:cubicBezTo>
                      <a:pt x="1744" y="47712"/>
                      <a:pt x="3917" y="48990"/>
                      <a:pt x="6558" y="48990"/>
                    </a:cubicBezTo>
                    <a:cubicBezTo>
                      <a:pt x="8076" y="48990"/>
                      <a:pt x="9750" y="48568"/>
                      <a:pt x="11255" y="47237"/>
                    </a:cubicBezTo>
                    <a:cubicBezTo>
                      <a:pt x="11255" y="47237"/>
                      <a:pt x="14108" y="6500"/>
                      <a:pt x="14742" y="1"/>
                    </a:cubicBezTo>
                    <a:close/>
                  </a:path>
                </a:pathLst>
              </a:custGeom>
              <a:solidFill>
                <a:srgbClr val="7FA8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2" name="Google Shape;3622;p40"/>
              <p:cNvSpPr/>
              <p:nvPr/>
            </p:nvSpPr>
            <p:spPr>
              <a:xfrm>
                <a:off x="2117875" y="3663900"/>
                <a:ext cx="2647150" cy="1509825"/>
              </a:xfrm>
              <a:custGeom>
                <a:rect b="b" l="l" r="r" t="t"/>
                <a:pathLst>
                  <a:path extrusionOk="0" h="60393" w="105886">
                    <a:moveTo>
                      <a:pt x="52864" y="1"/>
                    </a:moveTo>
                    <a:cubicBezTo>
                      <a:pt x="51041" y="1"/>
                      <a:pt x="49218" y="397"/>
                      <a:pt x="47871" y="1190"/>
                    </a:cubicBezTo>
                    <a:lnTo>
                      <a:pt x="2696" y="27344"/>
                    </a:lnTo>
                    <a:cubicBezTo>
                      <a:pt x="1" y="28929"/>
                      <a:pt x="1" y="31465"/>
                      <a:pt x="2696" y="33050"/>
                    </a:cubicBezTo>
                    <a:lnTo>
                      <a:pt x="47871" y="59204"/>
                    </a:lnTo>
                    <a:cubicBezTo>
                      <a:pt x="49218" y="59997"/>
                      <a:pt x="51041" y="60393"/>
                      <a:pt x="52864" y="60393"/>
                    </a:cubicBezTo>
                    <a:cubicBezTo>
                      <a:pt x="54687" y="60393"/>
                      <a:pt x="56510" y="59997"/>
                      <a:pt x="57857" y="59204"/>
                    </a:cubicBezTo>
                    <a:lnTo>
                      <a:pt x="103032" y="33050"/>
                    </a:lnTo>
                    <a:cubicBezTo>
                      <a:pt x="105885" y="31465"/>
                      <a:pt x="105885" y="28929"/>
                      <a:pt x="103032" y="27344"/>
                    </a:cubicBezTo>
                    <a:lnTo>
                      <a:pt x="57857" y="1190"/>
                    </a:lnTo>
                    <a:cubicBezTo>
                      <a:pt x="56510" y="397"/>
                      <a:pt x="54687" y="1"/>
                      <a:pt x="52864" y="1"/>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3" name="Google Shape;3623;p40"/>
              <p:cNvSpPr/>
              <p:nvPr/>
            </p:nvSpPr>
            <p:spPr>
              <a:xfrm>
                <a:off x="2117875" y="2292800"/>
                <a:ext cx="2647150" cy="1505875"/>
              </a:xfrm>
              <a:custGeom>
                <a:rect b="b" l="l" r="r" t="t"/>
                <a:pathLst>
                  <a:path extrusionOk="0" h="60235" w="105886">
                    <a:moveTo>
                      <a:pt x="52864" y="0"/>
                    </a:moveTo>
                    <a:cubicBezTo>
                      <a:pt x="51041" y="0"/>
                      <a:pt x="49218" y="397"/>
                      <a:pt x="47871" y="1189"/>
                    </a:cubicBezTo>
                    <a:lnTo>
                      <a:pt x="2696" y="27185"/>
                    </a:lnTo>
                    <a:cubicBezTo>
                      <a:pt x="1" y="28770"/>
                      <a:pt x="1" y="31465"/>
                      <a:pt x="2696" y="33050"/>
                    </a:cubicBezTo>
                    <a:lnTo>
                      <a:pt x="47871" y="59045"/>
                    </a:lnTo>
                    <a:cubicBezTo>
                      <a:pt x="49218" y="59838"/>
                      <a:pt x="51041" y="60234"/>
                      <a:pt x="52864" y="60234"/>
                    </a:cubicBezTo>
                    <a:cubicBezTo>
                      <a:pt x="54687" y="60234"/>
                      <a:pt x="56510" y="59838"/>
                      <a:pt x="57857" y="59045"/>
                    </a:cubicBezTo>
                    <a:lnTo>
                      <a:pt x="103032" y="33050"/>
                    </a:lnTo>
                    <a:cubicBezTo>
                      <a:pt x="105885" y="31465"/>
                      <a:pt x="105885" y="28770"/>
                      <a:pt x="103032" y="27185"/>
                    </a:cubicBezTo>
                    <a:lnTo>
                      <a:pt x="57857" y="1189"/>
                    </a:lnTo>
                    <a:cubicBezTo>
                      <a:pt x="56510" y="397"/>
                      <a:pt x="54687" y="0"/>
                      <a:pt x="52864" y="0"/>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4" name="Google Shape;3624;p40"/>
              <p:cNvSpPr/>
              <p:nvPr/>
            </p:nvSpPr>
            <p:spPr>
              <a:xfrm>
                <a:off x="2113925" y="2290825"/>
                <a:ext cx="2651100" cy="1509825"/>
              </a:xfrm>
              <a:custGeom>
                <a:rect b="b" l="l" r="r" t="t"/>
                <a:pathLst>
                  <a:path extrusionOk="0" h="60393" w="106044">
                    <a:moveTo>
                      <a:pt x="53101" y="2061"/>
                    </a:moveTo>
                    <a:cubicBezTo>
                      <a:pt x="54528" y="2061"/>
                      <a:pt x="56113" y="2378"/>
                      <a:pt x="57064" y="3012"/>
                    </a:cubicBezTo>
                    <a:lnTo>
                      <a:pt x="102239" y="29007"/>
                    </a:lnTo>
                    <a:cubicBezTo>
                      <a:pt x="103032" y="29483"/>
                      <a:pt x="103349" y="29958"/>
                      <a:pt x="103349" y="30275"/>
                    </a:cubicBezTo>
                    <a:cubicBezTo>
                      <a:pt x="103349" y="30434"/>
                      <a:pt x="103032" y="30910"/>
                      <a:pt x="102239" y="31385"/>
                    </a:cubicBezTo>
                    <a:lnTo>
                      <a:pt x="57064" y="57539"/>
                    </a:lnTo>
                    <a:cubicBezTo>
                      <a:pt x="56113" y="58015"/>
                      <a:pt x="54528" y="58332"/>
                      <a:pt x="52943" y="58332"/>
                    </a:cubicBezTo>
                    <a:cubicBezTo>
                      <a:pt x="51516" y="58332"/>
                      <a:pt x="50089" y="58015"/>
                      <a:pt x="48980" y="57539"/>
                    </a:cubicBezTo>
                    <a:lnTo>
                      <a:pt x="3805" y="31385"/>
                    </a:lnTo>
                    <a:cubicBezTo>
                      <a:pt x="3012" y="30910"/>
                      <a:pt x="2695" y="30434"/>
                      <a:pt x="2695" y="30275"/>
                    </a:cubicBezTo>
                    <a:cubicBezTo>
                      <a:pt x="2695" y="29958"/>
                      <a:pt x="3012" y="29483"/>
                      <a:pt x="3805" y="29007"/>
                    </a:cubicBezTo>
                    <a:lnTo>
                      <a:pt x="48980" y="3012"/>
                    </a:lnTo>
                    <a:cubicBezTo>
                      <a:pt x="50089" y="2378"/>
                      <a:pt x="51516" y="2061"/>
                      <a:pt x="53101" y="2061"/>
                    </a:cubicBezTo>
                    <a:close/>
                    <a:moveTo>
                      <a:pt x="53101" y="0"/>
                    </a:moveTo>
                    <a:cubicBezTo>
                      <a:pt x="51199" y="0"/>
                      <a:pt x="49455" y="476"/>
                      <a:pt x="48029" y="1268"/>
                    </a:cubicBezTo>
                    <a:lnTo>
                      <a:pt x="2854" y="27264"/>
                    </a:lnTo>
                    <a:cubicBezTo>
                      <a:pt x="0" y="28849"/>
                      <a:pt x="0" y="31544"/>
                      <a:pt x="2854" y="33129"/>
                    </a:cubicBezTo>
                    <a:lnTo>
                      <a:pt x="48029" y="59124"/>
                    </a:lnTo>
                    <a:cubicBezTo>
                      <a:pt x="49455" y="59917"/>
                      <a:pt x="51199" y="60392"/>
                      <a:pt x="53101" y="60392"/>
                    </a:cubicBezTo>
                    <a:cubicBezTo>
                      <a:pt x="54845" y="60392"/>
                      <a:pt x="56747" y="59917"/>
                      <a:pt x="58015" y="59124"/>
                    </a:cubicBezTo>
                    <a:lnTo>
                      <a:pt x="103190" y="33129"/>
                    </a:lnTo>
                    <a:cubicBezTo>
                      <a:pt x="106043" y="31544"/>
                      <a:pt x="106043" y="28849"/>
                      <a:pt x="103190" y="27264"/>
                    </a:cubicBezTo>
                    <a:lnTo>
                      <a:pt x="58015" y="1268"/>
                    </a:lnTo>
                    <a:cubicBezTo>
                      <a:pt x="56588" y="476"/>
                      <a:pt x="54845" y="0"/>
                      <a:pt x="53101"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5" name="Google Shape;3625;p40"/>
              <p:cNvSpPr/>
              <p:nvPr/>
            </p:nvSpPr>
            <p:spPr>
              <a:xfrm>
                <a:off x="2133725" y="3047700"/>
                <a:ext cx="1307750" cy="1890250"/>
              </a:xfrm>
              <a:custGeom>
                <a:rect b="b" l="l" r="r" t="t"/>
                <a:pathLst>
                  <a:path extrusionOk="0" h="75610" w="52310">
                    <a:moveTo>
                      <a:pt x="1" y="0"/>
                    </a:moveTo>
                    <a:lnTo>
                      <a:pt x="1" y="45493"/>
                    </a:lnTo>
                    <a:cubicBezTo>
                      <a:pt x="1" y="46761"/>
                      <a:pt x="794" y="47553"/>
                      <a:pt x="2062" y="48346"/>
                    </a:cubicBezTo>
                    <a:lnTo>
                      <a:pt x="47237" y="74500"/>
                    </a:lnTo>
                    <a:cubicBezTo>
                      <a:pt x="48505" y="75134"/>
                      <a:pt x="50090" y="75610"/>
                      <a:pt x="52309" y="75610"/>
                    </a:cubicBezTo>
                    <a:lnTo>
                      <a:pt x="52309" y="30117"/>
                    </a:lnTo>
                    <a:cubicBezTo>
                      <a:pt x="50248" y="30117"/>
                      <a:pt x="48505" y="29642"/>
                      <a:pt x="47237" y="28849"/>
                    </a:cubicBezTo>
                    <a:lnTo>
                      <a:pt x="2062" y="2854"/>
                    </a:lnTo>
                    <a:cubicBezTo>
                      <a:pt x="952" y="2220"/>
                      <a:pt x="1" y="1269"/>
                      <a:pt x="1" y="0"/>
                    </a:cubicBez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6" name="Google Shape;3626;p40"/>
              <p:cNvSpPr/>
              <p:nvPr/>
            </p:nvSpPr>
            <p:spPr>
              <a:xfrm>
                <a:off x="3437475" y="3047700"/>
                <a:ext cx="1307725" cy="1890250"/>
              </a:xfrm>
              <a:custGeom>
                <a:rect b="b" l="l" r="r" t="t"/>
                <a:pathLst>
                  <a:path extrusionOk="0" h="75610" w="52309">
                    <a:moveTo>
                      <a:pt x="52309" y="0"/>
                    </a:moveTo>
                    <a:cubicBezTo>
                      <a:pt x="52309" y="1269"/>
                      <a:pt x="51358" y="2220"/>
                      <a:pt x="50248" y="2854"/>
                    </a:cubicBezTo>
                    <a:lnTo>
                      <a:pt x="5073" y="28849"/>
                    </a:lnTo>
                    <a:cubicBezTo>
                      <a:pt x="3805" y="29642"/>
                      <a:pt x="2061" y="30117"/>
                      <a:pt x="1" y="30117"/>
                    </a:cubicBezTo>
                    <a:lnTo>
                      <a:pt x="1" y="75610"/>
                    </a:lnTo>
                    <a:cubicBezTo>
                      <a:pt x="2220" y="75610"/>
                      <a:pt x="3805" y="75134"/>
                      <a:pt x="5073" y="74500"/>
                    </a:cubicBezTo>
                    <a:lnTo>
                      <a:pt x="50248" y="48346"/>
                    </a:lnTo>
                    <a:cubicBezTo>
                      <a:pt x="51516" y="47553"/>
                      <a:pt x="52309" y="46761"/>
                      <a:pt x="52309" y="45493"/>
                    </a:cubicBezTo>
                    <a:lnTo>
                      <a:pt x="52309" y="0"/>
                    </a:ln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7" name="Google Shape;3627;p40"/>
              <p:cNvSpPr/>
              <p:nvPr/>
            </p:nvSpPr>
            <p:spPr>
              <a:xfrm>
                <a:off x="3255200" y="2127750"/>
                <a:ext cx="1237550" cy="830950"/>
              </a:xfrm>
              <a:custGeom>
                <a:rect b="b" l="l" r="r" t="t"/>
                <a:pathLst>
                  <a:path extrusionOk="0" h="33238" w="49502">
                    <a:moveTo>
                      <a:pt x="39365" y="1"/>
                    </a:moveTo>
                    <a:cubicBezTo>
                      <a:pt x="38345" y="1"/>
                      <a:pt x="37354" y="163"/>
                      <a:pt x="36457" y="500"/>
                    </a:cubicBezTo>
                    <a:cubicBezTo>
                      <a:pt x="31702" y="2243"/>
                      <a:pt x="0" y="14132"/>
                      <a:pt x="0" y="14132"/>
                    </a:cubicBezTo>
                    <a:cubicBezTo>
                      <a:pt x="0" y="14132"/>
                      <a:pt x="1084" y="33238"/>
                      <a:pt x="6635" y="33238"/>
                    </a:cubicBezTo>
                    <a:cubicBezTo>
                      <a:pt x="7088" y="33238"/>
                      <a:pt x="7570" y="33111"/>
                      <a:pt x="8084" y="32836"/>
                    </a:cubicBezTo>
                    <a:lnTo>
                      <a:pt x="40737" y="14132"/>
                    </a:lnTo>
                    <a:lnTo>
                      <a:pt x="48980" y="9535"/>
                    </a:lnTo>
                    <a:cubicBezTo>
                      <a:pt x="49502" y="3532"/>
                      <a:pt x="44115" y="1"/>
                      <a:pt x="39365" y="1"/>
                    </a:cubicBezTo>
                    <a:close/>
                  </a:path>
                </a:pathLst>
              </a:custGeom>
              <a:solidFill>
                <a:srgbClr val="6F8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8" name="Google Shape;3628;p40"/>
              <p:cNvSpPr/>
              <p:nvPr/>
            </p:nvSpPr>
            <p:spPr>
              <a:xfrm>
                <a:off x="2954025" y="2393250"/>
                <a:ext cx="2041300" cy="885450"/>
              </a:xfrm>
              <a:custGeom>
                <a:rect b="b" l="l" r="r" t="t"/>
                <a:pathLst>
                  <a:path extrusionOk="0" h="35418" w="81652">
                    <a:moveTo>
                      <a:pt x="71397" y="1"/>
                    </a:moveTo>
                    <a:cubicBezTo>
                      <a:pt x="70369" y="1"/>
                      <a:pt x="69373" y="164"/>
                      <a:pt x="68477" y="500"/>
                    </a:cubicBezTo>
                    <a:cubicBezTo>
                      <a:pt x="63721" y="2243"/>
                      <a:pt x="32178" y="14132"/>
                      <a:pt x="32178" y="14132"/>
                    </a:cubicBezTo>
                    <a:lnTo>
                      <a:pt x="793" y="11437"/>
                    </a:lnTo>
                    <a:lnTo>
                      <a:pt x="793" y="11437"/>
                    </a:lnTo>
                    <a:cubicBezTo>
                      <a:pt x="0" y="23167"/>
                      <a:pt x="7609" y="28239"/>
                      <a:pt x="16327" y="32202"/>
                    </a:cubicBezTo>
                    <a:cubicBezTo>
                      <a:pt x="21100" y="34285"/>
                      <a:pt x="25779" y="35417"/>
                      <a:pt x="30128" y="35417"/>
                    </a:cubicBezTo>
                    <a:cubicBezTo>
                      <a:pt x="33722" y="35417"/>
                      <a:pt x="37091" y="34644"/>
                      <a:pt x="40103" y="32994"/>
                    </a:cubicBezTo>
                    <a:lnTo>
                      <a:pt x="72756" y="14132"/>
                    </a:lnTo>
                    <a:lnTo>
                      <a:pt x="68794" y="10803"/>
                    </a:lnTo>
                    <a:lnTo>
                      <a:pt x="80999" y="9535"/>
                    </a:lnTo>
                    <a:cubicBezTo>
                      <a:pt x="81651" y="3533"/>
                      <a:pt x="76181" y="1"/>
                      <a:pt x="71397" y="1"/>
                    </a:cubicBezTo>
                    <a:close/>
                  </a:path>
                </a:pathLst>
              </a:custGeom>
              <a:solidFill>
                <a:srgbClr val="7FA8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9" name="Google Shape;3629;p40"/>
              <p:cNvSpPr/>
              <p:nvPr/>
            </p:nvSpPr>
            <p:spPr>
              <a:xfrm>
                <a:off x="3129575" y="464000"/>
                <a:ext cx="708175" cy="1053875"/>
              </a:xfrm>
              <a:custGeom>
                <a:rect b="b" l="l" r="r" t="t"/>
                <a:pathLst>
                  <a:path extrusionOk="0" h="42155" w="28327">
                    <a:moveTo>
                      <a:pt x="15804" y="0"/>
                    </a:moveTo>
                    <a:cubicBezTo>
                      <a:pt x="8512" y="159"/>
                      <a:pt x="2648" y="6023"/>
                      <a:pt x="2648" y="13315"/>
                    </a:cubicBezTo>
                    <a:cubicBezTo>
                      <a:pt x="2648" y="17595"/>
                      <a:pt x="4708" y="21399"/>
                      <a:pt x="7878" y="23777"/>
                    </a:cubicBezTo>
                    <a:cubicBezTo>
                      <a:pt x="7878" y="23777"/>
                      <a:pt x="8037" y="24569"/>
                      <a:pt x="8354" y="25362"/>
                    </a:cubicBezTo>
                    <a:cubicBezTo>
                      <a:pt x="8354" y="25362"/>
                      <a:pt x="7561" y="29007"/>
                      <a:pt x="7244" y="29483"/>
                    </a:cubicBezTo>
                    <a:cubicBezTo>
                      <a:pt x="7145" y="29732"/>
                      <a:pt x="6873" y="29824"/>
                      <a:pt x="6464" y="29824"/>
                    </a:cubicBezTo>
                    <a:cubicBezTo>
                      <a:pt x="5570" y="29824"/>
                      <a:pt x="4020" y="29383"/>
                      <a:pt x="2172" y="29166"/>
                    </a:cubicBezTo>
                    <a:cubicBezTo>
                      <a:pt x="2098" y="29152"/>
                      <a:pt x="2026" y="29146"/>
                      <a:pt x="1956" y="29146"/>
                    </a:cubicBezTo>
                    <a:cubicBezTo>
                      <a:pt x="391" y="29146"/>
                      <a:pt x="0" y="32471"/>
                      <a:pt x="1062" y="35506"/>
                    </a:cubicBezTo>
                    <a:cubicBezTo>
                      <a:pt x="2172" y="38359"/>
                      <a:pt x="6610" y="41371"/>
                      <a:pt x="10732" y="42005"/>
                    </a:cubicBezTo>
                    <a:cubicBezTo>
                      <a:pt x="11283" y="42107"/>
                      <a:pt x="11875" y="42154"/>
                      <a:pt x="12481" y="42154"/>
                    </a:cubicBezTo>
                    <a:cubicBezTo>
                      <a:pt x="16578" y="42154"/>
                      <a:pt x="21362" y="40016"/>
                      <a:pt x="19291" y="38359"/>
                    </a:cubicBezTo>
                    <a:cubicBezTo>
                      <a:pt x="16913" y="36457"/>
                      <a:pt x="16913" y="35823"/>
                      <a:pt x="17230" y="34555"/>
                    </a:cubicBezTo>
                    <a:cubicBezTo>
                      <a:pt x="17547" y="33604"/>
                      <a:pt x="18181" y="31861"/>
                      <a:pt x="18498" y="31226"/>
                    </a:cubicBezTo>
                    <a:cubicBezTo>
                      <a:pt x="19659" y="31459"/>
                      <a:pt x="20564" y="31606"/>
                      <a:pt x="21215" y="31606"/>
                    </a:cubicBezTo>
                    <a:cubicBezTo>
                      <a:pt x="21453" y="31606"/>
                      <a:pt x="21657" y="31586"/>
                      <a:pt x="21827" y="31544"/>
                    </a:cubicBezTo>
                    <a:cubicBezTo>
                      <a:pt x="24680" y="31385"/>
                      <a:pt x="25473" y="29958"/>
                      <a:pt x="26265" y="26947"/>
                    </a:cubicBezTo>
                    <a:cubicBezTo>
                      <a:pt x="28168" y="20289"/>
                      <a:pt x="28326" y="15376"/>
                      <a:pt x="27851" y="12047"/>
                    </a:cubicBezTo>
                    <a:cubicBezTo>
                      <a:pt x="27217" y="5231"/>
                      <a:pt x="22620" y="0"/>
                      <a:pt x="15804"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0" name="Google Shape;3630;p40"/>
              <p:cNvSpPr/>
              <p:nvPr/>
            </p:nvSpPr>
            <p:spPr>
              <a:xfrm>
                <a:off x="3129625" y="1038575"/>
                <a:ext cx="593200" cy="416125"/>
              </a:xfrm>
              <a:custGeom>
                <a:rect b="b" l="l" r="r" t="t"/>
                <a:pathLst>
                  <a:path extrusionOk="0" h="16645" w="23728">
                    <a:moveTo>
                      <a:pt x="17862" y="1"/>
                    </a:moveTo>
                    <a:lnTo>
                      <a:pt x="14851" y="2379"/>
                    </a:lnTo>
                    <a:lnTo>
                      <a:pt x="10888" y="2696"/>
                    </a:lnTo>
                    <a:lnTo>
                      <a:pt x="8035" y="1586"/>
                    </a:lnTo>
                    <a:lnTo>
                      <a:pt x="8035" y="1586"/>
                    </a:lnTo>
                    <a:cubicBezTo>
                      <a:pt x="8193" y="1903"/>
                      <a:pt x="8193" y="2062"/>
                      <a:pt x="8352" y="2379"/>
                    </a:cubicBezTo>
                    <a:cubicBezTo>
                      <a:pt x="8352" y="2379"/>
                      <a:pt x="7559" y="5866"/>
                      <a:pt x="7242" y="6500"/>
                    </a:cubicBezTo>
                    <a:cubicBezTo>
                      <a:pt x="7143" y="6749"/>
                      <a:pt x="6871" y="6841"/>
                      <a:pt x="6462" y="6841"/>
                    </a:cubicBezTo>
                    <a:cubicBezTo>
                      <a:pt x="5568" y="6841"/>
                      <a:pt x="4018" y="6400"/>
                      <a:pt x="2170" y="6183"/>
                    </a:cubicBezTo>
                    <a:cubicBezTo>
                      <a:pt x="2092" y="6169"/>
                      <a:pt x="2017" y="6162"/>
                      <a:pt x="1945" y="6162"/>
                    </a:cubicBezTo>
                    <a:cubicBezTo>
                      <a:pt x="387" y="6162"/>
                      <a:pt x="0" y="9336"/>
                      <a:pt x="1060" y="12365"/>
                    </a:cubicBezTo>
                    <a:lnTo>
                      <a:pt x="3121" y="15218"/>
                    </a:lnTo>
                    <a:cubicBezTo>
                      <a:pt x="3755" y="15693"/>
                      <a:pt x="4231" y="16169"/>
                      <a:pt x="4865" y="16645"/>
                    </a:cubicBezTo>
                    <a:lnTo>
                      <a:pt x="19131" y="15218"/>
                    </a:lnTo>
                    <a:cubicBezTo>
                      <a:pt x="16911" y="13474"/>
                      <a:pt x="16911" y="12840"/>
                      <a:pt x="17228" y="11572"/>
                    </a:cubicBezTo>
                    <a:cubicBezTo>
                      <a:pt x="17545" y="10621"/>
                      <a:pt x="18179" y="8878"/>
                      <a:pt x="18496" y="8243"/>
                    </a:cubicBezTo>
                    <a:cubicBezTo>
                      <a:pt x="19657" y="8476"/>
                      <a:pt x="20562" y="8623"/>
                      <a:pt x="21213" y="8623"/>
                    </a:cubicBezTo>
                    <a:cubicBezTo>
                      <a:pt x="21451" y="8623"/>
                      <a:pt x="21655" y="8603"/>
                      <a:pt x="21825" y="8561"/>
                    </a:cubicBezTo>
                    <a:cubicBezTo>
                      <a:pt x="22618" y="8561"/>
                      <a:pt x="23252" y="8402"/>
                      <a:pt x="23727" y="8085"/>
                    </a:cubicBezTo>
                    <a:cubicBezTo>
                      <a:pt x="22459" y="7609"/>
                      <a:pt x="20557" y="6817"/>
                      <a:pt x="19448" y="6024"/>
                    </a:cubicBezTo>
                    <a:cubicBezTo>
                      <a:pt x="17704" y="4756"/>
                      <a:pt x="18179" y="2062"/>
                      <a:pt x="17862" y="1"/>
                    </a:cubicBezTo>
                    <a:close/>
                  </a:path>
                </a:pathLst>
              </a:custGeom>
              <a:solidFill>
                <a:srgbClr val="F28F8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1" name="Google Shape;3631;p40"/>
              <p:cNvSpPr/>
              <p:nvPr/>
            </p:nvSpPr>
            <p:spPr>
              <a:xfrm>
                <a:off x="3171975" y="428250"/>
                <a:ext cx="779725" cy="794100"/>
              </a:xfrm>
              <a:custGeom>
                <a:rect b="b" l="l" r="r" t="t"/>
                <a:pathLst>
                  <a:path extrusionOk="0" h="31764" w="31189">
                    <a:moveTo>
                      <a:pt x="14528" y="1"/>
                    </a:moveTo>
                    <a:cubicBezTo>
                      <a:pt x="10205" y="1"/>
                      <a:pt x="6224" y="1015"/>
                      <a:pt x="4914" y="5234"/>
                    </a:cubicBezTo>
                    <a:cubicBezTo>
                      <a:pt x="4914" y="5234"/>
                      <a:pt x="1903" y="6344"/>
                      <a:pt x="952" y="10941"/>
                    </a:cubicBezTo>
                    <a:cubicBezTo>
                      <a:pt x="0" y="15379"/>
                      <a:pt x="0" y="18708"/>
                      <a:pt x="2537" y="23146"/>
                    </a:cubicBezTo>
                    <a:cubicBezTo>
                      <a:pt x="5073" y="27743"/>
                      <a:pt x="6024" y="29803"/>
                      <a:pt x="6024" y="29803"/>
                    </a:cubicBezTo>
                    <a:cubicBezTo>
                      <a:pt x="6024" y="29803"/>
                      <a:pt x="7767" y="31388"/>
                      <a:pt x="10304" y="31705"/>
                    </a:cubicBezTo>
                    <a:cubicBezTo>
                      <a:pt x="10516" y="31745"/>
                      <a:pt x="10724" y="31764"/>
                      <a:pt x="10927" y="31764"/>
                    </a:cubicBezTo>
                    <a:cubicBezTo>
                      <a:pt x="13149" y="31764"/>
                      <a:pt x="14795" y="29525"/>
                      <a:pt x="15376" y="28218"/>
                    </a:cubicBezTo>
                    <a:cubicBezTo>
                      <a:pt x="16168" y="26792"/>
                      <a:pt x="16168" y="25524"/>
                      <a:pt x="16168" y="24414"/>
                    </a:cubicBezTo>
                    <a:lnTo>
                      <a:pt x="16168" y="24414"/>
                    </a:lnTo>
                    <a:cubicBezTo>
                      <a:pt x="16042" y="24540"/>
                      <a:pt x="15828" y="24610"/>
                      <a:pt x="15568" y="24610"/>
                    </a:cubicBezTo>
                    <a:cubicBezTo>
                      <a:pt x="14847" y="24610"/>
                      <a:pt x="13781" y="24069"/>
                      <a:pt x="13315" y="22670"/>
                    </a:cubicBezTo>
                    <a:cubicBezTo>
                      <a:pt x="12840" y="20927"/>
                      <a:pt x="12523" y="19183"/>
                      <a:pt x="13632" y="17123"/>
                    </a:cubicBezTo>
                    <a:cubicBezTo>
                      <a:pt x="14189" y="16218"/>
                      <a:pt x="15021" y="15833"/>
                      <a:pt x="15832" y="15833"/>
                    </a:cubicBezTo>
                    <a:cubicBezTo>
                      <a:pt x="16869" y="15833"/>
                      <a:pt x="17873" y="16461"/>
                      <a:pt x="18229" y="17440"/>
                    </a:cubicBezTo>
                    <a:cubicBezTo>
                      <a:pt x="18705" y="18866"/>
                      <a:pt x="18388" y="21878"/>
                      <a:pt x="18388" y="21878"/>
                    </a:cubicBezTo>
                    <a:cubicBezTo>
                      <a:pt x="18388" y="21878"/>
                      <a:pt x="20290" y="21719"/>
                      <a:pt x="20607" y="19817"/>
                    </a:cubicBezTo>
                    <a:cubicBezTo>
                      <a:pt x="20924" y="18549"/>
                      <a:pt x="21241" y="16488"/>
                      <a:pt x="21241" y="15220"/>
                    </a:cubicBezTo>
                    <a:cubicBezTo>
                      <a:pt x="21241" y="14111"/>
                      <a:pt x="21558" y="12843"/>
                      <a:pt x="22350" y="12209"/>
                    </a:cubicBezTo>
                    <a:cubicBezTo>
                      <a:pt x="23460" y="11099"/>
                      <a:pt x="23143" y="9356"/>
                      <a:pt x="23143" y="9356"/>
                    </a:cubicBezTo>
                    <a:cubicBezTo>
                      <a:pt x="23143" y="9356"/>
                      <a:pt x="26789" y="9197"/>
                      <a:pt x="28691" y="5551"/>
                    </a:cubicBezTo>
                    <a:cubicBezTo>
                      <a:pt x="30266" y="2663"/>
                      <a:pt x="31189" y="319"/>
                      <a:pt x="29119" y="319"/>
                    </a:cubicBezTo>
                    <a:cubicBezTo>
                      <a:pt x="28689" y="319"/>
                      <a:pt x="28131" y="420"/>
                      <a:pt x="27423" y="638"/>
                    </a:cubicBezTo>
                    <a:cubicBezTo>
                      <a:pt x="26943" y="803"/>
                      <a:pt x="26309" y="869"/>
                      <a:pt x="25559" y="869"/>
                    </a:cubicBezTo>
                    <a:cubicBezTo>
                      <a:pt x="22820" y="869"/>
                      <a:pt x="18527" y="1"/>
                      <a:pt x="14528" y="1"/>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2" name="Google Shape;3632;p40"/>
              <p:cNvSpPr/>
              <p:nvPr/>
            </p:nvSpPr>
            <p:spPr>
              <a:xfrm>
                <a:off x="2910425" y="1189600"/>
                <a:ext cx="982800" cy="1795225"/>
              </a:xfrm>
              <a:custGeom>
                <a:rect b="b" l="l" r="r" t="t"/>
                <a:pathLst>
                  <a:path extrusionOk="0" h="71809" w="39312">
                    <a:moveTo>
                      <a:pt x="10164" y="1"/>
                    </a:moveTo>
                    <a:cubicBezTo>
                      <a:pt x="7683" y="1"/>
                      <a:pt x="5240" y="1331"/>
                      <a:pt x="3013" y="7750"/>
                    </a:cubicBezTo>
                    <a:cubicBezTo>
                      <a:pt x="1" y="16627"/>
                      <a:pt x="2378" y="25345"/>
                      <a:pt x="3013" y="36441"/>
                    </a:cubicBezTo>
                    <a:cubicBezTo>
                      <a:pt x="3488" y="42781"/>
                      <a:pt x="2537" y="49121"/>
                      <a:pt x="2378" y="59583"/>
                    </a:cubicBezTo>
                    <a:cubicBezTo>
                      <a:pt x="5390" y="64497"/>
                      <a:pt x="18705" y="71154"/>
                      <a:pt x="25996" y="71788"/>
                    </a:cubicBezTo>
                    <a:cubicBezTo>
                      <a:pt x="26257" y="71802"/>
                      <a:pt x="26515" y="71809"/>
                      <a:pt x="26770" y="71809"/>
                    </a:cubicBezTo>
                    <a:cubicBezTo>
                      <a:pt x="29469" y="71809"/>
                      <a:pt x="31881" y="71072"/>
                      <a:pt x="33763" y="70203"/>
                    </a:cubicBezTo>
                    <a:cubicBezTo>
                      <a:pt x="36934" y="68618"/>
                      <a:pt x="38994" y="65448"/>
                      <a:pt x="38994" y="61961"/>
                    </a:cubicBezTo>
                    <a:cubicBezTo>
                      <a:pt x="39311" y="54194"/>
                      <a:pt x="39153" y="39611"/>
                      <a:pt x="38677" y="30576"/>
                    </a:cubicBezTo>
                    <a:cubicBezTo>
                      <a:pt x="38360" y="20114"/>
                      <a:pt x="36934" y="14091"/>
                      <a:pt x="33922" y="11872"/>
                    </a:cubicBezTo>
                    <a:cubicBezTo>
                      <a:pt x="31544" y="10287"/>
                      <a:pt x="25996" y="7275"/>
                      <a:pt x="25996" y="7275"/>
                    </a:cubicBezTo>
                    <a:cubicBezTo>
                      <a:pt x="25996" y="7275"/>
                      <a:pt x="25889" y="7287"/>
                      <a:pt x="25678" y="7287"/>
                    </a:cubicBezTo>
                    <a:cubicBezTo>
                      <a:pt x="24836" y="7287"/>
                      <a:pt x="22351" y="7085"/>
                      <a:pt x="18546" y="5056"/>
                    </a:cubicBezTo>
                    <a:cubicBezTo>
                      <a:pt x="15218" y="3312"/>
                      <a:pt x="14267" y="1727"/>
                      <a:pt x="14584" y="617"/>
                    </a:cubicBezTo>
                    <a:cubicBezTo>
                      <a:pt x="14584" y="617"/>
                      <a:pt x="13474" y="300"/>
                      <a:pt x="11731" y="142"/>
                    </a:cubicBezTo>
                    <a:cubicBezTo>
                      <a:pt x="11208" y="59"/>
                      <a:pt x="10685" y="1"/>
                      <a:pt x="10164" y="1"/>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3" name="Google Shape;3633;p40"/>
              <p:cNvSpPr/>
              <p:nvPr/>
            </p:nvSpPr>
            <p:spPr>
              <a:xfrm>
                <a:off x="3231425" y="1175475"/>
                <a:ext cx="364575" cy="230550"/>
              </a:xfrm>
              <a:custGeom>
                <a:rect b="b" l="l" r="r" t="t"/>
                <a:pathLst>
                  <a:path extrusionOk="0" h="9222" w="14583">
                    <a:moveTo>
                      <a:pt x="3142" y="0"/>
                    </a:moveTo>
                    <a:cubicBezTo>
                      <a:pt x="2470" y="0"/>
                      <a:pt x="1510" y="624"/>
                      <a:pt x="1110" y="1024"/>
                    </a:cubicBezTo>
                    <a:cubicBezTo>
                      <a:pt x="1110" y="1024"/>
                      <a:pt x="0" y="3877"/>
                      <a:pt x="4121" y="6572"/>
                    </a:cubicBezTo>
                    <a:cubicBezTo>
                      <a:pt x="7432" y="8663"/>
                      <a:pt x="9977" y="9221"/>
                      <a:pt x="11755" y="9221"/>
                    </a:cubicBezTo>
                    <a:cubicBezTo>
                      <a:pt x="13212" y="9221"/>
                      <a:pt x="14155" y="8847"/>
                      <a:pt x="14583" y="8632"/>
                    </a:cubicBezTo>
                    <a:cubicBezTo>
                      <a:pt x="14583" y="8474"/>
                      <a:pt x="14583" y="5304"/>
                      <a:pt x="13473" y="4987"/>
                    </a:cubicBezTo>
                    <a:cubicBezTo>
                      <a:pt x="13473" y="4987"/>
                      <a:pt x="13251" y="5054"/>
                      <a:pt x="12755" y="5054"/>
                    </a:cubicBezTo>
                    <a:cubicBezTo>
                      <a:pt x="11928" y="5054"/>
                      <a:pt x="10343" y="4868"/>
                      <a:pt x="7767" y="3877"/>
                    </a:cubicBezTo>
                    <a:cubicBezTo>
                      <a:pt x="3963" y="2292"/>
                      <a:pt x="3487" y="73"/>
                      <a:pt x="3487" y="73"/>
                    </a:cubicBezTo>
                    <a:cubicBezTo>
                      <a:pt x="3386" y="22"/>
                      <a:pt x="3269" y="0"/>
                      <a:pt x="3142" y="0"/>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4" name="Google Shape;3634;p40"/>
              <p:cNvSpPr/>
              <p:nvPr/>
            </p:nvSpPr>
            <p:spPr>
              <a:xfrm>
                <a:off x="3607875" y="1505600"/>
                <a:ext cx="1584975" cy="1021950"/>
              </a:xfrm>
              <a:custGeom>
                <a:rect b="b" l="l" r="r" t="t"/>
                <a:pathLst>
                  <a:path extrusionOk="0" h="40878" w="63399">
                    <a:moveTo>
                      <a:pt x="5260" y="1"/>
                    </a:moveTo>
                    <a:cubicBezTo>
                      <a:pt x="4400" y="1"/>
                      <a:pt x="3599" y="336"/>
                      <a:pt x="3012" y="975"/>
                    </a:cubicBezTo>
                    <a:cubicBezTo>
                      <a:pt x="1586" y="2402"/>
                      <a:pt x="1" y="8108"/>
                      <a:pt x="2061" y="16192"/>
                    </a:cubicBezTo>
                    <a:cubicBezTo>
                      <a:pt x="3646" y="22533"/>
                      <a:pt x="7767" y="30934"/>
                      <a:pt x="13315" y="34579"/>
                    </a:cubicBezTo>
                    <a:cubicBezTo>
                      <a:pt x="16803" y="36957"/>
                      <a:pt x="21875" y="38701"/>
                      <a:pt x="25838" y="39176"/>
                    </a:cubicBezTo>
                    <a:cubicBezTo>
                      <a:pt x="30593" y="39889"/>
                      <a:pt x="34635" y="39979"/>
                      <a:pt x="38900" y="39979"/>
                    </a:cubicBezTo>
                    <a:cubicBezTo>
                      <a:pt x="40321" y="39979"/>
                      <a:pt x="41768" y="39969"/>
                      <a:pt x="43274" y="39969"/>
                    </a:cubicBezTo>
                    <a:cubicBezTo>
                      <a:pt x="45017" y="39969"/>
                      <a:pt x="46127" y="40286"/>
                      <a:pt x="49297" y="40761"/>
                    </a:cubicBezTo>
                    <a:cubicBezTo>
                      <a:pt x="50105" y="40838"/>
                      <a:pt x="50931" y="40878"/>
                      <a:pt x="51756" y="40878"/>
                    </a:cubicBezTo>
                    <a:cubicBezTo>
                      <a:pt x="54330" y="40878"/>
                      <a:pt x="56887" y="40492"/>
                      <a:pt x="58808" y="39652"/>
                    </a:cubicBezTo>
                    <a:cubicBezTo>
                      <a:pt x="61185" y="38701"/>
                      <a:pt x="61978" y="37908"/>
                      <a:pt x="61978" y="37274"/>
                    </a:cubicBezTo>
                    <a:cubicBezTo>
                      <a:pt x="61978" y="36732"/>
                      <a:pt x="61608" y="36487"/>
                      <a:pt x="61019" y="36487"/>
                    </a:cubicBezTo>
                    <a:cubicBezTo>
                      <a:pt x="60746" y="36487"/>
                      <a:pt x="60427" y="36540"/>
                      <a:pt x="60076" y="36640"/>
                    </a:cubicBezTo>
                    <a:cubicBezTo>
                      <a:pt x="58966" y="36957"/>
                      <a:pt x="57064" y="37749"/>
                      <a:pt x="54369" y="37749"/>
                    </a:cubicBezTo>
                    <a:cubicBezTo>
                      <a:pt x="54369" y="37749"/>
                      <a:pt x="56905" y="37115"/>
                      <a:pt x="58491" y="36481"/>
                    </a:cubicBezTo>
                    <a:cubicBezTo>
                      <a:pt x="60076" y="36006"/>
                      <a:pt x="61344" y="35213"/>
                      <a:pt x="62295" y="34579"/>
                    </a:cubicBezTo>
                    <a:cubicBezTo>
                      <a:pt x="63326" y="33843"/>
                      <a:pt x="63399" y="32010"/>
                      <a:pt x="62513" y="32010"/>
                    </a:cubicBezTo>
                    <a:cubicBezTo>
                      <a:pt x="62446" y="32010"/>
                      <a:pt x="62373" y="32021"/>
                      <a:pt x="62295" y="32043"/>
                    </a:cubicBezTo>
                    <a:cubicBezTo>
                      <a:pt x="61027" y="32360"/>
                      <a:pt x="60234" y="32994"/>
                      <a:pt x="57857" y="33787"/>
                    </a:cubicBezTo>
                    <a:cubicBezTo>
                      <a:pt x="55796" y="34421"/>
                      <a:pt x="54211" y="34579"/>
                      <a:pt x="54211" y="34579"/>
                    </a:cubicBezTo>
                    <a:cubicBezTo>
                      <a:pt x="54211" y="34579"/>
                      <a:pt x="56588" y="33628"/>
                      <a:pt x="58491" y="32360"/>
                    </a:cubicBezTo>
                    <a:cubicBezTo>
                      <a:pt x="60393" y="31251"/>
                      <a:pt x="60868" y="30300"/>
                      <a:pt x="61185" y="29824"/>
                    </a:cubicBezTo>
                    <a:cubicBezTo>
                      <a:pt x="61442" y="29311"/>
                      <a:pt x="61283" y="28383"/>
                      <a:pt x="60458" y="28383"/>
                    </a:cubicBezTo>
                    <a:cubicBezTo>
                      <a:pt x="60263" y="28383"/>
                      <a:pt x="60031" y="28435"/>
                      <a:pt x="59759" y="28556"/>
                    </a:cubicBezTo>
                    <a:cubicBezTo>
                      <a:pt x="58491" y="29190"/>
                      <a:pt x="57064" y="30458"/>
                      <a:pt x="54528" y="31092"/>
                    </a:cubicBezTo>
                    <a:cubicBezTo>
                      <a:pt x="53422" y="31368"/>
                      <a:pt x="52478" y="31538"/>
                      <a:pt x="51911" y="31538"/>
                    </a:cubicBezTo>
                    <a:cubicBezTo>
                      <a:pt x="51503" y="31538"/>
                      <a:pt x="51291" y="31450"/>
                      <a:pt x="51358" y="31251"/>
                    </a:cubicBezTo>
                    <a:cubicBezTo>
                      <a:pt x="51516" y="30934"/>
                      <a:pt x="52626" y="30775"/>
                      <a:pt x="53894" y="29665"/>
                    </a:cubicBezTo>
                    <a:cubicBezTo>
                      <a:pt x="55162" y="28556"/>
                      <a:pt x="55637" y="26654"/>
                      <a:pt x="55003" y="26020"/>
                    </a:cubicBezTo>
                    <a:cubicBezTo>
                      <a:pt x="54741" y="25823"/>
                      <a:pt x="54614" y="25707"/>
                      <a:pt x="54454" y="25707"/>
                    </a:cubicBezTo>
                    <a:cubicBezTo>
                      <a:pt x="54229" y="25707"/>
                      <a:pt x="53937" y="25938"/>
                      <a:pt x="53101" y="26495"/>
                    </a:cubicBezTo>
                    <a:cubicBezTo>
                      <a:pt x="51675" y="27446"/>
                      <a:pt x="50090" y="27763"/>
                      <a:pt x="48187" y="29348"/>
                    </a:cubicBezTo>
                    <a:cubicBezTo>
                      <a:pt x="46602" y="30617"/>
                      <a:pt x="45810" y="31092"/>
                      <a:pt x="43908" y="31568"/>
                    </a:cubicBezTo>
                    <a:cubicBezTo>
                      <a:pt x="43121" y="31810"/>
                      <a:pt x="41917" y="31913"/>
                      <a:pt x="40351" y="31913"/>
                    </a:cubicBezTo>
                    <a:cubicBezTo>
                      <a:pt x="37816" y="31913"/>
                      <a:pt x="34330" y="31642"/>
                      <a:pt x="30117" y="31251"/>
                    </a:cubicBezTo>
                    <a:cubicBezTo>
                      <a:pt x="23460" y="30617"/>
                      <a:pt x="19339" y="27922"/>
                      <a:pt x="16961" y="24910"/>
                    </a:cubicBezTo>
                    <a:cubicBezTo>
                      <a:pt x="12047" y="18253"/>
                      <a:pt x="12047" y="10169"/>
                      <a:pt x="9828" y="4145"/>
                    </a:cubicBezTo>
                    <a:cubicBezTo>
                      <a:pt x="8881" y="1305"/>
                      <a:pt x="6957" y="1"/>
                      <a:pt x="5260"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5" name="Google Shape;3635;p40"/>
              <p:cNvSpPr/>
              <p:nvPr/>
            </p:nvSpPr>
            <p:spPr>
              <a:xfrm>
                <a:off x="3623725" y="1497850"/>
                <a:ext cx="1034300" cy="1009525"/>
              </a:xfrm>
              <a:custGeom>
                <a:rect b="b" l="l" r="r" t="t"/>
                <a:pathLst>
                  <a:path extrusionOk="0" h="40381" w="41372">
                    <a:moveTo>
                      <a:pt x="4818" y="0"/>
                    </a:moveTo>
                    <a:cubicBezTo>
                      <a:pt x="4694" y="0"/>
                      <a:pt x="4568" y="6"/>
                      <a:pt x="4439" y="17"/>
                    </a:cubicBezTo>
                    <a:cubicBezTo>
                      <a:pt x="2378" y="176"/>
                      <a:pt x="1" y="1602"/>
                      <a:pt x="1" y="10637"/>
                    </a:cubicBezTo>
                    <a:cubicBezTo>
                      <a:pt x="159" y="19672"/>
                      <a:pt x="6182" y="29183"/>
                      <a:pt x="8402" y="31561"/>
                    </a:cubicBezTo>
                    <a:cubicBezTo>
                      <a:pt x="10621" y="33938"/>
                      <a:pt x="14108" y="37267"/>
                      <a:pt x="20924" y="39011"/>
                    </a:cubicBezTo>
                    <a:cubicBezTo>
                      <a:pt x="25013" y="40152"/>
                      <a:pt x="31043" y="40380"/>
                      <a:pt x="35213" y="40380"/>
                    </a:cubicBezTo>
                    <a:cubicBezTo>
                      <a:pt x="37992" y="40380"/>
                      <a:pt x="39945" y="40279"/>
                      <a:pt x="39945" y="40279"/>
                    </a:cubicBezTo>
                    <a:cubicBezTo>
                      <a:pt x="39945" y="40279"/>
                      <a:pt x="41372" y="35523"/>
                      <a:pt x="39945" y="32195"/>
                    </a:cubicBezTo>
                    <a:cubicBezTo>
                      <a:pt x="39945" y="32195"/>
                      <a:pt x="30434" y="32036"/>
                      <a:pt x="25045" y="30451"/>
                    </a:cubicBezTo>
                    <a:cubicBezTo>
                      <a:pt x="19656" y="28866"/>
                      <a:pt x="17595" y="26647"/>
                      <a:pt x="15217" y="23160"/>
                    </a:cubicBezTo>
                    <a:cubicBezTo>
                      <a:pt x="12840" y="19672"/>
                      <a:pt x="10779" y="8894"/>
                      <a:pt x="10304" y="6358"/>
                    </a:cubicBezTo>
                    <a:cubicBezTo>
                      <a:pt x="9692" y="4064"/>
                      <a:pt x="8195" y="0"/>
                      <a:pt x="4818" y="0"/>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636" name="Google Shape;3636;p40"/>
          <p:cNvGrpSpPr/>
          <p:nvPr/>
        </p:nvGrpSpPr>
        <p:grpSpPr>
          <a:xfrm>
            <a:off x="7639045" y="637287"/>
            <a:ext cx="1176315" cy="2881635"/>
            <a:chOff x="6071724" y="2429213"/>
            <a:chExt cx="1821767" cy="2930575"/>
          </a:xfrm>
        </p:grpSpPr>
        <p:sp>
          <p:nvSpPr>
            <p:cNvPr id="3637" name="Google Shape;3637;p40"/>
            <p:cNvSpPr/>
            <p:nvPr/>
          </p:nvSpPr>
          <p:spPr>
            <a:xfrm>
              <a:off x="6380531" y="4301376"/>
              <a:ext cx="1512960" cy="862018"/>
            </a:xfrm>
            <a:custGeom>
              <a:rect b="b" l="l" r="r" t="t"/>
              <a:pathLst>
                <a:path extrusionOk="0" h="57420" w="100780">
                  <a:moveTo>
                    <a:pt x="50390" y="1"/>
                  </a:moveTo>
                  <a:cubicBezTo>
                    <a:pt x="48651" y="1"/>
                    <a:pt x="46913" y="371"/>
                    <a:pt x="45581" y="1111"/>
                  </a:cubicBezTo>
                  <a:lnTo>
                    <a:pt x="2665" y="25973"/>
                  </a:lnTo>
                  <a:cubicBezTo>
                    <a:pt x="1" y="27453"/>
                    <a:pt x="1" y="29968"/>
                    <a:pt x="2665" y="31448"/>
                  </a:cubicBezTo>
                  <a:lnTo>
                    <a:pt x="45581" y="56310"/>
                  </a:lnTo>
                  <a:cubicBezTo>
                    <a:pt x="46913" y="57050"/>
                    <a:pt x="48651" y="57420"/>
                    <a:pt x="50390" y="57420"/>
                  </a:cubicBezTo>
                  <a:cubicBezTo>
                    <a:pt x="52129" y="57420"/>
                    <a:pt x="53868" y="57050"/>
                    <a:pt x="55200" y="56310"/>
                  </a:cubicBezTo>
                  <a:lnTo>
                    <a:pt x="98264" y="31448"/>
                  </a:lnTo>
                  <a:cubicBezTo>
                    <a:pt x="100780" y="29968"/>
                    <a:pt x="100780" y="27453"/>
                    <a:pt x="98116" y="25973"/>
                  </a:cubicBezTo>
                  <a:lnTo>
                    <a:pt x="55200" y="1111"/>
                  </a:lnTo>
                  <a:cubicBezTo>
                    <a:pt x="53868" y="371"/>
                    <a:pt x="52129" y="1"/>
                    <a:pt x="50390" y="1"/>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8" name="Google Shape;3638;p40"/>
            <p:cNvSpPr/>
            <p:nvPr/>
          </p:nvSpPr>
          <p:spPr>
            <a:xfrm>
              <a:off x="6071724" y="4835176"/>
              <a:ext cx="1001979" cy="524612"/>
            </a:xfrm>
            <a:custGeom>
              <a:rect b="b" l="l" r="r" t="t"/>
              <a:pathLst>
                <a:path extrusionOk="0" h="34945" w="66743">
                  <a:moveTo>
                    <a:pt x="18285" y="0"/>
                  </a:moveTo>
                  <a:cubicBezTo>
                    <a:pt x="13981" y="0"/>
                    <a:pt x="10086" y="783"/>
                    <a:pt x="7252" y="2403"/>
                  </a:cubicBezTo>
                  <a:cubicBezTo>
                    <a:pt x="1" y="6546"/>
                    <a:pt x="2516" y="14686"/>
                    <a:pt x="12727" y="20605"/>
                  </a:cubicBezTo>
                  <a:lnTo>
                    <a:pt x="27822" y="29336"/>
                  </a:lnTo>
                  <a:cubicBezTo>
                    <a:pt x="34204" y="32983"/>
                    <a:pt x="41990" y="34945"/>
                    <a:pt x="48723" y="34945"/>
                  </a:cubicBezTo>
                  <a:cubicBezTo>
                    <a:pt x="52920" y="34945"/>
                    <a:pt x="56707" y="34183"/>
                    <a:pt x="59491" y="32592"/>
                  </a:cubicBezTo>
                  <a:cubicBezTo>
                    <a:pt x="66743" y="28448"/>
                    <a:pt x="64227" y="20161"/>
                    <a:pt x="54016" y="14242"/>
                  </a:cubicBezTo>
                  <a:lnTo>
                    <a:pt x="38921" y="5510"/>
                  </a:lnTo>
                  <a:cubicBezTo>
                    <a:pt x="32700" y="1904"/>
                    <a:pt x="24996" y="0"/>
                    <a:pt x="18285" y="0"/>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9" name="Google Shape;3639;p40"/>
            <p:cNvSpPr/>
            <p:nvPr/>
          </p:nvSpPr>
          <p:spPr>
            <a:xfrm>
              <a:off x="6364978" y="3575462"/>
              <a:ext cx="1515182" cy="863684"/>
            </a:xfrm>
            <a:custGeom>
              <a:rect b="b" l="l" r="r" t="t"/>
              <a:pathLst>
                <a:path extrusionOk="0" h="57531" w="100928">
                  <a:moveTo>
                    <a:pt x="50390" y="0"/>
                  </a:moveTo>
                  <a:cubicBezTo>
                    <a:pt x="48651" y="0"/>
                    <a:pt x="46913" y="407"/>
                    <a:pt x="45581" y="1221"/>
                  </a:cubicBezTo>
                  <a:lnTo>
                    <a:pt x="2665" y="25935"/>
                  </a:lnTo>
                  <a:cubicBezTo>
                    <a:pt x="1" y="27563"/>
                    <a:pt x="1" y="30078"/>
                    <a:pt x="2665" y="31558"/>
                  </a:cubicBezTo>
                  <a:lnTo>
                    <a:pt x="45581" y="56420"/>
                  </a:lnTo>
                  <a:cubicBezTo>
                    <a:pt x="46913" y="57160"/>
                    <a:pt x="48651" y="57530"/>
                    <a:pt x="50390" y="57530"/>
                  </a:cubicBezTo>
                  <a:cubicBezTo>
                    <a:pt x="52129" y="57530"/>
                    <a:pt x="53868" y="57160"/>
                    <a:pt x="55200" y="56420"/>
                  </a:cubicBezTo>
                  <a:lnTo>
                    <a:pt x="98264" y="31558"/>
                  </a:lnTo>
                  <a:cubicBezTo>
                    <a:pt x="100928" y="30078"/>
                    <a:pt x="100928" y="27563"/>
                    <a:pt x="98264" y="25935"/>
                  </a:cubicBezTo>
                  <a:lnTo>
                    <a:pt x="55200" y="1221"/>
                  </a:lnTo>
                  <a:cubicBezTo>
                    <a:pt x="53868" y="407"/>
                    <a:pt x="52129" y="0"/>
                    <a:pt x="50390" y="0"/>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0" name="Google Shape;3640;p40"/>
            <p:cNvSpPr/>
            <p:nvPr/>
          </p:nvSpPr>
          <p:spPr>
            <a:xfrm>
              <a:off x="6364978" y="3576017"/>
              <a:ext cx="1515182" cy="862018"/>
            </a:xfrm>
            <a:custGeom>
              <a:rect b="b" l="l" r="r" t="t"/>
              <a:pathLst>
                <a:path extrusionOk="0" h="57420" w="100928">
                  <a:moveTo>
                    <a:pt x="50464" y="1924"/>
                  </a:moveTo>
                  <a:cubicBezTo>
                    <a:pt x="51944" y="1924"/>
                    <a:pt x="53276" y="2220"/>
                    <a:pt x="54312" y="2812"/>
                  </a:cubicBezTo>
                  <a:lnTo>
                    <a:pt x="97376" y="27526"/>
                  </a:lnTo>
                  <a:cubicBezTo>
                    <a:pt x="98116" y="27970"/>
                    <a:pt x="98412" y="28414"/>
                    <a:pt x="98412" y="28710"/>
                  </a:cubicBezTo>
                  <a:cubicBezTo>
                    <a:pt x="98412" y="29006"/>
                    <a:pt x="98116" y="29450"/>
                    <a:pt x="97376" y="29893"/>
                  </a:cubicBezTo>
                  <a:lnTo>
                    <a:pt x="54312" y="54755"/>
                  </a:lnTo>
                  <a:cubicBezTo>
                    <a:pt x="53276" y="55347"/>
                    <a:pt x="51944" y="55643"/>
                    <a:pt x="50464" y="55643"/>
                  </a:cubicBezTo>
                  <a:cubicBezTo>
                    <a:pt x="48984" y="55643"/>
                    <a:pt x="47505" y="55347"/>
                    <a:pt x="46469" y="54755"/>
                  </a:cubicBezTo>
                  <a:lnTo>
                    <a:pt x="3553" y="29893"/>
                  </a:lnTo>
                  <a:cubicBezTo>
                    <a:pt x="2813" y="29450"/>
                    <a:pt x="2517" y="29006"/>
                    <a:pt x="2517" y="28710"/>
                  </a:cubicBezTo>
                  <a:cubicBezTo>
                    <a:pt x="2517" y="28414"/>
                    <a:pt x="2813" y="27970"/>
                    <a:pt x="3553" y="27526"/>
                  </a:cubicBezTo>
                  <a:lnTo>
                    <a:pt x="46617" y="2812"/>
                  </a:lnTo>
                  <a:cubicBezTo>
                    <a:pt x="47505" y="2220"/>
                    <a:pt x="48984" y="1924"/>
                    <a:pt x="50464" y="1924"/>
                  </a:cubicBezTo>
                  <a:close/>
                  <a:moveTo>
                    <a:pt x="50464" y="0"/>
                  </a:moveTo>
                  <a:cubicBezTo>
                    <a:pt x="48688" y="0"/>
                    <a:pt x="46913" y="444"/>
                    <a:pt x="45581" y="1184"/>
                  </a:cubicBezTo>
                  <a:lnTo>
                    <a:pt x="2665" y="25898"/>
                  </a:lnTo>
                  <a:cubicBezTo>
                    <a:pt x="1" y="27526"/>
                    <a:pt x="1" y="30041"/>
                    <a:pt x="2665" y="31521"/>
                  </a:cubicBezTo>
                  <a:lnTo>
                    <a:pt x="45581" y="56383"/>
                  </a:lnTo>
                  <a:cubicBezTo>
                    <a:pt x="46913" y="57123"/>
                    <a:pt x="48688" y="57419"/>
                    <a:pt x="50464" y="57419"/>
                  </a:cubicBezTo>
                  <a:cubicBezTo>
                    <a:pt x="52240" y="57419"/>
                    <a:pt x="53868" y="57123"/>
                    <a:pt x="55200" y="56383"/>
                  </a:cubicBezTo>
                  <a:lnTo>
                    <a:pt x="98264" y="31521"/>
                  </a:lnTo>
                  <a:cubicBezTo>
                    <a:pt x="100928" y="30041"/>
                    <a:pt x="100928" y="27526"/>
                    <a:pt x="98264" y="25898"/>
                  </a:cubicBezTo>
                  <a:lnTo>
                    <a:pt x="55200" y="1184"/>
                  </a:lnTo>
                  <a:cubicBezTo>
                    <a:pt x="53868" y="444"/>
                    <a:pt x="52240" y="0"/>
                    <a:pt x="5046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1" name="Google Shape;3641;p40"/>
            <p:cNvSpPr/>
            <p:nvPr/>
          </p:nvSpPr>
          <p:spPr>
            <a:xfrm>
              <a:off x="6373866" y="4007011"/>
              <a:ext cx="748718" cy="1084188"/>
            </a:xfrm>
            <a:custGeom>
              <a:rect b="b" l="l" r="r" t="t"/>
              <a:pathLst>
                <a:path extrusionOk="0" h="72219" w="49873">
                  <a:moveTo>
                    <a:pt x="1" y="1"/>
                  </a:moveTo>
                  <a:lnTo>
                    <a:pt x="1" y="43361"/>
                  </a:lnTo>
                  <a:cubicBezTo>
                    <a:pt x="149" y="44545"/>
                    <a:pt x="889" y="45433"/>
                    <a:pt x="2073" y="46173"/>
                  </a:cubicBezTo>
                  <a:lnTo>
                    <a:pt x="44989" y="71034"/>
                  </a:lnTo>
                  <a:cubicBezTo>
                    <a:pt x="46321" y="71774"/>
                    <a:pt x="47948" y="72218"/>
                    <a:pt x="49872" y="72218"/>
                  </a:cubicBezTo>
                  <a:lnTo>
                    <a:pt x="49872" y="28710"/>
                  </a:lnTo>
                  <a:cubicBezTo>
                    <a:pt x="47948" y="28710"/>
                    <a:pt x="46321" y="28414"/>
                    <a:pt x="44989" y="27674"/>
                  </a:cubicBezTo>
                  <a:lnTo>
                    <a:pt x="2073" y="2812"/>
                  </a:lnTo>
                  <a:cubicBezTo>
                    <a:pt x="1037" y="2220"/>
                    <a:pt x="1" y="1332"/>
                    <a:pt x="1" y="1"/>
                  </a:cubicBez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2" name="Google Shape;3642;p40"/>
            <p:cNvSpPr/>
            <p:nvPr/>
          </p:nvSpPr>
          <p:spPr>
            <a:xfrm>
              <a:off x="7122569" y="4007011"/>
              <a:ext cx="746482" cy="1084188"/>
            </a:xfrm>
            <a:custGeom>
              <a:rect b="b" l="l" r="r" t="t"/>
              <a:pathLst>
                <a:path extrusionOk="0" h="72219" w="49724">
                  <a:moveTo>
                    <a:pt x="49724" y="1"/>
                  </a:moveTo>
                  <a:cubicBezTo>
                    <a:pt x="49724" y="1332"/>
                    <a:pt x="48836" y="2220"/>
                    <a:pt x="47800" y="2812"/>
                  </a:cubicBezTo>
                  <a:lnTo>
                    <a:pt x="4736" y="27674"/>
                  </a:lnTo>
                  <a:cubicBezTo>
                    <a:pt x="3404" y="28414"/>
                    <a:pt x="1924" y="28710"/>
                    <a:pt x="0" y="28710"/>
                  </a:cubicBezTo>
                  <a:lnTo>
                    <a:pt x="0" y="72218"/>
                  </a:lnTo>
                  <a:cubicBezTo>
                    <a:pt x="1924" y="72070"/>
                    <a:pt x="3552" y="71774"/>
                    <a:pt x="4736" y="71034"/>
                  </a:cubicBezTo>
                  <a:lnTo>
                    <a:pt x="47800" y="46173"/>
                  </a:lnTo>
                  <a:cubicBezTo>
                    <a:pt x="48984" y="45433"/>
                    <a:pt x="49724" y="44545"/>
                    <a:pt x="49724" y="43361"/>
                  </a:cubicBezTo>
                  <a:lnTo>
                    <a:pt x="49724" y="1"/>
                  </a:ln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3" name="Google Shape;3643;p40"/>
            <p:cNvSpPr/>
            <p:nvPr/>
          </p:nvSpPr>
          <p:spPr>
            <a:xfrm>
              <a:off x="6145045" y="2842897"/>
              <a:ext cx="799250" cy="967481"/>
            </a:xfrm>
            <a:custGeom>
              <a:rect b="b" l="l" r="r" t="t"/>
              <a:pathLst>
                <a:path extrusionOk="0" h="64445" w="53239">
                  <a:moveTo>
                    <a:pt x="49933" y="1"/>
                  </a:moveTo>
                  <a:cubicBezTo>
                    <a:pt x="49545" y="1"/>
                    <a:pt x="49127" y="54"/>
                    <a:pt x="48688" y="146"/>
                  </a:cubicBezTo>
                  <a:cubicBezTo>
                    <a:pt x="46172" y="590"/>
                    <a:pt x="44100" y="1478"/>
                    <a:pt x="42768" y="5622"/>
                  </a:cubicBezTo>
                  <a:cubicBezTo>
                    <a:pt x="41436" y="9617"/>
                    <a:pt x="38773" y="21752"/>
                    <a:pt x="36849" y="27524"/>
                  </a:cubicBezTo>
                  <a:cubicBezTo>
                    <a:pt x="35813" y="31076"/>
                    <a:pt x="31817" y="37735"/>
                    <a:pt x="27230" y="42323"/>
                  </a:cubicBezTo>
                  <a:cubicBezTo>
                    <a:pt x="23234" y="46170"/>
                    <a:pt x="18351" y="50314"/>
                    <a:pt x="16575" y="50758"/>
                  </a:cubicBezTo>
                  <a:cubicBezTo>
                    <a:pt x="15762" y="50883"/>
                    <a:pt x="15054" y="50929"/>
                    <a:pt x="14363" y="50929"/>
                  </a:cubicBezTo>
                  <a:cubicBezTo>
                    <a:pt x="13419" y="50929"/>
                    <a:pt x="12506" y="50843"/>
                    <a:pt x="11395" y="50758"/>
                  </a:cubicBezTo>
                  <a:cubicBezTo>
                    <a:pt x="11057" y="50737"/>
                    <a:pt x="10740" y="50728"/>
                    <a:pt x="10440" y="50728"/>
                  </a:cubicBezTo>
                  <a:cubicBezTo>
                    <a:pt x="8641" y="50728"/>
                    <a:pt x="7463" y="51054"/>
                    <a:pt x="6068" y="51054"/>
                  </a:cubicBezTo>
                  <a:cubicBezTo>
                    <a:pt x="5180" y="51054"/>
                    <a:pt x="4688" y="50922"/>
                    <a:pt x="4401" y="50922"/>
                  </a:cubicBezTo>
                  <a:cubicBezTo>
                    <a:pt x="4161" y="50922"/>
                    <a:pt x="4063" y="51013"/>
                    <a:pt x="3996" y="51350"/>
                  </a:cubicBezTo>
                  <a:cubicBezTo>
                    <a:pt x="3700" y="52238"/>
                    <a:pt x="5032" y="53422"/>
                    <a:pt x="6660" y="53718"/>
                  </a:cubicBezTo>
                  <a:cubicBezTo>
                    <a:pt x="7085" y="53795"/>
                    <a:pt x="7471" y="53822"/>
                    <a:pt x="7813" y="53822"/>
                  </a:cubicBezTo>
                  <a:cubicBezTo>
                    <a:pt x="8582" y="53822"/>
                    <a:pt x="9133" y="53686"/>
                    <a:pt x="9436" y="53686"/>
                  </a:cubicBezTo>
                  <a:cubicBezTo>
                    <a:pt x="9513" y="53686"/>
                    <a:pt x="9575" y="53695"/>
                    <a:pt x="9619" y="53718"/>
                  </a:cubicBezTo>
                  <a:cubicBezTo>
                    <a:pt x="9915" y="54014"/>
                    <a:pt x="8731" y="54606"/>
                    <a:pt x="6956" y="55197"/>
                  </a:cubicBezTo>
                  <a:cubicBezTo>
                    <a:pt x="4440" y="55937"/>
                    <a:pt x="2812" y="55641"/>
                    <a:pt x="1480" y="55789"/>
                  </a:cubicBezTo>
                  <a:cubicBezTo>
                    <a:pt x="0" y="56085"/>
                    <a:pt x="296" y="57269"/>
                    <a:pt x="740" y="57565"/>
                  </a:cubicBezTo>
                  <a:cubicBezTo>
                    <a:pt x="1332" y="57861"/>
                    <a:pt x="2220" y="58305"/>
                    <a:pt x="4292" y="58305"/>
                  </a:cubicBezTo>
                  <a:cubicBezTo>
                    <a:pt x="6511" y="58305"/>
                    <a:pt x="8879" y="57861"/>
                    <a:pt x="8879" y="57861"/>
                  </a:cubicBezTo>
                  <a:lnTo>
                    <a:pt x="8879" y="57861"/>
                  </a:lnTo>
                  <a:cubicBezTo>
                    <a:pt x="8879" y="57861"/>
                    <a:pt x="7547" y="58601"/>
                    <a:pt x="5476" y="59045"/>
                  </a:cubicBezTo>
                  <a:cubicBezTo>
                    <a:pt x="3256" y="59637"/>
                    <a:pt x="2368" y="59637"/>
                    <a:pt x="1184" y="59933"/>
                  </a:cubicBezTo>
                  <a:cubicBezTo>
                    <a:pt x="0" y="60229"/>
                    <a:pt x="1036" y="61857"/>
                    <a:pt x="2368" y="62005"/>
                  </a:cubicBezTo>
                  <a:cubicBezTo>
                    <a:pt x="3404" y="62005"/>
                    <a:pt x="5032" y="62005"/>
                    <a:pt x="6512" y="61709"/>
                  </a:cubicBezTo>
                  <a:cubicBezTo>
                    <a:pt x="7991" y="61265"/>
                    <a:pt x="10359" y="60525"/>
                    <a:pt x="10359" y="60525"/>
                  </a:cubicBezTo>
                  <a:lnTo>
                    <a:pt x="10359" y="60525"/>
                  </a:lnTo>
                  <a:cubicBezTo>
                    <a:pt x="8287" y="61857"/>
                    <a:pt x="6364" y="62153"/>
                    <a:pt x="5180" y="62449"/>
                  </a:cubicBezTo>
                  <a:cubicBezTo>
                    <a:pt x="4144" y="62745"/>
                    <a:pt x="3700" y="63337"/>
                    <a:pt x="4144" y="63929"/>
                  </a:cubicBezTo>
                  <a:cubicBezTo>
                    <a:pt x="4337" y="64218"/>
                    <a:pt x="4781" y="64444"/>
                    <a:pt x="5762" y="64444"/>
                  </a:cubicBezTo>
                  <a:cubicBezTo>
                    <a:pt x="6287" y="64444"/>
                    <a:pt x="6966" y="64379"/>
                    <a:pt x="7843" y="64225"/>
                  </a:cubicBezTo>
                  <a:cubicBezTo>
                    <a:pt x="10359" y="63929"/>
                    <a:pt x="13615" y="62301"/>
                    <a:pt x="15983" y="60377"/>
                  </a:cubicBezTo>
                  <a:cubicBezTo>
                    <a:pt x="18351" y="58453"/>
                    <a:pt x="19238" y="57565"/>
                    <a:pt x="20570" y="56677"/>
                  </a:cubicBezTo>
                  <a:cubicBezTo>
                    <a:pt x="25454" y="53570"/>
                    <a:pt x="29450" y="51054"/>
                    <a:pt x="33445" y="47058"/>
                  </a:cubicBezTo>
                  <a:cubicBezTo>
                    <a:pt x="39365" y="41139"/>
                    <a:pt x="42768" y="35515"/>
                    <a:pt x="44544" y="31815"/>
                  </a:cubicBezTo>
                  <a:cubicBezTo>
                    <a:pt x="48244" y="24268"/>
                    <a:pt x="51056" y="12725"/>
                    <a:pt x="52239" y="6658"/>
                  </a:cubicBezTo>
                  <a:cubicBezTo>
                    <a:pt x="53238" y="1538"/>
                    <a:pt x="52025" y="1"/>
                    <a:pt x="49933"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4" name="Google Shape;3644;p40"/>
            <p:cNvSpPr/>
            <p:nvPr/>
          </p:nvSpPr>
          <p:spPr>
            <a:xfrm>
              <a:off x="6684895" y="2834970"/>
              <a:ext cx="271066" cy="476947"/>
            </a:xfrm>
            <a:custGeom>
              <a:rect b="b" l="l" r="r" t="t"/>
              <a:pathLst>
                <a:path extrusionOk="0" h="31770" w="18056">
                  <a:moveTo>
                    <a:pt x="12097" y="0"/>
                  </a:moveTo>
                  <a:cubicBezTo>
                    <a:pt x="9604" y="0"/>
                    <a:pt x="7410" y="2541"/>
                    <a:pt x="6068" y="6298"/>
                  </a:cubicBezTo>
                  <a:cubicBezTo>
                    <a:pt x="4737" y="10589"/>
                    <a:pt x="2813" y="19617"/>
                    <a:pt x="1629" y="22724"/>
                  </a:cubicBezTo>
                  <a:cubicBezTo>
                    <a:pt x="445" y="25832"/>
                    <a:pt x="1" y="28496"/>
                    <a:pt x="1" y="28496"/>
                  </a:cubicBezTo>
                  <a:cubicBezTo>
                    <a:pt x="1" y="28496"/>
                    <a:pt x="3860" y="31770"/>
                    <a:pt x="8667" y="31770"/>
                  </a:cubicBezTo>
                  <a:cubicBezTo>
                    <a:pt x="9267" y="31770"/>
                    <a:pt x="9883" y="31719"/>
                    <a:pt x="10508" y="31604"/>
                  </a:cubicBezTo>
                  <a:cubicBezTo>
                    <a:pt x="10508" y="31604"/>
                    <a:pt x="14060" y="22132"/>
                    <a:pt x="15688" y="14141"/>
                  </a:cubicBezTo>
                  <a:cubicBezTo>
                    <a:pt x="17315" y="6150"/>
                    <a:pt x="18055" y="1118"/>
                    <a:pt x="12876" y="82"/>
                  </a:cubicBezTo>
                  <a:cubicBezTo>
                    <a:pt x="12613" y="27"/>
                    <a:pt x="12354" y="0"/>
                    <a:pt x="12097" y="0"/>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5" name="Google Shape;3645;p40"/>
            <p:cNvSpPr/>
            <p:nvPr/>
          </p:nvSpPr>
          <p:spPr>
            <a:xfrm>
              <a:off x="6653804" y="3222773"/>
              <a:ext cx="208839" cy="162480"/>
            </a:xfrm>
            <a:custGeom>
              <a:rect b="b" l="l" r="r" t="t"/>
              <a:pathLst>
                <a:path extrusionOk="0" h="10823" w="13911">
                  <a:moveTo>
                    <a:pt x="2664" y="0"/>
                  </a:moveTo>
                  <a:lnTo>
                    <a:pt x="2664" y="0"/>
                  </a:lnTo>
                  <a:cubicBezTo>
                    <a:pt x="2664" y="0"/>
                    <a:pt x="2072" y="0"/>
                    <a:pt x="1184" y="2516"/>
                  </a:cubicBezTo>
                  <a:cubicBezTo>
                    <a:pt x="296" y="4884"/>
                    <a:pt x="0" y="6511"/>
                    <a:pt x="444" y="7103"/>
                  </a:cubicBezTo>
                  <a:cubicBezTo>
                    <a:pt x="2015" y="9408"/>
                    <a:pt x="5886" y="10823"/>
                    <a:pt x="8485" y="10823"/>
                  </a:cubicBezTo>
                  <a:cubicBezTo>
                    <a:pt x="9558" y="10823"/>
                    <a:pt x="10414" y="10582"/>
                    <a:pt x="10803" y="10063"/>
                  </a:cubicBezTo>
                  <a:cubicBezTo>
                    <a:pt x="11691" y="8731"/>
                    <a:pt x="13911" y="5328"/>
                    <a:pt x="13319" y="3700"/>
                  </a:cubicBezTo>
                  <a:lnTo>
                    <a:pt x="13319" y="3700"/>
                  </a:lnTo>
                  <a:lnTo>
                    <a:pt x="12875" y="4884"/>
                  </a:lnTo>
                  <a:cubicBezTo>
                    <a:pt x="12875" y="4884"/>
                    <a:pt x="12601" y="4923"/>
                    <a:pt x="12074" y="4923"/>
                  </a:cubicBezTo>
                  <a:cubicBezTo>
                    <a:pt x="11153" y="4923"/>
                    <a:pt x="9458" y="4803"/>
                    <a:pt x="7103" y="4144"/>
                  </a:cubicBezTo>
                  <a:cubicBezTo>
                    <a:pt x="4144" y="3108"/>
                    <a:pt x="2368" y="1036"/>
                    <a:pt x="2368" y="1036"/>
                  </a:cubicBezTo>
                  <a:lnTo>
                    <a:pt x="2664" y="0"/>
                  </a:ln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6" name="Google Shape;3646;p40"/>
            <p:cNvSpPr/>
            <p:nvPr/>
          </p:nvSpPr>
          <p:spPr>
            <a:xfrm>
              <a:off x="6153933" y="4771268"/>
              <a:ext cx="368797" cy="249463"/>
            </a:xfrm>
            <a:custGeom>
              <a:rect b="b" l="l" r="r" t="t"/>
              <a:pathLst>
                <a:path extrusionOk="0" h="16617" w="24566">
                  <a:moveTo>
                    <a:pt x="23234" y="0"/>
                  </a:moveTo>
                  <a:lnTo>
                    <a:pt x="15835" y="148"/>
                  </a:lnTo>
                  <a:cubicBezTo>
                    <a:pt x="14355" y="3404"/>
                    <a:pt x="10951" y="5624"/>
                    <a:pt x="5920" y="9175"/>
                  </a:cubicBezTo>
                  <a:cubicBezTo>
                    <a:pt x="888" y="12727"/>
                    <a:pt x="0" y="13911"/>
                    <a:pt x="592" y="14799"/>
                  </a:cubicBezTo>
                  <a:cubicBezTo>
                    <a:pt x="1184" y="15835"/>
                    <a:pt x="3848" y="16427"/>
                    <a:pt x="6364" y="16575"/>
                  </a:cubicBezTo>
                  <a:cubicBezTo>
                    <a:pt x="6586" y="16603"/>
                    <a:pt x="6821" y="16616"/>
                    <a:pt x="7065" y="16616"/>
                  </a:cubicBezTo>
                  <a:cubicBezTo>
                    <a:pt x="9407" y="16616"/>
                    <a:pt x="12556" y="15372"/>
                    <a:pt x="13763" y="13763"/>
                  </a:cubicBezTo>
                  <a:cubicBezTo>
                    <a:pt x="14799" y="12579"/>
                    <a:pt x="17463" y="10803"/>
                    <a:pt x="19238" y="10507"/>
                  </a:cubicBezTo>
                  <a:cubicBezTo>
                    <a:pt x="20866" y="10211"/>
                    <a:pt x="23974" y="8731"/>
                    <a:pt x="24270" y="7696"/>
                  </a:cubicBezTo>
                  <a:cubicBezTo>
                    <a:pt x="24566" y="6512"/>
                    <a:pt x="24270" y="4292"/>
                    <a:pt x="23826" y="2960"/>
                  </a:cubicBezTo>
                  <a:cubicBezTo>
                    <a:pt x="23530" y="1628"/>
                    <a:pt x="23234" y="0"/>
                    <a:pt x="23234" y="0"/>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7" name="Google Shape;3647;p40"/>
            <p:cNvSpPr/>
            <p:nvPr/>
          </p:nvSpPr>
          <p:spPr>
            <a:xfrm>
              <a:off x="6593814" y="5004532"/>
              <a:ext cx="308822" cy="326597"/>
            </a:xfrm>
            <a:custGeom>
              <a:rect b="b" l="l" r="r" t="t"/>
              <a:pathLst>
                <a:path extrusionOk="0" h="21755" w="20571">
                  <a:moveTo>
                    <a:pt x="11395" y="1"/>
                  </a:moveTo>
                  <a:cubicBezTo>
                    <a:pt x="10656" y="4588"/>
                    <a:pt x="8732" y="7400"/>
                    <a:pt x="6660" y="10508"/>
                  </a:cubicBezTo>
                  <a:cubicBezTo>
                    <a:pt x="4884" y="13172"/>
                    <a:pt x="2812" y="15540"/>
                    <a:pt x="740" y="18055"/>
                  </a:cubicBezTo>
                  <a:cubicBezTo>
                    <a:pt x="444" y="18499"/>
                    <a:pt x="148" y="18943"/>
                    <a:pt x="148" y="19387"/>
                  </a:cubicBezTo>
                  <a:cubicBezTo>
                    <a:pt x="0" y="21015"/>
                    <a:pt x="1924" y="21607"/>
                    <a:pt x="3108" y="21755"/>
                  </a:cubicBezTo>
                  <a:cubicBezTo>
                    <a:pt x="4292" y="21755"/>
                    <a:pt x="5476" y="21755"/>
                    <a:pt x="6660" y="21607"/>
                  </a:cubicBezTo>
                  <a:cubicBezTo>
                    <a:pt x="8880" y="21311"/>
                    <a:pt x="10951" y="20423"/>
                    <a:pt x="12283" y="18647"/>
                  </a:cubicBezTo>
                  <a:cubicBezTo>
                    <a:pt x="13615" y="16575"/>
                    <a:pt x="14799" y="14208"/>
                    <a:pt x="16723" y="12580"/>
                  </a:cubicBezTo>
                  <a:cubicBezTo>
                    <a:pt x="17759" y="11692"/>
                    <a:pt x="19091" y="11100"/>
                    <a:pt x="19683" y="9916"/>
                  </a:cubicBezTo>
                  <a:cubicBezTo>
                    <a:pt x="20571" y="8288"/>
                    <a:pt x="20275" y="6660"/>
                    <a:pt x="19831" y="5032"/>
                  </a:cubicBezTo>
                  <a:cubicBezTo>
                    <a:pt x="19683" y="4145"/>
                    <a:pt x="19387" y="3405"/>
                    <a:pt x="19387" y="2517"/>
                  </a:cubicBezTo>
                  <a:cubicBezTo>
                    <a:pt x="19239" y="1629"/>
                    <a:pt x="19091" y="741"/>
                    <a:pt x="19091" y="149"/>
                  </a:cubicBezTo>
                  <a:lnTo>
                    <a:pt x="11395" y="1"/>
                  </a:ln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8" name="Google Shape;3648;p40"/>
            <p:cNvSpPr/>
            <p:nvPr/>
          </p:nvSpPr>
          <p:spPr>
            <a:xfrm>
              <a:off x="6278341" y="3673764"/>
              <a:ext cx="1075285" cy="1346201"/>
            </a:xfrm>
            <a:custGeom>
              <a:rect b="b" l="l" r="r" t="t"/>
              <a:pathLst>
                <a:path extrusionOk="0" h="89672" w="71626">
                  <a:moveTo>
                    <a:pt x="35517" y="0"/>
                  </a:moveTo>
                  <a:cubicBezTo>
                    <a:pt x="35517" y="0"/>
                    <a:pt x="31078" y="3404"/>
                    <a:pt x="27082" y="6068"/>
                  </a:cubicBezTo>
                  <a:cubicBezTo>
                    <a:pt x="22198" y="9324"/>
                    <a:pt x="0" y="23086"/>
                    <a:pt x="0" y="28562"/>
                  </a:cubicBezTo>
                  <a:cubicBezTo>
                    <a:pt x="0" y="32262"/>
                    <a:pt x="7548" y="73254"/>
                    <a:pt x="7548" y="73254"/>
                  </a:cubicBezTo>
                  <a:cubicBezTo>
                    <a:pt x="8644" y="74160"/>
                    <a:pt x="9801" y="74467"/>
                    <a:pt x="10867" y="74467"/>
                  </a:cubicBezTo>
                  <a:cubicBezTo>
                    <a:pt x="13110" y="74467"/>
                    <a:pt x="14947" y="73106"/>
                    <a:pt x="14947" y="73106"/>
                  </a:cubicBezTo>
                  <a:cubicBezTo>
                    <a:pt x="14947" y="73106"/>
                    <a:pt x="16575" y="55792"/>
                    <a:pt x="16723" y="45729"/>
                  </a:cubicBezTo>
                  <a:cubicBezTo>
                    <a:pt x="16871" y="41141"/>
                    <a:pt x="16131" y="34925"/>
                    <a:pt x="16131" y="34925"/>
                  </a:cubicBezTo>
                  <a:lnTo>
                    <a:pt x="40253" y="20867"/>
                  </a:lnTo>
                  <a:lnTo>
                    <a:pt x="40253" y="20867"/>
                  </a:lnTo>
                  <a:cubicBezTo>
                    <a:pt x="37589" y="24862"/>
                    <a:pt x="26786" y="36997"/>
                    <a:pt x="26194" y="39365"/>
                  </a:cubicBezTo>
                  <a:cubicBezTo>
                    <a:pt x="25602" y="42029"/>
                    <a:pt x="27082" y="47948"/>
                    <a:pt x="28710" y="61119"/>
                  </a:cubicBezTo>
                  <a:cubicBezTo>
                    <a:pt x="29894" y="70442"/>
                    <a:pt x="32557" y="88645"/>
                    <a:pt x="32557" y="88645"/>
                  </a:cubicBezTo>
                  <a:cubicBezTo>
                    <a:pt x="33745" y="89419"/>
                    <a:pt x="35022" y="89671"/>
                    <a:pt x="36182" y="89671"/>
                  </a:cubicBezTo>
                  <a:cubicBezTo>
                    <a:pt x="38348" y="89671"/>
                    <a:pt x="40105" y="88793"/>
                    <a:pt x="40105" y="88793"/>
                  </a:cubicBezTo>
                  <a:cubicBezTo>
                    <a:pt x="40105" y="88793"/>
                    <a:pt x="42029" y="64671"/>
                    <a:pt x="41881" y="57272"/>
                  </a:cubicBezTo>
                  <a:cubicBezTo>
                    <a:pt x="41881" y="48836"/>
                    <a:pt x="41141" y="44841"/>
                    <a:pt x="41141" y="44841"/>
                  </a:cubicBezTo>
                  <a:cubicBezTo>
                    <a:pt x="41141" y="44841"/>
                    <a:pt x="47800" y="40993"/>
                    <a:pt x="54607" y="35813"/>
                  </a:cubicBezTo>
                  <a:cubicBezTo>
                    <a:pt x="62895" y="29302"/>
                    <a:pt x="71626" y="24270"/>
                    <a:pt x="68962" y="7252"/>
                  </a:cubicBezTo>
                  <a:lnTo>
                    <a:pt x="35517" y="0"/>
                  </a:lnTo>
                  <a:close/>
                </a:path>
              </a:pathLst>
            </a:custGeom>
            <a:solidFill>
              <a:srgbClr val="7FA8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9" name="Google Shape;3649;p40"/>
            <p:cNvSpPr/>
            <p:nvPr/>
          </p:nvSpPr>
          <p:spPr>
            <a:xfrm>
              <a:off x="6520493" y="3869272"/>
              <a:ext cx="362147" cy="328819"/>
            </a:xfrm>
            <a:custGeom>
              <a:rect b="b" l="l" r="r" t="t"/>
              <a:pathLst>
                <a:path extrusionOk="0" h="21903" w="24123">
                  <a:moveTo>
                    <a:pt x="18647" y="0"/>
                  </a:moveTo>
                  <a:lnTo>
                    <a:pt x="18647" y="0"/>
                  </a:lnTo>
                  <a:cubicBezTo>
                    <a:pt x="18647" y="1"/>
                    <a:pt x="18795" y="3404"/>
                    <a:pt x="19535" y="5920"/>
                  </a:cubicBezTo>
                  <a:cubicBezTo>
                    <a:pt x="20127" y="8584"/>
                    <a:pt x="1" y="21902"/>
                    <a:pt x="1" y="21902"/>
                  </a:cubicBezTo>
                  <a:lnTo>
                    <a:pt x="24123" y="7844"/>
                  </a:lnTo>
                  <a:cubicBezTo>
                    <a:pt x="24123" y="7844"/>
                    <a:pt x="20275" y="5032"/>
                    <a:pt x="18647" y="0"/>
                  </a:cubicBezTo>
                  <a:close/>
                </a:path>
              </a:pathLst>
            </a:custGeom>
            <a:solidFill>
              <a:srgbClr val="597B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0" name="Google Shape;3650;p40"/>
            <p:cNvSpPr/>
            <p:nvPr/>
          </p:nvSpPr>
          <p:spPr>
            <a:xfrm>
              <a:off x="6889290" y="2800652"/>
              <a:ext cx="357703" cy="331281"/>
            </a:xfrm>
            <a:custGeom>
              <a:rect b="b" l="l" r="r" t="t"/>
              <a:pathLst>
                <a:path extrusionOk="0" h="22067" w="23827">
                  <a:moveTo>
                    <a:pt x="18203" y="0"/>
                  </a:moveTo>
                  <a:cubicBezTo>
                    <a:pt x="18203" y="1"/>
                    <a:pt x="5180" y="4440"/>
                    <a:pt x="3552" y="4736"/>
                  </a:cubicBezTo>
                  <a:cubicBezTo>
                    <a:pt x="1925" y="4884"/>
                    <a:pt x="1" y="9176"/>
                    <a:pt x="149" y="14207"/>
                  </a:cubicBezTo>
                  <a:cubicBezTo>
                    <a:pt x="402" y="18517"/>
                    <a:pt x="7930" y="22067"/>
                    <a:pt x="12130" y="22067"/>
                  </a:cubicBezTo>
                  <a:cubicBezTo>
                    <a:pt x="12834" y="22067"/>
                    <a:pt x="13444" y="21967"/>
                    <a:pt x="13911" y="21755"/>
                  </a:cubicBezTo>
                  <a:cubicBezTo>
                    <a:pt x="17167" y="20275"/>
                    <a:pt x="23827" y="13615"/>
                    <a:pt x="22791" y="12727"/>
                  </a:cubicBezTo>
                  <a:cubicBezTo>
                    <a:pt x="21755" y="11987"/>
                    <a:pt x="18203" y="9472"/>
                    <a:pt x="18055" y="8880"/>
                  </a:cubicBezTo>
                  <a:cubicBezTo>
                    <a:pt x="17907" y="8140"/>
                    <a:pt x="18203" y="1"/>
                    <a:pt x="18203"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1" name="Google Shape;3651;p40"/>
            <p:cNvSpPr/>
            <p:nvPr/>
          </p:nvSpPr>
          <p:spPr>
            <a:xfrm>
              <a:off x="6973720" y="2800652"/>
              <a:ext cx="188857" cy="151506"/>
            </a:xfrm>
            <a:custGeom>
              <a:rect b="b" l="l" r="r" t="t"/>
              <a:pathLst>
                <a:path extrusionOk="0" h="10092" w="12580">
                  <a:moveTo>
                    <a:pt x="12579" y="0"/>
                  </a:moveTo>
                  <a:cubicBezTo>
                    <a:pt x="12579" y="1"/>
                    <a:pt x="6364" y="2664"/>
                    <a:pt x="2960" y="3700"/>
                  </a:cubicBezTo>
                  <a:cubicBezTo>
                    <a:pt x="2220" y="5180"/>
                    <a:pt x="0" y="8288"/>
                    <a:pt x="1036" y="9324"/>
                  </a:cubicBezTo>
                  <a:cubicBezTo>
                    <a:pt x="1665" y="9895"/>
                    <a:pt x="2448" y="10092"/>
                    <a:pt x="3250" y="10092"/>
                  </a:cubicBezTo>
                  <a:cubicBezTo>
                    <a:pt x="4523" y="10092"/>
                    <a:pt x="5842" y="9596"/>
                    <a:pt x="6660" y="9324"/>
                  </a:cubicBezTo>
                  <a:cubicBezTo>
                    <a:pt x="8139" y="8732"/>
                    <a:pt x="9471" y="7844"/>
                    <a:pt x="10359" y="7104"/>
                  </a:cubicBezTo>
                  <a:cubicBezTo>
                    <a:pt x="11543" y="6216"/>
                    <a:pt x="12431" y="4736"/>
                    <a:pt x="12431" y="3108"/>
                  </a:cubicBezTo>
                  <a:cubicBezTo>
                    <a:pt x="12579" y="1776"/>
                    <a:pt x="12579" y="1"/>
                    <a:pt x="12579" y="0"/>
                  </a:cubicBezTo>
                  <a:close/>
                </a:path>
              </a:pathLst>
            </a:custGeom>
            <a:solidFill>
              <a:srgbClr val="F28F8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2" name="Google Shape;3652;p40"/>
            <p:cNvSpPr/>
            <p:nvPr/>
          </p:nvSpPr>
          <p:spPr>
            <a:xfrm>
              <a:off x="6769325" y="2834910"/>
              <a:ext cx="559876" cy="1055094"/>
            </a:xfrm>
            <a:custGeom>
              <a:rect b="b" l="l" r="r" t="t"/>
              <a:pathLst>
                <a:path extrusionOk="0" h="70281" w="37294">
                  <a:moveTo>
                    <a:pt x="8873" y="0"/>
                  </a:moveTo>
                  <a:cubicBezTo>
                    <a:pt x="8622" y="0"/>
                    <a:pt x="8376" y="27"/>
                    <a:pt x="8140" y="86"/>
                  </a:cubicBezTo>
                  <a:cubicBezTo>
                    <a:pt x="8140" y="86"/>
                    <a:pt x="4588" y="1862"/>
                    <a:pt x="3108" y="6598"/>
                  </a:cubicBezTo>
                  <a:cubicBezTo>
                    <a:pt x="1628" y="11185"/>
                    <a:pt x="0" y="16809"/>
                    <a:pt x="148" y="25392"/>
                  </a:cubicBezTo>
                  <a:cubicBezTo>
                    <a:pt x="396" y="33436"/>
                    <a:pt x="1057" y="52762"/>
                    <a:pt x="1181" y="56191"/>
                  </a:cubicBezTo>
                  <a:lnTo>
                    <a:pt x="1181" y="56191"/>
                  </a:lnTo>
                  <a:cubicBezTo>
                    <a:pt x="1122" y="56508"/>
                    <a:pt x="410" y="61056"/>
                    <a:pt x="7548" y="65053"/>
                  </a:cubicBezTo>
                  <a:cubicBezTo>
                    <a:pt x="13497" y="68384"/>
                    <a:pt x="19159" y="70281"/>
                    <a:pt x="23766" y="70281"/>
                  </a:cubicBezTo>
                  <a:cubicBezTo>
                    <a:pt x="24888" y="70281"/>
                    <a:pt x="25948" y="70168"/>
                    <a:pt x="26934" y="69936"/>
                  </a:cubicBezTo>
                  <a:cubicBezTo>
                    <a:pt x="31226" y="68900"/>
                    <a:pt x="35665" y="66385"/>
                    <a:pt x="36257" y="63129"/>
                  </a:cubicBezTo>
                  <a:cubicBezTo>
                    <a:pt x="35813" y="57061"/>
                    <a:pt x="34629" y="46850"/>
                    <a:pt x="35665" y="39303"/>
                  </a:cubicBezTo>
                  <a:cubicBezTo>
                    <a:pt x="36553" y="31608"/>
                    <a:pt x="36553" y="25244"/>
                    <a:pt x="36997" y="19177"/>
                  </a:cubicBezTo>
                  <a:cubicBezTo>
                    <a:pt x="37293" y="12961"/>
                    <a:pt x="36109" y="13109"/>
                    <a:pt x="33001" y="10889"/>
                  </a:cubicBezTo>
                  <a:cubicBezTo>
                    <a:pt x="28858" y="7930"/>
                    <a:pt x="27230" y="7190"/>
                    <a:pt x="27230" y="7190"/>
                  </a:cubicBezTo>
                  <a:cubicBezTo>
                    <a:pt x="27230" y="7190"/>
                    <a:pt x="21311" y="15921"/>
                    <a:pt x="13023" y="16809"/>
                  </a:cubicBezTo>
                  <a:cubicBezTo>
                    <a:pt x="10359" y="14293"/>
                    <a:pt x="10212" y="5118"/>
                    <a:pt x="13763" y="2158"/>
                  </a:cubicBezTo>
                  <a:cubicBezTo>
                    <a:pt x="13763" y="2158"/>
                    <a:pt x="11126" y="0"/>
                    <a:pt x="8873" y="0"/>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3" name="Google Shape;3653;p40"/>
            <p:cNvSpPr/>
            <p:nvPr/>
          </p:nvSpPr>
          <p:spPr>
            <a:xfrm>
              <a:off x="6891512" y="2865085"/>
              <a:ext cx="97776" cy="222170"/>
            </a:xfrm>
            <a:custGeom>
              <a:rect b="b" l="l" r="r" t="t"/>
              <a:pathLst>
                <a:path extrusionOk="0" h="14799" w="6513">
                  <a:moveTo>
                    <a:pt x="6512" y="0"/>
                  </a:moveTo>
                  <a:cubicBezTo>
                    <a:pt x="6512" y="0"/>
                    <a:pt x="4884" y="296"/>
                    <a:pt x="3404" y="1924"/>
                  </a:cubicBezTo>
                  <a:cubicBezTo>
                    <a:pt x="2073" y="3700"/>
                    <a:pt x="1" y="7251"/>
                    <a:pt x="445" y="10951"/>
                  </a:cubicBezTo>
                  <a:cubicBezTo>
                    <a:pt x="445" y="10951"/>
                    <a:pt x="1481" y="13023"/>
                    <a:pt x="4884" y="14799"/>
                  </a:cubicBezTo>
                  <a:cubicBezTo>
                    <a:pt x="4884" y="14799"/>
                    <a:pt x="4144" y="10803"/>
                    <a:pt x="4144" y="8731"/>
                  </a:cubicBezTo>
                  <a:cubicBezTo>
                    <a:pt x="4292" y="5920"/>
                    <a:pt x="6512" y="2220"/>
                    <a:pt x="6512" y="2220"/>
                  </a:cubicBezTo>
                  <a:lnTo>
                    <a:pt x="6512" y="0"/>
                  </a:ln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4" name="Google Shape;3654;p40"/>
            <p:cNvSpPr/>
            <p:nvPr/>
          </p:nvSpPr>
          <p:spPr>
            <a:xfrm>
              <a:off x="6898177" y="3001939"/>
              <a:ext cx="66671" cy="91081"/>
            </a:xfrm>
            <a:custGeom>
              <a:rect b="b" l="l" r="r" t="t"/>
              <a:pathLst>
                <a:path extrusionOk="0" h="6067" w="4441">
                  <a:moveTo>
                    <a:pt x="1791" y="1"/>
                  </a:moveTo>
                  <a:cubicBezTo>
                    <a:pt x="857" y="1"/>
                    <a:pt x="1" y="1835"/>
                    <a:pt x="1" y="1835"/>
                  </a:cubicBezTo>
                  <a:cubicBezTo>
                    <a:pt x="1" y="1835"/>
                    <a:pt x="1" y="4055"/>
                    <a:pt x="1481" y="5387"/>
                  </a:cubicBezTo>
                  <a:cubicBezTo>
                    <a:pt x="2002" y="5908"/>
                    <a:pt x="2568" y="6067"/>
                    <a:pt x="3065" y="6067"/>
                  </a:cubicBezTo>
                  <a:cubicBezTo>
                    <a:pt x="3837" y="6067"/>
                    <a:pt x="4440" y="5683"/>
                    <a:pt x="4440" y="5683"/>
                  </a:cubicBezTo>
                  <a:cubicBezTo>
                    <a:pt x="3848" y="4499"/>
                    <a:pt x="2664" y="651"/>
                    <a:pt x="2072" y="59"/>
                  </a:cubicBezTo>
                  <a:cubicBezTo>
                    <a:pt x="1978" y="19"/>
                    <a:pt x="1884" y="1"/>
                    <a:pt x="1791" y="1"/>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5" name="Google Shape;3655;p40"/>
            <p:cNvSpPr/>
            <p:nvPr/>
          </p:nvSpPr>
          <p:spPr>
            <a:xfrm>
              <a:off x="6898177" y="3001939"/>
              <a:ext cx="66671" cy="85316"/>
            </a:xfrm>
            <a:custGeom>
              <a:rect b="b" l="l" r="r" t="t"/>
              <a:pathLst>
                <a:path extrusionOk="0" h="5683" w="4441">
                  <a:moveTo>
                    <a:pt x="1791" y="1"/>
                  </a:moveTo>
                  <a:cubicBezTo>
                    <a:pt x="857" y="1"/>
                    <a:pt x="1" y="1835"/>
                    <a:pt x="1" y="1835"/>
                  </a:cubicBezTo>
                  <a:cubicBezTo>
                    <a:pt x="159" y="1809"/>
                    <a:pt x="308" y="1797"/>
                    <a:pt x="451" y="1797"/>
                  </a:cubicBezTo>
                  <a:cubicBezTo>
                    <a:pt x="1908" y="1797"/>
                    <a:pt x="2582" y="3085"/>
                    <a:pt x="3256" y="3759"/>
                  </a:cubicBezTo>
                  <a:cubicBezTo>
                    <a:pt x="3848" y="4647"/>
                    <a:pt x="4440" y="5683"/>
                    <a:pt x="4440" y="5683"/>
                  </a:cubicBezTo>
                  <a:cubicBezTo>
                    <a:pt x="3848" y="4499"/>
                    <a:pt x="2664" y="651"/>
                    <a:pt x="2072" y="59"/>
                  </a:cubicBezTo>
                  <a:cubicBezTo>
                    <a:pt x="1978" y="19"/>
                    <a:pt x="1884" y="1"/>
                    <a:pt x="1791" y="1"/>
                  </a:cubicBezTo>
                  <a:close/>
                </a:path>
              </a:pathLst>
            </a:custGeom>
            <a:solidFill>
              <a:srgbClr val="C8DBD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6" name="Google Shape;3656;p40"/>
            <p:cNvSpPr/>
            <p:nvPr/>
          </p:nvSpPr>
          <p:spPr>
            <a:xfrm>
              <a:off x="6818206" y="2429213"/>
              <a:ext cx="408790" cy="163441"/>
            </a:xfrm>
            <a:custGeom>
              <a:rect b="b" l="l" r="r" t="t"/>
              <a:pathLst>
                <a:path extrusionOk="0" h="10887" w="27230">
                  <a:moveTo>
                    <a:pt x="17768" y="0"/>
                  </a:moveTo>
                  <a:cubicBezTo>
                    <a:pt x="15110" y="0"/>
                    <a:pt x="12185" y="764"/>
                    <a:pt x="9175" y="1952"/>
                  </a:cubicBezTo>
                  <a:cubicBezTo>
                    <a:pt x="5624" y="3432"/>
                    <a:pt x="0" y="1656"/>
                    <a:pt x="1036" y="5800"/>
                  </a:cubicBezTo>
                  <a:cubicBezTo>
                    <a:pt x="1963" y="9254"/>
                    <a:pt x="6151" y="10886"/>
                    <a:pt x="10543" y="10886"/>
                  </a:cubicBezTo>
                  <a:cubicBezTo>
                    <a:pt x="13865" y="10886"/>
                    <a:pt x="17304" y="9952"/>
                    <a:pt x="19534" y="8168"/>
                  </a:cubicBezTo>
                  <a:cubicBezTo>
                    <a:pt x="19788" y="8041"/>
                    <a:pt x="22548" y="6716"/>
                    <a:pt x="25196" y="6716"/>
                  </a:cubicBezTo>
                  <a:cubicBezTo>
                    <a:pt x="25634" y="6716"/>
                    <a:pt x="26069" y="6752"/>
                    <a:pt x="26490" y="6836"/>
                  </a:cubicBezTo>
                  <a:cubicBezTo>
                    <a:pt x="26490" y="6836"/>
                    <a:pt x="27230" y="4320"/>
                    <a:pt x="23974" y="1952"/>
                  </a:cubicBezTo>
                  <a:cubicBezTo>
                    <a:pt x="22186" y="577"/>
                    <a:pt x="20077" y="0"/>
                    <a:pt x="17768" y="0"/>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7" name="Google Shape;3657;p40"/>
            <p:cNvSpPr/>
            <p:nvPr/>
          </p:nvSpPr>
          <p:spPr>
            <a:xfrm>
              <a:off x="6964833" y="2873973"/>
              <a:ext cx="255498" cy="248832"/>
            </a:xfrm>
            <a:custGeom>
              <a:rect b="b" l="l" r="r" t="t"/>
              <a:pathLst>
                <a:path extrusionOk="0" h="16575" w="17019">
                  <a:moveTo>
                    <a:pt x="13023" y="0"/>
                  </a:moveTo>
                  <a:lnTo>
                    <a:pt x="13023" y="1776"/>
                  </a:lnTo>
                  <a:cubicBezTo>
                    <a:pt x="12875" y="2960"/>
                    <a:pt x="6216" y="7991"/>
                    <a:pt x="4588" y="8583"/>
                  </a:cubicBezTo>
                  <a:cubicBezTo>
                    <a:pt x="2960" y="9175"/>
                    <a:pt x="0" y="14207"/>
                    <a:pt x="0" y="14207"/>
                  </a:cubicBezTo>
                  <a:cubicBezTo>
                    <a:pt x="370" y="14138"/>
                    <a:pt x="729" y="14104"/>
                    <a:pt x="1078" y="14104"/>
                  </a:cubicBezTo>
                  <a:cubicBezTo>
                    <a:pt x="2965" y="14104"/>
                    <a:pt x="4569" y="15076"/>
                    <a:pt x="6068" y="16575"/>
                  </a:cubicBezTo>
                  <a:cubicBezTo>
                    <a:pt x="6068" y="16575"/>
                    <a:pt x="15391" y="12579"/>
                    <a:pt x="17019" y="6216"/>
                  </a:cubicBezTo>
                  <a:cubicBezTo>
                    <a:pt x="17019" y="6216"/>
                    <a:pt x="15243" y="2812"/>
                    <a:pt x="14947" y="1924"/>
                  </a:cubicBezTo>
                  <a:cubicBezTo>
                    <a:pt x="14651" y="1184"/>
                    <a:pt x="13911" y="148"/>
                    <a:pt x="13023" y="0"/>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8" name="Google Shape;3658;p40"/>
            <p:cNvSpPr/>
            <p:nvPr/>
          </p:nvSpPr>
          <p:spPr>
            <a:xfrm>
              <a:off x="6964833" y="3042218"/>
              <a:ext cx="91096" cy="80587"/>
            </a:xfrm>
            <a:custGeom>
              <a:rect b="b" l="l" r="r" t="t"/>
              <a:pathLst>
                <a:path extrusionOk="0" h="5368" w="6068">
                  <a:moveTo>
                    <a:pt x="4078" y="0"/>
                  </a:moveTo>
                  <a:cubicBezTo>
                    <a:pt x="2870" y="0"/>
                    <a:pt x="0" y="3000"/>
                    <a:pt x="0" y="3000"/>
                  </a:cubicBezTo>
                  <a:cubicBezTo>
                    <a:pt x="1332" y="4184"/>
                    <a:pt x="3108" y="5220"/>
                    <a:pt x="6068" y="5368"/>
                  </a:cubicBezTo>
                  <a:cubicBezTo>
                    <a:pt x="6068" y="5368"/>
                    <a:pt x="5328" y="484"/>
                    <a:pt x="4292" y="40"/>
                  </a:cubicBezTo>
                  <a:cubicBezTo>
                    <a:pt x="4228" y="13"/>
                    <a:pt x="4157" y="0"/>
                    <a:pt x="4078" y="0"/>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9" name="Google Shape;3659;p40"/>
            <p:cNvSpPr/>
            <p:nvPr/>
          </p:nvSpPr>
          <p:spPr>
            <a:xfrm>
              <a:off x="6964833" y="3042218"/>
              <a:ext cx="91096" cy="80587"/>
            </a:xfrm>
            <a:custGeom>
              <a:rect b="b" l="l" r="r" t="t"/>
              <a:pathLst>
                <a:path extrusionOk="0" h="5368" w="6068">
                  <a:moveTo>
                    <a:pt x="4078" y="0"/>
                  </a:moveTo>
                  <a:cubicBezTo>
                    <a:pt x="2870" y="0"/>
                    <a:pt x="0" y="3000"/>
                    <a:pt x="0" y="3000"/>
                  </a:cubicBezTo>
                  <a:cubicBezTo>
                    <a:pt x="0" y="3000"/>
                    <a:pt x="1137" y="2621"/>
                    <a:pt x="1970" y="2621"/>
                  </a:cubicBezTo>
                  <a:cubicBezTo>
                    <a:pt x="2179" y="2621"/>
                    <a:pt x="2368" y="2645"/>
                    <a:pt x="2516" y="2704"/>
                  </a:cubicBezTo>
                  <a:cubicBezTo>
                    <a:pt x="3404" y="3000"/>
                    <a:pt x="6068" y="5368"/>
                    <a:pt x="6068" y="5368"/>
                  </a:cubicBezTo>
                  <a:cubicBezTo>
                    <a:pt x="6068" y="5368"/>
                    <a:pt x="5328" y="484"/>
                    <a:pt x="4292" y="40"/>
                  </a:cubicBezTo>
                  <a:cubicBezTo>
                    <a:pt x="4228" y="13"/>
                    <a:pt x="4157" y="0"/>
                    <a:pt x="4078" y="0"/>
                  </a:cubicBezTo>
                  <a:close/>
                </a:path>
              </a:pathLst>
            </a:custGeom>
            <a:solidFill>
              <a:srgbClr val="C8DBD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0" name="Google Shape;3660;p40"/>
            <p:cNvSpPr/>
            <p:nvPr/>
          </p:nvSpPr>
          <p:spPr>
            <a:xfrm>
              <a:off x="6869293" y="2455875"/>
              <a:ext cx="382143" cy="447478"/>
            </a:xfrm>
            <a:custGeom>
              <a:rect b="b" l="l" r="r" t="t"/>
              <a:pathLst>
                <a:path extrusionOk="0" h="29807" w="25455">
                  <a:moveTo>
                    <a:pt x="12355" y="0"/>
                  </a:moveTo>
                  <a:cubicBezTo>
                    <a:pt x="6278" y="0"/>
                    <a:pt x="2035" y="4731"/>
                    <a:pt x="1185" y="10684"/>
                  </a:cubicBezTo>
                  <a:cubicBezTo>
                    <a:pt x="593" y="13939"/>
                    <a:pt x="1" y="20451"/>
                    <a:pt x="2073" y="25482"/>
                  </a:cubicBezTo>
                  <a:cubicBezTo>
                    <a:pt x="3405" y="28294"/>
                    <a:pt x="4736" y="29330"/>
                    <a:pt x="7252" y="29774"/>
                  </a:cubicBezTo>
                  <a:cubicBezTo>
                    <a:pt x="7403" y="29795"/>
                    <a:pt x="7580" y="29806"/>
                    <a:pt x="7780" y="29806"/>
                  </a:cubicBezTo>
                  <a:cubicBezTo>
                    <a:pt x="10314" y="29806"/>
                    <a:pt x="16452" y="28100"/>
                    <a:pt x="18647" y="25630"/>
                  </a:cubicBezTo>
                  <a:cubicBezTo>
                    <a:pt x="18943" y="25186"/>
                    <a:pt x="19535" y="22818"/>
                    <a:pt x="19535" y="22818"/>
                  </a:cubicBezTo>
                  <a:cubicBezTo>
                    <a:pt x="22643" y="20747"/>
                    <a:pt x="24863" y="17343"/>
                    <a:pt x="25159" y="13199"/>
                  </a:cubicBezTo>
                  <a:cubicBezTo>
                    <a:pt x="25455" y="6244"/>
                    <a:pt x="20127" y="324"/>
                    <a:pt x="13172" y="28"/>
                  </a:cubicBezTo>
                  <a:cubicBezTo>
                    <a:pt x="12896" y="10"/>
                    <a:pt x="12624" y="0"/>
                    <a:pt x="12355"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1" name="Google Shape;3661;p40"/>
            <p:cNvSpPr/>
            <p:nvPr/>
          </p:nvSpPr>
          <p:spPr>
            <a:xfrm>
              <a:off x="6900399" y="2454869"/>
              <a:ext cx="351037" cy="345798"/>
            </a:xfrm>
            <a:custGeom>
              <a:rect b="b" l="l" r="r" t="t"/>
              <a:pathLst>
                <a:path extrusionOk="0" h="23034" w="23383">
                  <a:moveTo>
                    <a:pt x="10526" y="1"/>
                  </a:moveTo>
                  <a:cubicBezTo>
                    <a:pt x="6164" y="1"/>
                    <a:pt x="2243" y="2231"/>
                    <a:pt x="1" y="5719"/>
                  </a:cubicBezTo>
                  <a:cubicBezTo>
                    <a:pt x="593" y="6459"/>
                    <a:pt x="2220" y="7199"/>
                    <a:pt x="4440" y="7791"/>
                  </a:cubicBezTo>
                  <a:cubicBezTo>
                    <a:pt x="5643" y="8025"/>
                    <a:pt x="6793" y="8115"/>
                    <a:pt x="7853" y="8115"/>
                  </a:cubicBezTo>
                  <a:cubicBezTo>
                    <a:pt x="11487" y="8115"/>
                    <a:pt x="14059" y="7051"/>
                    <a:pt x="14059" y="7051"/>
                  </a:cubicBezTo>
                  <a:lnTo>
                    <a:pt x="14059" y="7051"/>
                  </a:lnTo>
                  <a:cubicBezTo>
                    <a:pt x="13615" y="8679"/>
                    <a:pt x="14207" y="10011"/>
                    <a:pt x="14947" y="11047"/>
                  </a:cubicBezTo>
                  <a:cubicBezTo>
                    <a:pt x="15835" y="12378"/>
                    <a:pt x="16131" y="14006"/>
                    <a:pt x="15835" y="15486"/>
                  </a:cubicBezTo>
                  <a:cubicBezTo>
                    <a:pt x="15835" y="15930"/>
                    <a:pt x="15687" y="16374"/>
                    <a:pt x="15539" y="16966"/>
                  </a:cubicBezTo>
                  <a:cubicBezTo>
                    <a:pt x="15243" y="18890"/>
                    <a:pt x="16871" y="19038"/>
                    <a:pt x="16871" y="19038"/>
                  </a:cubicBezTo>
                  <a:cubicBezTo>
                    <a:pt x="16871" y="18150"/>
                    <a:pt x="17019" y="17114"/>
                    <a:pt x="17611" y="16522"/>
                  </a:cubicBezTo>
                  <a:cubicBezTo>
                    <a:pt x="21015" y="17558"/>
                    <a:pt x="17759" y="22590"/>
                    <a:pt x="17611" y="23033"/>
                  </a:cubicBezTo>
                  <a:cubicBezTo>
                    <a:pt x="21163" y="20518"/>
                    <a:pt x="23383" y="16226"/>
                    <a:pt x="22939" y="11490"/>
                  </a:cubicBezTo>
                  <a:cubicBezTo>
                    <a:pt x="22495" y="6015"/>
                    <a:pt x="18351" y="1427"/>
                    <a:pt x="13023" y="243"/>
                  </a:cubicBezTo>
                  <a:cubicBezTo>
                    <a:pt x="12181" y="80"/>
                    <a:pt x="11346" y="1"/>
                    <a:pt x="10526" y="1"/>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2" name="Google Shape;3662;p40"/>
            <p:cNvSpPr/>
            <p:nvPr/>
          </p:nvSpPr>
          <p:spPr>
            <a:xfrm>
              <a:off x="7215872" y="3037474"/>
              <a:ext cx="322153" cy="1185552"/>
            </a:xfrm>
            <a:custGeom>
              <a:rect b="b" l="l" r="r" t="t"/>
              <a:pathLst>
                <a:path extrusionOk="0" h="78971" w="21459">
                  <a:moveTo>
                    <a:pt x="5410" y="1"/>
                  </a:moveTo>
                  <a:cubicBezTo>
                    <a:pt x="4363" y="1"/>
                    <a:pt x="3413" y="528"/>
                    <a:pt x="2665" y="1392"/>
                  </a:cubicBezTo>
                  <a:cubicBezTo>
                    <a:pt x="1037" y="3316"/>
                    <a:pt x="1" y="5240"/>
                    <a:pt x="1629" y="9235"/>
                  </a:cubicBezTo>
                  <a:cubicBezTo>
                    <a:pt x="3108" y="13231"/>
                    <a:pt x="7844" y="22702"/>
                    <a:pt x="10064" y="29806"/>
                  </a:cubicBezTo>
                  <a:cubicBezTo>
                    <a:pt x="11100" y="33357"/>
                    <a:pt x="12580" y="41497"/>
                    <a:pt x="11840" y="48008"/>
                  </a:cubicBezTo>
                  <a:cubicBezTo>
                    <a:pt x="11248" y="53484"/>
                    <a:pt x="10064" y="59255"/>
                    <a:pt x="9028" y="60883"/>
                  </a:cubicBezTo>
                  <a:cubicBezTo>
                    <a:pt x="7992" y="62511"/>
                    <a:pt x="7252" y="62955"/>
                    <a:pt x="5624" y="64139"/>
                  </a:cubicBezTo>
                  <a:cubicBezTo>
                    <a:pt x="3700" y="65323"/>
                    <a:pt x="2960" y="66654"/>
                    <a:pt x="1629" y="67690"/>
                  </a:cubicBezTo>
                  <a:cubicBezTo>
                    <a:pt x="297" y="68726"/>
                    <a:pt x="297" y="68578"/>
                    <a:pt x="593" y="69318"/>
                  </a:cubicBezTo>
                  <a:cubicBezTo>
                    <a:pt x="825" y="69705"/>
                    <a:pt x="1420" y="69930"/>
                    <a:pt x="2126" y="69930"/>
                  </a:cubicBezTo>
                  <a:cubicBezTo>
                    <a:pt x="2771" y="69930"/>
                    <a:pt x="3509" y="69742"/>
                    <a:pt x="4144" y="69318"/>
                  </a:cubicBezTo>
                  <a:cubicBezTo>
                    <a:pt x="5624" y="68578"/>
                    <a:pt x="6068" y="67690"/>
                    <a:pt x="6512" y="67542"/>
                  </a:cubicBezTo>
                  <a:cubicBezTo>
                    <a:pt x="6808" y="67542"/>
                    <a:pt x="6364" y="68726"/>
                    <a:pt x="5328" y="70354"/>
                  </a:cubicBezTo>
                  <a:cubicBezTo>
                    <a:pt x="3848" y="72426"/>
                    <a:pt x="2369" y="73314"/>
                    <a:pt x="1481" y="74350"/>
                  </a:cubicBezTo>
                  <a:cubicBezTo>
                    <a:pt x="534" y="75297"/>
                    <a:pt x="1318" y="75996"/>
                    <a:pt x="1912" y="75996"/>
                  </a:cubicBezTo>
                  <a:cubicBezTo>
                    <a:pt x="1968" y="75996"/>
                    <a:pt x="2022" y="75990"/>
                    <a:pt x="2073" y="75978"/>
                  </a:cubicBezTo>
                  <a:cubicBezTo>
                    <a:pt x="2665" y="75978"/>
                    <a:pt x="3700" y="75682"/>
                    <a:pt x="5328" y="74350"/>
                  </a:cubicBezTo>
                  <a:cubicBezTo>
                    <a:pt x="6956" y="73018"/>
                    <a:pt x="8584" y="71094"/>
                    <a:pt x="8584" y="71094"/>
                  </a:cubicBezTo>
                  <a:lnTo>
                    <a:pt x="8584" y="71094"/>
                  </a:lnTo>
                  <a:cubicBezTo>
                    <a:pt x="8584" y="71094"/>
                    <a:pt x="7992" y="72574"/>
                    <a:pt x="6660" y="74350"/>
                  </a:cubicBezTo>
                  <a:cubicBezTo>
                    <a:pt x="5328" y="76126"/>
                    <a:pt x="4588" y="76718"/>
                    <a:pt x="3848" y="77605"/>
                  </a:cubicBezTo>
                  <a:cubicBezTo>
                    <a:pt x="3440" y="78320"/>
                    <a:pt x="4159" y="78824"/>
                    <a:pt x="4985" y="78824"/>
                  </a:cubicBezTo>
                  <a:cubicBezTo>
                    <a:pt x="5355" y="78824"/>
                    <a:pt x="5747" y="78723"/>
                    <a:pt x="6068" y="78493"/>
                  </a:cubicBezTo>
                  <a:cubicBezTo>
                    <a:pt x="6956" y="77901"/>
                    <a:pt x="8140" y="76866"/>
                    <a:pt x="9028" y="75682"/>
                  </a:cubicBezTo>
                  <a:cubicBezTo>
                    <a:pt x="10064" y="74498"/>
                    <a:pt x="11395" y="72278"/>
                    <a:pt x="11396" y="72278"/>
                  </a:cubicBezTo>
                  <a:lnTo>
                    <a:pt x="11396" y="72278"/>
                  </a:lnTo>
                  <a:cubicBezTo>
                    <a:pt x="10656" y="74646"/>
                    <a:pt x="9324" y="76126"/>
                    <a:pt x="8584" y="77161"/>
                  </a:cubicBezTo>
                  <a:cubicBezTo>
                    <a:pt x="7992" y="78049"/>
                    <a:pt x="7992" y="78789"/>
                    <a:pt x="8584" y="78937"/>
                  </a:cubicBezTo>
                  <a:cubicBezTo>
                    <a:pt x="8667" y="78958"/>
                    <a:pt x="8756" y="78970"/>
                    <a:pt x="8852" y="78970"/>
                  </a:cubicBezTo>
                  <a:cubicBezTo>
                    <a:pt x="9443" y="78970"/>
                    <a:pt x="10313" y="78519"/>
                    <a:pt x="11840" y="76866"/>
                  </a:cubicBezTo>
                  <a:cubicBezTo>
                    <a:pt x="13468" y="74942"/>
                    <a:pt x="14947" y="71686"/>
                    <a:pt x="15687" y="68726"/>
                  </a:cubicBezTo>
                  <a:cubicBezTo>
                    <a:pt x="16279" y="65766"/>
                    <a:pt x="16279" y="64435"/>
                    <a:pt x="16723" y="62955"/>
                  </a:cubicBezTo>
                  <a:cubicBezTo>
                    <a:pt x="18647" y="57479"/>
                    <a:pt x="20127" y="53040"/>
                    <a:pt x="20719" y="47268"/>
                  </a:cubicBezTo>
                  <a:cubicBezTo>
                    <a:pt x="21459" y="38981"/>
                    <a:pt x="20571" y="32469"/>
                    <a:pt x="19683" y="28474"/>
                  </a:cubicBezTo>
                  <a:cubicBezTo>
                    <a:pt x="17759" y="20334"/>
                    <a:pt x="13616" y="10123"/>
                    <a:pt x="10656" y="4648"/>
                  </a:cubicBezTo>
                  <a:cubicBezTo>
                    <a:pt x="8938" y="1302"/>
                    <a:pt x="7054" y="1"/>
                    <a:pt x="5410"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3" name="Google Shape;3663;p40"/>
            <p:cNvSpPr/>
            <p:nvPr/>
          </p:nvSpPr>
          <p:spPr>
            <a:xfrm>
              <a:off x="7213650" y="3028962"/>
              <a:ext cx="295491" cy="467294"/>
            </a:xfrm>
            <a:custGeom>
              <a:rect b="b" l="l" r="r" t="t"/>
              <a:pathLst>
                <a:path extrusionOk="0" h="31127" w="19683">
                  <a:moveTo>
                    <a:pt x="5454" y="0"/>
                  </a:moveTo>
                  <a:cubicBezTo>
                    <a:pt x="4735" y="0"/>
                    <a:pt x="3960" y="201"/>
                    <a:pt x="3108" y="627"/>
                  </a:cubicBezTo>
                  <a:cubicBezTo>
                    <a:pt x="445" y="1811"/>
                    <a:pt x="1" y="5511"/>
                    <a:pt x="1333" y="9654"/>
                  </a:cubicBezTo>
                  <a:cubicBezTo>
                    <a:pt x="2665" y="13798"/>
                    <a:pt x="6512" y="22381"/>
                    <a:pt x="7400" y="25489"/>
                  </a:cubicBezTo>
                  <a:cubicBezTo>
                    <a:pt x="8288" y="28745"/>
                    <a:pt x="9472" y="31112"/>
                    <a:pt x="9472" y="31112"/>
                  </a:cubicBezTo>
                  <a:cubicBezTo>
                    <a:pt x="9472" y="31112"/>
                    <a:pt x="9675" y="31126"/>
                    <a:pt x="10029" y="31126"/>
                  </a:cubicBezTo>
                  <a:cubicBezTo>
                    <a:pt x="11682" y="31126"/>
                    <a:pt x="16636" y="30825"/>
                    <a:pt x="19683" y="27413"/>
                  </a:cubicBezTo>
                  <a:cubicBezTo>
                    <a:pt x="19683" y="27413"/>
                    <a:pt x="17019" y="17646"/>
                    <a:pt x="13616" y="10246"/>
                  </a:cubicBezTo>
                  <a:cubicBezTo>
                    <a:pt x="10824" y="4178"/>
                    <a:pt x="8729" y="0"/>
                    <a:pt x="5454" y="0"/>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4" name="Google Shape;3664;p40"/>
            <p:cNvSpPr/>
            <p:nvPr/>
          </p:nvSpPr>
          <p:spPr>
            <a:xfrm>
              <a:off x="7333630" y="3409379"/>
              <a:ext cx="195508" cy="159748"/>
            </a:xfrm>
            <a:custGeom>
              <a:rect b="b" l="l" r="r" t="t"/>
              <a:pathLst>
                <a:path extrusionOk="0" h="10641" w="13023">
                  <a:moveTo>
                    <a:pt x="11247" y="1"/>
                  </a:moveTo>
                  <a:lnTo>
                    <a:pt x="11543" y="1185"/>
                  </a:lnTo>
                  <a:cubicBezTo>
                    <a:pt x="11543" y="1185"/>
                    <a:pt x="10063" y="2665"/>
                    <a:pt x="6363" y="3997"/>
                  </a:cubicBezTo>
                  <a:cubicBezTo>
                    <a:pt x="5145" y="4423"/>
                    <a:pt x="4001" y="4549"/>
                    <a:pt x="3078" y="4549"/>
                  </a:cubicBezTo>
                  <a:cubicBezTo>
                    <a:pt x="1758" y="4549"/>
                    <a:pt x="888" y="4293"/>
                    <a:pt x="888" y="4293"/>
                  </a:cubicBezTo>
                  <a:lnTo>
                    <a:pt x="444" y="3405"/>
                  </a:lnTo>
                  <a:lnTo>
                    <a:pt x="444" y="3405"/>
                  </a:lnTo>
                  <a:cubicBezTo>
                    <a:pt x="444" y="3405"/>
                    <a:pt x="0" y="3701"/>
                    <a:pt x="740" y="6216"/>
                  </a:cubicBezTo>
                  <a:cubicBezTo>
                    <a:pt x="1480" y="8732"/>
                    <a:pt x="2220" y="10064"/>
                    <a:pt x="2812" y="10360"/>
                  </a:cubicBezTo>
                  <a:cubicBezTo>
                    <a:pt x="3441" y="10554"/>
                    <a:pt x="4137" y="10640"/>
                    <a:pt x="4862" y="10640"/>
                  </a:cubicBezTo>
                  <a:cubicBezTo>
                    <a:pt x="8570" y="10640"/>
                    <a:pt x="13023" y="8369"/>
                    <a:pt x="13023" y="6512"/>
                  </a:cubicBezTo>
                  <a:cubicBezTo>
                    <a:pt x="13023" y="5033"/>
                    <a:pt x="12727" y="889"/>
                    <a:pt x="11247" y="1"/>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5" name="Google Shape;3665;p40"/>
            <p:cNvSpPr/>
            <p:nvPr/>
          </p:nvSpPr>
          <p:spPr>
            <a:xfrm>
              <a:off x="7162563" y="2687187"/>
              <a:ext cx="97311" cy="122427"/>
            </a:xfrm>
            <a:custGeom>
              <a:rect b="b" l="l" r="r" t="t"/>
              <a:pathLst>
                <a:path extrusionOk="0" h="8155" w="6482">
                  <a:moveTo>
                    <a:pt x="2538" y="0"/>
                  </a:moveTo>
                  <a:cubicBezTo>
                    <a:pt x="1537" y="0"/>
                    <a:pt x="554" y="479"/>
                    <a:pt x="148" y="1047"/>
                  </a:cubicBezTo>
                  <a:lnTo>
                    <a:pt x="0" y="7410"/>
                  </a:lnTo>
                  <a:cubicBezTo>
                    <a:pt x="0" y="7410"/>
                    <a:pt x="296" y="8150"/>
                    <a:pt x="1628" y="8150"/>
                  </a:cubicBezTo>
                  <a:cubicBezTo>
                    <a:pt x="1665" y="8153"/>
                    <a:pt x="1703" y="8154"/>
                    <a:pt x="1741" y="8154"/>
                  </a:cubicBezTo>
                  <a:cubicBezTo>
                    <a:pt x="3936" y="8154"/>
                    <a:pt x="6482" y="3959"/>
                    <a:pt x="4736" y="1195"/>
                  </a:cubicBezTo>
                  <a:cubicBezTo>
                    <a:pt x="4201" y="326"/>
                    <a:pt x="3364" y="0"/>
                    <a:pt x="2538"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6" name="Google Shape;3666;p40"/>
            <p:cNvSpPr/>
            <p:nvPr/>
          </p:nvSpPr>
          <p:spPr>
            <a:xfrm>
              <a:off x="6316113" y="3747640"/>
              <a:ext cx="824246" cy="472669"/>
            </a:xfrm>
            <a:custGeom>
              <a:rect b="b" l="l" r="r" t="t"/>
              <a:pathLst>
                <a:path extrusionOk="0" h="31485" w="54904">
                  <a:moveTo>
                    <a:pt x="20126" y="0"/>
                  </a:moveTo>
                  <a:cubicBezTo>
                    <a:pt x="19941" y="0"/>
                    <a:pt x="19756" y="37"/>
                    <a:pt x="19534" y="111"/>
                  </a:cubicBezTo>
                  <a:lnTo>
                    <a:pt x="0" y="11506"/>
                  </a:lnTo>
                  <a:lnTo>
                    <a:pt x="34925" y="31484"/>
                  </a:lnTo>
                  <a:lnTo>
                    <a:pt x="54903" y="19941"/>
                  </a:lnTo>
                  <a:lnTo>
                    <a:pt x="20718" y="111"/>
                  </a:lnTo>
                  <a:cubicBezTo>
                    <a:pt x="20496" y="37"/>
                    <a:pt x="20311" y="0"/>
                    <a:pt x="20126" y="0"/>
                  </a:cubicBezTo>
                  <a:close/>
                </a:path>
              </a:pathLst>
            </a:custGeom>
            <a:solidFill>
              <a:srgbClr val="EFF6F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7" name="Google Shape;3667;p40"/>
            <p:cNvSpPr/>
            <p:nvPr/>
          </p:nvSpPr>
          <p:spPr>
            <a:xfrm>
              <a:off x="6378310" y="3838166"/>
              <a:ext cx="622088" cy="357703"/>
            </a:xfrm>
            <a:custGeom>
              <a:rect b="b" l="l" r="r" t="t"/>
              <a:pathLst>
                <a:path extrusionOk="0" h="23827" w="41438">
                  <a:moveTo>
                    <a:pt x="10656" y="1"/>
                  </a:moveTo>
                  <a:lnTo>
                    <a:pt x="1" y="6068"/>
                  </a:lnTo>
                  <a:lnTo>
                    <a:pt x="30930" y="23826"/>
                  </a:lnTo>
                  <a:lnTo>
                    <a:pt x="41437" y="17759"/>
                  </a:lnTo>
                  <a:lnTo>
                    <a:pt x="10656" y="1"/>
                  </a:lnTo>
                  <a:close/>
                </a:path>
              </a:pathLst>
            </a:custGeom>
            <a:solidFill>
              <a:srgbClr val="AAD1F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8" name="Google Shape;3668;p40"/>
            <p:cNvSpPr/>
            <p:nvPr/>
          </p:nvSpPr>
          <p:spPr>
            <a:xfrm>
              <a:off x="6698226" y="3860384"/>
              <a:ext cx="222185" cy="128867"/>
            </a:xfrm>
            <a:custGeom>
              <a:rect b="b" l="l" r="r" t="t"/>
              <a:pathLst>
                <a:path extrusionOk="0" h="8584" w="14800">
                  <a:moveTo>
                    <a:pt x="5328" y="0"/>
                  </a:moveTo>
                  <a:lnTo>
                    <a:pt x="1" y="3108"/>
                  </a:lnTo>
                  <a:lnTo>
                    <a:pt x="149" y="3256"/>
                  </a:lnTo>
                  <a:lnTo>
                    <a:pt x="9472" y="8584"/>
                  </a:lnTo>
                  <a:lnTo>
                    <a:pt x="14504" y="5624"/>
                  </a:lnTo>
                  <a:lnTo>
                    <a:pt x="14800" y="5476"/>
                  </a:lnTo>
                  <a:lnTo>
                    <a:pt x="5328" y="0"/>
                  </a:lnTo>
                  <a:close/>
                </a:path>
              </a:pathLst>
            </a:custGeom>
            <a:solidFill>
              <a:srgbClr val="AEB5B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9" name="Google Shape;3669;p40"/>
            <p:cNvSpPr/>
            <p:nvPr/>
          </p:nvSpPr>
          <p:spPr>
            <a:xfrm>
              <a:off x="6700448" y="3864828"/>
              <a:ext cx="215519" cy="124424"/>
            </a:xfrm>
            <a:custGeom>
              <a:rect b="b" l="l" r="r" t="t"/>
              <a:pathLst>
                <a:path extrusionOk="0" h="8288" w="14356">
                  <a:moveTo>
                    <a:pt x="5180" y="0"/>
                  </a:moveTo>
                  <a:lnTo>
                    <a:pt x="1" y="2960"/>
                  </a:lnTo>
                  <a:lnTo>
                    <a:pt x="9324" y="8288"/>
                  </a:lnTo>
                  <a:lnTo>
                    <a:pt x="14356" y="5328"/>
                  </a:lnTo>
                  <a:lnTo>
                    <a:pt x="5180" y="0"/>
                  </a:lnTo>
                  <a:close/>
                </a:path>
              </a:pathLst>
            </a:custGeom>
            <a:solidFill>
              <a:srgbClr val="AAD1F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0" name="Google Shape;3670;p40"/>
            <p:cNvSpPr/>
            <p:nvPr/>
          </p:nvSpPr>
          <p:spPr>
            <a:xfrm>
              <a:off x="6316113" y="3920374"/>
              <a:ext cx="824246" cy="319931"/>
            </a:xfrm>
            <a:custGeom>
              <a:rect b="b" l="l" r="r" t="t"/>
              <a:pathLst>
                <a:path extrusionOk="0" h="21311" w="54904">
                  <a:moveTo>
                    <a:pt x="0" y="0"/>
                  </a:moveTo>
                  <a:lnTo>
                    <a:pt x="0" y="444"/>
                  </a:lnTo>
                  <a:cubicBezTo>
                    <a:pt x="0" y="1036"/>
                    <a:pt x="444" y="1628"/>
                    <a:pt x="1036" y="2072"/>
                  </a:cubicBezTo>
                  <a:lnTo>
                    <a:pt x="33889" y="21014"/>
                  </a:lnTo>
                  <a:cubicBezTo>
                    <a:pt x="34185" y="21310"/>
                    <a:pt x="34481" y="21310"/>
                    <a:pt x="34925" y="21310"/>
                  </a:cubicBezTo>
                  <a:cubicBezTo>
                    <a:pt x="35221" y="21310"/>
                    <a:pt x="35517" y="21162"/>
                    <a:pt x="35813" y="21014"/>
                  </a:cubicBezTo>
                  <a:lnTo>
                    <a:pt x="54015" y="10507"/>
                  </a:lnTo>
                  <a:cubicBezTo>
                    <a:pt x="54607" y="10211"/>
                    <a:pt x="54903" y="9619"/>
                    <a:pt x="54903" y="8879"/>
                  </a:cubicBezTo>
                  <a:lnTo>
                    <a:pt x="54903" y="8435"/>
                  </a:lnTo>
                  <a:lnTo>
                    <a:pt x="34925" y="19978"/>
                  </a:lnTo>
                  <a:lnTo>
                    <a:pt x="0" y="0"/>
                  </a:ln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1" name="Google Shape;3671;p40"/>
            <p:cNvSpPr/>
            <p:nvPr/>
          </p:nvSpPr>
          <p:spPr>
            <a:xfrm>
              <a:off x="6316113" y="3920374"/>
              <a:ext cx="524312" cy="319931"/>
            </a:xfrm>
            <a:custGeom>
              <a:rect b="b" l="l" r="r" t="t"/>
              <a:pathLst>
                <a:path extrusionOk="0" h="21311" w="34925">
                  <a:moveTo>
                    <a:pt x="0" y="0"/>
                  </a:moveTo>
                  <a:lnTo>
                    <a:pt x="0" y="444"/>
                  </a:lnTo>
                  <a:cubicBezTo>
                    <a:pt x="0" y="1036"/>
                    <a:pt x="444" y="1628"/>
                    <a:pt x="1036" y="2072"/>
                  </a:cubicBezTo>
                  <a:lnTo>
                    <a:pt x="33889" y="21014"/>
                  </a:lnTo>
                  <a:cubicBezTo>
                    <a:pt x="34185" y="21310"/>
                    <a:pt x="34481" y="21310"/>
                    <a:pt x="34925" y="21310"/>
                  </a:cubicBezTo>
                  <a:lnTo>
                    <a:pt x="34925" y="20126"/>
                  </a:lnTo>
                  <a:lnTo>
                    <a:pt x="0" y="0"/>
                  </a:lnTo>
                  <a:close/>
                </a:path>
              </a:pathLst>
            </a:custGeom>
            <a:solidFill>
              <a:srgbClr val="AAD1F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2" name="Google Shape;3672;p40"/>
            <p:cNvSpPr/>
            <p:nvPr/>
          </p:nvSpPr>
          <p:spPr>
            <a:xfrm>
              <a:off x="6238348" y="3564908"/>
              <a:ext cx="593204" cy="662937"/>
            </a:xfrm>
            <a:custGeom>
              <a:rect b="b" l="l" r="r" t="t"/>
              <a:pathLst>
                <a:path extrusionOk="0" h="44159" w="39514">
                  <a:moveTo>
                    <a:pt x="741" y="0"/>
                  </a:moveTo>
                  <a:cubicBezTo>
                    <a:pt x="297" y="444"/>
                    <a:pt x="1" y="888"/>
                    <a:pt x="1" y="1480"/>
                  </a:cubicBezTo>
                  <a:cubicBezTo>
                    <a:pt x="1" y="1628"/>
                    <a:pt x="1" y="1776"/>
                    <a:pt x="149" y="1924"/>
                  </a:cubicBezTo>
                  <a:lnTo>
                    <a:pt x="3700" y="23382"/>
                  </a:lnTo>
                  <a:cubicBezTo>
                    <a:pt x="3848" y="23974"/>
                    <a:pt x="4144" y="24566"/>
                    <a:pt x="4736" y="24862"/>
                  </a:cubicBezTo>
                  <a:lnTo>
                    <a:pt x="37589" y="43804"/>
                  </a:lnTo>
                  <a:cubicBezTo>
                    <a:pt x="37915" y="44049"/>
                    <a:pt x="38286" y="44159"/>
                    <a:pt x="38652" y="44159"/>
                  </a:cubicBezTo>
                  <a:cubicBezTo>
                    <a:pt x="38951" y="44159"/>
                    <a:pt x="39247" y="44085"/>
                    <a:pt x="39513" y="43952"/>
                  </a:cubicBezTo>
                  <a:lnTo>
                    <a:pt x="35665" y="20718"/>
                  </a:lnTo>
                  <a:cubicBezTo>
                    <a:pt x="35517" y="20274"/>
                    <a:pt x="35221" y="19830"/>
                    <a:pt x="34777" y="19682"/>
                  </a:cubicBezTo>
                  <a:lnTo>
                    <a:pt x="741" y="0"/>
                  </a:lnTo>
                  <a:close/>
                </a:path>
              </a:pathLst>
            </a:custGeom>
            <a:solidFill>
              <a:srgbClr val="EFF6F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3" name="Google Shape;3673;p40"/>
            <p:cNvSpPr/>
            <p:nvPr/>
          </p:nvSpPr>
          <p:spPr>
            <a:xfrm>
              <a:off x="6249457" y="3560464"/>
              <a:ext cx="590967" cy="664288"/>
            </a:xfrm>
            <a:custGeom>
              <a:rect b="b" l="l" r="r" t="t"/>
              <a:pathLst>
                <a:path extrusionOk="0" h="44249" w="39365">
                  <a:moveTo>
                    <a:pt x="445" y="0"/>
                  </a:moveTo>
                  <a:cubicBezTo>
                    <a:pt x="297" y="0"/>
                    <a:pt x="149" y="148"/>
                    <a:pt x="1" y="296"/>
                  </a:cubicBezTo>
                  <a:lnTo>
                    <a:pt x="34037" y="19978"/>
                  </a:lnTo>
                  <a:cubicBezTo>
                    <a:pt x="34481" y="20274"/>
                    <a:pt x="34777" y="20570"/>
                    <a:pt x="34925" y="21162"/>
                  </a:cubicBezTo>
                  <a:lnTo>
                    <a:pt x="38773" y="44248"/>
                  </a:lnTo>
                  <a:cubicBezTo>
                    <a:pt x="38921" y="44248"/>
                    <a:pt x="38921" y="44248"/>
                    <a:pt x="39069" y="44100"/>
                  </a:cubicBezTo>
                  <a:lnTo>
                    <a:pt x="39365" y="44100"/>
                  </a:lnTo>
                  <a:lnTo>
                    <a:pt x="35369" y="20866"/>
                  </a:lnTo>
                  <a:cubicBezTo>
                    <a:pt x="35369" y="20274"/>
                    <a:pt x="35073" y="19830"/>
                    <a:pt x="34629" y="19682"/>
                  </a:cubicBezTo>
                  <a:lnTo>
                    <a:pt x="445" y="0"/>
                  </a:ln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4" name="Google Shape;3674;p40"/>
            <p:cNvSpPr/>
            <p:nvPr/>
          </p:nvSpPr>
          <p:spPr>
            <a:xfrm>
              <a:off x="6465742" y="3857892"/>
              <a:ext cx="90961" cy="91636"/>
            </a:xfrm>
            <a:custGeom>
              <a:rect b="b" l="l" r="r" t="t"/>
              <a:pathLst>
                <a:path extrusionOk="0" h="6104" w="6059">
                  <a:moveTo>
                    <a:pt x="1131" y="0"/>
                  </a:moveTo>
                  <a:cubicBezTo>
                    <a:pt x="399" y="0"/>
                    <a:pt x="1" y="490"/>
                    <a:pt x="96" y="1350"/>
                  </a:cubicBezTo>
                  <a:cubicBezTo>
                    <a:pt x="392" y="2830"/>
                    <a:pt x="1872" y="4754"/>
                    <a:pt x="3500" y="5642"/>
                  </a:cubicBezTo>
                  <a:cubicBezTo>
                    <a:pt x="4024" y="5956"/>
                    <a:pt x="4511" y="6104"/>
                    <a:pt x="4909" y="6104"/>
                  </a:cubicBezTo>
                  <a:cubicBezTo>
                    <a:pt x="5633" y="6104"/>
                    <a:pt x="6059" y="5614"/>
                    <a:pt x="5868" y="4754"/>
                  </a:cubicBezTo>
                  <a:cubicBezTo>
                    <a:pt x="5572" y="3274"/>
                    <a:pt x="4092" y="1350"/>
                    <a:pt x="2612" y="462"/>
                  </a:cubicBezTo>
                  <a:cubicBezTo>
                    <a:pt x="2035" y="148"/>
                    <a:pt x="1533" y="0"/>
                    <a:pt x="1131" y="0"/>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675" name="Google Shape;3675;p40"/>
          <p:cNvSpPr txBox="1"/>
          <p:nvPr>
            <p:ph idx="1" type="body"/>
          </p:nvPr>
        </p:nvSpPr>
        <p:spPr>
          <a:xfrm>
            <a:off x="433325" y="546375"/>
            <a:ext cx="5818500" cy="35241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Clr>
                <a:schemeClr val="dk1"/>
              </a:buClr>
              <a:buSzPts val="1100"/>
              <a:buFont typeface="Arial"/>
              <a:buNone/>
            </a:pPr>
            <a:r>
              <a:rPr b="1" lang="en" sz="2200">
                <a:solidFill>
                  <a:srgbClr val="000000"/>
                </a:solidFill>
                <a:latin typeface="Arial"/>
                <a:ea typeface="Arial"/>
                <a:cs typeface="Arial"/>
                <a:sym typeface="Arial"/>
              </a:rPr>
              <a:t>MKIS</a:t>
            </a:r>
            <a:r>
              <a:rPr lang="en" sz="2200">
                <a:solidFill>
                  <a:srgbClr val="000000"/>
                </a:solidFill>
                <a:latin typeface="Arial"/>
                <a:ea typeface="Arial"/>
                <a:cs typeface="Arial"/>
                <a:sym typeface="Arial"/>
              </a:rPr>
              <a:t> is a computerized system that is designed to provide an organized flow of information to enable and support the marketing activities of an organization. The </a:t>
            </a:r>
            <a:r>
              <a:rPr b="1" lang="en" sz="2200">
                <a:solidFill>
                  <a:srgbClr val="000000"/>
                </a:solidFill>
                <a:latin typeface="Arial"/>
                <a:ea typeface="Arial"/>
                <a:cs typeface="Arial"/>
                <a:sym typeface="Arial"/>
              </a:rPr>
              <a:t>MKIS</a:t>
            </a:r>
            <a:r>
              <a:rPr lang="en" sz="2200">
                <a:solidFill>
                  <a:srgbClr val="000000"/>
                </a:solidFill>
                <a:latin typeface="Arial"/>
                <a:ea typeface="Arial"/>
                <a:cs typeface="Arial"/>
                <a:sym typeface="Arial"/>
              </a:rPr>
              <a:t> serves collaborative, analytical and operational needs. In the collaborative mode, the </a:t>
            </a:r>
            <a:r>
              <a:rPr b="1" lang="en" sz="2200">
                <a:solidFill>
                  <a:srgbClr val="000000"/>
                </a:solidFill>
                <a:latin typeface="Arial"/>
                <a:ea typeface="Arial"/>
                <a:cs typeface="Arial"/>
                <a:sym typeface="Arial"/>
              </a:rPr>
              <a:t>MKIS</a:t>
            </a:r>
            <a:r>
              <a:rPr lang="en" sz="2200">
                <a:solidFill>
                  <a:srgbClr val="000000"/>
                </a:solidFill>
                <a:latin typeface="Arial"/>
                <a:ea typeface="Arial"/>
                <a:cs typeface="Arial"/>
                <a:sym typeface="Arial"/>
              </a:rPr>
              <a:t> enables managers to share information and work together virtually. In addition, the </a:t>
            </a:r>
            <a:r>
              <a:rPr b="1" lang="en" sz="2200">
                <a:solidFill>
                  <a:srgbClr val="000000"/>
                </a:solidFill>
                <a:latin typeface="Arial"/>
                <a:ea typeface="Arial"/>
                <a:cs typeface="Arial"/>
                <a:sym typeface="Arial"/>
              </a:rPr>
              <a:t>MKIS</a:t>
            </a:r>
            <a:r>
              <a:rPr lang="en" sz="2200">
                <a:solidFill>
                  <a:srgbClr val="000000"/>
                </a:solidFill>
                <a:latin typeface="Arial"/>
                <a:ea typeface="Arial"/>
                <a:cs typeface="Arial"/>
                <a:sym typeface="Arial"/>
              </a:rPr>
              <a:t> can enable marketers to collaborate with customers on product designs and customer requirements. </a:t>
            </a:r>
            <a:endParaRPr sz="22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9" name="Shape 3679"/>
        <p:cNvGrpSpPr/>
        <p:nvPr/>
      </p:nvGrpSpPr>
      <p:grpSpPr>
        <a:xfrm>
          <a:off x="0" y="0"/>
          <a:ext cx="0" cy="0"/>
          <a:chOff x="0" y="0"/>
          <a:chExt cx="0" cy="0"/>
        </a:xfrm>
      </p:grpSpPr>
      <p:grpSp>
        <p:nvGrpSpPr>
          <p:cNvPr id="3680" name="Google Shape;3680;p41"/>
          <p:cNvGrpSpPr/>
          <p:nvPr/>
        </p:nvGrpSpPr>
        <p:grpSpPr>
          <a:xfrm flipH="1">
            <a:off x="405037" y="381935"/>
            <a:ext cx="2017283" cy="2783075"/>
            <a:chOff x="2063000" y="371300"/>
            <a:chExt cx="3383000" cy="4795925"/>
          </a:xfrm>
        </p:grpSpPr>
        <p:sp>
          <p:nvSpPr>
            <p:cNvPr id="3681" name="Google Shape;3681;p41"/>
            <p:cNvSpPr/>
            <p:nvPr/>
          </p:nvSpPr>
          <p:spPr>
            <a:xfrm>
              <a:off x="2649025" y="3895250"/>
              <a:ext cx="2215375" cy="1271975"/>
            </a:xfrm>
            <a:custGeom>
              <a:rect b="b" l="l" r="r" t="t"/>
              <a:pathLst>
                <a:path extrusionOk="0" h="50879" w="88615">
                  <a:moveTo>
                    <a:pt x="19623" y="0"/>
                  </a:moveTo>
                  <a:cubicBezTo>
                    <a:pt x="18247" y="0"/>
                    <a:pt x="16871" y="311"/>
                    <a:pt x="15805" y="933"/>
                  </a:cubicBezTo>
                  <a:lnTo>
                    <a:pt x="2131" y="8746"/>
                  </a:lnTo>
                  <a:cubicBezTo>
                    <a:pt x="0" y="9990"/>
                    <a:pt x="0" y="11943"/>
                    <a:pt x="2131" y="13186"/>
                  </a:cubicBezTo>
                  <a:lnTo>
                    <a:pt x="64641" y="49946"/>
                  </a:lnTo>
                  <a:cubicBezTo>
                    <a:pt x="65706" y="50568"/>
                    <a:pt x="67083" y="50878"/>
                    <a:pt x="68437" y="50878"/>
                  </a:cubicBezTo>
                  <a:cubicBezTo>
                    <a:pt x="69791" y="50878"/>
                    <a:pt x="71123" y="50568"/>
                    <a:pt x="72099" y="49946"/>
                  </a:cubicBezTo>
                  <a:lnTo>
                    <a:pt x="86484" y="41600"/>
                  </a:lnTo>
                  <a:cubicBezTo>
                    <a:pt x="88615" y="40534"/>
                    <a:pt x="88615" y="38581"/>
                    <a:pt x="86484" y="37338"/>
                  </a:cubicBezTo>
                  <a:lnTo>
                    <a:pt x="23441" y="933"/>
                  </a:lnTo>
                  <a:cubicBezTo>
                    <a:pt x="22376" y="311"/>
                    <a:pt x="21000" y="0"/>
                    <a:pt x="19623" y="0"/>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2" name="Google Shape;3682;p41"/>
            <p:cNvSpPr/>
            <p:nvPr/>
          </p:nvSpPr>
          <p:spPr>
            <a:xfrm>
              <a:off x="2120700" y="2058350"/>
              <a:ext cx="834675" cy="581625"/>
            </a:xfrm>
            <a:custGeom>
              <a:rect b="b" l="l" r="r" t="t"/>
              <a:pathLst>
                <a:path extrusionOk="0" h="23265" w="33387">
                  <a:moveTo>
                    <a:pt x="29835" y="23264"/>
                  </a:moveTo>
                  <a:lnTo>
                    <a:pt x="33387" y="17226"/>
                  </a:lnTo>
                  <a:lnTo>
                    <a:pt x="3552" y="1"/>
                  </a:lnTo>
                  <a:lnTo>
                    <a:pt x="1" y="6039"/>
                  </a:ln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3" name="Google Shape;3683;p41"/>
            <p:cNvSpPr/>
            <p:nvPr/>
          </p:nvSpPr>
          <p:spPr>
            <a:xfrm>
              <a:off x="2848800" y="2471250"/>
              <a:ext cx="124325" cy="182050"/>
            </a:xfrm>
            <a:custGeom>
              <a:rect b="b" l="l" r="r" t="t"/>
              <a:pathLst>
                <a:path extrusionOk="0" h="7282" w="4973">
                  <a:moveTo>
                    <a:pt x="2487" y="888"/>
                  </a:moveTo>
                  <a:cubicBezTo>
                    <a:pt x="1066" y="1598"/>
                    <a:pt x="1" y="3552"/>
                    <a:pt x="1" y="5150"/>
                  </a:cubicBezTo>
                  <a:cubicBezTo>
                    <a:pt x="1" y="6748"/>
                    <a:pt x="1066" y="7281"/>
                    <a:pt x="2487" y="6571"/>
                  </a:cubicBezTo>
                  <a:cubicBezTo>
                    <a:pt x="3907" y="5683"/>
                    <a:pt x="4973" y="3907"/>
                    <a:pt x="4973" y="2309"/>
                  </a:cubicBezTo>
                  <a:cubicBezTo>
                    <a:pt x="4973" y="710"/>
                    <a:pt x="3907" y="0"/>
                    <a:pt x="2487" y="888"/>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4" name="Google Shape;3684;p41"/>
            <p:cNvSpPr/>
            <p:nvPr/>
          </p:nvSpPr>
          <p:spPr>
            <a:xfrm>
              <a:off x="2063000" y="2031725"/>
              <a:ext cx="199800" cy="199800"/>
            </a:xfrm>
            <a:custGeom>
              <a:rect b="b" l="l" r="r" t="t"/>
              <a:pathLst>
                <a:path extrusionOk="0" h="7992" w="7992">
                  <a:moveTo>
                    <a:pt x="5860" y="1066"/>
                  </a:moveTo>
                  <a:cubicBezTo>
                    <a:pt x="7459" y="1954"/>
                    <a:pt x="7991" y="4085"/>
                    <a:pt x="7103" y="5861"/>
                  </a:cubicBezTo>
                  <a:cubicBezTo>
                    <a:pt x="6038" y="7459"/>
                    <a:pt x="3907" y="7992"/>
                    <a:pt x="2309" y="7104"/>
                  </a:cubicBezTo>
                  <a:cubicBezTo>
                    <a:pt x="533" y="6038"/>
                    <a:pt x="0" y="3907"/>
                    <a:pt x="1066" y="2309"/>
                  </a:cubicBezTo>
                  <a:cubicBezTo>
                    <a:pt x="1954" y="533"/>
                    <a:pt x="4085" y="0"/>
                    <a:pt x="5860" y="1066"/>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5" name="Google Shape;3685;p41"/>
            <p:cNvSpPr/>
            <p:nvPr/>
          </p:nvSpPr>
          <p:spPr>
            <a:xfrm>
              <a:off x="2120700" y="1672100"/>
              <a:ext cx="834675" cy="586075"/>
            </a:xfrm>
            <a:custGeom>
              <a:rect b="b" l="l" r="r" t="t"/>
              <a:pathLst>
                <a:path extrusionOk="0" h="23443" w="33387">
                  <a:moveTo>
                    <a:pt x="29835" y="23442"/>
                  </a:moveTo>
                  <a:lnTo>
                    <a:pt x="33387" y="17227"/>
                  </a:lnTo>
                  <a:lnTo>
                    <a:pt x="3552" y="1"/>
                  </a:lnTo>
                  <a:lnTo>
                    <a:pt x="1" y="6216"/>
                  </a:ln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6" name="Google Shape;3686;p41"/>
            <p:cNvSpPr/>
            <p:nvPr/>
          </p:nvSpPr>
          <p:spPr>
            <a:xfrm>
              <a:off x="2848800" y="2089425"/>
              <a:ext cx="124325" cy="182050"/>
            </a:xfrm>
            <a:custGeom>
              <a:rect b="b" l="l" r="r" t="t"/>
              <a:pathLst>
                <a:path extrusionOk="0" h="7282" w="4973">
                  <a:moveTo>
                    <a:pt x="2487" y="711"/>
                  </a:moveTo>
                  <a:cubicBezTo>
                    <a:pt x="1066" y="1599"/>
                    <a:pt x="1" y="3553"/>
                    <a:pt x="1" y="5151"/>
                  </a:cubicBezTo>
                  <a:cubicBezTo>
                    <a:pt x="1" y="6571"/>
                    <a:pt x="1066" y="7282"/>
                    <a:pt x="2487" y="6571"/>
                  </a:cubicBezTo>
                  <a:cubicBezTo>
                    <a:pt x="3907" y="5684"/>
                    <a:pt x="4973" y="3730"/>
                    <a:pt x="4973" y="2132"/>
                  </a:cubicBezTo>
                  <a:cubicBezTo>
                    <a:pt x="4973" y="534"/>
                    <a:pt x="3907" y="1"/>
                    <a:pt x="2487" y="711"/>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7" name="Google Shape;3687;p41"/>
            <p:cNvSpPr/>
            <p:nvPr/>
          </p:nvSpPr>
          <p:spPr>
            <a:xfrm>
              <a:off x="2063000" y="1649900"/>
              <a:ext cx="199800" cy="199825"/>
            </a:xfrm>
            <a:custGeom>
              <a:rect b="b" l="l" r="r" t="t"/>
              <a:pathLst>
                <a:path extrusionOk="0" h="7993" w="7992">
                  <a:moveTo>
                    <a:pt x="5860" y="889"/>
                  </a:moveTo>
                  <a:cubicBezTo>
                    <a:pt x="7459" y="1954"/>
                    <a:pt x="7991" y="4085"/>
                    <a:pt x="7103" y="5684"/>
                  </a:cubicBezTo>
                  <a:cubicBezTo>
                    <a:pt x="6038" y="7460"/>
                    <a:pt x="3907" y="7992"/>
                    <a:pt x="2309" y="7104"/>
                  </a:cubicBezTo>
                  <a:cubicBezTo>
                    <a:pt x="710" y="6039"/>
                    <a:pt x="0" y="3908"/>
                    <a:pt x="1066" y="2310"/>
                  </a:cubicBezTo>
                  <a:cubicBezTo>
                    <a:pt x="1954" y="534"/>
                    <a:pt x="4085" y="1"/>
                    <a:pt x="5860" y="889"/>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8" name="Google Shape;3688;p41"/>
            <p:cNvSpPr/>
            <p:nvPr/>
          </p:nvSpPr>
          <p:spPr>
            <a:xfrm>
              <a:off x="2120700" y="1290300"/>
              <a:ext cx="834675" cy="581625"/>
            </a:xfrm>
            <a:custGeom>
              <a:rect b="b" l="l" r="r" t="t"/>
              <a:pathLst>
                <a:path extrusionOk="0" h="23265" w="33387">
                  <a:moveTo>
                    <a:pt x="29835" y="23264"/>
                  </a:moveTo>
                  <a:lnTo>
                    <a:pt x="33387" y="17226"/>
                  </a:lnTo>
                  <a:lnTo>
                    <a:pt x="3552" y="1"/>
                  </a:lnTo>
                  <a:lnTo>
                    <a:pt x="1" y="6038"/>
                  </a:ln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9" name="Google Shape;3689;p41"/>
            <p:cNvSpPr/>
            <p:nvPr/>
          </p:nvSpPr>
          <p:spPr>
            <a:xfrm>
              <a:off x="2848800" y="1707625"/>
              <a:ext cx="124325" cy="182050"/>
            </a:xfrm>
            <a:custGeom>
              <a:rect b="b" l="l" r="r" t="t"/>
              <a:pathLst>
                <a:path extrusionOk="0" h="7282" w="4973">
                  <a:moveTo>
                    <a:pt x="2487" y="711"/>
                  </a:moveTo>
                  <a:cubicBezTo>
                    <a:pt x="1066" y="1599"/>
                    <a:pt x="1" y="3375"/>
                    <a:pt x="1" y="4973"/>
                  </a:cubicBezTo>
                  <a:cubicBezTo>
                    <a:pt x="1" y="6571"/>
                    <a:pt x="1066" y="7282"/>
                    <a:pt x="2487" y="6394"/>
                  </a:cubicBezTo>
                  <a:cubicBezTo>
                    <a:pt x="3907" y="5683"/>
                    <a:pt x="4973" y="3730"/>
                    <a:pt x="4973" y="2132"/>
                  </a:cubicBezTo>
                  <a:cubicBezTo>
                    <a:pt x="4973" y="533"/>
                    <a:pt x="3907" y="1"/>
                    <a:pt x="2487" y="711"/>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0" name="Google Shape;3690;p41"/>
            <p:cNvSpPr/>
            <p:nvPr/>
          </p:nvSpPr>
          <p:spPr>
            <a:xfrm>
              <a:off x="2063000" y="1268100"/>
              <a:ext cx="199800" cy="199800"/>
            </a:xfrm>
            <a:custGeom>
              <a:rect b="b" l="l" r="r" t="t"/>
              <a:pathLst>
                <a:path extrusionOk="0" h="7992" w="7992">
                  <a:moveTo>
                    <a:pt x="5860" y="889"/>
                  </a:moveTo>
                  <a:cubicBezTo>
                    <a:pt x="7459" y="1954"/>
                    <a:pt x="7991" y="4085"/>
                    <a:pt x="7103" y="5683"/>
                  </a:cubicBezTo>
                  <a:cubicBezTo>
                    <a:pt x="6038" y="7459"/>
                    <a:pt x="3907" y="7992"/>
                    <a:pt x="2309" y="6926"/>
                  </a:cubicBezTo>
                  <a:cubicBezTo>
                    <a:pt x="710" y="6039"/>
                    <a:pt x="0" y="3908"/>
                    <a:pt x="1066" y="2132"/>
                  </a:cubicBezTo>
                  <a:cubicBezTo>
                    <a:pt x="1954" y="533"/>
                    <a:pt x="4085" y="1"/>
                    <a:pt x="5860" y="889"/>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1" name="Google Shape;3691;p41"/>
            <p:cNvSpPr/>
            <p:nvPr/>
          </p:nvSpPr>
          <p:spPr>
            <a:xfrm>
              <a:off x="2120700" y="908500"/>
              <a:ext cx="834675" cy="581600"/>
            </a:xfrm>
            <a:custGeom>
              <a:rect b="b" l="l" r="r" t="t"/>
              <a:pathLst>
                <a:path extrusionOk="0" h="23264" w="33387">
                  <a:moveTo>
                    <a:pt x="29835" y="23264"/>
                  </a:moveTo>
                  <a:lnTo>
                    <a:pt x="33387" y="17226"/>
                  </a:lnTo>
                  <a:lnTo>
                    <a:pt x="3552" y="0"/>
                  </a:lnTo>
                  <a:lnTo>
                    <a:pt x="1" y="6038"/>
                  </a:ln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2" name="Google Shape;3692;p41"/>
            <p:cNvSpPr/>
            <p:nvPr/>
          </p:nvSpPr>
          <p:spPr>
            <a:xfrm>
              <a:off x="2848800" y="1321375"/>
              <a:ext cx="124325" cy="186500"/>
            </a:xfrm>
            <a:custGeom>
              <a:rect b="b" l="l" r="r" t="t"/>
              <a:pathLst>
                <a:path extrusionOk="0" h="7460" w="4973">
                  <a:moveTo>
                    <a:pt x="2487" y="889"/>
                  </a:moveTo>
                  <a:cubicBezTo>
                    <a:pt x="1066" y="1599"/>
                    <a:pt x="1" y="3552"/>
                    <a:pt x="1" y="5151"/>
                  </a:cubicBezTo>
                  <a:cubicBezTo>
                    <a:pt x="1" y="6749"/>
                    <a:pt x="1066" y="7459"/>
                    <a:pt x="2487" y="6571"/>
                  </a:cubicBezTo>
                  <a:cubicBezTo>
                    <a:pt x="3907" y="5861"/>
                    <a:pt x="4973" y="3908"/>
                    <a:pt x="4973" y="2309"/>
                  </a:cubicBezTo>
                  <a:cubicBezTo>
                    <a:pt x="4973" y="711"/>
                    <a:pt x="3907" y="1"/>
                    <a:pt x="2487" y="889"/>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3" name="Google Shape;3693;p41"/>
            <p:cNvSpPr/>
            <p:nvPr/>
          </p:nvSpPr>
          <p:spPr>
            <a:xfrm>
              <a:off x="2063000" y="881850"/>
              <a:ext cx="199800" cy="204250"/>
            </a:xfrm>
            <a:custGeom>
              <a:rect b="b" l="l" r="r" t="t"/>
              <a:pathLst>
                <a:path extrusionOk="0" h="8170" w="7992">
                  <a:moveTo>
                    <a:pt x="5860" y="1066"/>
                  </a:moveTo>
                  <a:cubicBezTo>
                    <a:pt x="7459" y="1954"/>
                    <a:pt x="7991" y="4263"/>
                    <a:pt x="7103" y="5861"/>
                  </a:cubicBezTo>
                  <a:cubicBezTo>
                    <a:pt x="6038" y="7459"/>
                    <a:pt x="3907" y="8170"/>
                    <a:pt x="2309" y="7104"/>
                  </a:cubicBezTo>
                  <a:cubicBezTo>
                    <a:pt x="710" y="6216"/>
                    <a:pt x="0" y="4085"/>
                    <a:pt x="1066" y="2309"/>
                  </a:cubicBezTo>
                  <a:cubicBezTo>
                    <a:pt x="1954" y="711"/>
                    <a:pt x="4085" y="1"/>
                    <a:pt x="5860" y="1066"/>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4" name="Google Shape;3694;p41"/>
            <p:cNvSpPr/>
            <p:nvPr/>
          </p:nvSpPr>
          <p:spPr>
            <a:xfrm>
              <a:off x="4211750" y="3820875"/>
              <a:ext cx="173175" cy="861325"/>
            </a:xfrm>
            <a:custGeom>
              <a:rect b="b" l="l" r="r" t="t"/>
              <a:pathLst>
                <a:path extrusionOk="0" h="34453" w="6927">
                  <a:moveTo>
                    <a:pt x="1" y="1"/>
                  </a:moveTo>
                  <a:lnTo>
                    <a:pt x="6927" y="1"/>
                  </a:lnTo>
                  <a:lnTo>
                    <a:pt x="6927" y="34452"/>
                  </a:lnTo>
                  <a:lnTo>
                    <a:pt x="1" y="34452"/>
                  </a:ln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5" name="Google Shape;3695;p41"/>
            <p:cNvSpPr/>
            <p:nvPr/>
          </p:nvSpPr>
          <p:spPr>
            <a:xfrm>
              <a:off x="4211750" y="4597825"/>
              <a:ext cx="173175" cy="173175"/>
            </a:xfrm>
            <a:custGeom>
              <a:rect b="b" l="l" r="r" t="t"/>
              <a:pathLst>
                <a:path extrusionOk="0" h="6927" w="6927">
                  <a:moveTo>
                    <a:pt x="1" y="3552"/>
                  </a:moveTo>
                  <a:cubicBezTo>
                    <a:pt x="1" y="5505"/>
                    <a:pt x="1599" y="6926"/>
                    <a:pt x="3553" y="6926"/>
                  </a:cubicBezTo>
                  <a:cubicBezTo>
                    <a:pt x="5328" y="6926"/>
                    <a:pt x="6927" y="5328"/>
                    <a:pt x="6927" y="3552"/>
                  </a:cubicBezTo>
                  <a:cubicBezTo>
                    <a:pt x="6927" y="1598"/>
                    <a:pt x="5328" y="0"/>
                    <a:pt x="3553" y="0"/>
                  </a:cubicBezTo>
                  <a:cubicBezTo>
                    <a:pt x="1599" y="0"/>
                    <a:pt x="1" y="1421"/>
                    <a:pt x="1" y="3552"/>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6" name="Google Shape;3696;p41"/>
            <p:cNvSpPr/>
            <p:nvPr/>
          </p:nvSpPr>
          <p:spPr>
            <a:xfrm>
              <a:off x="3878800" y="3629975"/>
              <a:ext cx="177600" cy="861325"/>
            </a:xfrm>
            <a:custGeom>
              <a:rect b="b" l="l" r="r" t="t"/>
              <a:pathLst>
                <a:path extrusionOk="0" h="34453" w="7104">
                  <a:moveTo>
                    <a:pt x="0" y="1"/>
                  </a:moveTo>
                  <a:lnTo>
                    <a:pt x="7103" y="1"/>
                  </a:lnTo>
                  <a:lnTo>
                    <a:pt x="7103" y="34452"/>
                  </a:lnTo>
                  <a:lnTo>
                    <a:pt x="0" y="34452"/>
                  </a:ln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7" name="Google Shape;3697;p41"/>
            <p:cNvSpPr/>
            <p:nvPr/>
          </p:nvSpPr>
          <p:spPr>
            <a:xfrm>
              <a:off x="3878800" y="4406925"/>
              <a:ext cx="177600" cy="173150"/>
            </a:xfrm>
            <a:custGeom>
              <a:rect b="b" l="l" r="r" t="t"/>
              <a:pathLst>
                <a:path extrusionOk="0" h="6926" w="7104">
                  <a:moveTo>
                    <a:pt x="0" y="3374"/>
                  </a:moveTo>
                  <a:cubicBezTo>
                    <a:pt x="0" y="5328"/>
                    <a:pt x="1598" y="6926"/>
                    <a:pt x="3552" y="6926"/>
                  </a:cubicBezTo>
                  <a:cubicBezTo>
                    <a:pt x="5505" y="6926"/>
                    <a:pt x="7103" y="5328"/>
                    <a:pt x="7103" y="3374"/>
                  </a:cubicBezTo>
                  <a:cubicBezTo>
                    <a:pt x="7103" y="1598"/>
                    <a:pt x="5505" y="0"/>
                    <a:pt x="3552" y="0"/>
                  </a:cubicBezTo>
                  <a:cubicBezTo>
                    <a:pt x="1598" y="0"/>
                    <a:pt x="0" y="1598"/>
                    <a:pt x="0" y="3374"/>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8" name="Google Shape;3698;p41"/>
            <p:cNvSpPr/>
            <p:nvPr/>
          </p:nvSpPr>
          <p:spPr>
            <a:xfrm>
              <a:off x="3545825" y="3439075"/>
              <a:ext cx="177600" cy="861325"/>
            </a:xfrm>
            <a:custGeom>
              <a:rect b="b" l="l" r="r" t="t"/>
              <a:pathLst>
                <a:path extrusionOk="0" h="34453" w="7104">
                  <a:moveTo>
                    <a:pt x="0" y="1"/>
                  </a:moveTo>
                  <a:lnTo>
                    <a:pt x="7104" y="1"/>
                  </a:lnTo>
                  <a:lnTo>
                    <a:pt x="7104" y="34452"/>
                  </a:lnTo>
                  <a:lnTo>
                    <a:pt x="0" y="34452"/>
                  </a:ln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9" name="Google Shape;3699;p41"/>
            <p:cNvSpPr/>
            <p:nvPr/>
          </p:nvSpPr>
          <p:spPr>
            <a:xfrm>
              <a:off x="3545825" y="4216000"/>
              <a:ext cx="177600" cy="173175"/>
            </a:xfrm>
            <a:custGeom>
              <a:rect b="b" l="l" r="r" t="t"/>
              <a:pathLst>
                <a:path extrusionOk="0" h="6927" w="7104">
                  <a:moveTo>
                    <a:pt x="7104" y="3375"/>
                  </a:moveTo>
                  <a:cubicBezTo>
                    <a:pt x="7104" y="5328"/>
                    <a:pt x="5505" y="6927"/>
                    <a:pt x="3552" y="6927"/>
                  </a:cubicBezTo>
                  <a:cubicBezTo>
                    <a:pt x="1599" y="6927"/>
                    <a:pt x="0" y="5328"/>
                    <a:pt x="0" y="3375"/>
                  </a:cubicBezTo>
                  <a:cubicBezTo>
                    <a:pt x="0" y="1422"/>
                    <a:pt x="1599" y="1"/>
                    <a:pt x="3552" y="1"/>
                  </a:cubicBezTo>
                  <a:cubicBezTo>
                    <a:pt x="5505" y="1"/>
                    <a:pt x="7104" y="1422"/>
                    <a:pt x="7104" y="3375"/>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0" name="Google Shape;3700;p41"/>
            <p:cNvSpPr/>
            <p:nvPr/>
          </p:nvSpPr>
          <p:spPr>
            <a:xfrm>
              <a:off x="3217300" y="3248175"/>
              <a:ext cx="173150" cy="861300"/>
            </a:xfrm>
            <a:custGeom>
              <a:rect b="b" l="l" r="r" t="t"/>
              <a:pathLst>
                <a:path extrusionOk="0" h="34452" w="6926">
                  <a:moveTo>
                    <a:pt x="0" y="0"/>
                  </a:moveTo>
                  <a:lnTo>
                    <a:pt x="6926" y="0"/>
                  </a:lnTo>
                  <a:lnTo>
                    <a:pt x="6926" y="34452"/>
                  </a:lnTo>
                  <a:lnTo>
                    <a:pt x="0" y="34452"/>
                  </a:ln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1" name="Google Shape;3701;p41"/>
            <p:cNvSpPr/>
            <p:nvPr/>
          </p:nvSpPr>
          <p:spPr>
            <a:xfrm>
              <a:off x="3217300" y="4020675"/>
              <a:ext cx="173150" cy="177600"/>
            </a:xfrm>
            <a:custGeom>
              <a:rect b="b" l="l" r="r" t="t"/>
              <a:pathLst>
                <a:path extrusionOk="0" h="7104" w="6926">
                  <a:moveTo>
                    <a:pt x="6926" y="3552"/>
                  </a:moveTo>
                  <a:cubicBezTo>
                    <a:pt x="6926" y="5505"/>
                    <a:pt x="5328" y="7104"/>
                    <a:pt x="3552" y="7104"/>
                  </a:cubicBezTo>
                  <a:cubicBezTo>
                    <a:pt x="1598" y="7104"/>
                    <a:pt x="0" y="5505"/>
                    <a:pt x="0" y="3552"/>
                  </a:cubicBezTo>
                  <a:cubicBezTo>
                    <a:pt x="0" y="1598"/>
                    <a:pt x="1598" y="0"/>
                    <a:pt x="3552" y="0"/>
                  </a:cubicBezTo>
                  <a:cubicBezTo>
                    <a:pt x="5328" y="0"/>
                    <a:pt x="6926" y="1598"/>
                    <a:pt x="6926" y="3552"/>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2" name="Google Shape;3702;p41"/>
            <p:cNvSpPr/>
            <p:nvPr/>
          </p:nvSpPr>
          <p:spPr>
            <a:xfrm>
              <a:off x="2720050" y="1046125"/>
              <a:ext cx="2091075" cy="1651550"/>
            </a:xfrm>
            <a:custGeom>
              <a:rect b="b" l="l" r="r" t="t"/>
              <a:pathLst>
                <a:path extrusionOk="0" h="66062" w="83643">
                  <a:moveTo>
                    <a:pt x="21067" y="0"/>
                  </a:moveTo>
                  <a:cubicBezTo>
                    <a:pt x="19535" y="0"/>
                    <a:pt x="18025" y="356"/>
                    <a:pt x="16871" y="1066"/>
                  </a:cubicBezTo>
                  <a:lnTo>
                    <a:pt x="1" y="10833"/>
                  </a:lnTo>
                  <a:lnTo>
                    <a:pt x="31788" y="66062"/>
                  </a:lnTo>
                  <a:lnTo>
                    <a:pt x="83643" y="36228"/>
                  </a:lnTo>
                  <a:cubicBezTo>
                    <a:pt x="82932" y="34807"/>
                    <a:pt x="81867" y="33742"/>
                    <a:pt x="80624" y="33031"/>
                  </a:cubicBezTo>
                  <a:lnTo>
                    <a:pt x="25395" y="1066"/>
                  </a:lnTo>
                  <a:cubicBezTo>
                    <a:pt x="24152" y="356"/>
                    <a:pt x="22598" y="0"/>
                    <a:pt x="21067" y="0"/>
                  </a:cubicBezTo>
                  <a:close/>
                </a:path>
              </a:pathLst>
            </a:custGeom>
            <a:solidFill>
              <a:srgbClr val="ABFFE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3" name="Google Shape;3703;p41"/>
            <p:cNvSpPr/>
            <p:nvPr/>
          </p:nvSpPr>
          <p:spPr>
            <a:xfrm>
              <a:off x="3514750" y="1951800"/>
              <a:ext cx="1327450" cy="2126600"/>
            </a:xfrm>
            <a:custGeom>
              <a:rect b="b" l="l" r="r" t="t"/>
              <a:pathLst>
                <a:path extrusionOk="0" h="85064" w="53098">
                  <a:moveTo>
                    <a:pt x="51855" y="1"/>
                  </a:moveTo>
                  <a:lnTo>
                    <a:pt x="0" y="29835"/>
                  </a:lnTo>
                  <a:lnTo>
                    <a:pt x="31965" y="85064"/>
                  </a:lnTo>
                  <a:lnTo>
                    <a:pt x="48836" y="75474"/>
                  </a:lnTo>
                  <a:cubicBezTo>
                    <a:pt x="51144" y="74054"/>
                    <a:pt x="53098" y="70679"/>
                    <a:pt x="53098" y="68016"/>
                  </a:cubicBezTo>
                  <a:lnTo>
                    <a:pt x="53098" y="4085"/>
                  </a:lnTo>
                  <a:cubicBezTo>
                    <a:pt x="53098" y="2842"/>
                    <a:pt x="52565" y="1244"/>
                    <a:pt x="51855" y="1"/>
                  </a:cubicBezTo>
                  <a:close/>
                </a:path>
              </a:pathLst>
            </a:custGeom>
            <a:solidFill>
              <a:srgbClr val="41E5C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4" name="Google Shape;3704;p41"/>
            <p:cNvSpPr/>
            <p:nvPr/>
          </p:nvSpPr>
          <p:spPr>
            <a:xfrm>
              <a:off x="2688975" y="1310025"/>
              <a:ext cx="1656000" cy="2776875"/>
            </a:xfrm>
            <a:custGeom>
              <a:rect b="b" l="l" r="r" t="t"/>
              <a:pathLst>
                <a:path extrusionOk="0" h="111075" w="66240">
                  <a:moveTo>
                    <a:pt x="2312" y="1"/>
                  </a:moveTo>
                  <a:cubicBezTo>
                    <a:pt x="952" y="1"/>
                    <a:pt x="0" y="1082"/>
                    <a:pt x="0" y="2941"/>
                  </a:cubicBezTo>
                  <a:lnTo>
                    <a:pt x="0" y="69713"/>
                  </a:lnTo>
                  <a:cubicBezTo>
                    <a:pt x="0" y="72554"/>
                    <a:pt x="1954" y="75751"/>
                    <a:pt x="4263" y="77171"/>
                  </a:cubicBezTo>
                  <a:lnTo>
                    <a:pt x="61977" y="110557"/>
                  </a:lnTo>
                  <a:cubicBezTo>
                    <a:pt x="62627" y="110907"/>
                    <a:pt x="63249" y="111074"/>
                    <a:pt x="63806" y="111074"/>
                  </a:cubicBezTo>
                  <a:cubicBezTo>
                    <a:pt x="65231" y="111074"/>
                    <a:pt x="66239" y="109985"/>
                    <a:pt x="66239" y="108071"/>
                  </a:cubicBezTo>
                  <a:lnTo>
                    <a:pt x="66239" y="41299"/>
                  </a:lnTo>
                  <a:cubicBezTo>
                    <a:pt x="66239" y="38635"/>
                    <a:pt x="64464" y="35261"/>
                    <a:pt x="61977" y="34018"/>
                  </a:cubicBezTo>
                  <a:lnTo>
                    <a:pt x="4263" y="632"/>
                  </a:lnTo>
                  <a:cubicBezTo>
                    <a:pt x="3565" y="203"/>
                    <a:pt x="2901" y="1"/>
                    <a:pt x="2312" y="1"/>
                  </a:cubicBez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5" name="Google Shape;3705;p41"/>
            <p:cNvSpPr/>
            <p:nvPr/>
          </p:nvSpPr>
          <p:spPr>
            <a:xfrm>
              <a:off x="2853250" y="1570000"/>
              <a:ext cx="1327450" cy="2259800"/>
            </a:xfrm>
            <a:custGeom>
              <a:rect b="b" l="l" r="r" t="t"/>
              <a:pathLst>
                <a:path extrusionOk="0" fill="none" h="90392" w="53098">
                  <a:moveTo>
                    <a:pt x="50256" y="89503"/>
                  </a:moveTo>
                  <a:lnTo>
                    <a:pt x="2841" y="62155"/>
                  </a:lnTo>
                  <a:cubicBezTo>
                    <a:pt x="1243" y="61090"/>
                    <a:pt x="0" y="58959"/>
                    <a:pt x="0" y="57183"/>
                  </a:cubicBezTo>
                  <a:lnTo>
                    <a:pt x="0" y="2487"/>
                  </a:lnTo>
                  <a:cubicBezTo>
                    <a:pt x="0" y="711"/>
                    <a:pt x="1243" y="0"/>
                    <a:pt x="2841" y="888"/>
                  </a:cubicBezTo>
                  <a:lnTo>
                    <a:pt x="50256" y="28236"/>
                  </a:lnTo>
                  <a:cubicBezTo>
                    <a:pt x="51855" y="29124"/>
                    <a:pt x="53098" y="31255"/>
                    <a:pt x="53098" y="33031"/>
                  </a:cubicBezTo>
                  <a:lnTo>
                    <a:pt x="53098" y="87727"/>
                  </a:lnTo>
                  <a:cubicBezTo>
                    <a:pt x="53098" y="89681"/>
                    <a:pt x="51855" y="90391"/>
                    <a:pt x="50256" y="89503"/>
                  </a:cubicBezTo>
                  <a:close/>
                </a:path>
              </a:pathLst>
            </a:custGeom>
            <a:noFill/>
            <a:ln cap="rnd" cmpd="sng" w="57725">
              <a:solidFill>
                <a:srgbClr val="FFFFFF"/>
              </a:solidFill>
              <a:prstDash val="solid"/>
              <a:miter lim="177584"/>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6" name="Google Shape;3706;p41"/>
            <p:cNvSpPr/>
            <p:nvPr/>
          </p:nvSpPr>
          <p:spPr>
            <a:xfrm>
              <a:off x="3017500" y="1840825"/>
              <a:ext cx="998950" cy="1709275"/>
            </a:xfrm>
            <a:custGeom>
              <a:rect b="b" l="l" r="r" t="t"/>
              <a:pathLst>
                <a:path extrusionOk="0" fill="none" h="68371" w="39958">
                  <a:moveTo>
                    <a:pt x="178" y="44219"/>
                  </a:moveTo>
                  <a:lnTo>
                    <a:pt x="1" y="1243"/>
                  </a:lnTo>
                  <a:cubicBezTo>
                    <a:pt x="1" y="355"/>
                    <a:pt x="533" y="0"/>
                    <a:pt x="1421" y="355"/>
                  </a:cubicBezTo>
                  <a:lnTo>
                    <a:pt x="38537" y="22021"/>
                  </a:lnTo>
                  <a:cubicBezTo>
                    <a:pt x="39247" y="22553"/>
                    <a:pt x="39957" y="23619"/>
                    <a:pt x="39957" y="24507"/>
                  </a:cubicBezTo>
                  <a:lnTo>
                    <a:pt x="39957" y="67127"/>
                  </a:lnTo>
                  <a:cubicBezTo>
                    <a:pt x="39957" y="68015"/>
                    <a:pt x="39247" y="68370"/>
                    <a:pt x="38537" y="68015"/>
                  </a:cubicBezTo>
                  <a:lnTo>
                    <a:pt x="1599" y="46705"/>
                  </a:lnTo>
                  <a:cubicBezTo>
                    <a:pt x="711" y="46172"/>
                    <a:pt x="178" y="45107"/>
                    <a:pt x="178" y="44219"/>
                  </a:cubicBezTo>
                  <a:close/>
                </a:path>
              </a:pathLst>
            </a:custGeom>
            <a:noFill/>
            <a:ln cap="rnd" cmpd="sng" w="57725">
              <a:solidFill>
                <a:srgbClr val="FFFFFF"/>
              </a:solidFill>
              <a:prstDash val="solid"/>
              <a:miter lim="177584"/>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7" name="Google Shape;3707;p41"/>
            <p:cNvSpPr/>
            <p:nvPr/>
          </p:nvSpPr>
          <p:spPr>
            <a:xfrm>
              <a:off x="4211750" y="1032800"/>
              <a:ext cx="173175" cy="861325"/>
            </a:xfrm>
            <a:custGeom>
              <a:rect b="b" l="l" r="r" t="t"/>
              <a:pathLst>
                <a:path extrusionOk="0" h="34453" w="6927">
                  <a:moveTo>
                    <a:pt x="1" y="1"/>
                  </a:moveTo>
                  <a:lnTo>
                    <a:pt x="6927" y="1"/>
                  </a:lnTo>
                  <a:lnTo>
                    <a:pt x="6927" y="34452"/>
                  </a:lnTo>
                  <a:lnTo>
                    <a:pt x="1" y="34452"/>
                  </a:ln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8" name="Google Shape;3708;p41"/>
            <p:cNvSpPr/>
            <p:nvPr/>
          </p:nvSpPr>
          <p:spPr>
            <a:xfrm>
              <a:off x="4202875" y="1840825"/>
              <a:ext cx="190925" cy="111000"/>
            </a:xfrm>
            <a:custGeom>
              <a:rect b="b" l="l" r="r" t="t"/>
              <a:pathLst>
                <a:path extrusionOk="0" h="4440" w="7637">
                  <a:moveTo>
                    <a:pt x="1421" y="710"/>
                  </a:moveTo>
                  <a:cubicBezTo>
                    <a:pt x="2664" y="0"/>
                    <a:pt x="4973" y="0"/>
                    <a:pt x="6394" y="710"/>
                  </a:cubicBezTo>
                  <a:cubicBezTo>
                    <a:pt x="7637" y="1598"/>
                    <a:pt x="7637" y="2841"/>
                    <a:pt x="6394" y="3552"/>
                  </a:cubicBezTo>
                  <a:cubicBezTo>
                    <a:pt x="4973" y="4440"/>
                    <a:pt x="2664" y="4440"/>
                    <a:pt x="1421" y="3552"/>
                  </a:cubicBezTo>
                  <a:cubicBezTo>
                    <a:pt x="1" y="2841"/>
                    <a:pt x="1" y="1421"/>
                    <a:pt x="1421" y="710"/>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9" name="Google Shape;3709;p41"/>
            <p:cNvSpPr/>
            <p:nvPr/>
          </p:nvSpPr>
          <p:spPr>
            <a:xfrm>
              <a:off x="4211750" y="944000"/>
              <a:ext cx="173175" cy="177625"/>
            </a:xfrm>
            <a:custGeom>
              <a:rect b="b" l="l" r="r" t="t"/>
              <a:pathLst>
                <a:path extrusionOk="0" h="7105" w="6927">
                  <a:moveTo>
                    <a:pt x="6927" y="3553"/>
                  </a:moveTo>
                  <a:cubicBezTo>
                    <a:pt x="6927" y="5506"/>
                    <a:pt x="5328" y="7104"/>
                    <a:pt x="3375" y="7104"/>
                  </a:cubicBezTo>
                  <a:cubicBezTo>
                    <a:pt x="1599" y="7104"/>
                    <a:pt x="1" y="5506"/>
                    <a:pt x="1" y="3553"/>
                  </a:cubicBezTo>
                  <a:cubicBezTo>
                    <a:pt x="1" y="1599"/>
                    <a:pt x="1599" y="1"/>
                    <a:pt x="3375" y="1"/>
                  </a:cubicBezTo>
                  <a:cubicBezTo>
                    <a:pt x="5328" y="1"/>
                    <a:pt x="6927" y="1599"/>
                    <a:pt x="6927" y="3553"/>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0" name="Google Shape;3710;p41"/>
            <p:cNvSpPr/>
            <p:nvPr/>
          </p:nvSpPr>
          <p:spPr>
            <a:xfrm>
              <a:off x="3878800" y="841900"/>
              <a:ext cx="177600" cy="861300"/>
            </a:xfrm>
            <a:custGeom>
              <a:rect b="b" l="l" r="r" t="t"/>
              <a:pathLst>
                <a:path extrusionOk="0" h="34452" w="7104">
                  <a:moveTo>
                    <a:pt x="0" y="1"/>
                  </a:moveTo>
                  <a:lnTo>
                    <a:pt x="7103" y="1"/>
                  </a:lnTo>
                  <a:lnTo>
                    <a:pt x="7103" y="34452"/>
                  </a:lnTo>
                  <a:lnTo>
                    <a:pt x="0" y="34452"/>
                  </a:ln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1" name="Google Shape;3711;p41"/>
            <p:cNvSpPr/>
            <p:nvPr/>
          </p:nvSpPr>
          <p:spPr>
            <a:xfrm>
              <a:off x="3869900" y="1645475"/>
              <a:ext cx="195375" cy="115450"/>
            </a:xfrm>
            <a:custGeom>
              <a:rect b="b" l="l" r="r" t="t"/>
              <a:pathLst>
                <a:path extrusionOk="0" h="4618" w="7815">
                  <a:moveTo>
                    <a:pt x="1422" y="888"/>
                  </a:moveTo>
                  <a:cubicBezTo>
                    <a:pt x="2842" y="0"/>
                    <a:pt x="4973" y="0"/>
                    <a:pt x="6394" y="888"/>
                  </a:cubicBezTo>
                  <a:cubicBezTo>
                    <a:pt x="7815" y="1599"/>
                    <a:pt x="7815" y="3019"/>
                    <a:pt x="6394" y="3730"/>
                  </a:cubicBezTo>
                  <a:cubicBezTo>
                    <a:pt x="4973" y="4618"/>
                    <a:pt x="2842" y="4618"/>
                    <a:pt x="1422" y="3730"/>
                  </a:cubicBezTo>
                  <a:cubicBezTo>
                    <a:pt x="1" y="3019"/>
                    <a:pt x="1" y="1599"/>
                    <a:pt x="1422" y="888"/>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2" name="Google Shape;3712;p41"/>
            <p:cNvSpPr/>
            <p:nvPr/>
          </p:nvSpPr>
          <p:spPr>
            <a:xfrm>
              <a:off x="3878800" y="753100"/>
              <a:ext cx="177600" cy="177625"/>
            </a:xfrm>
            <a:custGeom>
              <a:rect b="b" l="l" r="r" t="t"/>
              <a:pathLst>
                <a:path extrusionOk="0" h="7105" w="7104">
                  <a:moveTo>
                    <a:pt x="0" y="3553"/>
                  </a:moveTo>
                  <a:cubicBezTo>
                    <a:pt x="0" y="5506"/>
                    <a:pt x="1598" y="7104"/>
                    <a:pt x="3552" y="7104"/>
                  </a:cubicBezTo>
                  <a:cubicBezTo>
                    <a:pt x="5505" y="7104"/>
                    <a:pt x="7103" y="5506"/>
                    <a:pt x="7103" y="3553"/>
                  </a:cubicBezTo>
                  <a:cubicBezTo>
                    <a:pt x="7103" y="1599"/>
                    <a:pt x="5505" y="1"/>
                    <a:pt x="3552" y="1"/>
                  </a:cubicBezTo>
                  <a:cubicBezTo>
                    <a:pt x="1598" y="1"/>
                    <a:pt x="0" y="1599"/>
                    <a:pt x="0" y="3553"/>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3" name="Google Shape;3713;p41"/>
            <p:cNvSpPr/>
            <p:nvPr/>
          </p:nvSpPr>
          <p:spPr>
            <a:xfrm>
              <a:off x="3545825" y="651000"/>
              <a:ext cx="177600" cy="861300"/>
            </a:xfrm>
            <a:custGeom>
              <a:rect b="b" l="l" r="r" t="t"/>
              <a:pathLst>
                <a:path extrusionOk="0" h="34452" w="7104">
                  <a:moveTo>
                    <a:pt x="0" y="0"/>
                  </a:moveTo>
                  <a:lnTo>
                    <a:pt x="7104" y="0"/>
                  </a:lnTo>
                  <a:lnTo>
                    <a:pt x="7104" y="34452"/>
                  </a:lnTo>
                  <a:lnTo>
                    <a:pt x="0" y="34452"/>
                  </a:ln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4" name="Google Shape;3714;p41"/>
            <p:cNvSpPr/>
            <p:nvPr/>
          </p:nvSpPr>
          <p:spPr>
            <a:xfrm>
              <a:off x="3536950" y="1454575"/>
              <a:ext cx="195350" cy="111000"/>
            </a:xfrm>
            <a:custGeom>
              <a:rect b="b" l="l" r="r" t="t"/>
              <a:pathLst>
                <a:path extrusionOk="0" h="4440" w="7814">
                  <a:moveTo>
                    <a:pt x="1421" y="888"/>
                  </a:moveTo>
                  <a:cubicBezTo>
                    <a:pt x="2841" y="0"/>
                    <a:pt x="4972" y="0"/>
                    <a:pt x="6393" y="888"/>
                  </a:cubicBezTo>
                  <a:cubicBezTo>
                    <a:pt x="7814" y="1598"/>
                    <a:pt x="7814" y="3019"/>
                    <a:pt x="6393" y="3730"/>
                  </a:cubicBezTo>
                  <a:cubicBezTo>
                    <a:pt x="4972" y="4440"/>
                    <a:pt x="2841" y="4440"/>
                    <a:pt x="1421" y="3730"/>
                  </a:cubicBezTo>
                  <a:cubicBezTo>
                    <a:pt x="0" y="3019"/>
                    <a:pt x="0" y="1598"/>
                    <a:pt x="1421" y="888"/>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5" name="Google Shape;3715;p41"/>
            <p:cNvSpPr/>
            <p:nvPr/>
          </p:nvSpPr>
          <p:spPr>
            <a:xfrm>
              <a:off x="3545825" y="562200"/>
              <a:ext cx="177600" cy="177625"/>
            </a:xfrm>
            <a:custGeom>
              <a:rect b="b" l="l" r="r" t="t"/>
              <a:pathLst>
                <a:path extrusionOk="0" h="7105" w="7104">
                  <a:moveTo>
                    <a:pt x="0" y="3552"/>
                  </a:moveTo>
                  <a:cubicBezTo>
                    <a:pt x="0" y="5506"/>
                    <a:pt x="1599" y="7104"/>
                    <a:pt x="3552" y="7104"/>
                  </a:cubicBezTo>
                  <a:cubicBezTo>
                    <a:pt x="5505" y="7104"/>
                    <a:pt x="7104" y="5506"/>
                    <a:pt x="7104" y="3552"/>
                  </a:cubicBezTo>
                  <a:cubicBezTo>
                    <a:pt x="7104" y="1599"/>
                    <a:pt x="5505" y="1"/>
                    <a:pt x="3552" y="1"/>
                  </a:cubicBezTo>
                  <a:cubicBezTo>
                    <a:pt x="1599" y="1"/>
                    <a:pt x="0" y="1599"/>
                    <a:pt x="0" y="3552"/>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6" name="Google Shape;3716;p41"/>
            <p:cNvSpPr/>
            <p:nvPr/>
          </p:nvSpPr>
          <p:spPr>
            <a:xfrm>
              <a:off x="3217300" y="460100"/>
              <a:ext cx="173150" cy="861300"/>
            </a:xfrm>
            <a:custGeom>
              <a:rect b="b" l="l" r="r" t="t"/>
              <a:pathLst>
                <a:path extrusionOk="0" h="34452" w="6926">
                  <a:moveTo>
                    <a:pt x="0" y="0"/>
                  </a:moveTo>
                  <a:lnTo>
                    <a:pt x="6926" y="0"/>
                  </a:lnTo>
                  <a:lnTo>
                    <a:pt x="6926" y="34452"/>
                  </a:lnTo>
                  <a:lnTo>
                    <a:pt x="0" y="34452"/>
                  </a:ln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7" name="Google Shape;3717;p41"/>
            <p:cNvSpPr/>
            <p:nvPr/>
          </p:nvSpPr>
          <p:spPr>
            <a:xfrm>
              <a:off x="3208400" y="1263675"/>
              <a:ext cx="190925" cy="111000"/>
            </a:xfrm>
            <a:custGeom>
              <a:rect b="b" l="l" r="r" t="t"/>
              <a:pathLst>
                <a:path extrusionOk="0" h="4440" w="7637">
                  <a:moveTo>
                    <a:pt x="1422" y="888"/>
                  </a:moveTo>
                  <a:cubicBezTo>
                    <a:pt x="2665" y="0"/>
                    <a:pt x="4973" y="0"/>
                    <a:pt x="6394" y="888"/>
                  </a:cubicBezTo>
                  <a:cubicBezTo>
                    <a:pt x="7637" y="1598"/>
                    <a:pt x="7637" y="3019"/>
                    <a:pt x="6394" y="3729"/>
                  </a:cubicBezTo>
                  <a:cubicBezTo>
                    <a:pt x="4973" y="4440"/>
                    <a:pt x="2665" y="4440"/>
                    <a:pt x="1422" y="3729"/>
                  </a:cubicBezTo>
                  <a:cubicBezTo>
                    <a:pt x="1" y="3019"/>
                    <a:pt x="1" y="1598"/>
                    <a:pt x="1422" y="888"/>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8" name="Google Shape;3718;p41"/>
            <p:cNvSpPr/>
            <p:nvPr/>
          </p:nvSpPr>
          <p:spPr>
            <a:xfrm>
              <a:off x="3217300" y="371300"/>
              <a:ext cx="173150" cy="177600"/>
            </a:xfrm>
            <a:custGeom>
              <a:rect b="b" l="l" r="r" t="t"/>
              <a:pathLst>
                <a:path extrusionOk="0" h="7104" w="6926">
                  <a:moveTo>
                    <a:pt x="0" y="3552"/>
                  </a:moveTo>
                  <a:cubicBezTo>
                    <a:pt x="0" y="5506"/>
                    <a:pt x="1598" y="7104"/>
                    <a:pt x="3552" y="7104"/>
                  </a:cubicBezTo>
                  <a:cubicBezTo>
                    <a:pt x="5505" y="7104"/>
                    <a:pt x="6926" y="5506"/>
                    <a:pt x="6926" y="3552"/>
                  </a:cubicBezTo>
                  <a:cubicBezTo>
                    <a:pt x="6926" y="1599"/>
                    <a:pt x="5328" y="1"/>
                    <a:pt x="3552" y="1"/>
                  </a:cubicBezTo>
                  <a:cubicBezTo>
                    <a:pt x="1598" y="1"/>
                    <a:pt x="0" y="1599"/>
                    <a:pt x="0" y="3552"/>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9" name="Google Shape;3719;p41"/>
            <p:cNvSpPr/>
            <p:nvPr/>
          </p:nvSpPr>
          <p:spPr>
            <a:xfrm>
              <a:off x="4531400" y="3456825"/>
              <a:ext cx="910150" cy="612700"/>
            </a:xfrm>
            <a:custGeom>
              <a:rect b="b" l="l" r="r" t="t"/>
              <a:pathLst>
                <a:path extrusionOk="0" h="24508" w="36406">
                  <a:moveTo>
                    <a:pt x="1" y="4796"/>
                  </a:moveTo>
                  <a:cubicBezTo>
                    <a:pt x="1" y="3197"/>
                    <a:pt x="1244" y="1244"/>
                    <a:pt x="2487" y="356"/>
                  </a:cubicBezTo>
                  <a:cubicBezTo>
                    <a:pt x="3197" y="1"/>
                    <a:pt x="3908" y="1"/>
                    <a:pt x="4441" y="356"/>
                  </a:cubicBezTo>
                  <a:lnTo>
                    <a:pt x="34097" y="17404"/>
                  </a:lnTo>
                  <a:lnTo>
                    <a:pt x="34097" y="17404"/>
                  </a:lnTo>
                  <a:cubicBezTo>
                    <a:pt x="35695" y="18470"/>
                    <a:pt x="36406" y="20601"/>
                    <a:pt x="35340" y="22199"/>
                  </a:cubicBezTo>
                  <a:cubicBezTo>
                    <a:pt x="34452" y="23975"/>
                    <a:pt x="32321" y="24508"/>
                    <a:pt x="30545" y="23442"/>
                  </a:cubicBezTo>
                  <a:cubicBezTo>
                    <a:pt x="30545" y="23442"/>
                    <a:pt x="30545" y="23442"/>
                    <a:pt x="30545" y="23442"/>
                  </a:cubicBezTo>
                  <a:lnTo>
                    <a:pt x="711" y="6216"/>
                  </a:lnTo>
                  <a:lnTo>
                    <a:pt x="711" y="6216"/>
                  </a:lnTo>
                  <a:cubicBezTo>
                    <a:pt x="356" y="6039"/>
                    <a:pt x="1" y="5506"/>
                    <a:pt x="1" y="4796"/>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0" name="Google Shape;3720;p41"/>
            <p:cNvSpPr/>
            <p:nvPr/>
          </p:nvSpPr>
          <p:spPr>
            <a:xfrm>
              <a:off x="4540300" y="3079475"/>
              <a:ext cx="905700" cy="612675"/>
            </a:xfrm>
            <a:custGeom>
              <a:rect b="b" l="l" r="r" t="t"/>
              <a:pathLst>
                <a:path extrusionOk="0" h="24507" w="36228">
                  <a:moveTo>
                    <a:pt x="0" y="4795"/>
                  </a:moveTo>
                  <a:cubicBezTo>
                    <a:pt x="0" y="3197"/>
                    <a:pt x="1066" y="1243"/>
                    <a:pt x="2486" y="533"/>
                  </a:cubicBezTo>
                  <a:cubicBezTo>
                    <a:pt x="3197" y="178"/>
                    <a:pt x="3729" y="0"/>
                    <a:pt x="4262" y="355"/>
                  </a:cubicBezTo>
                  <a:lnTo>
                    <a:pt x="4262" y="355"/>
                  </a:lnTo>
                  <a:lnTo>
                    <a:pt x="4262" y="355"/>
                  </a:lnTo>
                  <a:lnTo>
                    <a:pt x="4262" y="355"/>
                  </a:lnTo>
                  <a:lnTo>
                    <a:pt x="34096" y="17581"/>
                  </a:lnTo>
                  <a:lnTo>
                    <a:pt x="34096" y="17581"/>
                  </a:lnTo>
                  <a:cubicBezTo>
                    <a:pt x="35695" y="18469"/>
                    <a:pt x="36227" y="20600"/>
                    <a:pt x="35339" y="22376"/>
                  </a:cubicBezTo>
                  <a:cubicBezTo>
                    <a:pt x="34274" y="23974"/>
                    <a:pt x="32143" y="24507"/>
                    <a:pt x="30545" y="23619"/>
                  </a:cubicBezTo>
                  <a:cubicBezTo>
                    <a:pt x="30545" y="23619"/>
                    <a:pt x="30545" y="23619"/>
                    <a:pt x="30545" y="23619"/>
                  </a:cubicBezTo>
                  <a:lnTo>
                    <a:pt x="710" y="6393"/>
                  </a:lnTo>
                  <a:lnTo>
                    <a:pt x="710" y="6393"/>
                  </a:lnTo>
                  <a:cubicBezTo>
                    <a:pt x="355" y="6038"/>
                    <a:pt x="0" y="5505"/>
                    <a:pt x="0" y="4795"/>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1" name="Google Shape;3721;p41"/>
            <p:cNvSpPr/>
            <p:nvPr/>
          </p:nvSpPr>
          <p:spPr>
            <a:xfrm>
              <a:off x="4540300" y="2697650"/>
              <a:ext cx="905700" cy="612700"/>
            </a:xfrm>
            <a:custGeom>
              <a:rect b="b" l="l" r="r" t="t"/>
              <a:pathLst>
                <a:path extrusionOk="0" h="24508" w="36228">
                  <a:moveTo>
                    <a:pt x="0" y="4796"/>
                  </a:moveTo>
                  <a:cubicBezTo>
                    <a:pt x="0" y="3197"/>
                    <a:pt x="1066" y="1244"/>
                    <a:pt x="2486" y="356"/>
                  </a:cubicBezTo>
                  <a:cubicBezTo>
                    <a:pt x="3197" y="1"/>
                    <a:pt x="3729" y="1"/>
                    <a:pt x="4262" y="179"/>
                  </a:cubicBezTo>
                  <a:lnTo>
                    <a:pt x="4262" y="179"/>
                  </a:lnTo>
                  <a:lnTo>
                    <a:pt x="4262" y="356"/>
                  </a:lnTo>
                  <a:lnTo>
                    <a:pt x="4262" y="356"/>
                  </a:lnTo>
                  <a:lnTo>
                    <a:pt x="34096" y="17404"/>
                  </a:lnTo>
                  <a:lnTo>
                    <a:pt x="34096" y="17404"/>
                  </a:lnTo>
                  <a:cubicBezTo>
                    <a:pt x="35695" y="18470"/>
                    <a:pt x="36227" y="20601"/>
                    <a:pt x="35339" y="22199"/>
                  </a:cubicBezTo>
                  <a:cubicBezTo>
                    <a:pt x="34274" y="23975"/>
                    <a:pt x="32143" y="24508"/>
                    <a:pt x="30545" y="23620"/>
                  </a:cubicBezTo>
                  <a:cubicBezTo>
                    <a:pt x="30545" y="23620"/>
                    <a:pt x="30545" y="23442"/>
                    <a:pt x="30367" y="23442"/>
                  </a:cubicBezTo>
                  <a:lnTo>
                    <a:pt x="710" y="6394"/>
                  </a:lnTo>
                  <a:lnTo>
                    <a:pt x="710" y="6394"/>
                  </a:lnTo>
                  <a:cubicBezTo>
                    <a:pt x="355" y="6039"/>
                    <a:pt x="0" y="5506"/>
                    <a:pt x="0" y="4796"/>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2" name="Google Shape;3722;p41"/>
            <p:cNvSpPr/>
            <p:nvPr/>
          </p:nvSpPr>
          <p:spPr>
            <a:xfrm>
              <a:off x="4540300" y="2315850"/>
              <a:ext cx="905700" cy="612700"/>
            </a:xfrm>
            <a:custGeom>
              <a:rect b="b" l="l" r="r" t="t"/>
              <a:pathLst>
                <a:path extrusionOk="0" h="24508" w="36228">
                  <a:moveTo>
                    <a:pt x="0" y="4795"/>
                  </a:moveTo>
                  <a:cubicBezTo>
                    <a:pt x="0" y="3197"/>
                    <a:pt x="1066" y="1244"/>
                    <a:pt x="2486" y="356"/>
                  </a:cubicBezTo>
                  <a:cubicBezTo>
                    <a:pt x="3197" y="1"/>
                    <a:pt x="3729" y="1"/>
                    <a:pt x="4262" y="178"/>
                  </a:cubicBezTo>
                  <a:lnTo>
                    <a:pt x="4262" y="178"/>
                  </a:lnTo>
                  <a:lnTo>
                    <a:pt x="4262" y="178"/>
                  </a:lnTo>
                  <a:lnTo>
                    <a:pt x="4262" y="178"/>
                  </a:lnTo>
                  <a:lnTo>
                    <a:pt x="34096" y="17404"/>
                  </a:lnTo>
                  <a:lnTo>
                    <a:pt x="34096" y="17404"/>
                  </a:lnTo>
                  <a:cubicBezTo>
                    <a:pt x="35695" y="18469"/>
                    <a:pt x="36227" y="20600"/>
                    <a:pt x="35339" y="22199"/>
                  </a:cubicBezTo>
                  <a:cubicBezTo>
                    <a:pt x="34274" y="23975"/>
                    <a:pt x="32143" y="24507"/>
                    <a:pt x="30545" y="23442"/>
                  </a:cubicBezTo>
                  <a:cubicBezTo>
                    <a:pt x="30545" y="23442"/>
                    <a:pt x="30545" y="23442"/>
                    <a:pt x="30367" y="23442"/>
                  </a:cubicBezTo>
                  <a:lnTo>
                    <a:pt x="710" y="6216"/>
                  </a:lnTo>
                  <a:lnTo>
                    <a:pt x="710" y="6216"/>
                  </a:lnTo>
                  <a:cubicBezTo>
                    <a:pt x="355" y="6039"/>
                    <a:pt x="0" y="5506"/>
                    <a:pt x="0" y="4795"/>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723" name="Google Shape;3723;p41"/>
          <p:cNvSpPr txBox="1"/>
          <p:nvPr>
            <p:ph type="title"/>
          </p:nvPr>
        </p:nvSpPr>
        <p:spPr>
          <a:xfrm>
            <a:off x="608125" y="3334800"/>
            <a:ext cx="5603700" cy="17196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STRATEGIC ROLE OF THE MARKETING INFORMATION SYSTEMS</a:t>
            </a:r>
            <a:endParaRPr sz="24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7" name="Shape 3727"/>
        <p:cNvGrpSpPr/>
        <p:nvPr/>
      </p:nvGrpSpPr>
      <p:grpSpPr>
        <a:xfrm>
          <a:off x="0" y="0"/>
          <a:ext cx="0" cy="0"/>
          <a:chOff x="0" y="0"/>
          <a:chExt cx="0" cy="0"/>
        </a:xfrm>
      </p:grpSpPr>
      <p:sp>
        <p:nvSpPr>
          <p:cNvPr id="3728" name="Google Shape;3728;p42"/>
          <p:cNvSpPr txBox="1"/>
          <p:nvPr>
            <p:ph idx="1" type="body"/>
          </p:nvPr>
        </p:nvSpPr>
        <p:spPr>
          <a:xfrm>
            <a:off x="385825" y="301450"/>
            <a:ext cx="7658400" cy="3583200"/>
          </a:xfrm>
          <a:prstGeom prst="rect">
            <a:avLst/>
          </a:prstGeom>
        </p:spPr>
        <p:txBody>
          <a:bodyPr anchorCtr="0" anchor="t" bIns="91425" lIns="91425" spcFirstLastPara="1" rIns="91425" wrap="square" tIns="91425">
            <a:noAutofit/>
          </a:bodyPr>
          <a:lstStyle/>
          <a:p>
            <a:pPr indent="457200" lvl="0" marL="0" rtl="0" algn="l">
              <a:spcBef>
                <a:spcPts val="0"/>
              </a:spcBef>
              <a:spcAft>
                <a:spcPts val="1600"/>
              </a:spcAft>
              <a:buNone/>
            </a:pPr>
            <a:r>
              <a:rPr lang="en" sz="2200"/>
              <a:t>Historically, the role of the marketing function has been to support "</a:t>
            </a:r>
            <a:r>
              <a:rPr b="1" lang="en" sz="2200"/>
              <a:t>make and sell</a:t>
            </a:r>
            <a:r>
              <a:rPr lang="en" sz="2200"/>
              <a:t>" business strategies that emphasized increases in market share over the creation of long- term customer value. This view started to change after World War II with the recognition that satisfying the customer's needs and wants should be the focus of a firm's business activities. The </a:t>
            </a:r>
            <a:r>
              <a:rPr b="1" lang="en" sz="2200"/>
              <a:t>emphasis on the customer</a:t>
            </a:r>
            <a:r>
              <a:rPr lang="en" sz="2200"/>
              <a:t> elevated the importance of marketing as a core business function on a par with research and development and production. </a:t>
            </a:r>
            <a:endParaRPr sz="22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732" name="Shape 3732"/>
        <p:cNvGrpSpPr/>
        <p:nvPr/>
      </p:nvGrpSpPr>
      <p:grpSpPr>
        <a:xfrm>
          <a:off x="0" y="0"/>
          <a:ext cx="0" cy="0"/>
          <a:chOff x="0" y="0"/>
          <a:chExt cx="0" cy="0"/>
        </a:xfrm>
      </p:grpSpPr>
      <p:sp>
        <p:nvSpPr>
          <p:cNvPr id="3733" name="Google Shape;3733;p43"/>
          <p:cNvSpPr txBox="1"/>
          <p:nvPr>
            <p:ph idx="4294967295" type="subTitle"/>
          </p:nvPr>
        </p:nvSpPr>
        <p:spPr>
          <a:xfrm flipH="1">
            <a:off x="787275" y="559450"/>
            <a:ext cx="7990200" cy="4089600"/>
          </a:xfrm>
          <a:prstGeom prst="rect">
            <a:avLst/>
          </a:prstGeom>
        </p:spPr>
        <p:txBody>
          <a:bodyPr anchorCtr="0" anchor="t" bIns="91425" lIns="91425" spcFirstLastPara="1" rIns="91425" wrap="square" tIns="91425">
            <a:noAutofit/>
          </a:bodyPr>
          <a:lstStyle/>
          <a:p>
            <a:pPr indent="0" lvl="0" marL="0" rtl="0" algn="l">
              <a:lnSpc>
                <a:spcPct val="100000"/>
              </a:lnSpc>
              <a:spcBef>
                <a:spcPts val="0"/>
              </a:spcBef>
              <a:spcAft>
                <a:spcPts val="1600"/>
              </a:spcAft>
              <a:buNone/>
            </a:pPr>
            <a:r>
              <a:rPr lang="en" sz="1600"/>
              <a:t>illustration</a:t>
            </a:r>
            <a:endParaRPr sz="1600">
              <a:latin typeface="Ubuntu"/>
              <a:ea typeface="Ubuntu"/>
              <a:cs typeface="Ubuntu"/>
              <a:sym typeface="Ubuntu"/>
            </a:endParaRPr>
          </a:p>
        </p:txBody>
      </p:sp>
      <p:pic>
        <p:nvPicPr>
          <p:cNvPr id="3734" name="Google Shape;3734;p43"/>
          <p:cNvPicPr preferRelativeResize="0"/>
          <p:nvPr/>
        </p:nvPicPr>
        <p:blipFill>
          <a:blip r:embed="rId3">
            <a:alphaModFix/>
          </a:blip>
          <a:stretch>
            <a:fillRect/>
          </a:stretch>
        </p:blipFill>
        <p:spPr>
          <a:xfrm>
            <a:off x="787275" y="367400"/>
            <a:ext cx="7107000" cy="36104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738" name="Shape 3738"/>
        <p:cNvGrpSpPr/>
        <p:nvPr/>
      </p:nvGrpSpPr>
      <p:grpSpPr>
        <a:xfrm>
          <a:off x="0" y="0"/>
          <a:ext cx="0" cy="0"/>
          <a:chOff x="0" y="0"/>
          <a:chExt cx="0" cy="0"/>
        </a:xfrm>
      </p:grpSpPr>
      <p:sp>
        <p:nvSpPr>
          <p:cNvPr id="3739" name="Google Shape;3739;p44"/>
          <p:cNvSpPr txBox="1"/>
          <p:nvPr>
            <p:ph type="title"/>
          </p:nvPr>
        </p:nvSpPr>
        <p:spPr>
          <a:xfrm>
            <a:off x="577050" y="282600"/>
            <a:ext cx="5348400" cy="4258500"/>
          </a:xfrm>
          <a:prstGeom prst="rect">
            <a:avLst/>
          </a:prstGeom>
        </p:spPr>
        <p:txBody>
          <a:bodyPr anchorCtr="0" anchor="ctr" bIns="91425" lIns="320025" spcFirstLastPara="1" rIns="320025" wrap="square" tIns="91425">
            <a:noAutofit/>
          </a:bodyPr>
          <a:lstStyle/>
          <a:p>
            <a:pPr indent="0" lvl="0" marL="0" rtl="0" algn="l">
              <a:lnSpc>
                <a:spcPct val="115000"/>
              </a:lnSpc>
              <a:spcBef>
                <a:spcPts val="1200"/>
              </a:spcBef>
              <a:spcAft>
                <a:spcPts val="0"/>
              </a:spcAft>
              <a:buNone/>
            </a:pPr>
            <a:r>
              <a:rPr lang="en" sz="1700">
                <a:solidFill>
                  <a:srgbClr val="000000"/>
                </a:solidFill>
                <a:latin typeface="Arial"/>
                <a:ea typeface="Arial"/>
                <a:cs typeface="Arial"/>
                <a:sym typeface="Arial"/>
              </a:rPr>
              <a:t>ROLE OF THE INTERNET</a:t>
            </a:r>
            <a:endParaRPr sz="1700">
              <a:solidFill>
                <a:srgbClr val="000000"/>
              </a:solidFill>
              <a:latin typeface="Arial"/>
              <a:ea typeface="Arial"/>
              <a:cs typeface="Arial"/>
              <a:sym typeface="Arial"/>
            </a:endParaRPr>
          </a:p>
          <a:p>
            <a:pPr indent="457200" lvl="0" marL="0" rtl="0" algn="l">
              <a:spcBef>
                <a:spcPts val="1200"/>
              </a:spcBef>
              <a:spcAft>
                <a:spcPts val="0"/>
              </a:spcAft>
              <a:buClr>
                <a:schemeClr val="dk1"/>
              </a:buClr>
              <a:buSzPts val="1100"/>
              <a:buFont typeface="Arial"/>
              <a:buNone/>
            </a:pPr>
            <a:r>
              <a:rPr b="0" lang="en" sz="1700">
                <a:solidFill>
                  <a:srgbClr val="000000"/>
                </a:solidFill>
                <a:latin typeface="Arial"/>
                <a:ea typeface="Arial"/>
                <a:cs typeface="Arial"/>
                <a:sym typeface="Arial"/>
              </a:rPr>
              <a:t>Information technology has transformed how firms conduct business. </a:t>
            </a:r>
            <a:endParaRPr b="0" sz="1700">
              <a:solidFill>
                <a:srgbClr val="000000"/>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t/>
            </a:r>
            <a:endParaRPr b="0" sz="1700">
              <a:solidFill>
                <a:srgbClr val="000000"/>
              </a:solidFill>
              <a:latin typeface="Arial"/>
              <a:ea typeface="Arial"/>
              <a:cs typeface="Arial"/>
              <a:sym typeface="Arial"/>
            </a:endParaRPr>
          </a:p>
          <a:p>
            <a:pPr indent="457200" lvl="0" marL="0" rtl="0" algn="l">
              <a:spcBef>
                <a:spcPts val="0"/>
              </a:spcBef>
              <a:spcAft>
                <a:spcPts val="0"/>
              </a:spcAft>
              <a:buClr>
                <a:schemeClr val="dk1"/>
              </a:buClr>
              <a:buSzPts val="1100"/>
              <a:buFont typeface="Arial"/>
              <a:buNone/>
            </a:pPr>
            <a:r>
              <a:rPr b="0" lang="en" sz="1700">
                <a:solidFill>
                  <a:srgbClr val="000000"/>
                </a:solidFill>
                <a:latin typeface="Arial"/>
                <a:ea typeface="Arial"/>
                <a:cs typeface="Arial"/>
                <a:sym typeface="Arial"/>
              </a:rPr>
              <a:t>The term "</a:t>
            </a:r>
            <a:r>
              <a:rPr lang="en" sz="1700">
                <a:solidFill>
                  <a:srgbClr val="000000"/>
                </a:solidFill>
                <a:latin typeface="Arial"/>
                <a:ea typeface="Arial"/>
                <a:cs typeface="Arial"/>
                <a:sym typeface="Arial"/>
              </a:rPr>
              <a:t>cybermarketing</a:t>
            </a:r>
            <a:r>
              <a:rPr b="0" lang="en" sz="1700">
                <a:solidFill>
                  <a:srgbClr val="000000"/>
                </a:solidFill>
                <a:latin typeface="Arial"/>
                <a:ea typeface="Arial"/>
                <a:cs typeface="Arial"/>
                <a:sym typeface="Arial"/>
              </a:rPr>
              <a:t>" is often used to describe the Internet's convergence of computers, information systems, telecommunications and the customer with the marketing process. </a:t>
            </a:r>
            <a:r>
              <a:rPr lang="en" sz="1700">
                <a:solidFill>
                  <a:srgbClr val="000000"/>
                </a:solidFill>
                <a:latin typeface="Arial"/>
                <a:ea typeface="Arial"/>
                <a:cs typeface="Arial"/>
                <a:sym typeface="Arial"/>
              </a:rPr>
              <a:t>Internet marketing</a:t>
            </a:r>
            <a:r>
              <a:rPr b="0" lang="en" sz="1700">
                <a:solidFill>
                  <a:srgbClr val="000000"/>
                </a:solidFill>
                <a:latin typeface="Arial"/>
                <a:ea typeface="Arial"/>
                <a:cs typeface="Arial"/>
                <a:sym typeface="Arial"/>
              </a:rPr>
              <a:t> is characterized by interactivity, graphical user interfaces, multimedia content, and one-to-one connectivity. Internet technologies are not only providing new ways to reach the customer, but also to enable the reengineering of the entire marketing process and, indeed, the entire enterprise.</a:t>
            </a:r>
            <a:endParaRPr b="0" sz="1700">
              <a:solidFill>
                <a:srgbClr val="000000"/>
              </a:solidFill>
              <a:latin typeface="Arial"/>
              <a:ea typeface="Arial"/>
              <a:cs typeface="Arial"/>
              <a:sym typeface="Arial"/>
            </a:endParaRPr>
          </a:p>
        </p:txBody>
      </p:sp>
      <p:sp>
        <p:nvSpPr>
          <p:cNvPr id="3740" name="Google Shape;3740;p44"/>
          <p:cNvSpPr/>
          <p:nvPr/>
        </p:nvSpPr>
        <p:spPr>
          <a:xfrm>
            <a:off x="577050" y="5002200"/>
            <a:ext cx="8567100" cy="141300"/>
          </a:xfrm>
          <a:prstGeom prst="rect">
            <a:avLst/>
          </a:prstGeom>
          <a:noFill/>
          <a:ln cap="flat" cmpd="sng" w="9525">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744" name="Shape 3744"/>
        <p:cNvGrpSpPr/>
        <p:nvPr/>
      </p:nvGrpSpPr>
      <p:grpSpPr>
        <a:xfrm>
          <a:off x="0" y="0"/>
          <a:ext cx="0" cy="0"/>
          <a:chOff x="0" y="0"/>
          <a:chExt cx="0" cy="0"/>
        </a:xfrm>
      </p:grpSpPr>
      <p:sp>
        <p:nvSpPr>
          <p:cNvPr id="3745" name="Google Shape;3745;p45"/>
          <p:cNvSpPr txBox="1"/>
          <p:nvPr>
            <p:ph idx="4294967295" type="subTitle"/>
          </p:nvPr>
        </p:nvSpPr>
        <p:spPr>
          <a:xfrm flipH="1">
            <a:off x="787275" y="559450"/>
            <a:ext cx="7990200" cy="4089600"/>
          </a:xfrm>
          <a:prstGeom prst="rect">
            <a:avLst/>
          </a:prstGeom>
        </p:spPr>
        <p:txBody>
          <a:bodyPr anchorCtr="0" anchor="t" bIns="91425" lIns="91425" spcFirstLastPara="1" rIns="91425" wrap="square" tIns="91425">
            <a:noAutofit/>
          </a:bodyPr>
          <a:lstStyle/>
          <a:p>
            <a:pPr indent="0" lvl="0" marL="0" rtl="0" algn="l">
              <a:lnSpc>
                <a:spcPct val="100000"/>
              </a:lnSpc>
              <a:spcBef>
                <a:spcPts val="0"/>
              </a:spcBef>
              <a:spcAft>
                <a:spcPts val="1600"/>
              </a:spcAft>
              <a:buNone/>
            </a:pPr>
            <a:r>
              <a:rPr lang="en" sz="1600"/>
              <a:t>illustration</a:t>
            </a:r>
            <a:endParaRPr sz="1600">
              <a:latin typeface="Ubuntu"/>
              <a:ea typeface="Ubuntu"/>
              <a:cs typeface="Ubuntu"/>
              <a:sym typeface="Ubuntu"/>
            </a:endParaRPr>
          </a:p>
        </p:txBody>
      </p:sp>
      <p:pic>
        <p:nvPicPr>
          <p:cNvPr id="3746" name="Google Shape;3746;p45"/>
          <p:cNvPicPr preferRelativeResize="0"/>
          <p:nvPr/>
        </p:nvPicPr>
        <p:blipFill>
          <a:blip r:embed="rId3">
            <a:alphaModFix/>
          </a:blip>
          <a:stretch>
            <a:fillRect/>
          </a:stretch>
        </p:blipFill>
        <p:spPr>
          <a:xfrm>
            <a:off x="701404" y="348550"/>
            <a:ext cx="7818100" cy="36329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0" name="Shape 3750"/>
        <p:cNvGrpSpPr/>
        <p:nvPr/>
      </p:nvGrpSpPr>
      <p:grpSpPr>
        <a:xfrm>
          <a:off x="0" y="0"/>
          <a:ext cx="0" cy="0"/>
          <a:chOff x="0" y="0"/>
          <a:chExt cx="0" cy="0"/>
        </a:xfrm>
      </p:grpSpPr>
      <p:sp>
        <p:nvSpPr>
          <p:cNvPr id="3751" name="Google Shape;3751;p46"/>
          <p:cNvSpPr/>
          <p:nvPr/>
        </p:nvSpPr>
        <p:spPr>
          <a:xfrm>
            <a:off x="1476097" y="1823013"/>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2" name="Google Shape;3752;p46"/>
          <p:cNvSpPr/>
          <p:nvPr/>
        </p:nvSpPr>
        <p:spPr>
          <a:xfrm>
            <a:off x="3396819" y="1823013"/>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3" name="Google Shape;3753;p46"/>
          <p:cNvSpPr/>
          <p:nvPr/>
        </p:nvSpPr>
        <p:spPr>
          <a:xfrm>
            <a:off x="5317541" y="1823013"/>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4" name="Google Shape;3754;p46"/>
          <p:cNvSpPr/>
          <p:nvPr/>
        </p:nvSpPr>
        <p:spPr>
          <a:xfrm>
            <a:off x="7238263" y="1823013"/>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5" name="Google Shape;3755;p46"/>
          <p:cNvSpPr txBox="1"/>
          <p:nvPr>
            <p:ph idx="15" type="title"/>
          </p:nvPr>
        </p:nvSpPr>
        <p:spPr>
          <a:xfrm>
            <a:off x="628350" y="385950"/>
            <a:ext cx="7887300" cy="5292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lang="en" sz="2000">
                <a:solidFill>
                  <a:srgbClr val="000000"/>
                </a:solidFill>
                <a:latin typeface="Arial"/>
                <a:ea typeface="Arial"/>
                <a:cs typeface="Arial"/>
                <a:sym typeface="Arial"/>
              </a:rPr>
              <a:t>BENEFITS OF THE MARKETING INFORMATION SYSTEM</a:t>
            </a:r>
            <a:endParaRPr sz="20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3756" name="Google Shape;3756;p46"/>
          <p:cNvSpPr txBox="1"/>
          <p:nvPr>
            <p:ph type="title"/>
          </p:nvPr>
        </p:nvSpPr>
        <p:spPr>
          <a:xfrm>
            <a:off x="889600" y="2603325"/>
            <a:ext cx="1953300" cy="1949400"/>
          </a:xfrm>
          <a:prstGeom prst="rect">
            <a:avLst/>
          </a:prstGeom>
        </p:spPr>
        <p:txBody>
          <a:bodyPr anchorCtr="0" anchor="ctr" bIns="91425" lIns="91425" spcFirstLastPara="1" rIns="91425" wrap="square" tIns="91425">
            <a:noAutofit/>
          </a:bodyPr>
          <a:lstStyle/>
          <a:p>
            <a:pPr indent="0" lvl="0" marL="0" rtl="0" algn="ctr">
              <a:spcBef>
                <a:spcPts val="0"/>
              </a:spcBef>
              <a:spcAft>
                <a:spcPts val="1600"/>
              </a:spcAft>
              <a:buNone/>
            </a:pPr>
            <a:r>
              <a:rPr i="1" lang="en" sz="2000">
                <a:solidFill>
                  <a:srgbClr val="000000"/>
                </a:solidFill>
                <a:latin typeface="Arial"/>
                <a:ea typeface="Arial"/>
                <a:cs typeface="Arial"/>
                <a:sym typeface="Arial"/>
              </a:rPr>
              <a:t>Market Monitoring</a:t>
            </a:r>
            <a:endParaRPr sz="2000"/>
          </a:p>
        </p:txBody>
      </p:sp>
      <p:sp>
        <p:nvSpPr>
          <p:cNvPr id="3757" name="Google Shape;3757;p46"/>
          <p:cNvSpPr txBox="1"/>
          <p:nvPr>
            <p:ph idx="2" type="title"/>
          </p:nvPr>
        </p:nvSpPr>
        <p:spPr>
          <a:xfrm>
            <a:off x="1477030" y="1967775"/>
            <a:ext cx="780300" cy="490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1</a:t>
            </a:r>
            <a:endParaRPr/>
          </a:p>
        </p:txBody>
      </p:sp>
      <p:sp>
        <p:nvSpPr>
          <p:cNvPr id="3758" name="Google Shape;3758;p46"/>
          <p:cNvSpPr txBox="1"/>
          <p:nvPr>
            <p:ph idx="3" type="subTitle"/>
          </p:nvPr>
        </p:nvSpPr>
        <p:spPr>
          <a:xfrm>
            <a:off x="2750725" y="2831275"/>
            <a:ext cx="1878000" cy="1817700"/>
          </a:xfrm>
          <a:prstGeom prst="rect">
            <a:avLst/>
          </a:prstGeom>
        </p:spPr>
        <p:txBody>
          <a:bodyPr anchorCtr="0" anchor="ctr" bIns="91425" lIns="91425" spcFirstLastPara="1" rIns="91425" wrap="square" tIns="91425">
            <a:noAutofit/>
          </a:bodyPr>
          <a:lstStyle/>
          <a:p>
            <a:pPr indent="0" lvl="0" marL="0" rtl="0" algn="ctr">
              <a:spcBef>
                <a:spcPts val="0"/>
              </a:spcBef>
              <a:spcAft>
                <a:spcPts val="1600"/>
              </a:spcAft>
              <a:buNone/>
            </a:pPr>
            <a:r>
              <a:rPr b="1" i="1" lang="en" sz="2000">
                <a:solidFill>
                  <a:srgbClr val="000000"/>
                </a:solidFill>
                <a:latin typeface="Arial"/>
                <a:ea typeface="Arial"/>
                <a:cs typeface="Arial"/>
                <a:sym typeface="Arial"/>
              </a:rPr>
              <a:t>Strategy Development</a:t>
            </a:r>
            <a:endParaRPr sz="2000"/>
          </a:p>
        </p:txBody>
      </p:sp>
      <p:sp>
        <p:nvSpPr>
          <p:cNvPr id="3759" name="Google Shape;3759;p46"/>
          <p:cNvSpPr txBox="1"/>
          <p:nvPr>
            <p:ph idx="5" type="title"/>
          </p:nvPr>
        </p:nvSpPr>
        <p:spPr>
          <a:xfrm>
            <a:off x="3398055" y="1967775"/>
            <a:ext cx="780300" cy="490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2</a:t>
            </a:r>
            <a:endParaRPr/>
          </a:p>
        </p:txBody>
      </p:sp>
      <p:sp>
        <p:nvSpPr>
          <p:cNvPr id="3760" name="Google Shape;3760;p46"/>
          <p:cNvSpPr txBox="1"/>
          <p:nvPr>
            <p:ph idx="7" type="title"/>
          </p:nvPr>
        </p:nvSpPr>
        <p:spPr>
          <a:xfrm>
            <a:off x="4512350" y="2694225"/>
            <a:ext cx="2172000" cy="1516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i="1" lang="en" sz="2000">
                <a:solidFill>
                  <a:srgbClr val="000000"/>
                </a:solidFill>
                <a:latin typeface="Arial"/>
                <a:ea typeface="Arial"/>
                <a:cs typeface="Arial"/>
                <a:sym typeface="Arial"/>
              </a:rPr>
              <a:t>Strategy Implementation</a:t>
            </a:r>
            <a:endParaRPr sz="2000"/>
          </a:p>
        </p:txBody>
      </p:sp>
      <p:sp>
        <p:nvSpPr>
          <p:cNvPr id="3761" name="Google Shape;3761;p46"/>
          <p:cNvSpPr txBox="1"/>
          <p:nvPr>
            <p:ph idx="8" type="title"/>
          </p:nvPr>
        </p:nvSpPr>
        <p:spPr>
          <a:xfrm>
            <a:off x="5318480" y="1967775"/>
            <a:ext cx="780300" cy="490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3</a:t>
            </a:r>
            <a:endParaRPr/>
          </a:p>
        </p:txBody>
      </p:sp>
      <p:sp>
        <p:nvSpPr>
          <p:cNvPr id="3762" name="Google Shape;3762;p46"/>
          <p:cNvSpPr txBox="1"/>
          <p:nvPr>
            <p:ph idx="9" type="subTitle"/>
          </p:nvPr>
        </p:nvSpPr>
        <p:spPr>
          <a:xfrm>
            <a:off x="6786750" y="2694225"/>
            <a:ext cx="1683300" cy="1460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i="1" lang="en" sz="2000">
                <a:solidFill>
                  <a:srgbClr val="000000"/>
                </a:solidFill>
                <a:latin typeface="Arial"/>
                <a:ea typeface="Arial"/>
                <a:cs typeface="Arial"/>
                <a:sym typeface="Arial"/>
              </a:rPr>
              <a:t>Functional integration</a:t>
            </a:r>
            <a:endParaRPr sz="2000"/>
          </a:p>
        </p:txBody>
      </p:sp>
      <p:sp>
        <p:nvSpPr>
          <p:cNvPr id="3763" name="Google Shape;3763;p46"/>
          <p:cNvSpPr txBox="1"/>
          <p:nvPr>
            <p:ph idx="14" type="title"/>
          </p:nvPr>
        </p:nvSpPr>
        <p:spPr>
          <a:xfrm>
            <a:off x="7239204" y="1967775"/>
            <a:ext cx="780300" cy="490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4</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7" name="Shape 3767"/>
        <p:cNvGrpSpPr/>
        <p:nvPr/>
      </p:nvGrpSpPr>
      <p:grpSpPr>
        <a:xfrm>
          <a:off x="0" y="0"/>
          <a:ext cx="0" cy="0"/>
          <a:chOff x="0" y="0"/>
          <a:chExt cx="0" cy="0"/>
        </a:xfrm>
      </p:grpSpPr>
      <p:grpSp>
        <p:nvGrpSpPr>
          <p:cNvPr id="3768" name="Google Shape;3768;p47"/>
          <p:cNvGrpSpPr/>
          <p:nvPr/>
        </p:nvGrpSpPr>
        <p:grpSpPr>
          <a:xfrm>
            <a:off x="4729400" y="478506"/>
            <a:ext cx="3671252" cy="1836480"/>
            <a:chOff x="807275" y="324900"/>
            <a:chExt cx="5973400" cy="4970175"/>
          </a:xfrm>
        </p:grpSpPr>
        <p:sp>
          <p:nvSpPr>
            <p:cNvPr id="3769" name="Google Shape;3769;p47"/>
            <p:cNvSpPr/>
            <p:nvPr/>
          </p:nvSpPr>
          <p:spPr>
            <a:xfrm>
              <a:off x="819600" y="3344500"/>
              <a:ext cx="1104475" cy="577925"/>
            </a:xfrm>
            <a:custGeom>
              <a:rect b="b" l="l" r="r" t="t"/>
              <a:pathLst>
                <a:path extrusionOk="0" h="23117" w="44179">
                  <a:moveTo>
                    <a:pt x="32206" y="0"/>
                  </a:moveTo>
                  <a:cubicBezTo>
                    <a:pt x="27761" y="0"/>
                    <a:pt x="22618" y="1283"/>
                    <a:pt x="18441" y="3644"/>
                  </a:cubicBezTo>
                  <a:lnTo>
                    <a:pt x="8382" y="9463"/>
                  </a:lnTo>
                  <a:cubicBezTo>
                    <a:pt x="1677" y="13407"/>
                    <a:pt x="0" y="18831"/>
                    <a:pt x="4734" y="21592"/>
                  </a:cubicBezTo>
                  <a:cubicBezTo>
                    <a:pt x="6595" y="22618"/>
                    <a:pt x="9131" y="23117"/>
                    <a:pt x="11933" y="23117"/>
                  </a:cubicBezTo>
                  <a:cubicBezTo>
                    <a:pt x="16404" y="23117"/>
                    <a:pt x="21555" y="21847"/>
                    <a:pt x="25738" y="19422"/>
                  </a:cubicBezTo>
                  <a:lnTo>
                    <a:pt x="35698" y="13703"/>
                  </a:lnTo>
                  <a:cubicBezTo>
                    <a:pt x="42502" y="9758"/>
                    <a:pt x="44178" y="4335"/>
                    <a:pt x="39346" y="1574"/>
                  </a:cubicBezTo>
                  <a:cubicBezTo>
                    <a:pt x="37519" y="508"/>
                    <a:pt x="35001" y="0"/>
                    <a:pt x="32206" y="0"/>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0" name="Google Shape;3770;p47"/>
            <p:cNvSpPr/>
            <p:nvPr/>
          </p:nvSpPr>
          <p:spPr>
            <a:xfrm>
              <a:off x="1463025" y="769275"/>
              <a:ext cx="641000" cy="1198200"/>
            </a:xfrm>
            <a:custGeom>
              <a:rect b="b" l="l" r="r" t="t"/>
              <a:pathLst>
                <a:path extrusionOk="0" h="47928" w="25640">
                  <a:moveTo>
                    <a:pt x="2206" y="1"/>
                  </a:moveTo>
                  <a:cubicBezTo>
                    <a:pt x="1119" y="1"/>
                    <a:pt x="368" y="959"/>
                    <a:pt x="297" y="3900"/>
                  </a:cubicBezTo>
                  <a:cubicBezTo>
                    <a:pt x="99" y="7943"/>
                    <a:pt x="1" y="15733"/>
                    <a:pt x="1184" y="21058"/>
                  </a:cubicBezTo>
                  <a:cubicBezTo>
                    <a:pt x="1677" y="23721"/>
                    <a:pt x="2959" y="27764"/>
                    <a:pt x="5819" y="32399"/>
                  </a:cubicBezTo>
                  <a:cubicBezTo>
                    <a:pt x="7791" y="35653"/>
                    <a:pt x="9862" y="37822"/>
                    <a:pt x="12524" y="40584"/>
                  </a:cubicBezTo>
                  <a:cubicBezTo>
                    <a:pt x="13215" y="41372"/>
                    <a:pt x="13609" y="42063"/>
                    <a:pt x="14793" y="43641"/>
                  </a:cubicBezTo>
                  <a:cubicBezTo>
                    <a:pt x="15976" y="45218"/>
                    <a:pt x="17751" y="46796"/>
                    <a:pt x="19329" y="47388"/>
                  </a:cubicBezTo>
                  <a:cubicBezTo>
                    <a:pt x="20259" y="47795"/>
                    <a:pt x="20846" y="47928"/>
                    <a:pt x="21232" y="47928"/>
                  </a:cubicBezTo>
                  <a:cubicBezTo>
                    <a:pt x="21501" y="47928"/>
                    <a:pt x="21673" y="47863"/>
                    <a:pt x="21794" y="47782"/>
                  </a:cubicBezTo>
                  <a:cubicBezTo>
                    <a:pt x="22090" y="47486"/>
                    <a:pt x="21893" y="46993"/>
                    <a:pt x="21301" y="46698"/>
                  </a:cubicBezTo>
                  <a:cubicBezTo>
                    <a:pt x="20611" y="46303"/>
                    <a:pt x="19427" y="45810"/>
                    <a:pt x="18244" y="44627"/>
                  </a:cubicBezTo>
                  <a:lnTo>
                    <a:pt x="18244" y="44627"/>
                  </a:lnTo>
                  <a:cubicBezTo>
                    <a:pt x="18244" y="44627"/>
                    <a:pt x="19723" y="45514"/>
                    <a:pt x="20611" y="45909"/>
                  </a:cubicBezTo>
                  <a:cubicBezTo>
                    <a:pt x="21498" y="46402"/>
                    <a:pt x="22484" y="46698"/>
                    <a:pt x="23175" y="46796"/>
                  </a:cubicBezTo>
                  <a:cubicBezTo>
                    <a:pt x="23245" y="46814"/>
                    <a:pt x="23317" y="46822"/>
                    <a:pt x="23389" y="46822"/>
                  </a:cubicBezTo>
                  <a:cubicBezTo>
                    <a:pt x="24126" y="46822"/>
                    <a:pt x="24888" y="45972"/>
                    <a:pt x="24259" y="45613"/>
                  </a:cubicBezTo>
                  <a:cubicBezTo>
                    <a:pt x="23569" y="45218"/>
                    <a:pt x="22977" y="45120"/>
                    <a:pt x="21597" y="44429"/>
                  </a:cubicBezTo>
                  <a:cubicBezTo>
                    <a:pt x="20413" y="43838"/>
                    <a:pt x="19723" y="43148"/>
                    <a:pt x="19723" y="43147"/>
                  </a:cubicBezTo>
                  <a:lnTo>
                    <a:pt x="19723" y="43147"/>
                  </a:lnTo>
                  <a:cubicBezTo>
                    <a:pt x="19723" y="43148"/>
                    <a:pt x="21202" y="43838"/>
                    <a:pt x="22484" y="44134"/>
                  </a:cubicBezTo>
                  <a:cubicBezTo>
                    <a:pt x="23175" y="44282"/>
                    <a:pt x="23668" y="44331"/>
                    <a:pt x="24037" y="44331"/>
                  </a:cubicBezTo>
                  <a:cubicBezTo>
                    <a:pt x="24407" y="44331"/>
                    <a:pt x="24654" y="44282"/>
                    <a:pt x="24851" y="44232"/>
                  </a:cubicBezTo>
                  <a:cubicBezTo>
                    <a:pt x="25245" y="44134"/>
                    <a:pt x="25640" y="43443"/>
                    <a:pt x="24752" y="43049"/>
                  </a:cubicBezTo>
                  <a:cubicBezTo>
                    <a:pt x="23963" y="42753"/>
                    <a:pt x="22780" y="42654"/>
                    <a:pt x="21301" y="41767"/>
                  </a:cubicBezTo>
                  <a:cubicBezTo>
                    <a:pt x="20315" y="41077"/>
                    <a:pt x="19624" y="40485"/>
                    <a:pt x="19920" y="40485"/>
                  </a:cubicBezTo>
                  <a:cubicBezTo>
                    <a:pt x="19942" y="40474"/>
                    <a:pt x="19968" y="40469"/>
                    <a:pt x="20000" y="40469"/>
                  </a:cubicBezTo>
                  <a:cubicBezTo>
                    <a:pt x="20253" y="40469"/>
                    <a:pt x="20828" y="40792"/>
                    <a:pt x="21794" y="40879"/>
                  </a:cubicBezTo>
                  <a:cubicBezTo>
                    <a:pt x="21867" y="40887"/>
                    <a:pt x="21940" y="40890"/>
                    <a:pt x="22013" y="40890"/>
                  </a:cubicBezTo>
                  <a:cubicBezTo>
                    <a:pt x="22921" y="40890"/>
                    <a:pt x="23766" y="40342"/>
                    <a:pt x="23766" y="39795"/>
                  </a:cubicBezTo>
                  <a:cubicBezTo>
                    <a:pt x="23766" y="39302"/>
                    <a:pt x="23569" y="39597"/>
                    <a:pt x="22484" y="39302"/>
                  </a:cubicBezTo>
                  <a:cubicBezTo>
                    <a:pt x="21498" y="39104"/>
                    <a:pt x="20709" y="38513"/>
                    <a:pt x="19230" y="38316"/>
                  </a:cubicBezTo>
                  <a:cubicBezTo>
                    <a:pt x="17948" y="38118"/>
                    <a:pt x="17061" y="37921"/>
                    <a:pt x="15976" y="37428"/>
                  </a:cubicBezTo>
                  <a:cubicBezTo>
                    <a:pt x="14891" y="36935"/>
                    <a:pt x="12426" y="33484"/>
                    <a:pt x="10552" y="30427"/>
                  </a:cubicBezTo>
                  <a:cubicBezTo>
                    <a:pt x="8284" y="26877"/>
                    <a:pt x="6805" y="21946"/>
                    <a:pt x="6706" y="19579"/>
                  </a:cubicBezTo>
                  <a:cubicBezTo>
                    <a:pt x="6411" y="15536"/>
                    <a:pt x="6608" y="7450"/>
                    <a:pt x="6411" y="4689"/>
                  </a:cubicBezTo>
                  <a:cubicBezTo>
                    <a:pt x="6213" y="1928"/>
                    <a:pt x="5030" y="1040"/>
                    <a:pt x="3551" y="350"/>
                  </a:cubicBezTo>
                  <a:cubicBezTo>
                    <a:pt x="3067" y="135"/>
                    <a:pt x="2613" y="1"/>
                    <a:pt x="2206"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1" name="Google Shape;3771;p47"/>
            <p:cNvSpPr/>
            <p:nvPr/>
          </p:nvSpPr>
          <p:spPr>
            <a:xfrm>
              <a:off x="1433450" y="765975"/>
              <a:ext cx="394475" cy="993250"/>
            </a:xfrm>
            <a:custGeom>
              <a:rect b="b" l="l" r="r" t="t"/>
              <a:pathLst>
                <a:path extrusionOk="0" h="39730" w="15779">
                  <a:moveTo>
                    <a:pt x="3245" y="1"/>
                  </a:moveTo>
                  <a:cubicBezTo>
                    <a:pt x="2850" y="1"/>
                    <a:pt x="2536" y="73"/>
                    <a:pt x="2367" y="186"/>
                  </a:cubicBezTo>
                  <a:cubicBezTo>
                    <a:pt x="691" y="1369"/>
                    <a:pt x="0" y="3638"/>
                    <a:pt x="494" y="10343"/>
                  </a:cubicBezTo>
                  <a:cubicBezTo>
                    <a:pt x="987" y="17147"/>
                    <a:pt x="1874" y="22275"/>
                    <a:pt x="3550" y="26515"/>
                  </a:cubicBezTo>
                  <a:cubicBezTo>
                    <a:pt x="5227" y="30854"/>
                    <a:pt x="8087" y="35785"/>
                    <a:pt x="12426" y="39729"/>
                  </a:cubicBezTo>
                  <a:cubicBezTo>
                    <a:pt x="12426" y="39729"/>
                    <a:pt x="13116" y="37461"/>
                    <a:pt x="15778" y="35982"/>
                  </a:cubicBezTo>
                  <a:cubicBezTo>
                    <a:pt x="15778" y="35982"/>
                    <a:pt x="11045" y="29572"/>
                    <a:pt x="9467" y="25431"/>
                  </a:cubicBezTo>
                  <a:cubicBezTo>
                    <a:pt x="7889" y="21388"/>
                    <a:pt x="7889" y="14781"/>
                    <a:pt x="7791" y="11033"/>
                  </a:cubicBezTo>
                  <a:cubicBezTo>
                    <a:pt x="7791" y="7385"/>
                    <a:pt x="8185" y="3933"/>
                    <a:pt x="6706" y="1863"/>
                  </a:cubicBezTo>
                  <a:cubicBezTo>
                    <a:pt x="5720" y="454"/>
                    <a:pt x="4231" y="1"/>
                    <a:pt x="3245" y="1"/>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2" name="Google Shape;3772;p47"/>
            <p:cNvSpPr/>
            <p:nvPr/>
          </p:nvSpPr>
          <p:spPr>
            <a:xfrm>
              <a:off x="1416200" y="3265500"/>
              <a:ext cx="396925" cy="264650"/>
            </a:xfrm>
            <a:custGeom>
              <a:rect b="b" l="l" r="r" t="t"/>
              <a:pathLst>
                <a:path extrusionOk="0" h="10586" w="15877">
                  <a:moveTo>
                    <a:pt x="5128" y="0"/>
                  </a:moveTo>
                  <a:lnTo>
                    <a:pt x="690" y="197"/>
                  </a:lnTo>
                  <a:cubicBezTo>
                    <a:pt x="690" y="197"/>
                    <a:pt x="592" y="1282"/>
                    <a:pt x="395" y="2170"/>
                  </a:cubicBezTo>
                  <a:cubicBezTo>
                    <a:pt x="197" y="3057"/>
                    <a:pt x="0" y="4536"/>
                    <a:pt x="197" y="5227"/>
                  </a:cubicBezTo>
                  <a:cubicBezTo>
                    <a:pt x="395" y="5917"/>
                    <a:pt x="2170" y="6804"/>
                    <a:pt x="3254" y="6903"/>
                  </a:cubicBezTo>
                  <a:cubicBezTo>
                    <a:pt x="4438" y="7002"/>
                    <a:pt x="6213" y="8086"/>
                    <a:pt x="6903" y="8875"/>
                  </a:cubicBezTo>
                  <a:cubicBezTo>
                    <a:pt x="7777" y="9924"/>
                    <a:pt x="9812" y="10585"/>
                    <a:pt x="11361" y="10585"/>
                  </a:cubicBezTo>
                  <a:cubicBezTo>
                    <a:pt x="11561" y="10585"/>
                    <a:pt x="11752" y="10574"/>
                    <a:pt x="11932" y="10552"/>
                  </a:cubicBezTo>
                  <a:cubicBezTo>
                    <a:pt x="13411" y="10256"/>
                    <a:pt x="15186" y="9763"/>
                    <a:pt x="15482" y="9171"/>
                  </a:cubicBezTo>
                  <a:cubicBezTo>
                    <a:pt x="15877" y="8481"/>
                    <a:pt x="15285" y="7791"/>
                    <a:pt x="11932" y="5621"/>
                  </a:cubicBezTo>
                  <a:cubicBezTo>
                    <a:pt x="8481" y="3452"/>
                    <a:pt x="6213" y="2170"/>
                    <a:pt x="5128" y="0"/>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3" name="Google Shape;3773;p47"/>
            <p:cNvSpPr/>
            <p:nvPr/>
          </p:nvSpPr>
          <p:spPr>
            <a:xfrm>
              <a:off x="1046400" y="3398625"/>
              <a:ext cx="177525" cy="387800"/>
            </a:xfrm>
            <a:custGeom>
              <a:rect b="b" l="l" r="r" t="t"/>
              <a:pathLst>
                <a:path extrusionOk="0" h="15512" w="7101">
                  <a:moveTo>
                    <a:pt x="1381" y="0"/>
                  </a:moveTo>
                  <a:cubicBezTo>
                    <a:pt x="987" y="888"/>
                    <a:pt x="395" y="1381"/>
                    <a:pt x="493" y="3649"/>
                  </a:cubicBezTo>
                  <a:cubicBezTo>
                    <a:pt x="691" y="6016"/>
                    <a:pt x="493" y="6903"/>
                    <a:pt x="296" y="8875"/>
                  </a:cubicBezTo>
                  <a:cubicBezTo>
                    <a:pt x="0" y="10749"/>
                    <a:pt x="987" y="13313"/>
                    <a:pt x="1874" y="14595"/>
                  </a:cubicBezTo>
                  <a:cubicBezTo>
                    <a:pt x="2338" y="15151"/>
                    <a:pt x="3128" y="15511"/>
                    <a:pt x="3918" y="15511"/>
                  </a:cubicBezTo>
                  <a:cubicBezTo>
                    <a:pt x="4808" y="15511"/>
                    <a:pt x="5696" y="15054"/>
                    <a:pt x="6114" y="13905"/>
                  </a:cubicBezTo>
                  <a:cubicBezTo>
                    <a:pt x="6903" y="11735"/>
                    <a:pt x="7100" y="9861"/>
                    <a:pt x="6509" y="7692"/>
                  </a:cubicBezTo>
                  <a:cubicBezTo>
                    <a:pt x="6016" y="5523"/>
                    <a:pt x="6706" y="3846"/>
                    <a:pt x="6312" y="2466"/>
                  </a:cubicBezTo>
                  <a:cubicBezTo>
                    <a:pt x="6016" y="986"/>
                    <a:pt x="5523" y="0"/>
                    <a:pt x="5523" y="0"/>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4" name="Google Shape;3774;p47"/>
            <p:cNvSpPr/>
            <p:nvPr/>
          </p:nvSpPr>
          <p:spPr>
            <a:xfrm>
              <a:off x="1063650" y="1754275"/>
              <a:ext cx="589225" cy="1658625"/>
            </a:xfrm>
            <a:custGeom>
              <a:rect b="b" l="l" r="r" t="t"/>
              <a:pathLst>
                <a:path extrusionOk="0" h="66345" w="23569">
                  <a:moveTo>
                    <a:pt x="23174" y="0"/>
                  </a:moveTo>
                  <a:lnTo>
                    <a:pt x="691" y="5720"/>
                  </a:lnTo>
                  <a:cubicBezTo>
                    <a:pt x="691" y="8185"/>
                    <a:pt x="1480" y="18736"/>
                    <a:pt x="1874" y="24357"/>
                  </a:cubicBezTo>
                  <a:cubicBezTo>
                    <a:pt x="2170" y="29978"/>
                    <a:pt x="2269" y="36881"/>
                    <a:pt x="2269" y="36881"/>
                  </a:cubicBezTo>
                  <a:cubicBezTo>
                    <a:pt x="2269" y="36881"/>
                    <a:pt x="1283" y="40924"/>
                    <a:pt x="691" y="45756"/>
                  </a:cubicBezTo>
                  <a:cubicBezTo>
                    <a:pt x="1" y="50588"/>
                    <a:pt x="691" y="65774"/>
                    <a:pt x="691" y="65774"/>
                  </a:cubicBezTo>
                  <a:cubicBezTo>
                    <a:pt x="691" y="65774"/>
                    <a:pt x="1480" y="66344"/>
                    <a:pt x="2707" y="66344"/>
                  </a:cubicBezTo>
                  <a:cubicBezTo>
                    <a:pt x="3321" y="66344"/>
                    <a:pt x="4044" y="66202"/>
                    <a:pt x="4833" y="65774"/>
                  </a:cubicBezTo>
                  <a:cubicBezTo>
                    <a:pt x="4833" y="65774"/>
                    <a:pt x="7397" y="53546"/>
                    <a:pt x="8580" y="48123"/>
                  </a:cubicBezTo>
                  <a:cubicBezTo>
                    <a:pt x="9763" y="42699"/>
                    <a:pt x="9960" y="39445"/>
                    <a:pt x="10651" y="36092"/>
                  </a:cubicBezTo>
                  <a:cubicBezTo>
                    <a:pt x="11341" y="32049"/>
                    <a:pt x="13017" y="12820"/>
                    <a:pt x="13017" y="12820"/>
                  </a:cubicBezTo>
                  <a:lnTo>
                    <a:pt x="13609" y="12918"/>
                  </a:lnTo>
                  <a:lnTo>
                    <a:pt x="15384" y="34514"/>
                  </a:lnTo>
                  <a:cubicBezTo>
                    <a:pt x="15384" y="34514"/>
                    <a:pt x="14694" y="36289"/>
                    <a:pt x="14299" y="39445"/>
                  </a:cubicBezTo>
                  <a:cubicBezTo>
                    <a:pt x="13806" y="42995"/>
                    <a:pt x="14792" y="60646"/>
                    <a:pt x="14792" y="60646"/>
                  </a:cubicBezTo>
                  <a:cubicBezTo>
                    <a:pt x="14792" y="60646"/>
                    <a:pt x="15586" y="61162"/>
                    <a:pt x="16795" y="61162"/>
                  </a:cubicBezTo>
                  <a:cubicBezTo>
                    <a:pt x="17492" y="61162"/>
                    <a:pt x="18328" y="60990"/>
                    <a:pt x="19230" y="60449"/>
                  </a:cubicBezTo>
                  <a:cubicBezTo>
                    <a:pt x="19230" y="60449"/>
                    <a:pt x="23569" y="36980"/>
                    <a:pt x="23569" y="33430"/>
                  </a:cubicBezTo>
                  <a:cubicBezTo>
                    <a:pt x="23569" y="31063"/>
                    <a:pt x="23174" y="0"/>
                    <a:pt x="23174" y="0"/>
                  </a:cubicBezTo>
                  <a:close/>
                </a:path>
              </a:pathLst>
            </a:custGeom>
            <a:solidFill>
              <a:srgbClr val="7FA8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5" name="Google Shape;3775;p47"/>
            <p:cNvSpPr/>
            <p:nvPr/>
          </p:nvSpPr>
          <p:spPr>
            <a:xfrm>
              <a:off x="1389075" y="2000800"/>
              <a:ext cx="140550" cy="505400"/>
            </a:xfrm>
            <a:custGeom>
              <a:rect b="b" l="l" r="r" t="t"/>
              <a:pathLst>
                <a:path extrusionOk="0" h="20216" w="5622">
                  <a:moveTo>
                    <a:pt x="5621" y="0"/>
                  </a:moveTo>
                  <a:cubicBezTo>
                    <a:pt x="3649" y="1578"/>
                    <a:pt x="0" y="3057"/>
                    <a:pt x="0" y="3057"/>
                  </a:cubicBezTo>
                  <a:lnTo>
                    <a:pt x="592" y="3057"/>
                  </a:lnTo>
                  <a:lnTo>
                    <a:pt x="1973" y="20216"/>
                  </a:lnTo>
                  <a:cubicBezTo>
                    <a:pt x="1973" y="20216"/>
                    <a:pt x="1677" y="3255"/>
                    <a:pt x="2663" y="2663"/>
                  </a:cubicBezTo>
                  <a:cubicBezTo>
                    <a:pt x="3649" y="2071"/>
                    <a:pt x="5621" y="1"/>
                    <a:pt x="5621" y="0"/>
                  </a:cubicBezTo>
                  <a:close/>
                </a:path>
              </a:pathLst>
            </a:custGeom>
            <a:solidFill>
              <a:srgbClr val="6795D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6" name="Google Shape;3776;p47"/>
            <p:cNvSpPr/>
            <p:nvPr/>
          </p:nvSpPr>
          <p:spPr>
            <a:xfrm>
              <a:off x="1135150" y="716375"/>
              <a:ext cx="389550" cy="361925"/>
            </a:xfrm>
            <a:custGeom>
              <a:rect b="b" l="l" r="r" t="t"/>
              <a:pathLst>
                <a:path extrusionOk="0" h="14477" w="15582">
                  <a:moveTo>
                    <a:pt x="3649" y="1"/>
                  </a:moveTo>
                  <a:cubicBezTo>
                    <a:pt x="3649" y="1"/>
                    <a:pt x="3945" y="5326"/>
                    <a:pt x="3846" y="5819"/>
                  </a:cubicBezTo>
                  <a:cubicBezTo>
                    <a:pt x="3649" y="6312"/>
                    <a:pt x="1381" y="7890"/>
                    <a:pt x="691" y="8383"/>
                  </a:cubicBezTo>
                  <a:cubicBezTo>
                    <a:pt x="0" y="8974"/>
                    <a:pt x="4339" y="13313"/>
                    <a:pt x="6509" y="14299"/>
                  </a:cubicBezTo>
                  <a:cubicBezTo>
                    <a:pt x="6790" y="14420"/>
                    <a:pt x="7159" y="14477"/>
                    <a:pt x="7587" y="14477"/>
                  </a:cubicBezTo>
                  <a:cubicBezTo>
                    <a:pt x="10306" y="14477"/>
                    <a:pt x="15397" y="12181"/>
                    <a:pt x="15482" y="9369"/>
                  </a:cubicBezTo>
                  <a:cubicBezTo>
                    <a:pt x="15581" y="6115"/>
                    <a:pt x="14299" y="3353"/>
                    <a:pt x="13313" y="3156"/>
                  </a:cubicBezTo>
                  <a:cubicBezTo>
                    <a:pt x="12228" y="3058"/>
                    <a:pt x="3649" y="1"/>
                    <a:pt x="3649"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7" name="Google Shape;3777;p47"/>
            <p:cNvSpPr/>
            <p:nvPr/>
          </p:nvSpPr>
          <p:spPr>
            <a:xfrm>
              <a:off x="1226375" y="718850"/>
              <a:ext cx="236675" cy="169250"/>
            </a:xfrm>
            <a:custGeom>
              <a:rect b="b" l="l" r="r" t="t"/>
              <a:pathLst>
                <a:path extrusionOk="0" h="6770" w="9467">
                  <a:moveTo>
                    <a:pt x="0" y="0"/>
                  </a:moveTo>
                  <a:lnTo>
                    <a:pt x="0" y="0"/>
                  </a:lnTo>
                  <a:cubicBezTo>
                    <a:pt x="0" y="0"/>
                    <a:pt x="99" y="1184"/>
                    <a:pt x="99" y="2071"/>
                  </a:cubicBezTo>
                  <a:cubicBezTo>
                    <a:pt x="99" y="3057"/>
                    <a:pt x="690" y="4043"/>
                    <a:pt x="1479" y="4635"/>
                  </a:cubicBezTo>
                  <a:cubicBezTo>
                    <a:pt x="2071" y="5128"/>
                    <a:pt x="2860" y="5621"/>
                    <a:pt x="3945" y="6016"/>
                  </a:cubicBezTo>
                  <a:cubicBezTo>
                    <a:pt x="4434" y="6260"/>
                    <a:pt x="5529" y="6770"/>
                    <a:pt x="6690" y="6770"/>
                  </a:cubicBezTo>
                  <a:cubicBezTo>
                    <a:pt x="7402" y="6770"/>
                    <a:pt x="8139" y="6578"/>
                    <a:pt x="8777" y="6016"/>
                  </a:cubicBezTo>
                  <a:cubicBezTo>
                    <a:pt x="9467" y="5424"/>
                    <a:pt x="8678" y="4043"/>
                    <a:pt x="8185" y="3057"/>
                  </a:cubicBezTo>
                  <a:cubicBezTo>
                    <a:pt x="5917" y="2367"/>
                    <a:pt x="0" y="0"/>
                    <a:pt x="0" y="0"/>
                  </a:cubicBezTo>
                  <a:close/>
                </a:path>
              </a:pathLst>
            </a:custGeom>
            <a:solidFill>
              <a:srgbClr val="F28F8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8" name="Google Shape;3778;p47"/>
            <p:cNvSpPr/>
            <p:nvPr/>
          </p:nvSpPr>
          <p:spPr>
            <a:xfrm>
              <a:off x="1046400" y="767325"/>
              <a:ext cx="608950" cy="1212325"/>
            </a:xfrm>
            <a:custGeom>
              <a:rect b="b" l="l" r="r" t="t"/>
              <a:pathLst>
                <a:path extrusionOk="0" h="48493" w="24358">
                  <a:moveTo>
                    <a:pt x="18680" y="0"/>
                  </a:moveTo>
                  <a:cubicBezTo>
                    <a:pt x="17232" y="0"/>
                    <a:pt x="15384" y="1513"/>
                    <a:pt x="15384" y="1513"/>
                  </a:cubicBezTo>
                  <a:cubicBezTo>
                    <a:pt x="17751" y="3386"/>
                    <a:pt x="17553" y="9303"/>
                    <a:pt x="15877" y="10979"/>
                  </a:cubicBezTo>
                  <a:cubicBezTo>
                    <a:pt x="10453" y="10486"/>
                    <a:pt x="6607" y="4767"/>
                    <a:pt x="6607" y="4767"/>
                  </a:cubicBezTo>
                  <a:cubicBezTo>
                    <a:pt x="6607" y="4767"/>
                    <a:pt x="5523" y="5260"/>
                    <a:pt x="2762" y="7134"/>
                  </a:cubicBezTo>
                  <a:cubicBezTo>
                    <a:pt x="789" y="8613"/>
                    <a:pt x="0" y="8514"/>
                    <a:pt x="296" y="12557"/>
                  </a:cubicBezTo>
                  <a:cubicBezTo>
                    <a:pt x="493" y="16600"/>
                    <a:pt x="1578" y="20249"/>
                    <a:pt x="2269" y="25278"/>
                  </a:cubicBezTo>
                  <a:cubicBezTo>
                    <a:pt x="2860" y="30209"/>
                    <a:pt x="1085" y="40563"/>
                    <a:pt x="888" y="44507"/>
                  </a:cubicBezTo>
                  <a:cubicBezTo>
                    <a:pt x="1775" y="46480"/>
                    <a:pt x="4044" y="47466"/>
                    <a:pt x="6805" y="48156"/>
                  </a:cubicBezTo>
                  <a:cubicBezTo>
                    <a:pt x="7789" y="48365"/>
                    <a:pt x="8809" y="48492"/>
                    <a:pt x="9890" y="48492"/>
                  </a:cubicBezTo>
                  <a:cubicBezTo>
                    <a:pt x="12383" y="48492"/>
                    <a:pt x="15199" y="47814"/>
                    <a:pt x="18638" y="45888"/>
                  </a:cubicBezTo>
                  <a:cubicBezTo>
                    <a:pt x="23470" y="43225"/>
                    <a:pt x="24259" y="39577"/>
                    <a:pt x="24259" y="39577"/>
                  </a:cubicBezTo>
                  <a:cubicBezTo>
                    <a:pt x="24259" y="39577"/>
                    <a:pt x="24160" y="22320"/>
                    <a:pt x="24259" y="16600"/>
                  </a:cubicBezTo>
                  <a:cubicBezTo>
                    <a:pt x="24357" y="10979"/>
                    <a:pt x="23371" y="7331"/>
                    <a:pt x="22385" y="4274"/>
                  </a:cubicBezTo>
                  <a:cubicBezTo>
                    <a:pt x="21301" y="1315"/>
                    <a:pt x="19032" y="34"/>
                    <a:pt x="19032" y="34"/>
                  </a:cubicBezTo>
                  <a:cubicBezTo>
                    <a:pt x="18919" y="11"/>
                    <a:pt x="18801" y="0"/>
                    <a:pt x="18680" y="0"/>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9" name="Google Shape;3779;p47"/>
            <p:cNvSpPr/>
            <p:nvPr/>
          </p:nvSpPr>
          <p:spPr>
            <a:xfrm>
              <a:off x="817125" y="979850"/>
              <a:ext cx="350100" cy="1288625"/>
            </a:xfrm>
            <a:custGeom>
              <a:rect b="b" l="l" r="r" t="t"/>
              <a:pathLst>
                <a:path extrusionOk="0" h="51545" w="14004">
                  <a:moveTo>
                    <a:pt x="10610" y="1"/>
                  </a:moveTo>
                  <a:cubicBezTo>
                    <a:pt x="9529" y="1"/>
                    <a:pt x="8258" y="876"/>
                    <a:pt x="7101" y="3070"/>
                  </a:cubicBezTo>
                  <a:cubicBezTo>
                    <a:pt x="5227" y="6620"/>
                    <a:pt x="2466" y="13227"/>
                    <a:pt x="1283" y="18552"/>
                  </a:cubicBezTo>
                  <a:cubicBezTo>
                    <a:pt x="691" y="21116"/>
                    <a:pt x="1" y="25356"/>
                    <a:pt x="592" y="30780"/>
                  </a:cubicBezTo>
                  <a:cubicBezTo>
                    <a:pt x="987" y="34527"/>
                    <a:pt x="1973" y="37486"/>
                    <a:pt x="3156" y="41036"/>
                  </a:cubicBezTo>
                  <a:cubicBezTo>
                    <a:pt x="3452" y="42022"/>
                    <a:pt x="3452" y="42811"/>
                    <a:pt x="3846" y="44783"/>
                  </a:cubicBezTo>
                  <a:cubicBezTo>
                    <a:pt x="4339" y="46755"/>
                    <a:pt x="5227" y="48925"/>
                    <a:pt x="6410" y="50108"/>
                  </a:cubicBezTo>
                  <a:cubicBezTo>
                    <a:pt x="7296" y="51155"/>
                    <a:pt x="7853" y="51544"/>
                    <a:pt x="8243" y="51544"/>
                  </a:cubicBezTo>
                  <a:cubicBezTo>
                    <a:pt x="8330" y="51544"/>
                    <a:pt x="8409" y="51525"/>
                    <a:pt x="8481" y="51488"/>
                  </a:cubicBezTo>
                  <a:cubicBezTo>
                    <a:pt x="8876" y="51390"/>
                    <a:pt x="8876" y="50897"/>
                    <a:pt x="8481" y="50305"/>
                  </a:cubicBezTo>
                  <a:cubicBezTo>
                    <a:pt x="7988" y="49713"/>
                    <a:pt x="7199" y="48727"/>
                    <a:pt x="6608" y="47150"/>
                  </a:cubicBezTo>
                  <a:lnTo>
                    <a:pt x="6608" y="47150"/>
                  </a:lnTo>
                  <a:cubicBezTo>
                    <a:pt x="6608" y="47150"/>
                    <a:pt x="7594" y="48530"/>
                    <a:pt x="8185" y="49418"/>
                  </a:cubicBezTo>
                  <a:cubicBezTo>
                    <a:pt x="8777" y="50207"/>
                    <a:pt x="9566" y="50798"/>
                    <a:pt x="10059" y="51291"/>
                  </a:cubicBezTo>
                  <a:cubicBezTo>
                    <a:pt x="10285" y="51433"/>
                    <a:pt x="10544" y="51493"/>
                    <a:pt x="10787" y="51493"/>
                  </a:cubicBezTo>
                  <a:cubicBezTo>
                    <a:pt x="11389" y="51493"/>
                    <a:pt x="11890" y="51121"/>
                    <a:pt x="11538" y="50700"/>
                  </a:cubicBezTo>
                  <a:cubicBezTo>
                    <a:pt x="11144" y="50009"/>
                    <a:pt x="10651" y="49713"/>
                    <a:pt x="9763" y="48530"/>
                  </a:cubicBezTo>
                  <a:cubicBezTo>
                    <a:pt x="8876" y="47445"/>
                    <a:pt x="8481" y="46459"/>
                    <a:pt x="8481" y="46459"/>
                  </a:cubicBezTo>
                  <a:lnTo>
                    <a:pt x="8481" y="46459"/>
                  </a:lnTo>
                  <a:cubicBezTo>
                    <a:pt x="8481" y="46459"/>
                    <a:pt x="9566" y="47643"/>
                    <a:pt x="10651" y="48530"/>
                  </a:cubicBezTo>
                  <a:cubicBezTo>
                    <a:pt x="11735" y="49418"/>
                    <a:pt x="12327" y="49615"/>
                    <a:pt x="12721" y="49615"/>
                  </a:cubicBezTo>
                  <a:cubicBezTo>
                    <a:pt x="12764" y="49623"/>
                    <a:pt x="12807" y="49627"/>
                    <a:pt x="12850" y="49627"/>
                  </a:cubicBezTo>
                  <a:cubicBezTo>
                    <a:pt x="13307" y="49627"/>
                    <a:pt x="13747" y="49161"/>
                    <a:pt x="13116" y="48530"/>
                  </a:cubicBezTo>
                  <a:cubicBezTo>
                    <a:pt x="12524" y="47840"/>
                    <a:pt x="11538" y="47347"/>
                    <a:pt x="10651" y="45868"/>
                  </a:cubicBezTo>
                  <a:cubicBezTo>
                    <a:pt x="9960" y="44881"/>
                    <a:pt x="9664" y="44093"/>
                    <a:pt x="9862" y="44093"/>
                  </a:cubicBezTo>
                  <a:cubicBezTo>
                    <a:pt x="10158" y="44191"/>
                    <a:pt x="10453" y="44783"/>
                    <a:pt x="11440" y="45276"/>
                  </a:cubicBezTo>
                  <a:cubicBezTo>
                    <a:pt x="11883" y="45522"/>
                    <a:pt x="12376" y="45646"/>
                    <a:pt x="12795" y="45646"/>
                  </a:cubicBezTo>
                  <a:cubicBezTo>
                    <a:pt x="13215" y="45646"/>
                    <a:pt x="13560" y="45522"/>
                    <a:pt x="13708" y="45276"/>
                  </a:cubicBezTo>
                  <a:cubicBezTo>
                    <a:pt x="13905" y="44684"/>
                    <a:pt x="13905" y="44783"/>
                    <a:pt x="13017" y="44191"/>
                  </a:cubicBezTo>
                  <a:cubicBezTo>
                    <a:pt x="12228" y="43501"/>
                    <a:pt x="11735" y="42712"/>
                    <a:pt x="10453" y="41825"/>
                  </a:cubicBezTo>
                  <a:cubicBezTo>
                    <a:pt x="9369" y="41134"/>
                    <a:pt x="8580" y="40740"/>
                    <a:pt x="7889" y="39754"/>
                  </a:cubicBezTo>
                  <a:cubicBezTo>
                    <a:pt x="7101" y="38570"/>
                    <a:pt x="6706" y="34922"/>
                    <a:pt x="6312" y="31372"/>
                  </a:cubicBezTo>
                  <a:cubicBezTo>
                    <a:pt x="5917" y="27131"/>
                    <a:pt x="6805" y="21708"/>
                    <a:pt x="7495" y="19440"/>
                  </a:cubicBezTo>
                  <a:cubicBezTo>
                    <a:pt x="8974" y="14805"/>
                    <a:pt x="12031" y="8592"/>
                    <a:pt x="13017" y="6028"/>
                  </a:cubicBezTo>
                  <a:cubicBezTo>
                    <a:pt x="14003" y="3366"/>
                    <a:pt x="13412" y="2183"/>
                    <a:pt x="12327" y="901"/>
                  </a:cubicBezTo>
                  <a:cubicBezTo>
                    <a:pt x="11875" y="335"/>
                    <a:pt x="11279" y="1"/>
                    <a:pt x="10610"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0" name="Google Shape;3780;p47"/>
            <p:cNvSpPr/>
            <p:nvPr/>
          </p:nvSpPr>
          <p:spPr>
            <a:xfrm>
              <a:off x="807275" y="965200"/>
              <a:ext cx="364875" cy="1013425"/>
            </a:xfrm>
            <a:custGeom>
              <a:rect b="b" l="l" r="r" t="t"/>
              <a:pathLst>
                <a:path extrusionOk="0" h="40537" w="14595">
                  <a:moveTo>
                    <a:pt x="11353" y="1"/>
                  </a:moveTo>
                  <a:cubicBezTo>
                    <a:pt x="11314" y="1"/>
                    <a:pt x="11277" y="3"/>
                    <a:pt x="11242" y="7"/>
                  </a:cubicBezTo>
                  <a:cubicBezTo>
                    <a:pt x="9270" y="402"/>
                    <a:pt x="7297" y="2571"/>
                    <a:pt x="4832" y="8784"/>
                  </a:cubicBezTo>
                  <a:cubicBezTo>
                    <a:pt x="2268" y="15095"/>
                    <a:pt x="888" y="20124"/>
                    <a:pt x="395" y="24660"/>
                  </a:cubicBezTo>
                  <a:cubicBezTo>
                    <a:pt x="0" y="29295"/>
                    <a:pt x="690" y="35606"/>
                    <a:pt x="3057" y="40537"/>
                  </a:cubicBezTo>
                  <a:cubicBezTo>
                    <a:pt x="3057" y="40537"/>
                    <a:pt x="4733" y="38466"/>
                    <a:pt x="7790" y="38269"/>
                  </a:cubicBezTo>
                  <a:cubicBezTo>
                    <a:pt x="7790" y="38269"/>
                    <a:pt x="6706" y="30380"/>
                    <a:pt x="7100" y="26041"/>
                  </a:cubicBezTo>
                  <a:cubicBezTo>
                    <a:pt x="7495" y="21702"/>
                    <a:pt x="9664" y="16081"/>
                    <a:pt x="11242" y="12728"/>
                  </a:cubicBezTo>
                  <a:cubicBezTo>
                    <a:pt x="12918" y="9376"/>
                    <a:pt x="14595" y="6713"/>
                    <a:pt x="14200" y="3755"/>
                  </a:cubicBezTo>
                  <a:cubicBezTo>
                    <a:pt x="13823" y="1023"/>
                    <a:pt x="12187" y="1"/>
                    <a:pt x="11353" y="1"/>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1" name="Google Shape;3781;p47"/>
            <p:cNvSpPr/>
            <p:nvPr/>
          </p:nvSpPr>
          <p:spPr>
            <a:xfrm>
              <a:off x="1416200" y="800200"/>
              <a:ext cx="108500" cy="241625"/>
            </a:xfrm>
            <a:custGeom>
              <a:rect b="b" l="l" r="r" t="t"/>
              <a:pathLst>
                <a:path extrusionOk="0" h="9665" w="4340">
                  <a:moveTo>
                    <a:pt x="0" y="0"/>
                  </a:moveTo>
                  <a:lnTo>
                    <a:pt x="0" y="1480"/>
                  </a:lnTo>
                  <a:cubicBezTo>
                    <a:pt x="0" y="1480"/>
                    <a:pt x="1381" y="3945"/>
                    <a:pt x="1578" y="5819"/>
                  </a:cubicBezTo>
                  <a:cubicBezTo>
                    <a:pt x="1479" y="7101"/>
                    <a:pt x="1085" y="9664"/>
                    <a:pt x="1085" y="9664"/>
                  </a:cubicBezTo>
                  <a:cubicBezTo>
                    <a:pt x="3254" y="8580"/>
                    <a:pt x="3945" y="7199"/>
                    <a:pt x="3945" y="7199"/>
                  </a:cubicBezTo>
                  <a:cubicBezTo>
                    <a:pt x="4339" y="4832"/>
                    <a:pt x="2959" y="2367"/>
                    <a:pt x="1972" y="1282"/>
                  </a:cubicBezTo>
                  <a:cubicBezTo>
                    <a:pt x="1085" y="198"/>
                    <a:pt x="0" y="0"/>
                    <a:pt x="0" y="0"/>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2" name="Google Shape;3782;p47"/>
            <p:cNvSpPr/>
            <p:nvPr/>
          </p:nvSpPr>
          <p:spPr>
            <a:xfrm>
              <a:off x="1443300" y="950100"/>
              <a:ext cx="71525" cy="98125"/>
            </a:xfrm>
            <a:custGeom>
              <a:rect b="b" l="l" r="r" t="t"/>
              <a:pathLst>
                <a:path extrusionOk="0" h="3925" w="2861">
                  <a:moveTo>
                    <a:pt x="1618" y="1"/>
                  </a:moveTo>
                  <a:cubicBezTo>
                    <a:pt x="1572" y="1"/>
                    <a:pt x="1526" y="7"/>
                    <a:pt x="1480" y="20"/>
                  </a:cubicBezTo>
                  <a:cubicBezTo>
                    <a:pt x="1086" y="414"/>
                    <a:pt x="395" y="2978"/>
                    <a:pt x="1" y="3668"/>
                  </a:cubicBezTo>
                  <a:cubicBezTo>
                    <a:pt x="1" y="3668"/>
                    <a:pt x="403" y="3924"/>
                    <a:pt x="917" y="3924"/>
                  </a:cubicBezTo>
                  <a:cubicBezTo>
                    <a:pt x="1248" y="3924"/>
                    <a:pt x="1626" y="3818"/>
                    <a:pt x="1973" y="3471"/>
                  </a:cubicBezTo>
                  <a:cubicBezTo>
                    <a:pt x="2861" y="2682"/>
                    <a:pt x="2861" y="1203"/>
                    <a:pt x="2861" y="1203"/>
                  </a:cubicBezTo>
                  <a:cubicBezTo>
                    <a:pt x="2861" y="1203"/>
                    <a:pt x="2259" y="1"/>
                    <a:pt x="1618" y="1"/>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3" name="Google Shape;3783;p47"/>
            <p:cNvSpPr/>
            <p:nvPr/>
          </p:nvSpPr>
          <p:spPr>
            <a:xfrm>
              <a:off x="1443300" y="950100"/>
              <a:ext cx="71525" cy="91725"/>
            </a:xfrm>
            <a:custGeom>
              <a:rect b="b" l="l" r="r" t="t"/>
              <a:pathLst>
                <a:path extrusionOk="0" h="3669" w="2861">
                  <a:moveTo>
                    <a:pt x="1618" y="1"/>
                  </a:moveTo>
                  <a:cubicBezTo>
                    <a:pt x="1572" y="1"/>
                    <a:pt x="1526" y="7"/>
                    <a:pt x="1480" y="20"/>
                  </a:cubicBezTo>
                  <a:cubicBezTo>
                    <a:pt x="1086" y="414"/>
                    <a:pt x="395" y="2978"/>
                    <a:pt x="1" y="3668"/>
                  </a:cubicBezTo>
                  <a:cubicBezTo>
                    <a:pt x="1" y="3668"/>
                    <a:pt x="395" y="2978"/>
                    <a:pt x="790" y="2485"/>
                  </a:cubicBezTo>
                  <a:cubicBezTo>
                    <a:pt x="1149" y="2036"/>
                    <a:pt x="1590" y="1177"/>
                    <a:pt x="2561" y="1177"/>
                  </a:cubicBezTo>
                  <a:cubicBezTo>
                    <a:pt x="2656" y="1177"/>
                    <a:pt x="2755" y="1186"/>
                    <a:pt x="2861" y="1203"/>
                  </a:cubicBezTo>
                  <a:cubicBezTo>
                    <a:pt x="2861" y="1203"/>
                    <a:pt x="2259" y="1"/>
                    <a:pt x="1618" y="1"/>
                  </a:cubicBezTo>
                  <a:close/>
                </a:path>
              </a:pathLst>
            </a:custGeom>
            <a:solidFill>
              <a:srgbClr val="C8DBD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4" name="Google Shape;3784;p47"/>
            <p:cNvSpPr/>
            <p:nvPr/>
          </p:nvSpPr>
          <p:spPr>
            <a:xfrm>
              <a:off x="1164725" y="812525"/>
              <a:ext cx="278600" cy="268750"/>
            </a:xfrm>
            <a:custGeom>
              <a:rect b="b" l="l" r="r" t="t"/>
              <a:pathLst>
                <a:path extrusionOk="0" h="10750" w="11144">
                  <a:moveTo>
                    <a:pt x="2663" y="1"/>
                  </a:moveTo>
                  <a:cubicBezTo>
                    <a:pt x="1973" y="1"/>
                    <a:pt x="1480" y="691"/>
                    <a:pt x="1381" y="1282"/>
                  </a:cubicBezTo>
                  <a:cubicBezTo>
                    <a:pt x="1184" y="1776"/>
                    <a:pt x="1" y="4044"/>
                    <a:pt x="1" y="4044"/>
                  </a:cubicBezTo>
                  <a:cubicBezTo>
                    <a:pt x="987" y="8185"/>
                    <a:pt x="7199" y="10749"/>
                    <a:pt x="7199" y="10749"/>
                  </a:cubicBezTo>
                  <a:cubicBezTo>
                    <a:pt x="8146" y="9716"/>
                    <a:pt x="9244" y="9134"/>
                    <a:pt x="10557" y="9134"/>
                  </a:cubicBezTo>
                  <a:cubicBezTo>
                    <a:pt x="10748" y="9134"/>
                    <a:pt x="10943" y="9146"/>
                    <a:pt x="11144" y="9171"/>
                  </a:cubicBezTo>
                  <a:cubicBezTo>
                    <a:pt x="11144" y="9171"/>
                    <a:pt x="9172" y="5917"/>
                    <a:pt x="8087" y="5523"/>
                  </a:cubicBezTo>
                  <a:cubicBezTo>
                    <a:pt x="7101" y="5128"/>
                    <a:pt x="2762" y="1874"/>
                    <a:pt x="2663" y="1085"/>
                  </a:cubicBezTo>
                  <a:lnTo>
                    <a:pt x="2663" y="1"/>
                  </a:ln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5" name="Google Shape;3785;p47"/>
            <p:cNvSpPr/>
            <p:nvPr/>
          </p:nvSpPr>
          <p:spPr>
            <a:xfrm>
              <a:off x="1344700" y="994275"/>
              <a:ext cx="98625" cy="87000"/>
            </a:xfrm>
            <a:custGeom>
              <a:rect b="b" l="l" r="r" t="t"/>
              <a:pathLst>
                <a:path extrusionOk="0" h="3480" w="3945">
                  <a:moveTo>
                    <a:pt x="1234" y="0"/>
                  </a:moveTo>
                  <a:cubicBezTo>
                    <a:pt x="1179" y="0"/>
                    <a:pt x="1129" y="9"/>
                    <a:pt x="1085" y="28"/>
                  </a:cubicBezTo>
                  <a:cubicBezTo>
                    <a:pt x="493" y="324"/>
                    <a:pt x="0" y="3479"/>
                    <a:pt x="0" y="3479"/>
                  </a:cubicBezTo>
                  <a:cubicBezTo>
                    <a:pt x="1874" y="3381"/>
                    <a:pt x="3057" y="2690"/>
                    <a:pt x="3945" y="1901"/>
                  </a:cubicBezTo>
                  <a:cubicBezTo>
                    <a:pt x="3945" y="1901"/>
                    <a:pt x="2044" y="0"/>
                    <a:pt x="1234" y="0"/>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6" name="Google Shape;3786;p47"/>
            <p:cNvSpPr/>
            <p:nvPr/>
          </p:nvSpPr>
          <p:spPr>
            <a:xfrm>
              <a:off x="1344700" y="994275"/>
              <a:ext cx="98625" cy="87000"/>
            </a:xfrm>
            <a:custGeom>
              <a:rect b="b" l="l" r="r" t="t"/>
              <a:pathLst>
                <a:path extrusionOk="0" h="3480" w="3945">
                  <a:moveTo>
                    <a:pt x="1234" y="0"/>
                  </a:moveTo>
                  <a:cubicBezTo>
                    <a:pt x="1179" y="0"/>
                    <a:pt x="1129" y="9"/>
                    <a:pt x="1085" y="28"/>
                  </a:cubicBezTo>
                  <a:cubicBezTo>
                    <a:pt x="395" y="324"/>
                    <a:pt x="0" y="3479"/>
                    <a:pt x="0" y="3479"/>
                  </a:cubicBezTo>
                  <a:cubicBezTo>
                    <a:pt x="0" y="3479"/>
                    <a:pt x="1677" y="1901"/>
                    <a:pt x="2269" y="1704"/>
                  </a:cubicBezTo>
                  <a:cubicBezTo>
                    <a:pt x="2339" y="1690"/>
                    <a:pt x="2423" y="1684"/>
                    <a:pt x="2517" y="1684"/>
                  </a:cubicBezTo>
                  <a:cubicBezTo>
                    <a:pt x="3076" y="1684"/>
                    <a:pt x="3945" y="1901"/>
                    <a:pt x="3945" y="1901"/>
                  </a:cubicBezTo>
                  <a:cubicBezTo>
                    <a:pt x="3945" y="1901"/>
                    <a:pt x="2044" y="0"/>
                    <a:pt x="1234" y="0"/>
                  </a:cubicBezTo>
                  <a:close/>
                </a:path>
              </a:pathLst>
            </a:custGeom>
            <a:solidFill>
              <a:srgbClr val="C8DBD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7" name="Google Shape;3787;p47"/>
            <p:cNvSpPr/>
            <p:nvPr/>
          </p:nvSpPr>
          <p:spPr>
            <a:xfrm>
              <a:off x="1130225" y="343650"/>
              <a:ext cx="416650" cy="486725"/>
            </a:xfrm>
            <a:custGeom>
              <a:rect b="b" l="l" r="r" t="t"/>
              <a:pathLst>
                <a:path extrusionOk="0" h="19469" w="16666">
                  <a:moveTo>
                    <a:pt x="8547" y="0"/>
                  </a:moveTo>
                  <a:cubicBezTo>
                    <a:pt x="8363" y="0"/>
                    <a:pt x="8177" y="6"/>
                    <a:pt x="7988" y="19"/>
                  </a:cubicBezTo>
                  <a:cubicBezTo>
                    <a:pt x="3452" y="217"/>
                    <a:pt x="0" y="4161"/>
                    <a:pt x="296" y="8697"/>
                  </a:cubicBezTo>
                  <a:cubicBezTo>
                    <a:pt x="395" y="11360"/>
                    <a:pt x="1775" y="13529"/>
                    <a:pt x="3846" y="14910"/>
                  </a:cubicBezTo>
                  <a:cubicBezTo>
                    <a:pt x="3846" y="14910"/>
                    <a:pt x="4241" y="16487"/>
                    <a:pt x="4536" y="16783"/>
                  </a:cubicBezTo>
                  <a:cubicBezTo>
                    <a:pt x="5900" y="18419"/>
                    <a:pt x="9860" y="19469"/>
                    <a:pt x="11475" y="19469"/>
                  </a:cubicBezTo>
                  <a:cubicBezTo>
                    <a:pt x="11613" y="19469"/>
                    <a:pt x="11733" y="19461"/>
                    <a:pt x="11834" y="19446"/>
                  </a:cubicBezTo>
                  <a:cubicBezTo>
                    <a:pt x="13510" y="19150"/>
                    <a:pt x="14496" y="18460"/>
                    <a:pt x="15285" y="16685"/>
                  </a:cubicBezTo>
                  <a:cubicBezTo>
                    <a:pt x="16666" y="13431"/>
                    <a:pt x="16271" y="9092"/>
                    <a:pt x="15877" y="7021"/>
                  </a:cubicBezTo>
                  <a:cubicBezTo>
                    <a:pt x="15311" y="3059"/>
                    <a:pt x="12580" y="0"/>
                    <a:pt x="8547"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8" name="Google Shape;3788;p47"/>
            <p:cNvSpPr/>
            <p:nvPr/>
          </p:nvSpPr>
          <p:spPr>
            <a:xfrm>
              <a:off x="1130225" y="342525"/>
              <a:ext cx="382150" cy="373875"/>
            </a:xfrm>
            <a:custGeom>
              <a:rect b="b" l="l" r="r" t="t"/>
              <a:pathLst>
                <a:path extrusionOk="0" h="14955" w="15286">
                  <a:moveTo>
                    <a:pt x="8428" y="1"/>
                  </a:moveTo>
                  <a:cubicBezTo>
                    <a:pt x="7895" y="1"/>
                    <a:pt x="7352" y="53"/>
                    <a:pt x="6804" y="163"/>
                  </a:cubicBezTo>
                  <a:cubicBezTo>
                    <a:pt x="4635" y="656"/>
                    <a:pt x="2761" y="1938"/>
                    <a:pt x="1578" y="3713"/>
                  </a:cubicBezTo>
                  <a:cubicBezTo>
                    <a:pt x="0" y="4403"/>
                    <a:pt x="0" y="6770"/>
                    <a:pt x="0" y="7559"/>
                  </a:cubicBezTo>
                  <a:cubicBezTo>
                    <a:pt x="197" y="10714"/>
                    <a:pt x="1479" y="13377"/>
                    <a:pt x="3846" y="14955"/>
                  </a:cubicBezTo>
                  <a:cubicBezTo>
                    <a:pt x="3747" y="14757"/>
                    <a:pt x="1578" y="11503"/>
                    <a:pt x="3846" y="10813"/>
                  </a:cubicBezTo>
                  <a:cubicBezTo>
                    <a:pt x="4142" y="11207"/>
                    <a:pt x="4241" y="11799"/>
                    <a:pt x="4241" y="12489"/>
                  </a:cubicBezTo>
                  <a:cubicBezTo>
                    <a:pt x="4241" y="12489"/>
                    <a:pt x="5424" y="12391"/>
                    <a:pt x="5128" y="11109"/>
                  </a:cubicBezTo>
                  <a:cubicBezTo>
                    <a:pt x="5029" y="10714"/>
                    <a:pt x="5029" y="10419"/>
                    <a:pt x="4931" y="10123"/>
                  </a:cubicBezTo>
                  <a:cubicBezTo>
                    <a:pt x="4734" y="9137"/>
                    <a:pt x="5029" y="8052"/>
                    <a:pt x="5621" y="7263"/>
                  </a:cubicBezTo>
                  <a:cubicBezTo>
                    <a:pt x="6016" y="6573"/>
                    <a:pt x="6410" y="5587"/>
                    <a:pt x="6114" y="4600"/>
                  </a:cubicBezTo>
                  <a:lnTo>
                    <a:pt x="6114" y="4600"/>
                  </a:lnTo>
                  <a:cubicBezTo>
                    <a:pt x="6114" y="4600"/>
                    <a:pt x="7769" y="5310"/>
                    <a:pt x="10164" y="5310"/>
                  </a:cubicBezTo>
                  <a:cubicBezTo>
                    <a:pt x="10862" y="5310"/>
                    <a:pt x="11624" y="5249"/>
                    <a:pt x="12425" y="5094"/>
                  </a:cubicBezTo>
                  <a:cubicBezTo>
                    <a:pt x="13904" y="4798"/>
                    <a:pt x="14891" y="4206"/>
                    <a:pt x="15285" y="3713"/>
                  </a:cubicBezTo>
                  <a:cubicBezTo>
                    <a:pt x="13792" y="1473"/>
                    <a:pt x="11252" y="1"/>
                    <a:pt x="8428" y="1"/>
                  </a:cubicBezTo>
                  <a:close/>
                </a:path>
              </a:pathLst>
            </a:custGeom>
            <a:solidFill>
              <a:srgbClr val="3A2C6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9" name="Google Shape;3789;p47"/>
            <p:cNvSpPr/>
            <p:nvPr/>
          </p:nvSpPr>
          <p:spPr>
            <a:xfrm>
              <a:off x="1157325" y="324900"/>
              <a:ext cx="446250" cy="177150"/>
            </a:xfrm>
            <a:custGeom>
              <a:rect b="b" l="l" r="r" t="t"/>
              <a:pathLst>
                <a:path extrusionOk="0" h="7086" w="17850">
                  <a:moveTo>
                    <a:pt x="6222" y="1"/>
                  </a:moveTo>
                  <a:cubicBezTo>
                    <a:pt x="4683" y="1"/>
                    <a:pt x="3279" y="380"/>
                    <a:pt x="2072" y="1262"/>
                  </a:cubicBezTo>
                  <a:cubicBezTo>
                    <a:pt x="1" y="2840"/>
                    <a:pt x="494" y="4418"/>
                    <a:pt x="494" y="4418"/>
                  </a:cubicBezTo>
                  <a:cubicBezTo>
                    <a:pt x="760" y="4362"/>
                    <a:pt x="1038" y="4338"/>
                    <a:pt x="1320" y="4338"/>
                  </a:cubicBezTo>
                  <a:cubicBezTo>
                    <a:pt x="3022" y="4338"/>
                    <a:pt x="4861" y="5221"/>
                    <a:pt x="5030" y="5305"/>
                  </a:cubicBezTo>
                  <a:cubicBezTo>
                    <a:pt x="6459" y="6482"/>
                    <a:pt x="8676" y="7086"/>
                    <a:pt x="10826" y="7086"/>
                  </a:cubicBezTo>
                  <a:cubicBezTo>
                    <a:pt x="13721" y="7086"/>
                    <a:pt x="16495" y="5991"/>
                    <a:pt x="17061" y="3728"/>
                  </a:cubicBezTo>
                  <a:cubicBezTo>
                    <a:pt x="17850" y="1065"/>
                    <a:pt x="14102" y="2150"/>
                    <a:pt x="11834" y="1262"/>
                  </a:cubicBezTo>
                  <a:cubicBezTo>
                    <a:pt x="9852" y="480"/>
                    <a:pt x="7952" y="1"/>
                    <a:pt x="6222" y="1"/>
                  </a:cubicBezTo>
                  <a:close/>
                </a:path>
              </a:pathLst>
            </a:custGeom>
            <a:solidFill>
              <a:srgbClr val="3A2C6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0" name="Google Shape;3790;p47"/>
            <p:cNvSpPr/>
            <p:nvPr/>
          </p:nvSpPr>
          <p:spPr>
            <a:xfrm>
              <a:off x="1120875" y="595400"/>
              <a:ext cx="105525" cy="133400"/>
            </a:xfrm>
            <a:custGeom>
              <a:rect b="b" l="l" r="r" t="t"/>
              <a:pathLst>
                <a:path extrusionOk="0" h="5336" w="4221">
                  <a:moveTo>
                    <a:pt x="2594" y="0"/>
                  </a:moveTo>
                  <a:cubicBezTo>
                    <a:pt x="2057" y="0"/>
                    <a:pt x="1520" y="217"/>
                    <a:pt x="1163" y="797"/>
                  </a:cubicBezTo>
                  <a:cubicBezTo>
                    <a:pt x="0" y="2638"/>
                    <a:pt x="1694" y="5335"/>
                    <a:pt x="3156" y="5335"/>
                  </a:cubicBezTo>
                  <a:cubicBezTo>
                    <a:pt x="3182" y="5335"/>
                    <a:pt x="3208" y="5334"/>
                    <a:pt x="3234" y="5333"/>
                  </a:cubicBezTo>
                  <a:cubicBezTo>
                    <a:pt x="4023" y="5333"/>
                    <a:pt x="4220" y="4840"/>
                    <a:pt x="4220" y="4840"/>
                  </a:cubicBezTo>
                  <a:lnTo>
                    <a:pt x="4220" y="698"/>
                  </a:lnTo>
                  <a:cubicBezTo>
                    <a:pt x="3896" y="320"/>
                    <a:pt x="3246" y="0"/>
                    <a:pt x="2594"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1" name="Google Shape;3791;p47"/>
            <p:cNvSpPr/>
            <p:nvPr/>
          </p:nvSpPr>
          <p:spPr>
            <a:xfrm>
              <a:off x="1421125" y="2211575"/>
              <a:ext cx="5359550" cy="3083500"/>
            </a:xfrm>
            <a:custGeom>
              <a:rect b="b" l="l" r="r" t="t"/>
              <a:pathLst>
                <a:path extrusionOk="0" h="123340" w="214382">
                  <a:moveTo>
                    <a:pt x="129231" y="1"/>
                  </a:moveTo>
                  <a:cubicBezTo>
                    <a:pt x="128097" y="1"/>
                    <a:pt x="126963" y="247"/>
                    <a:pt x="126125" y="740"/>
                  </a:cubicBezTo>
                  <a:lnTo>
                    <a:pt x="1775" y="72628"/>
                  </a:lnTo>
                  <a:cubicBezTo>
                    <a:pt x="0" y="73614"/>
                    <a:pt x="0" y="75192"/>
                    <a:pt x="1775" y="76178"/>
                  </a:cubicBezTo>
                  <a:lnTo>
                    <a:pt x="82045" y="122526"/>
                  </a:lnTo>
                  <a:cubicBezTo>
                    <a:pt x="82933" y="123068"/>
                    <a:pt x="84067" y="123339"/>
                    <a:pt x="85201" y="123339"/>
                  </a:cubicBezTo>
                  <a:cubicBezTo>
                    <a:pt x="86335" y="123339"/>
                    <a:pt x="87469" y="123068"/>
                    <a:pt x="88356" y="122526"/>
                  </a:cubicBezTo>
                  <a:lnTo>
                    <a:pt x="212706" y="50736"/>
                  </a:lnTo>
                  <a:cubicBezTo>
                    <a:pt x="214382" y="49750"/>
                    <a:pt x="214382" y="48074"/>
                    <a:pt x="212706" y="47088"/>
                  </a:cubicBezTo>
                  <a:lnTo>
                    <a:pt x="132337" y="740"/>
                  </a:lnTo>
                  <a:cubicBezTo>
                    <a:pt x="131499" y="247"/>
                    <a:pt x="130365" y="1"/>
                    <a:pt x="129231" y="1"/>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2" name="Google Shape;3792;p47"/>
            <p:cNvSpPr/>
            <p:nvPr/>
          </p:nvSpPr>
          <p:spPr>
            <a:xfrm>
              <a:off x="1430975" y="1959900"/>
              <a:ext cx="5339850" cy="3067075"/>
            </a:xfrm>
            <a:custGeom>
              <a:rect b="b" l="l" r="r" t="t"/>
              <a:pathLst>
                <a:path extrusionOk="0" h="122683" w="213594">
                  <a:moveTo>
                    <a:pt x="125356" y="0"/>
                  </a:moveTo>
                  <a:cubicBezTo>
                    <a:pt x="124427" y="0"/>
                    <a:pt x="123730" y="220"/>
                    <a:pt x="123167" y="552"/>
                  </a:cubicBezTo>
                  <a:lnTo>
                    <a:pt x="18441" y="61099"/>
                  </a:lnTo>
                  <a:lnTo>
                    <a:pt x="1" y="66622"/>
                  </a:lnTo>
                  <a:lnTo>
                    <a:pt x="1" y="73722"/>
                  </a:lnTo>
                  <a:cubicBezTo>
                    <a:pt x="1" y="74412"/>
                    <a:pt x="494" y="75004"/>
                    <a:pt x="1283" y="75497"/>
                  </a:cubicBezTo>
                  <a:lnTo>
                    <a:pt x="81651" y="121943"/>
                  </a:lnTo>
                  <a:cubicBezTo>
                    <a:pt x="82489" y="122436"/>
                    <a:pt x="83623" y="122682"/>
                    <a:pt x="84757" y="122682"/>
                  </a:cubicBezTo>
                  <a:cubicBezTo>
                    <a:pt x="85892" y="122682"/>
                    <a:pt x="87026" y="122436"/>
                    <a:pt x="87864" y="121943"/>
                  </a:cubicBezTo>
                  <a:lnTo>
                    <a:pt x="212213" y="50055"/>
                  </a:lnTo>
                  <a:cubicBezTo>
                    <a:pt x="213100" y="49562"/>
                    <a:pt x="213594" y="48871"/>
                    <a:pt x="213594" y="48181"/>
                  </a:cubicBezTo>
                  <a:lnTo>
                    <a:pt x="213594" y="41180"/>
                  </a:lnTo>
                  <a:lnTo>
                    <a:pt x="210438" y="38813"/>
                  </a:lnTo>
                  <a:lnTo>
                    <a:pt x="134310" y="3411"/>
                  </a:lnTo>
                  <a:cubicBezTo>
                    <a:pt x="129924" y="858"/>
                    <a:pt x="127189" y="0"/>
                    <a:pt x="125356" y="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3" name="Google Shape;3793;p47"/>
            <p:cNvSpPr/>
            <p:nvPr/>
          </p:nvSpPr>
          <p:spPr>
            <a:xfrm>
              <a:off x="1430975" y="3181675"/>
              <a:ext cx="2120175" cy="1844075"/>
            </a:xfrm>
            <a:custGeom>
              <a:rect b="b" l="l" r="r" t="t"/>
              <a:pathLst>
                <a:path extrusionOk="0" h="73763" w="84807">
                  <a:moveTo>
                    <a:pt x="39544" y="0"/>
                  </a:moveTo>
                  <a:lnTo>
                    <a:pt x="18441" y="12228"/>
                  </a:lnTo>
                  <a:lnTo>
                    <a:pt x="1" y="17751"/>
                  </a:lnTo>
                  <a:lnTo>
                    <a:pt x="1" y="24851"/>
                  </a:lnTo>
                  <a:cubicBezTo>
                    <a:pt x="1" y="25541"/>
                    <a:pt x="494" y="26133"/>
                    <a:pt x="1381" y="26626"/>
                  </a:cubicBezTo>
                  <a:lnTo>
                    <a:pt x="81651" y="73072"/>
                  </a:lnTo>
                  <a:cubicBezTo>
                    <a:pt x="82539" y="73565"/>
                    <a:pt x="83623" y="73762"/>
                    <a:pt x="84807" y="73762"/>
                  </a:cubicBezTo>
                  <a:lnTo>
                    <a:pt x="84708" y="30176"/>
                  </a:lnTo>
                  <a:lnTo>
                    <a:pt x="39544" y="0"/>
                  </a:ln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4" name="Google Shape;3794;p47"/>
            <p:cNvSpPr/>
            <p:nvPr/>
          </p:nvSpPr>
          <p:spPr>
            <a:xfrm>
              <a:off x="1593700" y="1862125"/>
              <a:ext cx="5011950" cy="2888125"/>
            </a:xfrm>
            <a:custGeom>
              <a:rect b="b" l="l" r="r" t="t"/>
              <a:pathLst>
                <a:path extrusionOk="0" h="115525" w="200478">
                  <a:moveTo>
                    <a:pt x="119776" y="1"/>
                  </a:moveTo>
                  <a:cubicBezTo>
                    <a:pt x="119024" y="1"/>
                    <a:pt x="118285" y="173"/>
                    <a:pt x="117742" y="518"/>
                  </a:cubicBezTo>
                  <a:lnTo>
                    <a:pt x="1085" y="67870"/>
                  </a:lnTo>
                  <a:cubicBezTo>
                    <a:pt x="0" y="68560"/>
                    <a:pt x="0" y="69645"/>
                    <a:pt x="1085" y="70335"/>
                  </a:cubicBezTo>
                  <a:lnTo>
                    <a:pt x="78594" y="115006"/>
                  </a:lnTo>
                  <a:cubicBezTo>
                    <a:pt x="79185" y="115352"/>
                    <a:pt x="79950" y="115524"/>
                    <a:pt x="80701" y="115524"/>
                  </a:cubicBezTo>
                  <a:cubicBezTo>
                    <a:pt x="81453" y="115524"/>
                    <a:pt x="82193" y="115352"/>
                    <a:pt x="82735" y="115006"/>
                  </a:cubicBezTo>
                  <a:lnTo>
                    <a:pt x="199393" y="47655"/>
                  </a:lnTo>
                  <a:cubicBezTo>
                    <a:pt x="200478" y="46964"/>
                    <a:pt x="200478" y="45880"/>
                    <a:pt x="199393" y="45189"/>
                  </a:cubicBezTo>
                  <a:lnTo>
                    <a:pt x="168626" y="27538"/>
                  </a:lnTo>
                  <a:cubicBezTo>
                    <a:pt x="168034" y="27193"/>
                    <a:pt x="167270" y="27020"/>
                    <a:pt x="166506" y="27020"/>
                  </a:cubicBezTo>
                  <a:cubicBezTo>
                    <a:pt x="165742" y="27020"/>
                    <a:pt x="164977" y="27193"/>
                    <a:pt x="164386" y="27538"/>
                  </a:cubicBezTo>
                  <a:lnTo>
                    <a:pt x="163695" y="27932"/>
                  </a:lnTo>
                  <a:cubicBezTo>
                    <a:pt x="163104" y="28277"/>
                    <a:pt x="162339" y="28450"/>
                    <a:pt x="161575" y="28450"/>
                  </a:cubicBezTo>
                  <a:cubicBezTo>
                    <a:pt x="160811" y="28450"/>
                    <a:pt x="160047" y="28277"/>
                    <a:pt x="159455" y="27932"/>
                  </a:cubicBezTo>
                  <a:lnTo>
                    <a:pt x="144072" y="19057"/>
                  </a:lnTo>
                  <a:cubicBezTo>
                    <a:pt x="142888" y="18367"/>
                    <a:pt x="142888" y="17282"/>
                    <a:pt x="144072" y="16592"/>
                  </a:cubicBezTo>
                  <a:lnTo>
                    <a:pt x="144762" y="16197"/>
                  </a:lnTo>
                  <a:cubicBezTo>
                    <a:pt x="145945" y="15507"/>
                    <a:pt x="145945" y="14422"/>
                    <a:pt x="144762" y="13732"/>
                  </a:cubicBezTo>
                  <a:lnTo>
                    <a:pt x="121884" y="518"/>
                  </a:lnTo>
                  <a:cubicBezTo>
                    <a:pt x="121292" y="173"/>
                    <a:pt x="120528" y="1"/>
                    <a:pt x="119776" y="1"/>
                  </a:cubicBez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5" name="Google Shape;3795;p47"/>
            <p:cNvSpPr/>
            <p:nvPr/>
          </p:nvSpPr>
          <p:spPr>
            <a:xfrm>
              <a:off x="5755100" y="2520975"/>
              <a:ext cx="875200" cy="611425"/>
            </a:xfrm>
            <a:custGeom>
              <a:rect b="b" l="l" r="r" t="t"/>
              <a:pathLst>
                <a:path extrusionOk="0" h="24457" w="35008">
                  <a:moveTo>
                    <a:pt x="1" y="0"/>
                  </a:moveTo>
                  <a:lnTo>
                    <a:pt x="1" y="5621"/>
                  </a:lnTo>
                  <a:lnTo>
                    <a:pt x="32740" y="24456"/>
                  </a:lnTo>
                  <a:lnTo>
                    <a:pt x="35008" y="20019"/>
                  </a:lnTo>
                  <a:lnTo>
                    <a:pt x="1" y="0"/>
                  </a:ln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6" name="Google Shape;3796;p47"/>
            <p:cNvSpPr/>
            <p:nvPr/>
          </p:nvSpPr>
          <p:spPr>
            <a:xfrm>
              <a:off x="4589025" y="1845475"/>
              <a:ext cx="675500" cy="461050"/>
            </a:xfrm>
            <a:custGeom>
              <a:rect b="b" l="l" r="r" t="t"/>
              <a:pathLst>
                <a:path extrusionOk="0" h="18442" w="27020">
                  <a:moveTo>
                    <a:pt x="0" y="1"/>
                  </a:moveTo>
                  <a:lnTo>
                    <a:pt x="0" y="5622"/>
                  </a:lnTo>
                  <a:lnTo>
                    <a:pt x="22188" y="18441"/>
                  </a:lnTo>
                  <a:lnTo>
                    <a:pt x="27020" y="15680"/>
                  </a:lnTo>
                  <a:lnTo>
                    <a:pt x="0" y="1"/>
                  </a:ln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7" name="Google Shape;3797;p47"/>
            <p:cNvSpPr/>
            <p:nvPr/>
          </p:nvSpPr>
          <p:spPr>
            <a:xfrm>
              <a:off x="1633125" y="1935475"/>
              <a:ext cx="4933075" cy="2814775"/>
            </a:xfrm>
            <a:custGeom>
              <a:rect b="b" l="l" r="r" t="t"/>
              <a:pathLst>
                <a:path extrusionOk="0" h="112591" w="197323">
                  <a:moveTo>
                    <a:pt x="118199" y="0"/>
                  </a:moveTo>
                  <a:cubicBezTo>
                    <a:pt x="117447" y="0"/>
                    <a:pt x="116708" y="148"/>
                    <a:pt x="116165" y="444"/>
                  </a:cubicBezTo>
                  <a:lnTo>
                    <a:pt x="1" y="67599"/>
                  </a:lnTo>
                  <a:lnTo>
                    <a:pt x="77017" y="112072"/>
                  </a:lnTo>
                  <a:cubicBezTo>
                    <a:pt x="77608" y="112418"/>
                    <a:pt x="78373" y="112590"/>
                    <a:pt x="79124" y="112590"/>
                  </a:cubicBezTo>
                  <a:cubicBezTo>
                    <a:pt x="79876" y="112590"/>
                    <a:pt x="80616" y="112418"/>
                    <a:pt x="81158" y="112072"/>
                  </a:cubicBezTo>
                  <a:lnTo>
                    <a:pt x="197323" y="44918"/>
                  </a:lnTo>
                  <a:lnTo>
                    <a:pt x="167049" y="27464"/>
                  </a:lnTo>
                  <a:cubicBezTo>
                    <a:pt x="166457" y="27118"/>
                    <a:pt x="165693" y="26946"/>
                    <a:pt x="164929" y="26946"/>
                  </a:cubicBezTo>
                  <a:cubicBezTo>
                    <a:pt x="164165" y="26946"/>
                    <a:pt x="163400" y="27118"/>
                    <a:pt x="162809" y="27464"/>
                  </a:cubicBezTo>
                  <a:lnTo>
                    <a:pt x="162118" y="27957"/>
                  </a:lnTo>
                  <a:cubicBezTo>
                    <a:pt x="161527" y="28252"/>
                    <a:pt x="160762" y="28400"/>
                    <a:pt x="159998" y="28400"/>
                  </a:cubicBezTo>
                  <a:cubicBezTo>
                    <a:pt x="159234" y="28400"/>
                    <a:pt x="158470" y="28252"/>
                    <a:pt x="157878" y="27957"/>
                  </a:cubicBezTo>
                  <a:lnTo>
                    <a:pt x="142495" y="18983"/>
                  </a:lnTo>
                  <a:cubicBezTo>
                    <a:pt x="141311" y="18293"/>
                    <a:pt x="141311" y="17208"/>
                    <a:pt x="142495" y="16616"/>
                  </a:cubicBezTo>
                  <a:lnTo>
                    <a:pt x="142889" y="16320"/>
                  </a:lnTo>
                  <a:lnTo>
                    <a:pt x="142495" y="16123"/>
                  </a:lnTo>
                  <a:cubicBezTo>
                    <a:pt x="141311" y="15433"/>
                    <a:pt x="141311" y="14348"/>
                    <a:pt x="142495" y="13658"/>
                  </a:cubicBezTo>
                  <a:lnTo>
                    <a:pt x="142791" y="13461"/>
                  </a:lnTo>
                  <a:lnTo>
                    <a:pt x="120307" y="444"/>
                  </a:lnTo>
                  <a:cubicBezTo>
                    <a:pt x="119715" y="148"/>
                    <a:pt x="118951" y="0"/>
                    <a:pt x="118199" y="0"/>
                  </a:cubicBez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8" name="Google Shape;3798;p47"/>
            <p:cNvSpPr/>
            <p:nvPr/>
          </p:nvSpPr>
          <p:spPr>
            <a:xfrm>
              <a:off x="3726175" y="1934225"/>
              <a:ext cx="2840025" cy="2768550"/>
            </a:xfrm>
            <a:custGeom>
              <a:rect b="b" l="l" r="r" t="t"/>
              <a:pathLst>
                <a:path extrusionOk="0" h="110742" w="113601">
                  <a:moveTo>
                    <a:pt x="34514" y="1"/>
                  </a:moveTo>
                  <a:cubicBezTo>
                    <a:pt x="34514" y="1"/>
                    <a:pt x="48813" y="16370"/>
                    <a:pt x="46841" y="45066"/>
                  </a:cubicBezTo>
                  <a:cubicBezTo>
                    <a:pt x="45657" y="62915"/>
                    <a:pt x="12820" y="102952"/>
                    <a:pt x="0" y="110742"/>
                  </a:cubicBezTo>
                  <a:lnTo>
                    <a:pt x="113601" y="44968"/>
                  </a:lnTo>
                  <a:lnTo>
                    <a:pt x="83327" y="27514"/>
                  </a:lnTo>
                  <a:cubicBezTo>
                    <a:pt x="82735" y="27168"/>
                    <a:pt x="81971" y="26996"/>
                    <a:pt x="81207" y="26996"/>
                  </a:cubicBezTo>
                  <a:cubicBezTo>
                    <a:pt x="80443" y="26996"/>
                    <a:pt x="79678" y="27168"/>
                    <a:pt x="79087" y="27514"/>
                  </a:cubicBezTo>
                  <a:lnTo>
                    <a:pt x="78396" y="28007"/>
                  </a:lnTo>
                  <a:cubicBezTo>
                    <a:pt x="77805" y="28302"/>
                    <a:pt x="77040" y="28450"/>
                    <a:pt x="76276" y="28450"/>
                  </a:cubicBezTo>
                  <a:cubicBezTo>
                    <a:pt x="75512" y="28450"/>
                    <a:pt x="74748" y="28302"/>
                    <a:pt x="74156" y="28007"/>
                  </a:cubicBezTo>
                  <a:lnTo>
                    <a:pt x="58773" y="19033"/>
                  </a:lnTo>
                  <a:cubicBezTo>
                    <a:pt x="57589" y="18343"/>
                    <a:pt x="57589" y="17258"/>
                    <a:pt x="58773" y="16666"/>
                  </a:cubicBezTo>
                  <a:lnTo>
                    <a:pt x="59167" y="16370"/>
                  </a:lnTo>
                  <a:lnTo>
                    <a:pt x="58773" y="16173"/>
                  </a:lnTo>
                  <a:cubicBezTo>
                    <a:pt x="57589" y="15483"/>
                    <a:pt x="57589" y="14398"/>
                    <a:pt x="58773" y="13708"/>
                  </a:cubicBezTo>
                  <a:lnTo>
                    <a:pt x="59069" y="13511"/>
                  </a:lnTo>
                  <a:lnTo>
                    <a:pt x="36585" y="494"/>
                  </a:lnTo>
                  <a:cubicBezTo>
                    <a:pt x="35993" y="198"/>
                    <a:pt x="35303" y="1"/>
                    <a:pt x="34514" y="1"/>
                  </a:cubicBezTo>
                  <a:close/>
                </a:path>
              </a:pathLst>
            </a:custGeom>
            <a:solidFill>
              <a:srgbClr val="2B3D8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9" name="Google Shape;3799;p47"/>
            <p:cNvSpPr/>
            <p:nvPr/>
          </p:nvSpPr>
          <p:spPr>
            <a:xfrm>
              <a:off x="5173300" y="2306500"/>
              <a:ext cx="463500" cy="340225"/>
            </a:xfrm>
            <a:custGeom>
              <a:rect b="b" l="l" r="r" t="t"/>
              <a:pathLst>
                <a:path extrusionOk="0" h="13609" w="18540">
                  <a:moveTo>
                    <a:pt x="0" y="0"/>
                  </a:moveTo>
                  <a:lnTo>
                    <a:pt x="0" y="2959"/>
                  </a:lnTo>
                  <a:cubicBezTo>
                    <a:pt x="0" y="3452"/>
                    <a:pt x="296" y="3846"/>
                    <a:pt x="888" y="4142"/>
                  </a:cubicBezTo>
                  <a:lnTo>
                    <a:pt x="16370" y="13116"/>
                  </a:lnTo>
                  <a:cubicBezTo>
                    <a:pt x="16863" y="13411"/>
                    <a:pt x="17553" y="13609"/>
                    <a:pt x="18539" y="13609"/>
                  </a:cubicBezTo>
                  <a:lnTo>
                    <a:pt x="18539" y="9861"/>
                  </a:lnTo>
                  <a:lnTo>
                    <a:pt x="0" y="0"/>
                  </a:ln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0" name="Google Shape;3800;p47"/>
            <p:cNvSpPr/>
            <p:nvPr/>
          </p:nvSpPr>
          <p:spPr>
            <a:xfrm>
              <a:off x="1421125" y="1765350"/>
              <a:ext cx="5359550" cy="3084125"/>
            </a:xfrm>
            <a:custGeom>
              <a:rect b="b" l="l" r="r" t="t"/>
              <a:pathLst>
                <a:path extrusionOk="0" h="123365" w="214382">
                  <a:moveTo>
                    <a:pt x="126679" y="3872"/>
                  </a:moveTo>
                  <a:cubicBezTo>
                    <a:pt x="127431" y="3872"/>
                    <a:pt x="128195" y="4044"/>
                    <a:pt x="128787" y="4389"/>
                  </a:cubicBezTo>
                  <a:lnTo>
                    <a:pt x="151665" y="17603"/>
                  </a:lnTo>
                  <a:cubicBezTo>
                    <a:pt x="152848" y="18293"/>
                    <a:pt x="152848" y="19378"/>
                    <a:pt x="151665" y="20068"/>
                  </a:cubicBezTo>
                  <a:lnTo>
                    <a:pt x="150975" y="20463"/>
                  </a:lnTo>
                  <a:cubicBezTo>
                    <a:pt x="149791" y="21153"/>
                    <a:pt x="149791" y="22238"/>
                    <a:pt x="150975" y="22928"/>
                  </a:cubicBezTo>
                  <a:lnTo>
                    <a:pt x="166358" y="31803"/>
                  </a:lnTo>
                  <a:cubicBezTo>
                    <a:pt x="166950" y="32148"/>
                    <a:pt x="167714" y="32321"/>
                    <a:pt x="168478" y="32321"/>
                  </a:cubicBezTo>
                  <a:cubicBezTo>
                    <a:pt x="169242" y="32321"/>
                    <a:pt x="170007" y="32148"/>
                    <a:pt x="170598" y="31803"/>
                  </a:cubicBezTo>
                  <a:lnTo>
                    <a:pt x="171289" y="31409"/>
                  </a:lnTo>
                  <a:cubicBezTo>
                    <a:pt x="171880" y="31064"/>
                    <a:pt x="172645" y="30891"/>
                    <a:pt x="173409" y="30891"/>
                  </a:cubicBezTo>
                  <a:cubicBezTo>
                    <a:pt x="174173" y="30891"/>
                    <a:pt x="174937" y="31064"/>
                    <a:pt x="175529" y="31409"/>
                  </a:cubicBezTo>
                  <a:lnTo>
                    <a:pt x="206296" y="49060"/>
                  </a:lnTo>
                  <a:cubicBezTo>
                    <a:pt x="207381" y="49751"/>
                    <a:pt x="207381" y="50835"/>
                    <a:pt x="206296" y="51526"/>
                  </a:cubicBezTo>
                  <a:lnTo>
                    <a:pt x="89638" y="118877"/>
                  </a:lnTo>
                  <a:cubicBezTo>
                    <a:pt x="89096" y="119223"/>
                    <a:pt x="88356" y="119395"/>
                    <a:pt x="87604" y="119395"/>
                  </a:cubicBezTo>
                  <a:cubicBezTo>
                    <a:pt x="86853" y="119395"/>
                    <a:pt x="86088" y="119223"/>
                    <a:pt x="85497" y="118877"/>
                  </a:cubicBezTo>
                  <a:lnTo>
                    <a:pt x="7988" y="74206"/>
                  </a:lnTo>
                  <a:cubicBezTo>
                    <a:pt x="6903" y="73516"/>
                    <a:pt x="6903" y="72431"/>
                    <a:pt x="7988" y="71741"/>
                  </a:cubicBezTo>
                  <a:lnTo>
                    <a:pt x="124645" y="4389"/>
                  </a:lnTo>
                  <a:cubicBezTo>
                    <a:pt x="125188" y="4044"/>
                    <a:pt x="125927" y="3872"/>
                    <a:pt x="126679" y="3872"/>
                  </a:cubicBezTo>
                  <a:close/>
                  <a:moveTo>
                    <a:pt x="129231" y="1"/>
                  </a:moveTo>
                  <a:cubicBezTo>
                    <a:pt x="128097" y="1"/>
                    <a:pt x="126963" y="248"/>
                    <a:pt x="126125" y="741"/>
                  </a:cubicBezTo>
                  <a:lnTo>
                    <a:pt x="1775" y="72629"/>
                  </a:lnTo>
                  <a:cubicBezTo>
                    <a:pt x="0" y="73615"/>
                    <a:pt x="0" y="75192"/>
                    <a:pt x="1775" y="76277"/>
                  </a:cubicBezTo>
                  <a:lnTo>
                    <a:pt x="82045" y="122625"/>
                  </a:lnTo>
                  <a:cubicBezTo>
                    <a:pt x="82933" y="123118"/>
                    <a:pt x="84067" y="123364"/>
                    <a:pt x="85201" y="123364"/>
                  </a:cubicBezTo>
                  <a:cubicBezTo>
                    <a:pt x="86335" y="123364"/>
                    <a:pt x="87469" y="123118"/>
                    <a:pt x="88356" y="122625"/>
                  </a:cubicBezTo>
                  <a:lnTo>
                    <a:pt x="212706" y="50737"/>
                  </a:lnTo>
                  <a:cubicBezTo>
                    <a:pt x="214382" y="49751"/>
                    <a:pt x="214382" y="48173"/>
                    <a:pt x="212706" y="47088"/>
                  </a:cubicBezTo>
                  <a:lnTo>
                    <a:pt x="132337" y="741"/>
                  </a:lnTo>
                  <a:cubicBezTo>
                    <a:pt x="131499" y="248"/>
                    <a:pt x="130365" y="1"/>
                    <a:pt x="129231" y="1"/>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1" name="Google Shape;3801;p47"/>
            <p:cNvSpPr/>
            <p:nvPr/>
          </p:nvSpPr>
          <p:spPr>
            <a:xfrm>
              <a:off x="2486125" y="2851325"/>
              <a:ext cx="359950" cy="138075"/>
            </a:xfrm>
            <a:custGeom>
              <a:rect b="b" l="l" r="r" t="t"/>
              <a:pathLst>
                <a:path extrusionOk="0" h="5523" w="14398">
                  <a:moveTo>
                    <a:pt x="9566" y="0"/>
                  </a:moveTo>
                  <a:lnTo>
                    <a:pt x="1" y="5523"/>
                  </a:lnTo>
                  <a:lnTo>
                    <a:pt x="4833" y="5523"/>
                  </a:lnTo>
                  <a:lnTo>
                    <a:pt x="14398"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2" name="Google Shape;3802;p47"/>
            <p:cNvSpPr/>
            <p:nvPr/>
          </p:nvSpPr>
          <p:spPr>
            <a:xfrm>
              <a:off x="3388425" y="2193100"/>
              <a:ext cx="599100" cy="276125"/>
            </a:xfrm>
            <a:custGeom>
              <a:rect b="b" l="l" r="r" t="t"/>
              <a:pathLst>
                <a:path extrusionOk="0" h="11045" w="23964">
                  <a:moveTo>
                    <a:pt x="19131" y="0"/>
                  </a:moveTo>
                  <a:lnTo>
                    <a:pt x="0" y="11045"/>
                  </a:lnTo>
                  <a:lnTo>
                    <a:pt x="4734" y="11045"/>
                  </a:lnTo>
                  <a:lnTo>
                    <a:pt x="23963"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3" name="Google Shape;3803;p47"/>
            <p:cNvSpPr/>
            <p:nvPr/>
          </p:nvSpPr>
          <p:spPr>
            <a:xfrm>
              <a:off x="1790925" y="3115100"/>
              <a:ext cx="599075" cy="276150"/>
            </a:xfrm>
            <a:custGeom>
              <a:rect b="b" l="l" r="r" t="t"/>
              <a:pathLst>
                <a:path extrusionOk="0" h="11046" w="23963">
                  <a:moveTo>
                    <a:pt x="19229" y="1"/>
                  </a:moveTo>
                  <a:lnTo>
                    <a:pt x="0" y="11045"/>
                  </a:lnTo>
                  <a:lnTo>
                    <a:pt x="4832" y="11045"/>
                  </a:lnTo>
                  <a:lnTo>
                    <a:pt x="23963" y="1"/>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4" name="Google Shape;3804;p47"/>
            <p:cNvSpPr/>
            <p:nvPr/>
          </p:nvSpPr>
          <p:spPr>
            <a:xfrm>
              <a:off x="4756650" y="1941625"/>
              <a:ext cx="414200" cy="98650"/>
            </a:xfrm>
            <a:custGeom>
              <a:rect b="b" l="l" r="r" t="t"/>
              <a:pathLst>
                <a:path extrusionOk="0" h="3946" w="16568">
                  <a:moveTo>
                    <a:pt x="1" y="1"/>
                  </a:moveTo>
                  <a:lnTo>
                    <a:pt x="6706" y="3945"/>
                  </a:lnTo>
                  <a:lnTo>
                    <a:pt x="16568" y="3945"/>
                  </a:lnTo>
                  <a:lnTo>
                    <a:pt x="9763" y="1"/>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5" name="Google Shape;3805;p47"/>
            <p:cNvSpPr/>
            <p:nvPr/>
          </p:nvSpPr>
          <p:spPr>
            <a:xfrm>
              <a:off x="5165900" y="2193100"/>
              <a:ext cx="751925" cy="276125"/>
            </a:xfrm>
            <a:custGeom>
              <a:rect b="b" l="l" r="r" t="t"/>
              <a:pathLst>
                <a:path extrusionOk="0" h="11045" w="30077">
                  <a:moveTo>
                    <a:pt x="986" y="0"/>
                  </a:moveTo>
                  <a:lnTo>
                    <a:pt x="1874" y="493"/>
                  </a:lnTo>
                  <a:cubicBezTo>
                    <a:pt x="3057" y="1183"/>
                    <a:pt x="3057" y="2268"/>
                    <a:pt x="1874" y="2958"/>
                  </a:cubicBezTo>
                  <a:lnTo>
                    <a:pt x="1184" y="3353"/>
                  </a:lnTo>
                  <a:cubicBezTo>
                    <a:pt x="0" y="4043"/>
                    <a:pt x="0" y="5128"/>
                    <a:pt x="1184" y="5818"/>
                  </a:cubicBezTo>
                  <a:lnTo>
                    <a:pt x="10355" y="11045"/>
                  </a:lnTo>
                  <a:lnTo>
                    <a:pt x="30077" y="11045"/>
                  </a:lnTo>
                  <a:lnTo>
                    <a:pt x="10848"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6" name="Google Shape;3806;p47"/>
            <p:cNvSpPr/>
            <p:nvPr/>
          </p:nvSpPr>
          <p:spPr>
            <a:xfrm>
              <a:off x="1734225" y="3827575"/>
              <a:ext cx="485675" cy="138075"/>
            </a:xfrm>
            <a:custGeom>
              <a:rect b="b" l="l" r="r" t="t"/>
              <a:pathLst>
                <a:path extrusionOk="0" h="5523" w="19427">
                  <a:moveTo>
                    <a:pt x="0" y="1"/>
                  </a:moveTo>
                  <a:lnTo>
                    <a:pt x="9565" y="5523"/>
                  </a:lnTo>
                  <a:lnTo>
                    <a:pt x="19427" y="5523"/>
                  </a:lnTo>
                  <a:lnTo>
                    <a:pt x="9861" y="1"/>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7" name="Google Shape;3807;p47"/>
            <p:cNvSpPr/>
            <p:nvPr/>
          </p:nvSpPr>
          <p:spPr>
            <a:xfrm>
              <a:off x="4132950" y="1941625"/>
              <a:ext cx="288450" cy="98650"/>
            </a:xfrm>
            <a:custGeom>
              <a:rect b="b" l="l" r="r" t="t"/>
              <a:pathLst>
                <a:path extrusionOk="0" h="3946" w="11538">
                  <a:moveTo>
                    <a:pt x="6706" y="1"/>
                  </a:moveTo>
                  <a:lnTo>
                    <a:pt x="0" y="3945"/>
                  </a:lnTo>
                  <a:lnTo>
                    <a:pt x="4733" y="3945"/>
                  </a:lnTo>
                  <a:lnTo>
                    <a:pt x="11538" y="1"/>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8" name="Google Shape;3808;p47"/>
            <p:cNvSpPr/>
            <p:nvPr/>
          </p:nvSpPr>
          <p:spPr>
            <a:xfrm>
              <a:off x="5991775" y="3115100"/>
              <a:ext cx="606475" cy="276150"/>
            </a:xfrm>
            <a:custGeom>
              <a:rect b="b" l="l" r="r" t="t"/>
              <a:pathLst>
                <a:path extrusionOk="0" h="11046" w="24259">
                  <a:moveTo>
                    <a:pt x="19131" y="1"/>
                  </a:moveTo>
                  <a:lnTo>
                    <a:pt x="0" y="11045"/>
                  </a:lnTo>
                  <a:lnTo>
                    <a:pt x="5029" y="11045"/>
                  </a:lnTo>
                  <a:lnTo>
                    <a:pt x="24259" y="1"/>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9" name="Google Shape;3809;p47"/>
            <p:cNvSpPr/>
            <p:nvPr/>
          </p:nvSpPr>
          <p:spPr>
            <a:xfrm>
              <a:off x="6331975" y="2851325"/>
              <a:ext cx="438850" cy="138075"/>
            </a:xfrm>
            <a:custGeom>
              <a:rect b="b" l="l" r="r" t="t"/>
              <a:pathLst>
                <a:path extrusionOk="0" h="5523" w="17554">
                  <a:moveTo>
                    <a:pt x="1" y="0"/>
                  </a:moveTo>
                  <a:lnTo>
                    <a:pt x="9665" y="5523"/>
                  </a:lnTo>
                  <a:lnTo>
                    <a:pt x="17554" y="5523"/>
                  </a:lnTo>
                  <a:cubicBezTo>
                    <a:pt x="17554" y="4931"/>
                    <a:pt x="17159" y="4241"/>
                    <a:pt x="16272" y="3649"/>
                  </a:cubicBezTo>
                  <a:lnTo>
                    <a:pt x="9862"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0" name="Google Shape;3810;p47"/>
            <p:cNvSpPr/>
            <p:nvPr/>
          </p:nvSpPr>
          <p:spPr>
            <a:xfrm>
              <a:off x="4998250" y="3827575"/>
              <a:ext cx="367350" cy="138075"/>
            </a:xfrm>
            <a:custGeom>
              <a:rect b="b" l="l" r="r" t="t"/>
              <a:pathLst>
                <a:path extrusionOk="0" h="5523" w="14694">
                  <a:moveTo>
                    <a:pt x="9566" y="1"/>
                  </a:moveTo>
                  <a:lnTo>
                    <a:pt x="1" y="5523"/>
                  </a:lnTo>
                  <a:lnTo>
                    <a:pt x="5129" y="5523"/>
                  </a:lnTo>
                  <a:lnTo>
                    <a:pt x="14694" y="1"/>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1" name="Google Shape;3811;p47"/>
            <p:cNvSpPr/>
            <p:nvPr/>
          </p:nvSpPr>
          <p:spPr>
            <a:xfrm>
              <a:off x="4305500" y="4091375"/>
              <a:ext cx="604025" cy="276125"/>
            </a:xfrm>
            <a:custGeom>
              <a:rect b="b" l="l" r="r" t="t"/>
              <a:pathLst>
                <a:path extrusionOk="0" h="11045" w="24161">
                  <a:moveTo>
                    <a:pt x="19132" y="0"/>
                  </a:moveTo>
                  <a:lnTo>
                    <a:pt x="1" y="11045"/>
                  </a:lnTo>
                  <a:lnTo>
                    <a:pt x="5030" y="11045"/>
                  </a:lnTo>
                  <a:lnTo>
                    <a:pt x="24161"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2" name="Google Shape;3812;p47"/>
            <p:cNvSpPr/>
            <p:nvPr/>
          </p:nvSpPr>
          <p:spPr>
            <a:xfrm>
              <a:off x="2190300" y="4091375"/>
              <a:ext cx="724800" cy="276125"/>
            </a:xfrm>
            <a:custGeom>
              <a:rect b="b" l="l" r="r" t="t"/>
              <a:pathLst>
                <a:path extrusionOk="0" h="11045" w="28992">
                  <a:moveTo>
                    <a:pt x="0" y="0"/>
                  </a:moveTo>
                  <a:lnTo>
                    <a:pt x="19229" y="11045"/>
                  </a:lnTo>
                  <a:lnTo>
                    <a:pt x="28992" y="11045"/>
                  </a:lnTo>
                  <a:lnTo>
                    <a:pt x="9861"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3" name="Google Shape;3813;p47"/>
            <p:cNvSpPr/>
            <p:nvPr/>
          </p:nvSpPr>
          <p:spPr>
            <a:xfrm>
              <a:off x="3003850" y="4559775"/>
              <a:ext cx="480750" cy="135625"/>
            </a:xfrm>
            <a:custGeom>
              <a:rect b="b" l="l" r="r" t="t"/>
              <a:pathLst>
                <a:path extrusionOk="0" h="5425" w="19230">
                  <a:moveTo>
                    <a:pt x="0" y="0"/>
                  </a:moveTo>
                  <a:lnTo>
                    <a:pt x="9368" y="5424"/>
                  </a:lnTo>
                  <a:lnTo>
                    <a:pt x="19229" y="5424"/>
                  </a:lnTo>
                  <a:lnTo>
                    <a:pt x="9861"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4" name="Google Shape;3814;p47"/>
            <p:cNvSpPr/>
            <p:nvPr/>
          </p:nvSpPr>
          <p:spPr>
            <a:xfrm>
              <a:off x="3736025" y="4559775"/>
              <a:ext cx="359950" cy="135625"/>
            </a:xfrm>
            <a:custGeom>
              <a:rect b="b" l="l" r="r" t="t"/>
              <a:pathLst>
                <a:path extrusionOk="0" h="5425" w="14398">
                  <a:moveTo>
                    <a:pt x="9369" y="0"/>
                  </a:moveTo>
                  <a:lnTo>
                    <a:pt x="1" y="5424"/>
                  </a:lnTo>
                  <a:lnTo>
                    <a:pt x="5128" y="5424"/>
                  </a:lnTo>
                  <a:lnTo>
                    <a:pt x="14398"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5" name="Google Shape;3815;p47"/>
            <p:cNvSpPr/>
            <p:nvPr/>
          </p:nvSpPr>
          <p:spPr>
            <a:xfrm>
              <a:off x="5313825" y="2294625"/>
              <a:ext cx="271200" cy="150300"/>
            </a:xfrm>
            <a:custGeom>
              <a:rect b="b" l="l" r="r" t="t"/>
              <a:pathLst>
                <a:path extrusionOk="0" h="6012" w="10848">
                  <a:moveTo>
                    <a:pt x="1356" y="1"/>
                  </a:moveTo>
                  <a:cubicBezTo>
                    <a:pt x="1041" y="1"/>
                    <a:pt x="741" y="56"/>
                    <a:pt x="493" y="179"/>
                  </a:cubicBezTo>
                  <a:cubicBezTo>
                    <a:pt x="0" y="475"/>
                    <a:pt x="197" y="968"/>
                    <a:pt x="789" y="1363"/>
                  </a:cubicBezTo>
                  <a:lnTo>
                    <a:pt x="8283" y="5702"/>
                  </a:lnTo>
                  <a:cubicBezTo>
                    <a:pt x="8653" y="5913"/>
                    <a:pt x="9080" y="6011"/>
                    <a:pt x="9472" y="6011"/>
                  </a:cubicBezTo>
                  <a:cubicBezTo>
                    <a:pt x="9812" y="6011"/>
                    <a:pt x="10125" y="5938"/>
                    <a:pt x="10354" y="5800"/>
                  </a:cubicBezTo>
                  <a:cubicBezTo>
                    <a:pt x="10847" y="5504"/>
                    <a:pt x="10749" y="5011"/>
                    <a:pt x="10157" y="4617"/>
                  </a:cubicBezTo>
                  <a:lnTo>
                    <a:pt x="2663" y="278"/>
                  </a:lnTo>
                  <a:cubicBezTo>
                    <a:pt x="2261" y="106"/>
                    <a:pt x="1794" y="1"/>
                    <a:pt x="1356" y="1"/>
                  </a:cubicBez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6" name="Google Shape;3816;p47"/>
            <p:cNvSpPr/>
            <p:nvPr/>
          </p:nvSpPr>
          <p:spPr>
            <a:xfrm>
              <a:off x="2318500" y="4251850"/>
              <a:ext cx="192300" cy="157575"/>
            </a:xfrm>
            <a:custGeom>
              <a:rect b="b" l="l" r="r" t="t"/>
              <a:pathLst>
                <a:path extrusionOk="0" h="6303" w="7692">
                  <a:moveTo>
                    <a:pt x="664" y="0"/>
                  </a:moveTo>
                  <a:cubicBezTo>
                    <a:pt x="247" y="0"/>
                    <a:pt x="0" y="153"/>
                    <a:pt x="0" y="484"/>
                  </a:cubicBezTo>
                  <a:lnTo>
                    <a:pt x="0" y="1865"/>
                  </a:lnTo>
                  <a:lnTo>
                    <a:pt x="7692" y="6302"/>
                  </a:lnTo>
                  <a:lnTo>
                    <a:pt x="7692" y="4823"/>
                  </a:lnTo>
                  <a:cubicBezTo>
                    <a:pt x="7692" y="4034"/>
                    <a:pt x="5917" y="2358"/>
                    <a:pt x="3846" y="1174"/>
                  </a:cubicBezTo>
                  <a:cubicBezTo>
                    <a:pt x="2547" y="432"/>
                    <a:pt x="1365" y="0"/>
                    <a:pt x="664"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7" name="Google Shape;3817;p47"/>
            <p:cNvSpPr/>
            <p:nvPr/>
          </p:nvSpPr>
          <p:spPr>
            <a:xfrm>
              <a:off x="2569950" y="4423250"/>
              <a:ext cx="22200" cy="31475"/>
            </a:xfrm>
            <a:custGeom>
              <a:rect b="b" l="l" r="r" t="t"/>
              <a:pathLst>
                <a:path extrusionOk="0" h="1259" w="888">
                  <a:moveTo>
                    <a:pt x="250" y="1"/>
                  </a:moveTo>
                  <a:cubicBezTo>
                    <a:pt x="111" y="1"/>
                    <a:pt x="0" y="112"/>
                    <a:pt x="0" y="334"/>
                  </a:cubicBezTo>
                  <a:cubicBezTo>
                    <a:pt x="0" y="629"/>
                    <a:pt x="198" y="1024"/>
                    <a:pt x="395" y="1221"/>
                  </a:cubicBezTo>
                  <a:cubicBezTo>
                    <a:pt x="469" y="1246"/>
                    <a:pt x="537" y="1258"/>
                    <a:pt x="597" y="1258"/>
                  </a:cubicBezTo>
                  <a:cubicBezTo>
                    <a:pt x="777" y="1258"/>
                    <a:pt x="888" y="1147"/>
                    <a:pt x="888" y="925"/>
                  </a:cubicBezTo>
                  <a:cubicBezTo>
                    <a:pt x="888" y="629"/>
                    <a:pt x="691" y="235"/>
                    <a:pt x="395" y="38"/>
                  </a:cubicBezTo>
                  <a:cubicBezTo>
                    <a:pt x="346" y="13"/>
                    <a:pt x="296" y="1"/>
                    <a:pt x="250"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8" name="Google Shape;3818;p47"/>
            <p:cNvSpPr/>
            <p:nvPr/>
          </p:nvSpPr>
          <p:spPr>
            <a:xfrm>
              <a:off x="2629125" y="4457775"/>
              <a:ext cx="22200" cy="31450"/>
            </a:xfrm>
            <a:custGeom>
              <a:rect b="b" l="l" r="r" t="t"/>
              <a:pathLst>
                <a:path extrusionOk="0" h="1258" w="888">
                  <a:moveTo>
                    <a:pt x="291" y="0"/>
                  </a:moveTo>
                  <a:cubicBezTo>
                    <a:pt x="111" y="0"/>
                    <a:pt x="0" y="111"/>
                    <a:pt x="0" y="333"/>
                  </a:cubicBezTo>
                  <a:cubicBezTo>
                    <a:pt x="0" y="629"/>
                    <a:pt x="197" y="1023"/>
                    <a:pt x="493" y="1221"/>
                  </a:cubicBezTo>
                  <a:cubicBezTo>
                    <a:pt x="542" y="1245"/>
                    <a:pt x="592" y="1258"/>
                    <a:pt x="638" y="1258"/>
                  </a:cubicBezTo>
                  <a:cubicBezTo>
                    <a:pt x="777" y="1258"/>
                    <a:pt x="888" y="1147"/>
                    <a:pt x="888" y="925"/>
                  </a:cubicBezTo>
                  <a:cubicBezTo>
                    <a:pt x="888" y="629"/>
                    <a:pt x="690" y="235"/>
                    <a:pt x="493" y="37"/>
                  </a:cubicBezTo>
                  <a:cubicBezTo>
                    <a:pt x="419" y="13"/>
                    <a:pt x="351" y="0"/>
                    <a:pt x="291"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9" name="Google Shape;3819;p47"/>
            <p:cNvSpPr/>
            <p:nvPr/>
          </p:nvSpPr>
          <p:spPr>
            <a:xfrm>
              <a:off x="2688275" y="4492275"/>
              <a:ext cx="24675" cy="30650"/>
            </a:xfrm>
            <a:custGeom>
              <a:rect b="b" l="l" r="r" t="t"/>
              <a:pathLst>
                <a:path extrusionOk="0" h="1226" w="987">
                  <a:moveTo>
                    <a:pt x="292" y="1"/>
                  </a:moveTo>
                  <a:cubicBezTo>
                    <a:pt x="112" y="1"/>
                    <a:pt x="1" y="112"/>
                    <a:pt x="1" y="334"/>
                  </a:cubicBezTo>
                  <a:cubicBezTo>
                    <a:pt x="1" y="630"/>
                    <a:pt x="198" y="1024"/>
                    <a:pt x="494" y="1123"/>
                  </a:cubicBezTo>
                  <a:cubicBezTo>
                    <a:pt x="564" y="1193"/>
                    <a:pt x="646" y="1225"/>
                    <a:pt x="723" y="1225"/>
                  </a:cubicBezTo>
                  <a:cubicBezTo>
                    <a:pt x="863" y="1225"/>
                    <a:pt x="987" y="1116"/>
                    <a:pt x="987" y="925"/>
                  </a:cubicBezTo>
                  <a:cubicBezTo>
                    <a:pt x="987" y="531"/>
                    <a:pt x="691" y="235"/>
                    <a:pt x="494" y="38"/>
                  </a:cubicBezTo>
                  <a:cubicBezTo>
                    <a:pt x="420" y="13"/>
                    <a:pt x="352" y="1"/>
                    <a:pt x="292"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0" name="Google Shape;3820;p47"/>
            <p:cNvSpPr/>
            <p:nvPr/>
          </p:nvSpPr>
          <p:spPr>
            <a:xfrm>
              <a:off x="2747450" y="4526800"/>
              <a:ext cx="24675" cy="30625"/>
            </a:xfrm>
            <a:custGeom>
              <a:rect b="b" l="l" r="r" t="t"/>
              <a:pathLst>
                <a:path extrusionOk="0" h="1225" w="987">
                  <a:moveTo>
                    <a:pt x="292" y="0"/>
                  </a:moveTo>
                  <a:cubicBezTo>
                    <a:pt x="111" y="0"/>
                    <a:pt x="0" y="111"/>
                    <a:pt x="0" y="333"/>
                  </a:cubicBezTo>
                  <a:cubicBezTo>
                    <a:pt x="0" y="629"/>
                    <a:pt x="198" y="1024"/>
                    <a:pt x="493" y="1122"/>
                  </a:cubicBezTo>
                  <a:cubicBezTo>
                    <a:pt x="598" y="1192"/>
                    <a:pt x="691" y="1225"/>
                    <a:pt x="766" y="1225"/>
                  </a:cubicBezTo>
                  <a:cubicBezTo>
                    <a:pt x="904" y="1225"/>
                    <a:pt x="987" y="1116"/>
                    <a:pt x="987" y="925"/>
                  </a:cubicBezTo>
                  <a:cubicBezTo>
                    <a:pt x="987" y="531"/>
                    <a:pt x="789" y="235"/>
                    <a:pt x="493" y="37"/>
                  </a:cubicBezTo>
                  <a:cubicBezTo>
                    <a:pt x="420" y="13"/>
                    <a:pt x="352" y="0"/>
                    <a:pt x="292"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1" name="Google Shape;3821;p47"/>
            <p:cNvSpPr/>
            <p:nvPr/>
          </p:nvSpPr>
          <p:spPr>
            <a:xfrm>
              <a:off x="2806625" y="4560250"/>
              <a:ext cx="24675" cy="31600"/>
            </a:xfrm>
            <a:custGeom>
              <a:rect b="b" l="l" r="r" t="t"/>
              <a:pathLst>
                <a:path extrusionOk="0" h="1264" w="987">
                  <a:moveTo>
                    <a:pt x="271" y="1"/>
                  </a:moveTo>
                  <a:cubicBezTo>
                    <a:pt x="103" y="1"/>
                    <a:pt x="0" y="163"/>
                    <a:pt x="0" y="376"/>
                  </a:cubicBezTo>
                  <a:cubicBezTo>
                    <a:pt x="0" y="672"/>
                    <a:pt x="197" y="1066"/>
                    <a:pt x="493" y="1165"/>
                  </a:cubicBezTo>
                  <a:cubicBezTo>
                    <a:pt x="592" y="1231"/>
                    <a:pt x="679" y="1263"/>
                    <a:pt x="752" y="1263"/>
                  </a:cubicBezTo>
                  <a:cubicBezTo>
                    <a:pt x="899" y="1263"/>
                    <a:pt x="986" y="1132"/>
                    <a:pt x="986" y="869"/>
                  </a:cubicBezTo>
                  <a:cubicBezTo>
                    <a:pt x="986" y="573"/>
                    <a:pt x="789" y="277"/>
                    <a:pt x="493" y="80"/>
                  </a:cubicBezTo>
                  <a:cubicBezTo>
                    <a:pt x="411" y="25"/>
                    <a:pt x="336" y="1"/>
                    <a:pt x="271"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2" name="Google Shape;3822;p47"/>
            <p:cNvSpPr/>
            <p:nvPr/>
          </p:nvSpPr>
          <p:spPr>
            <a:xfrm>
              <a:off x="2865775" y="4594775"/>
              <a:ext cx="24675" cy="31100"/>
            </a:xfrm>
            <a:custGeom>
              <a:rect b="b" l="l" r="r" t="t"/>
              <a:pathLst>
                <a:path extrusionOk="0" h="1244" w="987">
                  <a:moveTo>
                    <a:pt x="271" y="0"/>
                  </a:moveTo>
                  <a:cubicBezTo>
                    <a:pt x="103" y="0"/>
                    <a:pt x="1" y="162"/>
                    <a:pt x="1" y="375"/>
                  </a:cubicBezTo>
                  <a:cubicBezTo>
                    <a:pt x="1" y="671"/>
                    <a:pt x="198" y="1066"/>
                    <a:pt x="494" y="1164"/>
                  </a:cubicBezTo>
                  <a:cubicBezTo>
                    <a:pt x="576" y="1219"/>
                    <a:pt x="651" y="1244"/>
                    <a:pt x="716" y="1244"/>
                  </a:cubicBezTo>
                  <a:cubicBezTo>
                    <a:pt x="884" y="1244"/>
                    <a:pt x="987" y="1082"/>
                    <a:pt x="987" y="869"/>
                  </a:cubicBezTo>
                  <a:cubicBezTo>
                    <a:pt x="987" y="573"/>
                    <a:pt x="790" y="178"/>
                    <a:pt x="494" y="80"/>
                  </a:cubicBezTo>
                  <a:cubicBezTo>
                    <a:pt x="411" y="25"/>
                    <a:pt x="336" y="0"/>
                    <a:pt x="271"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3" name="Google Shape;3823;p47"/>
            <p:cNvSpPr/>
            <p:nvPr/>
          </p:nvSpPr>
          <p:spPr>
            <a:xfrm>
              <a:off x="2924950" y="4629275"/>
              <a:ext cx="24675" cy="31125"/>
            </a:xfrm>
            <a:custGeom>
              <a:rect b="b" l="l" r="r" t="t"/>
              <a:pathLst>
                <a:path extrusionOk="0" h="1245" w="987">
                  <a:moveTo>
                    <a:pt x="271" y="1"/>
                  </a:moveTo>
                  <a:cubicBezTo>
                    <a:pt x="103" y="1"/>
                    <a:pt x="0" y="163"/>
                    <a:pt x="0" y="376"/>
                  </a:cubicBezTo>
                  <a:cubicBezTo>
                    <a:pt x="0" y="672"/>
                    <a:pt x="198" y="1066"/>
                    <a:pt x="494" y="1165"/>
                  </a:cubicBezTo>
                  <a:cubicBezTo>
                    <a:pt x="576" y="1220"/>
                    <a:pt x="651" y="1244"/>
                    <a:pt x="716" y="1244"/>
                  </a:cubicBezTo>
                  <a:cubicBezTo>
                    <a:pt x="884" y="1244"/>
                    <a:pt x="987" y="1082"/>
                    <a:pt x="987" y="869"/>
                  </a:cubicBezTo>
                  <a:cubicBezTo>
                    <a:pt x="987" y="573"/>
                    <a:pt x="789" y="179"/>
                    <a:pt x="494" y="80"/>
                  </a:cubicBezTo>
                  <a:cubicBezTo>
                    <a:pt x="411" y="25"/>
                    <a:pt x="336" y="1"/>
                    <a:pt x="271"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4" name="Google Shape;3824;p47"/>
            <p:cNvSpPr/>
            <p:nvPr/>
          </p:nvSpPr>
          <p:spPr>
            <a:xfrm>
              <a:off x="2567475" y="4361625"/>
              <a:ext cx="24675" cy="31450"/>
            </a:xfrm>
            <a:custGeom>
              <a:rect b="b" l="l" r="r" t="t"/>
              <a:pathLst>
                <a:path extrusionOk="0" h="1258" w="987">
                  <a:moveTo>
                    <a:pt x="292" y="1"/>
                  </a:moveTo>
                  <a:cubicBezTo>
                    <a:pt x="112" y="1"/>
                    <a:pt x="1" y="111"/>
                    <a:pt x="1" y="333"/>
                  </a:cubicBezTo>
                  <a:cubicBezTo>
                    <a:pt x="1" y="629"/>
                    <a:pt x="198" y="1024"/>
                    <a:pt x="494" y="1221"/>
                  </a:cubicBezTo>
                  <a:cubicBezTo>
                    <a:pt x="568" y="1245"/>
                    <a:pt x="636" y="1258"/>
                    <a:pt x="696" y="1258"/>
                  </a:cubicBezTo>
                  <a:cubicBezTo>
                    <a:pt x="876" y="1258"/>
                    <a:pt x="987" y="1147"/>
                    <a:pt x="987" y="925"/>
                  </a:cubicBezTo>
                  <a:cubicBezTo>
                    <a:pt x="987" y="629"/>
                    <a:pt x="790" y="235"/>
                    <a:pt x="494" y="37"/>
                  </a:cubicBezTo>
                  <a:cubicBezTo>
                    <a:pt x="420" y="13"/>
                    <a:pt x="352" y="1"/>
                    <a:pt x="292"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5" name="Google Shape;3825;p47"/>
            <p:cNvSpPr/>
            <p:nvPr/>
          </p:nvSpPr>
          <p:spPr>
            <a:xfrm>
              <a:off x="2626650" y="4396150"/>
              <a:ext cx="24675" cy="30625"/>
            </a:xfrm>
            <a:custGeom>
              <a:rect b="b" l="l" r="r" t="t"/>
              <a:pathLst>
                <a:path extrusionOk="0" h="1225" w="987">
                  <a:moveTo>
                    <a:pt x="292" y="0"/>
                  </a:moveTo>
                  <a:cubicBezTo>
                    <a:pt x="111" y="0"/>
                    <a:pt x="0" y="111"/>
                    <a:pt x="0" y="333"/>
                  </a:cubicBezTo>
                  <a:cubicBezTo>
                    <a:pt x="0" y="629"/>
                    <a:pt x="198" y="1023"/>
                    <a:pt x="494" y="1122"/>
                  </a:cubicBezTo>
                  <a:cubicBezTo>
                    <a:pt x="598" y="1192"/>
                    <a:pt x="691" y="1224"/>
                    <a:pt x="766" y="1224"/>
                  </a:cubicBezTo>
                  <a:cubicBezTo>
                    <a:pt x="904" y="1224"/>
                    <a:pt x="987" y="1116"/>
                    <a:pt x="987" y="925"/>
                  </a:cubicBezTo>
                  <a:cubicBezTo>
                    <a:pt x="987" y="530"/>
                    <a:pt x="789" y="234"/>
                    <a:pt x="494" y="37"/>
                  </a:cubicBezTo>
                  <a:cubicBezTo>
                    <a:pt x="420" y="12"/>
                    <a:pt x="352" y="0"/>
                    <a:pt x="292"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6" name="Google Shape;3826;p47"/>
            <p:cNvSpPr/>
            <p:nvPr/>
          </p:nvSpPr>
          <p:spPr>
            <a:xfrm>
              <a:off x="2685825" y="4429600"/>
              <a:ext cx="24675" cy="31575"/>
            </a:xfrm>
            <a:custGeom>
              <a:rect b="b" l="l" r="r" t="t"/>
              <a:pathLst>
                <a:path extrusionOk="0" h="1263" w="987">
                  <a:moveTo>
                    <a:pt x="271" y="0"/>
                  </a:moveTo>
                  <a:cubicBezTo>
                    <a:pt x="103" y="0"/>
                    <a:pt x="0" y="162"/>
                    <a:pt x="0" y="375"/>
                  </a:cubicBezTo>
                  <a:cubicBezTo>
                    <a:pt x="0" y="671"/>
                    <a:pt x="197" y="1066"/>
                    <a:pt x="493" y="1164"/>
                  </a:cubicBezTo>
                  <a:cubicBezTo>
                    <a:pt x="592" y="1230"/>
                    <a:pt x="679" y="1263"/>
                    <a:pt x="753" y="1263"/>
                  </a:cubicBezTo>
                  <a:cubicBezTo>
                    <a:pt x="899" y="1263"/>
                    <a:pt x="986" y="1131"/>
                    <a:pt x="986" y="869"/>
                  </a:cubicBezTo>
                  <a:cubicBezTo>
                    <a:pt x="986" y="573"/>
                    <a:pt x="789" y="277"/>
                    <a:pt x="493" y="80"/>
                  </a:cubicBezTo>
                  <a:cubicBezTo>
                    <a:pt x="411" y="25"/>
                    <a:pt x="336" y="0"/>
                    <a:pt x="271"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7" name="Google Shape;3827;p47"/>
            <p:cNvSpPr/>
            <p:nvPr/>
          </p:nvSpPr>
          <p:spPr>
            <a:xfrm>
              <a:off x="2744975" y="4464100"/>
              <a:ext cx="24675" cy="31600"/>
            </a:xfrm>
            <a:custGeom>
              <a:rect b="b" l="l" r="r" t="t"/>
              <a:pathLst>
                <a:path extrusionOk="0" h="1264" w="987">
                  <a:moveTo>
                    <a:pt x="271" y="1"/>
                  </a:moveTo>
                  <a:cubicBezTo>
                    <a:pt x="103" y="1"/>
                    <a:pt x="1" y="163"/>
                    <a:pt x="1" y="376"/>
                  </a:cubicBezTo>
                  <a:cubicBezTo>
                    <a:pt x="1" y="672"/>
                    <a:pt x="198" y="1066"/>
                    <a:pt x="494" y="1165"/>
                  </a:cubicBezTo>
                  <a:cubicBezTo>
                    <a:pt x="592" y="1231"/>
                    <a:pt x="680" y="1264"/>
                    <a:pt x="753" y="1264"/>
                  </a:cubicBezTo>
                  <a:cubicBezTo>
                    <a:pt x="899" y="1264"/>
                    <a:pt x="987" y="1132"/>
                    <a:pt x="987" y="869"/>
                  </a:cubicBezTo>
                  <a:cubicBezTo>
                    <a:pt x="987" y="573"/>
                    <a:pt x="790" y="277"/>
                    <a:pt x="494" y="80"/>
                  </a:cubicBezTo>
                  <a:cubicBezTo>
                    <a:pt x="411" y="25"/>
                    <a:pt x="336" y="1"/>
                    <a:pt x="271"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8" name="Google Shape;3828;p47"/>
            <p:cNvSpPr/>
            <p:nvPr/>
          </p:nvSpPr>
          <p:spPr>
            <a:xfrm>
              <a:off x="2804150" y="4498625"/>
              <a:ext cx="24675" cy="31100"/>
            </a:xfrm>
            <a:custGeom>
              <a:rect b="b" l="l" r="r" t="t"/>
              <a:pathLst>
                <a:path extrusionOk="0" h="1244" w="987">
                  <a:moveTo>
                    <a:pt x="314" y="0"/>
                  </a:moveTo>
                  <a:cubicBezTo>
                    <a:pt x="154" y="0"/>
                    <a:pt x="0" y="162"/>
                    <a:pt x="0" y="376"/>
                  </a:cubicBezTo>
                  <a:cubicBezTo>
                    <a:pt x="0" y="671"/>
                    <a:pt x="296" y="1066"/>
                    <a:pt x="494" y="1164"/>
                  </a:cubicBezTo>
                  <a:cubicBezTo>
                    <a:pt x="576" y="1220"/>
                    <a:pt x="651" y="1244"/>
                    <a:pt x="716" y="1244"/>
                  </a:cubicBezTo>
                  <a:cubicBezTo>
                    <a:pt x="884" y="1244"/>
                    <a:pt x="987" y="1082"/>
                    <a:pt x="987" y="869"/>
                  </a:cubicBezTo>
                  <a:cubicBezTo>
                    <a:pt x="987" y="573"/>
                    <a:pt x="789" y="178"/>
                    <a:pt x="494" y="80"/>
                  </a:cubicBezTo>
                  <a:cubicBezTo>
                    <a:pt x="438" y="25"/>
                    <a:pt x="376" y="0"/>
                    <a:pt x="314"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9" name="Google Shape;3829;p47"/>
            <p:cNvSpPr/>
            <p:nvPr/>
          </p:nvSpPr>
          <p:spPr>
            <a:xfrm>
              <a:off x="2864050" y="4533075"/>
              <a:ext cx="23950" cy="31175"/>
            </a:xfrm>
            <a:custGeom>
              <a:rect b="b" l="l" r="r" t="t"/>
              <a:pathLst>
                <a:path extrusionOk="0" h="1247" w="958">
                  <a:moveTo>
                    <a:pt x="278" y="1"/>
                  </a:moveTo>
                  <a:cubicBezTo>
                    <a:pt x="128" y="1"/>
                    <a:pt x="0" y="140"/>
                    <a:pt x="70" y="280"/>
                  </a:cubicBezTo>
                  <a:cubicBezTo>
                    <a:pt x="70" y="674"/>
                    <a:pt x="267" y="970"/>
                    <a:pt x="464" y="1167"/>
                  </a:cubicBezTo>
                  <a:cubicBezTo>
                    <a:pt x="547" y="1222"/>
                    <a:pt x="622" y="1246"/>
                    <a:pt x="687" y="1246"/>
                  </a:cubicBezTo>
                  <a:cubicBezTo>
                    <a:pt x="855" y="1246"/>
                    <a:pt x="957" y="1084"/>
                    <a:pt x="957" y="871"/>
                  </a:cubicBezTo>
                  <a:cubicBezTo>
                    <a:pt x="957" y="575"/>
                    <a:pt x="760" y="181"/>
                    <a:pt x="464" y="82"/>
                  </a:cubicBezTo>
                  <a:cubicBezTo>
                    <a:pt x="406" y="25"/>
                    <a:pt x="340" y="1"/>
                    <a:pt x="278"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0" name="Google Shape;3830;p47"/>
            <p:cNvSpPr/>
            <p:nvPr/>
          </p:nvSpPr>
          <p:spPr>
            <a:xfrm>
              <a:off x="2924950" y="4567175"/>
              <a:ext cx="22200" cy="31575"/>
            </a:xfrm>
            <a:custGeom>
              <a:rect b="b" l="l" r="r" t="t"/>
              <a:pathLst>
                <a:path extrusionOk="0" h="1263" w="888">
                  <a:moveTo>
                    <a:pt x="205" y="0"/>
                  </a:moveTo>
                  <a:cubicBezTo>
                    <a:pt x="88" y="0"/>
                    <a:pt x="0" y="132"/>
                    <a:pt x="0" y="395"/>
                  </a:cubicBezTo>
                  <a:cubicBezTo>
                    <a:pt x="0" y="691"/>
                    <a:pt x="198" y="986"/>
                    <a:pt x="395" y="1184"/>
                  </a:cubicBezTo>
                  <a:cubicBezTo>
                    <a:pt x="478" y="1239"/>
                    <a:pt x="552" y="1263"/>
                    <a:pt x="618" y="1263"/>
                  </a:cubicBezTo>
                  <a:cubicBezTo>
                    <a:pt x="786" y="1263"/>
                    <a:pt x="888" y="1101"/>
                    <a:pt x="888" y="888"/>
                  </a:cubicBezTo>
                  <a:cubicBezTo>
                    <a:pt x="888" y="592"/>
                    <a:pt x="691" y="197"/>
                    <a:pt x="395" y="99"/>
                  </a:cubicBezTo>
                  <a:cubicBezTo>
                    <a:pt x="329" y="33"/>
                    <a:pt x="263" y="0"/>
                    <a:pt x="205"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1" name="Google Shape;3831;p47"/>
            <p:cNvSpPr/>
            <p:nvPr/>
          </p:nvSpPr>
          <p:spPr>
            <a:xfrm>
              <a:off x="1869800" y="4019775"/>
              <a:ext cx="24675" cy="30625"/>
            </a:xfrm>
            <a:custGeom>
              <a:rect b="b" l="l" r="r" t="t"/>
              <a:pathLst>
                <a:path extrusionOk="0" h="1225" w="987">
                  <a:moveTo>
                    <a:pt x="221" y="0"/>
                  </a:moveTo>
                  <a:cubicBezTo>
                    <a:pt x="83" y="0"/>
                    <a:pt x="1" y="109"/>
                    <a:pt x="1" y="300"/>
                  </a:cubicBezTo>
                  <a:cubicBezTo>
                    <a:pt x="1" y="695"/>
                    <a:pt x="198" y="991"/>
                    <a:pt x="494" y="1188"/>
                  </a:cubicBezTo>
                  <a:cubicBezTo>
                    <a:pt x="568" y="1212"/>
                    <a:pt x="636" y="1225"/>
                    <a:pt x="696" y="1225"/>
                  </a:cubicBezTo>
                  <a:cubicBezTo>
                    <a:pt x="876" y="1225"/>
                    <a:pt x="987" y="1114"/>
                    <a:pt x="987" y="892"/>
                  </a:cubicBezTo>
                  <a:cubicBezTo>
                    <a:pt x="987" y="596"/>
                    <a:pt x="790" y="202"/>
                    <a:pt x="494" y="103"/>
                  </a:cubicBezTo>
                  <a:cubicBezTo>
                    <a:pt x="389" y="33"/>
                    <a:pt x="297" y="0"/>
                    <a:pt x="221"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2" name="Google Shape;3832;p47"/>
            <p:cNvSpPr/>
            <p:nvPr/>
          </p:nvSpPr>
          <p:spPr>
            <a:xfrm>
              <a:off x="1928975" y="4053475"/>
              <a:ext cx="24675" cy="31450"/>
            </a:xfrm>
            <a:custGeom>
              <a:rect b="b" l="l" r="r" t="t"/>
              <a:pathLst>
                <a:path extrusionOk="0" h="1258" w="987">
                  <a:moveTo>
                    <a:pt x="292" y="0"/>
                  </a:moveTo>
                  <a:cubicBezTo>
                    <a:pt x="111" y="0"/>
                    <a:pt x="0" y="111"/>
                    <a:pt x="0" y="333"/>
                  </a:cubicBezTo>
                  <a:cubicBezTo>
                    <a:pt x="0" y="629"/>
                    <a:pt x="198" y="1023"/>
                    <a:pt x="493" y="1220"/>
                  </a:cubicBezTo>
                  <a:cubicBezTo>
                    <a:pt x="567" y="1245"/>
                    <a:pt x="635" y="1257"/>
                    <a:pt x="695" y="1257"/>
                  </a:cubicBezTo>
                  <a:cubicBezTo>
                    <a:pt x="876" y="1257"/>
                    <a:pt x="986" y="1146"/>
                    <a:pt x="986" y="925"/>
                  </a:cubicBezTo>
                  <a:cubicBezTo>
                    <a:pt x="986" y="629"/>
                    <a:pt x="789" y="234"/>
                    <a:pt x="493" y="37"/>
                  </a:cubicBezTo>
                  <a:cubicBezTo>
                    <a:pt x="419" y="12"/>
                    <a:pt x="352" y="0"/>
                    <a:pt x="292"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3" name="Google Shape;3833;p47"/>
            <p:cNvSpPr/>
            <p:nvPr/>
          </p:nvSpPr>
          <p:spPr>
            <a:xfrm>
              <a:off x="1988150" y="4087975"/>
              <a:ext cx="24675" cy="31450"/>
            </a:xfrm>
            <a:custGeom>
              <a:rect b="b" l="l" r="r" t="t"/>
              <a:pathLst>
                <a:path extrusionOk="0" h="1258" w="987">
                  <a:moveTo>
                    <a:pt x="291" y="1"/>
                  </a:moveTo>
                  <a:cubicBezTo>
                    <a:pt x="111" y="1"/>
                    <a:pt x="0" y="112"/>
                    <a:pt x="0" y="333"/>
                  </a:cubicBezTo>
                  <a:cubicBezTo>
                    <a:pt x="0" y="629"/>
                    <a:pt x="296" y="1024"/>
                    <a:pt x="493" y="1221"/>
                  </a:cubicBezTo>
                  <a:cubicBezTo>
                    <a:pt x="567" y="1246"/>
                    <a:pt x="635" y="1258"/>
                    <a:pt x="695" y="1258"/>
                  </a:cubicBezTo>
                  <a:cubicBezTo>
                    <a:pt x="875" y="1258"/>
                    <a:pt x="986" y="1147"/>
                    <a:pt x="986" y="925"/>
                  </a:cubicBezTo>
                  <a:cubicBezTo>
                    <a:pt x="986" y="629"/>
                    <a:pt x="789" y="235"/>
                    <a:pt x="493" y="38"/>
                  </a:cubicBezTo>
                  <a:cubicBezTo>
                    <a:pt x="419" y="13"/>
                    <a:pt x="351" y="1"/>
                    <a:pt x="291"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4" name="Google Shape;3834;p47"/>
            <p:cNvSpPr/>
            <p:nvPr/>
          </p:nvSpPr>
          <p:spPr>
            <a:xfrm>
              <a:off x="2047300" y="4122500"/>
              <a:ext cx="24675" cy="31450"/>
            </a:xfrm>
            <a:custGeom>
              <a:rect b="b" l="l" r="r" t="t"/>
              <a:pathLst>
                <a:path extrusionOk="0" h="1258" w="987">
                  <a:moveTo>
                    <a:pt x="334" y="0"/>
                  </a:moveTo>
                  <a:cubicBezTo>
                    <a:pt x="167" y="0"/>
                    <a:pt x="1" y="111"/>
                    <a:pt x="1" y="333"/>
                  </a:cubicBezTo>
                  <a:cubicBezTo>
                    <a:pt x="1" y="629"/>
                    <a:pt x="198" y="1023"/>
                    <a:pt x="494" y="1220"/>
                  </a:cubicBezTo>
                  <a:cubicBezTo>
                    <a:pt x="568" y="1245"/>
                    <a:pt x="636" y="1257"/>
                    <a:pt x="696" y="1257"/>
                  </a:cubicBezTo>
                  <a:cubicBezTo>
                    <a:pt x="876" y="1257"/>
                    <a:pt x="987" y="1147"/>
                    <a:pt x="987" y="925"/>
                  </a:cubicBezTo>
                  <a:cubicBezTo>
                    <a:pt x="987" y="629"/>
                    <a:pt x="790" y="234"/>
                    <a:pt x="494" y="37"/>
                  </a:cubicBezTo>
                  <a:cubicBezTo>
                    <a:pt x="444" y="12"/>
                    <a:pt x="389" y="0"/>
                    <a:pt x="334"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5" name="Google Shape;3835;p47"/>
            <p:cNvSpPr/>
            <p:nvPr/>
          </p:nvSpPr>
          <p:spPr>
            <a:xfrm>
              <a:off x="2106475" y="4157000"/>
              <a:ext cx="24675" cy="31475"/>
            </a:xfrm>
            <a:custGeom>
              <a:rect b="b" l="l" r="r" t="t"/>
              <a:pathLst>
                <a:path extrusionOk="0" h="1259" w="987">
                  <a:moveTo>
                    <a:pt x="333" y="1"/>
                  </a:moveTo>
                  <a:cubicBezTo>
                    <a:pt x="167" y="1"/>
                    <a:pt x="0" y="112"/>
                    <a:pt x="0" y="334"/>
                  </a:cubicBezTo>
                  <a:cubicBezTo>
                    <a:pt x="0" y="629"/>
                    <a:pt x="296" y="1024"/>
                    <a:pt x="493" y="1221"/>
                  </a:cubicBezTo>
                  <a:cubicBezTo>
                    <a:pt x="567" y="1246"/>
                    <a:pt x="635" y="1258"/>
                    <a:pt x="695" y="1258"/>
                  </a:cubicBezTo>
                  <a:cubicBezTo>
                    <a:pt x="876" y="1258"/>
                    <a:pt x="987" y="1147"/>
                    <a:pt x="987" y="925"/>
                  </a:cubicBezTo>
                  <a:cubicBezTo>
                    <a:pt x="987" y="629"/>
                    <a:pt x="789" y="235"/>
                    <a:pt x="493" y="38"/>
                  </a:cubicBezTo>
                  <a:cubicBezTo>
                    <a:pt x="444" y="13"/>
                    <a:pt x="389" y="1"/>
                    <a:pt x="333"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6" name="Google Shape;3836;p47"/>
            <p:cNvSpPr/>
            <p:nvPr/>
          </p:nvSpPr>
          <p:spPr>
            <a:xfrm>
              <a:off x="2168100" y="4190450"/>
              <a:ext cx="22225" cy="31700"/>
            </a:xfrm>
            <a:custGeom>
              <a:rect b="b" l="l" r="r" t="t"/>
              <a:pathLst>
                <a:path extrusionOk="0" h="1268" w="889">
                  <a:moveTo>
                    <a:pt x="234" y="1"/>
                  </a:moveTo>
                  <a:cubicBezTo>
                    <a:pt x="103" y="1"/>
                    <a:pt x="1" y="163"/>
                    <a:pt x="1" y="376"/>
                  </a:cubicBezTo>
                  <a:cubicBezTo>
                    <a:pt x="1" y="672"/>
                    <a:pt x="198" y="1066"/>
                    <a:pt x="395" y="1165"/>
                  </a:cubicBezTo>
                  <a:cubicBezTo>
                    <a:pt x="500" y="1235"/>
                    <a:pt x="592" y="1268"/>
                    <a:pt x="668" y="1268"/>
                  </a:cubicBezTo>
                  <a:cubicBezTo>
                    <a:pt x="806" y="1268"/>
                    <a:pt x="888" y="1159"/>
                    <a:pt x="888" y="968"/>
                  </a:cubicBezTo>
                  <a:cubicBezTo>
                    <a:pt x="888" y="573"/>
                    <a:pt x="691" y="278"/>
                    <a:pt x="395" y="80"/>
                  </a:cubicBezTo>
                  <a:cubicBezTo>
                    <a:pt x="340" y="25"/>
                    <a:pt x="285" y="1"/>
                    <a:pt x="234"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7" name="Google Shape;3837;p47"/>
            <p:cNvSpPr/>
            <p:nvPr/>
          </p:nvSpPr>
          <p:spPr>
            <a:xfrm>
              <a:off x="2227275" y="4226025"/>
              <a:ext cx="22200" cy="30650"/>
            </a:xfrm>
            <a:custGeom>
              <a:rect b="b" l="l" r="r" t="t"/>
              <a:pathLst>
                <a:path extrusionOk="0" h="1226" w="888">
                  <a:moveTo>
                    <a:pt x="292" y="1"/>
                  </a:moveTo>
                  <a:cubicBezTo>
                    <a:pt x="111" y="1"/>
                    <a:pt x="0" y="112"/>
                    <a:pt x="0" y="334"/>
                  </a:cubicBezTo>
                  <a:cubicBezTo>
                    <a:pt x="0" y="630"/>
                    <a:pt x="198" y="1024"/>
                    <a:pt x="493" y="1123"/>
                  </a:cubicBezTo>
                  <a:cubicBezTo>
                    <a:pt x="563" y="1192"/>
                    <a:pt x="633" y="1225"/>
                    <a:pt x="694" y="1225"/>
                  </a:cubicBezTo>
                  <a:cubicBezTo>
                    <a:pt x="806" y="1225"/>
                    <a:pt x="888" y="1116"/>
                    <a:pt x="888" y="925"/>
                  </a:cubicBezTo>
                  <a:cubicBezTo>
                    <a:pt x="888" y="531"/>
                    <a:pt x="691" y="235"/>
                    <a:pt x="493" y="38"/>
                  </a:cubicBezTo>
                  <a:cubicBezTo>
                    <a:pt x="419" y="13"/>
                    <a:pt x="352" y="1"/>
                    <a:pt x="292"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8" name="Google Shape;3838;p47"/>
            <p:cNvSpPr/>
            <p:nvPr/>
          </p:nvSpPr>
          <p:spPr>
            <a:xfrm>
              <a:off x="1867350" y="3957325"/>
              <a:ext cx="24675" cy="31450"/>
            </a:xfrm>
            <a:custGeom>
              <a:rect b="b" l="l" r="r" t="t"/>
              <a:pathLst>
                <a:path extrusionOk="0" h="1258" w="987">
                  <a:moveTo>
                    <a:pt x="333" y="0"/>
                  </a:moveTo>
                  <a:cubicBezTo>
                    <a:pt x="166" y="0"/>
                    <a:pt x="0" y="111"/>
                    <a:pt x="0" y="333"/>
                  </a:cubicBezTo>
                  <a:cubicBezTo>
                    <a:pt x="0" y="629"/>
                    <a:pt x="296" y="1023"/>
                    <a:pt x="493" y="1221"/>
                  </a:cubicBezTo>
                  <a:cubicBezTo>
                    <a:pt x="567" y="1245"/>
                    <a:pt x="635" y="1257"/>
                    <a:pt x="695" y="1257"/>
                  </a:cubicBezTo>
                  <a:cubicBezTo>
                    <a:pt x="875" y="1257"/>
                    <a:pt x="986" y="1147"/>
                    <a:pt x="986" y="925"/>
                  </a:cubicBezTo>
                  <a:cubicBezTo>
                    <a:pt x="986" y="629"/>
                    <a:pt x="789" y="234"/>
                    <a:pt x="493" y="37"/>
                  </a:cubicBezTo>
                  <a:cubicBezTo>
                    <a:pt x="444" y="13"/>
                    <a:pt x="388" y="0"/>
                    <a:pt x="333"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9" name="Google Shape;3839;p47"/>
            <p:cNvSpPr/>
            <p:nvPr/>
          </p:nvSpPr>
          <p:spPr>
            <a:xfrm>
              <a:off x="1926500" y="3991825"/>
              <a:ext cx="24675" cy="31475"/>
            </a:xfrm>
            <a:custGeom>
              <a:rect b="b" l="l" r="r" t="t"/>
              <a:pathLst>
                <a:path extrusionOk="0" h="1259" w="987">
                  <a:moveTo>
                    <a:pt x="334" y="1"/>
                  </a:moveTo>
                  <a:cubicBezTo>
                    <a:pt x="167" y="1"/>
                    <a:pt x="1" y="112"/>
                    <a:pt x="1" y="334"/>
                  </a:cubicBezTo>
                  <a:cubicBezTo>
                    <a:pt x="1" y="629"/>
                    <a:pt x="297" y="1024"/>
                    <a:pt x="494" y="1221"/>
                  </a:cubicBezTo>
                  <a:cubicBezTo>
                    <a:pt x="568" y="1246"/>
                    <a:pt x="636" y="1258"/>
                    <a:pt x="696" y="1258"/>
                  </a:cubicBezTo>
                  <a:cubicBezTo>
                    <a:pt x="876" y="1258"/>
                    <a:pt x="987" y="1147"/>
                    <a:pt x="987" y="925"/>
                  </a:cubicBezTo>
                  <a:cubicBezTo>
                    <a:pt x="987" y="629"/>
                    <a:pt x="790" y="235"/>
                    <a:pt x="494" y="38"/>
                  </a:cubicBezTo>
                  <a:cubicBezTo>
                    <a:pt x="445" y="13"/>
                    <a:pt x="389" y="1"/>
                    <a:pt x="334"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0" name="Google Shape;3840;p47"/>
            <p:cNvSpPr/>
            <p:nvPr/>
          </p:nvSpPr>
          <p:spPr>
            <a:xfrm>
              <a:off x="1988150" y="4026350"/>
              <a:ext cx="22200" cy="31450"/>
            </a:xfrm>
            <a:custGeom>
              <a:rect b="b" l="l" r="r" t="t"/>
              <a:pathLst>
                <a:path extrusionOk="0" h="1258" w="888">
                  <a:moveTo>
                    <a:pt x="291" y="0"/>
                  </a:moveTo>
                  <a:cubicBezTo>
                    <a:pt x="111" y="0"/>
                    <a:pt x="0" y="111"/>
                    <a:pt x="0" y="333"/>
                  </a:cubicBezTo>
                  <a:cubicBezTo>
                    <a:pt x="0" y="629"/>
                    <a:pt x="197" y="1023"/>
                    <a:pt x="493" y="1221"/>
                  </a:cubicBezTo>
                  <a:cubicBezTo>
                    <a:pt x="542" y="1245"/>
                    <a:pt x="592" y="1258"/>
                    <a:pt x="638" y="1258"/>
                  </a:cubicBezTo>
                  <a:cubicBezTo>
                    <a:pt x="777" y="1258"/>
                    <a:pt x="888" y="1147"/>
                    <a:pt x="888" y="925"/>
                  </a:cubicBezTo>
                  <a:cubicBezTo>
                    <a:pt x="888" y="629"/>
                    <a:pt x="690" y="235"/>
                    <a:pt x="493" y="37"/>
                  </a:cubicBezTo>
                  <a:cubicBezTo>
                    <a:pt x="419" y="13"/>
                    <a:pt x="351" y="0"/>
                    <a:pt x="291"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1" name="Google Shape;3841;p47"/>
            <p:cNvSpPr/>
            <p:nvPr/>
          </p:nvSpPr>
          <p:spPr>
            <a:xfrm>
              <a:off x="2047300" y="4060850"/>
              <a:ext cx="22225" cy="31475"/>
            </a:xfrm>
            <a:custGeom>
              <a:rect b="b" l="l" r="r" t="t"/>
              <a:pathLst>
                <a:path extrusionOk="0" h="1259" w="889">
                  <a:moveTo>
                    <a:pt x="292" y="1"/>
                  </a:moveTo>
                  <a:cubicBezTo>
                    <a:pt x="112" y="1"/>
                    <a:pt x="1" y="112"/>
                    <a:pt x="1" y="334"/>
                  </a:cubicBezTo>
                  <a:cubicBezTo>
                    <a:pt x="1" y="630"/>
                    <a:pt x="198" y="1024"/>
                    <a:pt x="494" y="1221"/>
                  </a:cubicBezTo>
                  <a:cubicBezTo>
                    <a:pt x="543" y="1246"/>
                    <a:pt x="592" y="1258"/>
                    <a:pt x="639" y="1258"/>
                  </a:cubicBezTo>
                  <a:cubicBezTo>
                    <a:pt x="777" y="1258"/>
                    <a:pt x="888" y="1147"/>
                    <a:pt x="888" y="925"/>
                  </a:cubicBezTo>
                  <a:cubicBezTo>
                    <a:pt x="888" y="630"/>
                    <a:pt x="691" y="235"/>
                    <a:pt x="494" y="38"/>
                  </a:cubicBezTo>
                  <a:cubicBezTo>
                    <a:pt x="420" y="13"/>
                    <a:pt x="352" y="1"/>
                    <a:pt x="292"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2" name="Google Shape;3842;p47"/>
            <p:cNvSpPr/>
            <p:nvPr/>
          </p:nvSpPr>
          <p:spPr>
            <a:xfrm>
              <a:off x="2106475" y="4095375"/>
              <a:ext cx="24675" cy="30625"/>
            </a:xfrm>
            <a:custGeom>
              <a:rect b="b" l="l" r="r" t="t"/>
              <a:pathLst>
                <a:path extrusionOk="0" h="1225" w="987">
                  <a:moveTo>
                    <a:pt x="292" y="0"/>
                  </a:moveTo>
                  <a:cubicBezTo>
                    <a:pt x="111" y="0"/>
                    <a:pt x="0" y="111"/>
                    <a:pt x="0" y="333"/>
                  </a:cubicBezTo>
                  <a:cubicBezTo>
                    <a:pt x="0" y="629"/>
                    <a:pt x="198" y="1024"/>
                    <a:pt x="493" y="1122"/>
                  </a:cubicBezTo>
                  <a:cubicBezTo>
                    <a:pt x="563" y="1192"/>
                    <a:pt x="646" y="1225"/>
                    <a:pt x="723" y="1225"/>
                  </a:cubicBezTo>
                  <a:cubicBezTo>
                    <a:pt x="863" y="1225"/>
                    <a:pt x="987" y="1116"/>
                    <a:pt x="987" y="925"/>
                  </a:cubicBezTo>
                  <a:cubicBezTo>
                    <a:pt x="987" y="530"/>
                    <a:pt x="691" y="235"/>
                    <a:pt x="493" y="37"/>
                  </a:cubicBezTo>
                  <a:cubicBezTo>
                    <a:pt x="420" y="13"/>
                    <a:pt x="352" y="0"/>
                    <a:pt x="292"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3" name="Google Shape;3843;p47"/>
            <p:cNvSpPr/>
            <p:nvPr/>
          </p:nvSpPr>
          <p:spPr>
            <a:xfrm>
              <a:off x="2165650" y="4128825"/>
              <a:ext cx="24675" cy="31600"/>
            </a:xfrm>
            <a:custGeom>
              <a:rect b="b" l="l" r="r" t="t"/>
              <a:pathLst>
                <a:path extrusionOk="0" h="1264" w="987">
                  <a:moveTo>
                    <a:pt x="271" y="1"/>
                  </a:moveTo>
                  <a:cubicBezTo>
                    <a:pt x="103" y="1"/>
                    <a:pt x="0" y="163"/>
                    <a:pt x="0" y="376"/>
                  </a:cubicBezTo>
                  <a:cubicBezTo>
                    <a:pt x="0" y="672"/>
                    <a:pt x="197" y="1066"/>
                    <a:pt x="493" y="1165"/>
                  </a:cubicBezTo>
                  <a:cubicBezTo>
                    <a:pt x="592" y="1230"/>
                    <a:pt x="679" y="1263"/>
                    <a:pt x="752" y="1263"/>
                  </a:cubicBezTo>
                  <a:cubicBezTo>
                    <a:pt x="899" y="1263"/>
                    <a:pt x="986" y="1132"/>
                    <a:pt x="986" y="869"/>
                  </a:cubicBezTo>
                  <a:cubicBezTo>
                    <a:pt x="986" y="573"/>
                    <a:pt x="690" y="277"/>
                    <a:pt x="493" y="80"/>
                  </a:cubicBezTo>
                  <a:cubicBezTo>
                    <a:pt x="411" y="25"/>
                    <a:pt x="336" y="1"/>
                    <a:pt x="271"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4" name="Google Shape;3844;p47"/>
            <p:cNvSpPr/>
            <p:nvPr/>
          </p:nvSpPr>
          <p:spPr>
            <a:xfrm>
              <a:off x="2224800" y="4163350"/>
              <a:ext cx="24675" cy="31575"/>
            </a:xfrm>
            <a:custGeom>
              <a:rect b="b" l="l" r="r" t="t"/>
              <a:pathLst>
                <a:path extrusionOk="0" h="1263" w="987">
                  <a:moveTo>
                    <a:pt x="271" y="0"/>
                  </a:moveTo>
                  <a:cubicBezTo>
                    <a:pt x="103" y="0"/>
                    <a:pt x="1" y="162"/>
                    <a:pt x="1" y="375"/>
                  </a:cubicBezTo>
                  <a:cubicBezTo>
                    <a:pt x="1" y="671"/>
                    <a:pt x="198" y="1066"/>
                    <a:pt x="494" y="1164"/>
                  </a:cubicBezTo>
                  <a:cubicBezTo>
                    <a:pt x="592" y="1230"/>
                    <a:pt x="680" y="1263"/>
                    <a:pt x="753" y="1263"/>
                  </a:cubicBezTo>
                  <a:cubicBezTo>
                    <a:pt x="899" y="1263"/>
                    <a:pt x="987" y="1131"/>
                    <a:pt x="987" y="868"/>
                  </a:cubicBezTo>
                  <a:cubicBezTo>
                    <a:pt x="987" y="573"/>
                    <a:pt x="790" y="277"/>
                    <a:pt x="494" y="80"/>
                  </a:cubicBezTo>
                  <a:cubicBezTo>
                    <a:pt x="411" y="24"/>
                    <a:pt x="336" y="0"/>
                    <a:pt x="271"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5" name="Google Shape;3845;p47"/>
            <p:cNvSpPr/>
            <p:nvPr/>
          </p:nvSpPr>
          <p:spPr>
            <a:xfrm>
              <a:off x="5582525" y="2446400"/>
              <a:ext cx="69050" cy="35775"/>
            </a:xfrm>
            <a:custGeom>
              <a:rect b="b" l="l" r="r" t="t"/>
              <a:pathLst>
                <a:path extrusionOk="0" h="1431" w="2762">
                  <a:moveTo>
                    <a:pt x="1381" y="0"/>
                  </a:moveTo>
                  <a:cubicBezTo>
                    <a:pt x="1061" y="0"/>
                    <a:pt x="740" y="74"/>
                    <a:pt x="494" y="222"/>
                  </a:cubicBezTo>
                  <a:cubicBezTo>
                    <a:pt x="1" y="518"/>
                    <a:pt x="1" y="1011"/>
                    <a:pt x="494" y="1208"/>
                  </a:cubicBezTo>
                  <a:cubicBezTo>
                    <a:pt x="740" y="1356"/>
                    <a:pt x="1061" y="1430"/>
                    <a:pt x="1381" y="1430"/>
                  </a:cubicBezTo>
                  <a:cubicBezTo>
                    <a:pt x="1702" y="1430"/>
                    <a:pt x="2022" y="1356"/>
                    <a:pt x="2269" y="1208"/>
                  </a:cubicBezTo>
                  <a:cubicBezTo>
                    <a:pt x="2762" y="1011"/>
                    <a:pt x="2762" y="518"/>
                    <a:pt x="2269" y="222"/>
                  </a:cubicBezTo>
                  <a:cubicBezTo>
                    <a:pt x="2022" y="74"/>
                    <a:pt x="1702" y="0"/>
                    <a:pt x="1381" y="0"/>
                  </a:cubicBez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6" name="Google Shape;3846;p47"/>
            <p:cNvSpPr/>
            <p:nvPr/>
          </p:nvSpPr>
          <p:spPr>
            <a:xfrm>
              <a:off x="4529850" y="1386950"/>
              <a:ext cx="490625" cy="1841600"/>
            </a:xfrm>
            <a:custGeom>
              <a:rect b="b" l="l" r="r" t="t"/>
              <a:pathLst>
                <a:path extrusionOk="0" h="73664" w="19625">
                  <a:moveTo>
                    <a:pt x="1" y="0"/>
                  </a:moveTo>
                  <a:lnTo>
                    <a:pt x="1" y="62323"/>
                  </a:lnTo>
                  <a:lnTo>
                    <a:pt x="19624" y="73663"/>
                  </a:lnTo>
                  <a:lnTo>
                    <a:pt x="19624" y="11340"/>
                  </a:lnTo>
                  <a:lnTo>
                    <a:pt x="1" y="0"/>
                  </a:ln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7" name="Google Shape;3847;p47"/>
            <p:cNvSpPr/>
            <p:nvPr/>
          </p:nvSpPr>
          <p:spPr>
            <a:xfrm>
              <a:off x="5020450" y="1458425"/>
              <a:ext cx="367350" cy="1770125"/>
            </a:xfrm>
            <a:custGeom>
              <a:rect b="b" l="l" r="r" t="t"/>
              <a:pathLst>
                <a:path extrusionOk="0" h="70805" w="14694">
                  <a:moveTo>
                    <a:pt x="14693" y="1"/>
                  </a:moveTo>
                  <a:lnTo>
                    <a:pt x="0" y="8481"/>
                  </a:lnTo>
                  <a:lnTo>
                    <a:pt x="0" y="70804"/>
                  </a:lnTo>
                  <a:lnTo>
                    <a:pt x="14693" y="62323"/>
                  </a:lnTo>
                  <a:lnTo>
                    <a:pt x="14693" y="1"/>
                  </a:ln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8" name="Google Shape;3848;p47"/>
            <p:cNvSpPr/>
            <p:nvPr/>
          </p:nvSpPr>
          <p:spPr>
            <a:xfrm>
              <a:off x="4529850" y="1174925"/>
              <a:ext cx="857950" cy="495550"/>
            </a:xfrm>
            <a:custGeom>
              <a:rect b="b" l="l" r="r" t="t"/>
              <a:pathLst>
                <a:path extrusionOk="0" h="19822" w="34318">
                  <a:moveTo>
                    <a:pt x="14694" y="0"/>
                  </a:moveTo>
                  <a:lnTo>
                    <a:pt x="1" y="8481"/>
                  </a:lnTo>
                  <a:lnTo>
                    <a:pt x="19624" y="19821"/>
                  </a:lnTo>
                  <a:lnTo>
                    <a:pt x="34317" y="11341"/>
                  </a:lnTo>
                  <a:lnTo>
                    <a:pt x="14694" y="0"/>
                  </a:lnTo>
                  <a:close/>
                </a:path>
              </a:pathLst>
            </a:custGeom>
            <a:solidFill>
              <a:srgbClr val="ABFFE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9" name="Google Shape;3849;p47"/>
            <p:cNvSpPr/>
            <p:nvPr/>
          </p:nvSpPr>
          <p:spPr>
            <a:xfrm>
              <a:off x="5008125" y="1670450"/>
              <a:ext cx="24675" cy="1558100"/>
            </a:xfrm>
            <a:custGeom>
              <a:rect b="b" l="l" r="r" t="t"/>
              <a:pathLst>
                <a:path extrusionOk="0" h="62324" w="987">
                  <a:moveTo>
                    <a:pt x="493" y="0"/>
                  </a:moveTo>
                  <a:cubicBezTo>
                    <a:pt x="493" y="0"/>
                    <a:pt x="395" y="3846"/>
                    <a:pt x="395" y="9664"/>
                  </a:cubicBezTo>
                  <a:cubicBezTo>
                    <a:pt x="197" y="15581"/>
                    <a:pt x="197" y="23371"/>
                    <a:pt x="99" y="31162"/>
                  </a:cubicBezTo>
                  <a:cubicBezTo>
                    <a:pt x="99" y="38952"/>
                    <a:pt x="99" y="46742"/>
                    <a:pt x="99" y="52561"/>
                  </a:cubicBezTo>
                  <a:cubicBezTo>
                    <a:pt x="0" y="55519"/>
                    <a:pt x="0" y="57886"/>
                    <a:pt x="0" y="59661"/>
                  </a:cubicBezTo>
                  <a:cubicBezTo>
                    <a:pt x="0" y="60449"/>
                    <a:pt x="0" y="61140"/>
                    <a:pt x="99" y="61633"/>
                  </a:cubicBezTo>
                  <a:cubicBezTo>
                    <a:pt x="296" y="62027"/>
                    <a:pt x="493" y="62323"/>
                    <a:pt x="493" y="62323"/>
                  </a:cubicBezTo>
                  <a:cubicBezTo>
                    <a:pt x="493" y="62323"/>
                    <a:pt x="691" y="62027"/>
                    <a:pt x="789" y="61633"/>
                  </a:cubicBezTo>
                  <a:cubicBezTo>
                    <a:pt x="986" y="61140"/>
                    <a:pt x="888" y="60449"/>
                    <a:pt x="986" y="59661"/>
                  </a:cubicBezTo>
                  <a:cubicBezTo>
                    <a:pt x="986" y="57886"/>
                    <a:pt x="986" y="55519"/>
                    <a:pt x="888" y="52561"/>
                  </a:cubicBezTo>
                  <a:cubicBezTo>
                    <a:pt x="888" y="46742"/>
                    <a:pt x="888" y="38952"/>
                    <a:pt x="888" y="31162"/>
                  </a:cubicBezTo>
                  <a:cubicBezTo>
                    <a:pt x="789" y="23371"/>
                    <a:pt x="789" y="15581"/>
                    <a:pt x="691" y="9664"/>
                  </a:cubicBezTo>
                  <a:cubicBezTo>
                    <a:pt x="592" y="3846"/>
                    <a:pt x="493" y="0"/>
                    <a:pt x="493"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0" name="Google Shape;3850;p47"/>
            <p:cNvSpPr/>
            <p:nvPr/>
          </p:nvSpPr>
          <p:spPr>
            <a:xfrm>
              <a:off x="5020450" y="1452475"/>
              <a:ext cx="369475" cy="218000"/>
            </a:xfrm>
            <a:custGeom>
              <a:rect b="b" l="l" r="r" t="t"/>
              <a:pathLst>
                <a:path extrusionOk="0" h="8720" w="14779">
                  <a:moveTo>
                    <a:pt x="14224" y="1"/>
                  </a:moveTo>
                  <a:cubicBezTo>
                    <a:pt x="14085" y="1"/>
                    <a:pt x="13945" y="70"/>
                    <a:pt x="13806" y="140"/>
                  </a:cubicBezTo>
                  <a:cubicBezTo>
                    <a:pt x="13411" y="436"/>
                    <a:pt x="12918" y="732"/>
                    <a:pt x="12228" y="1126"/>
                  </a:cubicBezTo>
                  <a:cubicBezTo>
                    <a:pt x="10848" y="1915"/>
                    <a:pt x="8974" y="3000"/>
                    <a:pt x="7199" y="4183"/>
                  </a:cubicBezTo>
                  <a:cubicBezTo>
                    <a:pt x="5325" y="5268"/>
                    <a:pt x="3550" y="6353"/>
                    <a:pt x="2170" y="7240"/>
                  </a:cubicBezTo>
                  <a:cubicBezTo>
                    <a:pt x="888" y="8128"/>
                    <a:pt x="0" y="8719"/>
                    <a:pt x="0" y="8719"/>
                  </a:cubicBezTo>
                  <a:cubicBezTo>
                    <a:pt x="0" y="8719"/>
                    <a:pt x="986" y="8226"/>
                    <a:pt x="2367" y="7536"/>
                  </a:cubicBezTo>
                  <a:cubicBezTo>
                    <a:pt x="3846" y="6846"/>
                    <a:pt x="5621" y="5761"/>
                    <a:pt x="7495" y="4775"/>
                  </a:cubicBezTo>
                  <a:cubicBezTo>
                    <a:pt x="9368" y="3789"/>
                    <a:pt x="11242" y="2704"/>
                    <a:pt x="12623" y="1915"/>
                  </a:cubicBezTo>
                  <a:cubicBezTo>
                    <a:pt x="13313" y="1521"/>
                    <a:pt x="13905" y="1225"/>
                    <a:pt x="14299" y="929"/>
                  </a:cubicBezTo>
                  <a:cubicBezTo>
                    <a:pt x="14496" y="830"/>
                    <a:pt x="14693" y="830"/>
                    <a:pt x="14693" y="633"/>
                  </a:cubicBezTo>
                  <a:cubicBezTo>
                    <a:pt x="14779" y="463"/>
                    <a:pt x="14717" y="219"/>
                    <a:pt x="14698" y="219"/>
                  </a:cubicBezTo>
                  <a:lnTo>
                    <a:pt x="14698" y="219"/>
                  </a:lnTo>
                  <a:cubicBezTo>
                    <a:pt x="14695" y="219"/>
                    <a:pt x="14693" y="225"/>
                    <a:pt x="14693" y="239"/>
                  </a:cubicBezTo>
                  <a:cubicBezTo>
                    <a:pt x="14693" y="239"/>
                    <a:pt x="14595" y="42"/>
                    <a:pt x="14398" y="42"/>
                  </a:cubicBezTo>
                  <a:cubicBezTo>
                    <a:pt x="14340" y="13"/>
                    <a:pt x="14282" y="1"/>
                    <a:pt x="1422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1" name="Google Shape;3851;p47"/>
            <p:cNvSpPr/>
            <p:nvPr/>
          </p:nvSpPr>
          <p:spPr>
            <a:xfrm>
              <a:off x="3916000" y="1951500"/>
              <a:ext cx="490600" cy="1629575"/>
            </a:xfrm>
            <a:custGeom>
              <a:rect b="b" l="l" r="r" t="t"/>
              <a:pathLst>
                <a:path extrusionOk="0" h="65183" w="19624">
                  <a:moveTo>
                    <a:pt x="0" y="0"/>
                  </a:moveTo>
                  <a:lnTo>
                    <a:pt x="0" y="53842"/>
                  </a:lnTo>
                  <a:lnTo>
                    <a:pt x="19624" y="65183"/>
                  </a:lnTo>
                  <a:lnTo>
                    <a:pt x="19624" y="11341"/>
                  </a:lnTo>
                  <a:lnTo>
                    <a:pt x="0" y="0"/>
                  </a:ln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2" name="Google Shape;3852;p47"/>
            <p:cNvSpPr/>
            <p:nvPr/>
          </p:nvSpPr>
          <p:spPr>
            <a:xfrm>
              <a:off x="4406600" y="2022975"/>
              <a:ext cx="369800" cy="1558100"/>
            </a:xfrm>
            <a:custGeom>
              <a:rect b="b" l="l" r="r" t="t"/>
              <a:pathLst>
                <a:path extrusionOk="0" h="62324" w="14792">
                  <a:moveTo>
                    <a:pt x="14693" y="1"/>
                  </a:moveTo>
                  <a:lnTo>
                    <a:pt x="0" y="8482"/>
                  </a:lnTo>
                  <a:lnTo>
                    <a:pt x="0" y="62324"/>
                  </a:lnTo>
                  <a:lnTo>
                    <a:pt x="14792" y="53843"/>
                  </a:lnTo>
                  <a:lnTo>
                    <a:pt x="14693" y="1"/>
                  </a:ln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3" name="Google Shape;3853;p47"/>
            <p:cNvSpPr/>
            <p:nvPr/>
          </p:nvSpPr>
          <p:spPr>
            <a:xfrm>
              <a:off x="3916000" y="1737000"/>
              <a:ext cx="857950" cy="498025"/>
            </a:xfrm>
            <a:custGeom>
              <a:rect b="b" l="l" r="r" t="t"/>
              <a:pathLst>
                <a:path extrusionOk="0" h="19921" w="34318">
                  <a:moveTo>
                    <a:pt x="14693" y="1"/>
                  </a:moveTo>
                  <a:lnTo>
                    <a:pt x="0" y="8580"/>
                  </a:lnTo>
                  <a:lnTo>
                    <a:pt x="19624" y="19921"/>
                  </a:lnTo>
                  <a:lnTo>
                    <a:pt x="34317" y="11440"/>
                  </a:lnTo>
                  <a:lnTo>
                    <a:pt x="14693" y="1"/>
                  </a:lnTo>
                  <a:close/>
                </a:path>
              </a:pathLst>
            </a:custGeom>
            <a:solidFill>
              <a:srgbClr val="ABFFE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4" name="Google Shape;3854;p47"/>
            <p:cNvSpPr/>
            <p:nvPr/>
          </p:nvSpPr>
          <p:spPr>
            <a:xfrm>
              <a:off x="4394250" y="2235000"/>
              <a:ext cx="27150" cy="1346075"/>
            </a:xfrm>
            <a:custGeom>
              <a:rect b="b" l="l" r="r" t="t"/>
              <a:pathLst>
                <a:path extrusionOk="0" h="53843" w="1086">
                  <a:moveTo>
                    <a:pt x="494" y="1"/>
                  </a:moveTo>
                  <a:cubicBezTo>
                    <a:pt x="494" y="1"/>
                    <a:pt x="494" y="3353"/>
                    <a:pt x="395" y="8383"/>
                  </a:cubicBezTo>
                  <a:cubicBezTo>
                    <a:pt x="297" y="13412"/>
                    <a:pt x="198" y="20216"/>
                    <a:pt x="198" y="26922"/>
                  </a:cubicBezTo>
                  <a:cubicBezTo>
                    <a:pt x="100" y="33627"/>
                    <a:pt x="100" y="40431"/>
                    <a:pt x="100" y="45461"/>
                  </a:cubicBezTo>
                  <a:cubicBezTo>
                    <a:pt x="100" y="48024"/>
                    <a:pt x="100" y="50095"/>
                    <a:pt x="100" y="51574"/>
                  </a:cubicBezTo>
                  <a:cubicBezTo>
                    <a:pt x="100" y="52265"/>
                    <a:pt x="1" y="52856"/>
                    <a:pt x="198" y="53251"/>
                  </a:cubicBezTo>
                  <a:cubicBezTo>
                    <a:pt x="297" y="53645"/>
                    <a:pt x="494" y="53843"/>
                    <a:pt x="494" y="53843"/>
                  </a:cubicBezTo>
                  <a:cubicBezTo>
                    <a:pt x="494" y="53843"/>
                    <a:pt x="691" y="53645"/>
                    <a:pt x="888" y="53251"/>
                  </a:cubicBezTo>
                  <a:cubicBezTo>
                    <a:pt x="1086" y="52856"/>
                    <a:pt x="987" y="52265"/>
                    <a:pt x="987" y="51574"/>
                  </a:cubicBezTo>
                  <a:cubicBezTo>
                    <a:pt x="987" y="50095"/>
                    <a:pt x="987" y="48024"/>
                    <a:pt x="987" y="45461"/>
                  </a:cubicBezTo>
                  <a:cubicBezTo>
                    <a:pt x="987" y="40431"/>
                    <a:pt x="888" y="33627"/>
                    <a:pt x="888" y="26922"/>
                  </a:cubicBezTo>
                  <a:cubicBezTo>
                    <a:pt x="790" y="20216"/>
                    <a:pt x="790" y="13412"/>
                    <a:pt x="691" y="8383"/>
                  </a:cubicBezTo>
                  <a:cubicBezTo>
                    <a:pt x="593" y="3353"/>
                    <a:pt x="494" y="1"/>
                    <a:pt x="49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5" name="Google Shape;3855;p47"/>
            <p:cNvSpPr/>
            <p:nvPr/>
          </p:nvSpPr>
          <p:spPr>
            <a:xfrm>
              <a:off x="4406600" y="2017025"/>
              <a:ext cx="369800" cy="218000"/>
            </a:xfrm>
            <a:custGeom>
              <a:rect b="b" l="l" r="r" t="t"/>
              <a:pathLst>
                <a:path extrusionOk="0" h="8720" w="14792">
                  <a:moveTo>
                    <a:pt x="14244" y="1"/>
                  </a:moveTo>
                  <a:cubicBezTo>
                    <a:pt x="14134" y="1"/>
                    <a:pt x="14044" y="71"/>
                    <a:pt x="13904" y="140"/>
                  </a:cubicBezTo>
                  <a:cubicBezTo>
                    <a:pt x="13411" y="436"/>
                    <a:pt x="12918" y="732"/>
                    <a:pt x="12228" y="1126"/>
                  </a:cubicBezTo>
                  <a:cubicBezTo>
                    <a:pt x="10847" y="1915"/>
                    <a:pt x="8974" y="3000"/>
                    <a:pt x="7199" y="4183"/>
                  </a:cubicBezTo>
                  <a:cubicBezTo>
                    <a:pt x="5325" y="5268"/>
                    <a:pt x="3550" y="6353"/>
                    <a:pt x="2268" y="7240"/>
                  </a:cubicBezTo>
                  <a:cubicBezTo>
                    <a:pt x="888" y="8128"/>
                    <a:pt x="0" y="8720"/>
                    <a:pt x="0" y="8720"/>
                  </a:cubicBezTo>
                  <a:cubicBezTo>
                    <a:pt x="0" y="8720"/>
                    <a:pt x="986" y="8226"/>
                    <a:pt x="2367" y="7536"/>
                  </a:cubicBezTo>
                  <a:cubicBezTo>
                    <a:pt x="3846" y="6846"/>
                    <a:pt x="5719" y="5761"/>
                    <a:pt x="7593" y="4775"/>
                  </a:cubicBezTo>
                  <a:cubicBezTo>
                    <a:pt x="9467" y="3789"/>
                    <a:pt x="11242" y="2704"/>
                    <a:pt x="12622" y="1915"/>
                  </a:cubicBezTo>
                  <a:cubicBezTo>
                    <a:pt x="13411" y="1521"/>
                    <a:pt x="13904" y="1225"/>
                    <a:pt x="14299" y="1028"/>
                  </a:cubicBezTo>
                  <a:cubicBezTo>
                    <a:pt x="14496" y="831"/>
                    <a:pt x="14693" y="831"/>
                    <a:pt x="14792" y="633"/>
                  </a:cubicBezTo>
                  <a:cubicBezTo>
                    <a:pt x="14792" y="436"/>
                    <a:pt x="14693" y="239"/>
                    <a:pt x="14693" y="239"/>
                  </a:cubicBezTo>
                  <a:cubicBezTo>
                    <a:pt x="14792" y="239"/>
                    <a:pt x="14595" y="42"/>
                    <a:pt x="14397" y="42"/>
                  </a:cubicBezTo>
                  <a:cubicBezTo>
                    <a:pt x="14340" y="13"/>
                    <a:pt x="14290" y="1"/>
                    <a:pt x="1424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6" name="Google Shape;3856;p47"/>
            <p:cNvSpPr/>
            <p:nvPr/>
          </p:nvSpPr>
          <p:spPr>
            <a:xfrm>
              <a:off x="3302150" y="2661500"/>
              <a:ext cx="490600" cy="1274575"/>
            </a:xfrm>
            <a:custGeom>
              <a:rect b="b" l="l" r="r" t="t"/>
              <a:pathLst>
                <a:path extrusionOk="0" h="50983" w="19624">
                  <a:moveTo>
                    <a:pt x="0" y="0"/>
                  </a:moveTo>
                  <a:lnTo>
                    <a:pt x="0" y="39642"/>
                  </a:lnTo>
                  <a:lnTo>
                    <a:pt x="19624" y="50983"/>
                  </a:lnTo>
                  <a:lnTo>
                    <a:pt x="19624" y="11341"/>
                  </a:lnTo>
                  <a:lnTo>
                    <a:pt x="0" y="0"/>
                  </a:ln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7" name="Google Shape;3857;p47"/>
            <p:cNvSpPr/>
            <p:nvPr/>
          </p:nvSpPr>
          <p:spPr>
            <a:xfrm>
              <a:off x="3792725" y="2733000"/>
              <a:ext cx="369825" cy="1203075"/>
            </a:xfrm>
            <a:custGeom>
              <a:rect b="b" l="l" r="r" t="t"/>
              <a:pathLst>
                <a:path extrusionOk="0" h="48123" w="14793">
                  <a:moveTo>
                    <a:pt x="14792" y="0"/>
                  </a:moveTo>
                  <a:lnTo>
                    <a:pt x="1" y="8481"/>
                  </a:lnTo>
                  <a:lnTo>
                    <a:pt x="1" y="48123"/>
                  </a:lnTo>
                  <a:lnTo>
                    <a:pt x="14792" y="39642"/>
                  </a:lnTo>
                  <a:lnTo>
                    <a:pt x="14792" y="0"/>
                  </a:ln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8" name="Google Shape;3858;p47"/>
            <p:cNvSpPr/>
            <p:nvPr/>
          </p:nvSpPr>
          <p:spPr>
            <a:xfrm>
              <a:off x="3302150" y="2449475"/>
              <a:ext cx="860400" cy="495550"/>
            </a:xfrm>
            <a:custGeom>
              <a:rect b="b" l="l" r="r" t="t"/>
              <a:pathLst>
                <a:path extrusionOk="0" h="19822" w="34416">
                  <a:moveTo>
                    <a:pt x="14792" y="1"/>
                  </a:moveTo>
                  <a:lnTo>
                    <a:pt x="0" y="8481"/>
                  </a:lnTo>
                  <a:lnTo>
                    <a:pt x="19624" y="19822"/>
                  </a:lnTo>
                  <a:lnTo>
                    <a:pt x="34415" y="11341"/>
                  </a:lnTo>
                  <a:lnTo>
                    <a:pt x="14792" y="1"/>
                  </a:lnTo>
                  <a:close/>
                </a:path>
              </a:pathLst>
            </a:custGeom>
            <a:solidFill>
              <a:srgbClr val="ABFFE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9" name="Google Shape;3859;p47"/>
            <p:cNvSpPr/>
            <p:nvPr/>
          </p:nvSpPr>
          <p:spPr>
            <a:xfrm>
              <a:off x="3780400" y="2945000"/>
              <a:ext cx="27150" cy="991075"/>
            </a:xfrm>
            <a:custGeom>
              <a:rect b="b" l="l" r="r" t="t"/>
              <a:pathLst>
                <a:path extrusionOk="0" h="39643" w="1086">
                  <a:moveTo>
                    <a:pt x="494" y="1"/>
                  </a:moveTo>
                  <a:cubicBezTo>
                    <a:pt x="494" y="1"/>
                    <a:pt x="494" y="2466"/>
                    <a:pt x="395" y="6115"/>
                  </a:cubicBezTo>
                  <a:cubicBezTo>
                    <a:pt x="297" y="9862"/>
                    <a:pt x="198" y="14891"/>
                    <a:pt x="198" y="19822"/>
                  </a:cubicBezTo>
                  <a:cubicBezTo>
                    <a:pt x="99" y="24752"/>
                    <a:pt x="99" y="29683"/>
                    <a:pt x="99" y="33430"/>
                  </a:cubicBezTo>
                  <a:cubicBezTo>
                    <a:pt x="99" y="35304"/>
                    <a:pt x="99" y="36882"/>
                    <a:pt x="99" y="37966"/>
                  </a:cubicBezTo>
                  <a:cubicBezTo>
                    <a:pt x="99" y="38459"/>
                    <a:pt x="1" y="38854"/>
                    <a:pt x="198" y="39150"/>
                  </a:cubicBezTo>
                  <a:cubicBezTo>
                    <a:pt x="297" y="39445"/>
                    <a:pt x="494" y="39643"/>
                    <a:pt x="494" y="39643"/>
                  </a:cubicBezTo>
                  <a:cubicBezTo>
                    <a:pt x="494" y="39643"/>
                    <a:pt x="790" y="39445"/>
                    <a:pt x="888" y="39150"/>
                  </a:cubicBezTo>
                  <a:cubicBezTo>
                    <a:pt x="1085" y="38952"/>
                    <a:pt x="987" y="38459"/>
                    <a:pt x="987" y="37966"/>
                  </a:cubicBezTo>
                  <a:cubicBezTo>
                    <a:pt x="987" y="36882"/>
                    <a:pt x="987" y="35304"/>
                    <a:pt x="987" y="33430"/>
                  </a:cubicBezTo>
                  <a:cubicBezTo>
                    <a:pt x="987" y="29683"/>
                    <a:pt x="987" y="24752"/>
                    <a:pt x="888" y="19822"/>
                  </a:cubicBezTo>
                  <a:cubicBezTo>
                    <a:pt x="790" y="14891"/>
                    <a:pt x="790" y="9862"/>
                    <a:pt x="691" y="6115"/>
                  </a:cubicBezTo>
                  <a:cubicBezTo>
                    <a:pt x="592" y="2466"/>
                    <a:pt x="494" y="1"/>
                    <a:pt x="49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0" name="Google Shape;3860;p47"/>
            <p:cNvSpPr/>
            <p:nvPr/>
          </p:nvSpPr>
          <p:spPr>
            <a:xfrm>
              <a:off x="3792725" y="2724925"/>
              <a:ext cx="369825" cy="220100"/>
            </a:xfrm>
            <a:custGeom>
              <a:rect b="b" l="l" r="r" t="t"/>
              <a:pathLst>
                <a:path extrusionOk="0" h="8804" w="14793">
                  <a:moveTo>
                    <a:pt x="14294" y="0"/>
                  </a:moveTo>
                  <a:cubicBezTo>
                    <a:pt x="14160" y="0"/>
                    <a:pt x="14065" y="145"/>
                    <a:pt x="13905" y="224"/>
                  </a:cubicBezTo>
                  <a:cubicBezTo>
                    <a:pt x="13511" y="422"/>
                    <a:pt x="12919" y="816"/>
                    <a:pt x="12229" y="1211"/>
                  </a:cubicBezTo>
                  <a:cubicBezTo>
                    <a:pt x="10848" y="2000"/>
                    <a:pt x="9073" y="3084"/>
                    <a:pt x="7199" y="4169"/>
                  </a:cubicBezTo>
                  <a:cubicBezTo>
                    <a:pt x="5424" y="5352"/>
                    <a:pt x="3551" y="6437"/>
                    <a:pt x="2269" y="7325"/>
                  </a:cubicBezTo>
                  <a:cubicBezTo>
                    <a:pt x="888" y="8212"/>
                    <a:pt x="1" y="8804"/>
                    <a:pt x="1" y="8804"/>
                  </a:cubicBezTo>
                  <a:cubicBezTo>
                    <a:pt x="1" y="8804"/>
                    <a:pt x="987" y="8311"/>
                    <a:pt x="2466" y="7522"/>
                  </a:cubicBezTo>
                  <a:cubicBezTo>
                    <a:pt x="3847" y="6831"/>
                    <a:pt x="5720" y="5845"/>
                    <a:pt x="7594" y="4859"/>
                  </a:cubicBezTo>
                  <a:cubicBezTo>
                    <a:pt x="9467" y="3775"/>
                    <a:pt x="11341" y="2788"/>
                    <a:pt x="12722" y="2000"/>
                  </a:cubicBezTo>
                  <a:cubicBezTo>
                    <a:pt x="13412" y="1605"/>
                    <a:pt x="14004" y="1309"/>
                    <a:pt x="14398" y="1013"/>
                  </a:cubicBezTo>
                  <a:cubicBezTo>
                    <a:pt x="14595" y="915"/>
                    <a:pt x="14792" y="915"/>
                    <a:pt x="14792" y="619"/>
                  </a:cubicBezTo>
                  <a:cubicBezTo>
                    <a:pt x="14792" y="549"/>
                    <a:pt x="14792" y="381"/>
                    <a:pt x="14792" y="323"/>
                  </a:cubicBezTo>
                  <a:cubicBezTo>
                    <a:pt x="14792" y="323"/>
                    <a:pt x="14595" y="126"/>
                    <a:pt x="14398" y="27"/>
                  </a:cubicBezTo>
                  <a:cubicBezTo>
                    <a:pt x="14360" y="8"/>
                    <a:pt x="14326" y="0"/>
                    <a:pt x="14294"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1" name="Google Shape;3861;p47"/>
            <p:cNvSpPr/>
            <p:nvPr/>
          </p:nvSpPr>
          <p:spPr>
            <a:xfrm>
              <a:off x="2690750" y="3297550"/>
              <a:ext cx="490625" cy="993525"/>
            </a:xfrm>
            <a:custGeom>
              <a:rect b="b" l="l" r="r" t="t"/>
              <a:pathLst>
                <a:path extrusionOk="0" h="39741" w="19625">
                  <a:moveTo>
                    <a:pt x="0" y="0"/>
                  </a:moveTo>
                  <a:lnTo>
                    <a:pt x="0" y="28400"/>
                  </a:lnTo>
                  <a:lnTo>
                    <a:pt x="19624" y="39741"/>
                  </a:lnTo>
                  <a:lnTo>
                    <a:pt x="19624" y="11341"/>
                  </a:lnTo>
                  <a:lnTo>
                    <a:pt x="0" y="0"/>
                  </a:ln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2" name="Google Shape;3862;p47"/>
            <p:cNvSpPr/>
            <p:nvPr/>
          </p:nvSpPr>
          <p:spPr>
            <a:xfrm>
              <a:off x="3181350" y="3369025"/>
              <a:ext cx="367350" cy="922050"/>
            </a:xfrm>
            <a:custGeom>
              <a:rect b="b" l="l" r="r" t="t"/>
              <a:pathLst>
                <a:path extrusionOk="0" h="36882" w="14694">
                  <a:moveTo>
                    <a:pt x="14693" y="1"/>
                  </a:moveTo>
                  <a:lnTo>
                    <a:pt x="0" y="8482"/>
                  </a:lnTo>
                  <a:lnTo>
                    <a:pt x="0" y="36882"/>
                  </a:lnTo>
                  <a:lnTo>
                    <a:pt x="14693" y="28303"/>
                  </a:lnTo>
                  <a:lnTo>
                    <a:pt x="14693" y="1"/>
                  </a:ln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3" name="Google Shape;3863;p47"/>
            <p:cNvSpPr/>
            <p:nvPr/>
          </p:nvSpPr>
          <p:spPr>
            <a:xfrm>
              <a:off x="2690750" y="3085525"/>
              <a:ext cx="857950" cy="495550"/>
            </a:xfrm>
            <a:custGeom>
              <a:rect b="b" l="l" r="r" t="t"/>
              <a:pathLst>
                <a:path extrusionOk="0" h="19822" w="34318">
                  <a:moveTo>
                    <a:pt x="14693" y="1"/>
                  </a:moveTo>
                  <a:lnTo>
                    <a:pt x="0" y="8481"/>
                  </a:lnTo>
                  <a:lnTo>
                    <a:pt x="19624" y="19822"/>
                  </a:lnTo>
                  <a:lnTo>
                    <a:pt x="34317" y="11341"/>
                  </a:lnTo>
                  <a:lnTo>
                    <a:pt x="14693" y="1"/>
                  </a:lnTo>
                  <a:close/>
                </a:path>
              </a:pathLst>
            </a:custGeom>
            <a:solidFill>
              <a:srgbClr val="ABFFE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4" name="Google Shape;3864;p47"/>
            <p:cNvSpPr/>
            <p:nvPr/>
          </p:nvSpPr>
          <p:spPr>
            <a:xfrm>
              <a:off x="3169000" y="3581050"/>
              <a:ext cx="24700" cy="710025"/>
            </a:xfrm>
            <a:custGeom>
              <a:rect b="b" l="l" r="r" t="t"/>
              <a:pathLst>
                <a:path extrusionOk="0" h="28401" w="988">
                  <a:moveTo>
                    <a:pt x="494" y="1"/>
                  </a:moveTo>
                  <a:cubicBezTo>
                    <a:pt x="494" y="1"/>
                    <a:pt x="395" y="1776"/>
                    <a:pt x="297" y="4438"/>
                  </a:cubicBezTo>
                  <a:cubicBezTo>
                    <a:pt x="198" y="7101"/>
                    <a:pt x="198" y="10651"/>
                    <a:pt x="100" y="14201"/>
                  </a:cubicBezTo>
                  <a:cubicBezTo>
                    <a:pt x="100" y="17751"/>
                    <a:pt x="100" y="21301"/>
                    <a:pt x="1" y="23963"/>
                  </a:cubicBezTo>
                  <a:cubicBezTo>
                    <a:pt x="1" y="25245"/>
                    <a:pt x="1" y="26330"/>
                    <a:pt x="1" y="27119"/>
                  </a:cubicBezTo>
                  <a:cubicBezTo>
                    <a:pt x="1" y="27513"/>
                    <a:pt x="1" y="27809"/>
                    <a:pt x="100" y="28006"/>
                  </a:cubicBezTo>
                  <a:cubicBezTo>
                    <a:pt x="297" y="28302"/>
                    <a:pt x="494" y="28401"/>
                    <a:pt x="494" y="28401"/>
                  </a:cubicBezTo>
                  <a:cubicBezTo>
                    <a:pt x="494" y="28401"/>
                    <a:pt x="691" y="28302"/>
                    <a:pt x="790" y="28006"/>
                  </a:cubicBezTo>
                  <a:cubicBezTo>
                    <a:pt x="987" y="27809"/>
                    <a:pt x="889" y="27513"/>
                    <a:pt x="889" y="27119"/>
                  </a:cubicBezTo>
                  <a:cubicBezTo>
                    <a:pt x="889" y="26429"/>
                    <a:pt x="889" y="25245"/>
                    <a:pt x="889" y="23963"/>
                  </a:cubicBezTo>
                  <a:cubicBezTo>
                    <a:pt x="889" y="21301"/>
                    <a:pt x="889" y="17751"/>
                    <a:pt x="889" y="14201"/>
                  </a:cubicBezTo>
                  <a:cubicBezTo>
                    <a:pt x="790" y="10651"/>
                    <a:pt x="691" y="7101"/>
                    <a:pt x="593" y="4438"/>
                  </a:cubicBezTo>
                  <a:cubicBezTo>
                    <a:pt x="593" y="1776"/>
                    <a:pt x="494" y="1"/>
                    <a:pt x="49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5" name="Google Shape;3865;p47"/>
            <p:cNvSpPr/>
            <p:nvPr/>
          </p:nvSpPr>
          <p:spPr>
            <a:xfrm>
              <a:off x="3181350" y="3363425"/>
              <a:ext cx="369800" cy="217650"/>
            </a:xfrm>
            <a:custGeom>
              <a:rect b="b" l="l" r="r" t="t"/>
              <a:pathLst>
                <a:path extrusionOk="0" h="8706" w="14792">
                  <a:moveTo>
                    <a:pt x="14293" y="1"/>
                  </a:moveTo>
                  <a:cubicBezTo>
                    <a:pt x="14155" y="1"/>
                    <a:pt x="14045" y="145"/>
                    <a:pt x="13806" y="225"/>
                  </a:cubicBezTo>
                  <a:cubicBezTo>
                    <a:pt x="13411" y="422"/>
                    <a:pt x="12918" y="718"/>
                    <a:pt x="12228" y="1211"/>
                  </a:cubicBezTo>
                  <a:cubicBezTo>
                    <a:pt x="10847" y="2000"/>
                    <a:pt x="8974" y="3085"/>
                    <a:pt x="7199" y="4169"/>
                  </a:cubicBezTo>
                  <a:cubicBezTo>
                    <a:pt x="5325" y="5254"/>
                    <a:pt x="3550" y="6339"/>
                    <a:pt x="2170" y="7226"/>
                  </a:cubicBezTo>
                  <a:cubicBezTo>
                    <a:pt x="888" y="8114"/>
                    <a:pt x="0" y="8706"/>
                    <a:pt x="0" y="8706"/>
                  </a:cubicBezTo>
                  <a:cubicBezTo>
                    <a:pt x="0" y="8706"/>
                    <a:pt x="986" y="8311"/>
                    <a:pt x="2367" y="7522"/>
                  </a:cubicBezTo>
                  <a:cubicBezTo>
                    <a:pt x="3846" y="6832"/>
                    <a:pt x="5621" y="5747"/>
                    <a:pt x="7495" y="4761"/>
                  </a:cubicBezTo>
                  <a:cubicBezTo>
                    <a:pt x="9368" y="3775"/>
                    <a:pt x="11242" y="2690"/>
                    <a:pt x="12622" y="1901"/>
                  </a:cubicBezTo>
                  <a:cubicBezTo>
                    <a:pt x="13313" y="1606"/>
                    <a:pt x="13904" y="1211"/>
                    <a:pt x="14299" y="1014"/>
                  </a:cubicBezTo>
                  <a:cubicBezTo>
                    <a:pt x="14496" y="915"/>
                    <a:pt x="14693" y="817"/>
                    <a:pt x="14693" y="619"/>
                  </a:cubicBezTo>
                  <a:cubicBezTo>
                    <a:pt x="14792" y="422"/>
                    <a:pt x="14693" y="225"/>
                    <a:pt x="14693" y="225"/>
                  </a:cubicBezTo>
                  <a:cubicBezTo>
                    <a:pt x="14693" y="225"/>
                    <a:pt x="14595" y="126"/>
                    <a:pt x="14397" y="28"/>
                  </a:cubicBezTo>
                  <a:cubicBezTo>
                    <a:pt x="14360" y="9"/>
                    <a:pt x="14326" y="1"/>
                    <a:pt x="14293"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866" name="Google Shape;3866;p47"/>
          <p:cNvSpPr txBox="1"/>
          <p:nvPr>
            <p:ph type="title"/>
          </p:nvPr>
        </p:nvSpPr>
        <p:spPr>
          <a:xfrm>
            <a:off x="713775" y="1827550"/>
            <a:ext cx="7827900" cy="2494200"/>
          </a:xfrm>
          <a:prstGeom prst="rect">
            <a:avLst/>
          </a:prstGeom>
        </p:spPr>
        <p:txBody>
          <a:bodyPr anchorCtr="0" anchor="ctr" bIns="91425" lIns="228600" spcFirstLastPara="1" rIns="91425" wrap="square" tIns="91425">
            <a:noAutofit/>
          </a:bodyPr>
          <a:lstStyle/>
          <a:p>
            <a:pPr indent="0" lvl="0" marL="0" rtl="0" algn="l">
              <a:lnSpc>
                <a:spcPct val="115000"/>
              </a:lnSpc>
              <a:spcBef>
                <a:spcPts val="1200"/>
              </a:spcBef>
              <a:spcAft>
                <a:spcPts val="1200"/>
              </a:spcAft>
              <a:buNone/>
            </a:pPr>
            <a:r>
              <a:rPr lang="en" sz="3000">
                <a:solidFill>
                  <a:srgbClr val="000000"/>
                </a:solidFill>
                <a:latin typeface="Arial"/>
                <a:ea typeface="Arial"/>
                <a:cs typeface="Arial"/>
                <a:sym typeface="Arial"/>
              </a:rPr>
              <a:t>MARKETING INFORMATION SYSTEM </a:t>
            </a:r>
            <a:r>
              <a:rPr b="0" lang="en" sz="3000">
                <a:solidFill>
                  <a:srgbClr val="000000"/>
                </a:solidFill>
                <a:latin typeface="Arial"/>
                <a:ea typeface="Arial"/>
                <a:cs typeface="Arial"/>
                <a:sym typeface="Arial"/>
              </a:rPr>
              <a:t>(</a:t>
            </a:r>
            <a:r>
              <a:rPr lang="en" sz="3000">
                <a:solidFill>
                  <a:srgbClr val="000000"/>
                </a:solidFill>
                <a:latin typeface="Arial"/>
                <a:ea typeface="Arial"/>
                <a:cs typeface="Arial"/>
                <a:sym typeface="Arial"/>
              </a:rPr>
              <a:t>MkIS</a:t>
            </a:r>
            <a:r>
              <a:rPr b="0" lang="en" sz="3000">
                <a:solidFill>
                  <a:srgbClr val="000000"/>
                </a:solidFill>
                <a:latin typeface="Arial"/>
                <a:ea typeface="Arial"/>
                <a:cs typeface="Arial"/>
                <a:sym typeface="Arial"/>
              </a:rPr>
              <a:t>) </a:t>
            </a:r>
            <a:r>
              <a:rPr lang="en" sz="3000">
                <a:solidFill>
                  <a:srgbClr val="000000"/>
                </a:solidFill>
                <a:latin typeface="Arial"/>
                <a:ea typeface="Arial"/>
                <a:cs typeface="Arial"/>
                <a:sym typeface="Arial"/>
              </a:rPr>
              <a:t>FUNCTIONAL COMPONENTS</a:t>
            </a:r>
            <a:endParaRPr sz="30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870" name="Shape 3870"/>
        <p:cNvGrpSpPr/>
        <p:nvPr/>
      </p:nvGrpSpPr>
      <p:grpSpPr>
        <a:xfrm>
          <a:off x="0" y="0"/>
          <a:ext cx="0" cy="0"/>
          <a:chOff x="0" y="0"/>
          <a:chExt cx="0" cy="0"/>
        </a:xfrm>
      </p:grpSpPr>
      <p:sp>
        <p:nvSpPr>
          <p:cNvPr id="3871" name="Google Shape;3871;p48"/>
          <p:cNvSpPr txBox="1"/>
          <p:nvPr>
            <p:ph idx="4294967295" type="subTitle"/>
          </p:nvPr>
        </p:nvSpPr>
        <p:spPr>
          <a:xfrm flipH="1">
            <a:off x="787275" y="559450"/>
            <a:ext cx="7990200" cy="4089600"/>
          </a:xfrm>
          <a:prstGeom prst="rect">
            <a:avLst/>
          </a:prstGeom>
        </p:spPr>
        <p:txBody>
          <a:bodyPr anchorCtr="0" anchor="t" bIns="91425" lIns="91425" spcFirstLastPara="1" rIns="91425" wrap="square" tIns="91425">
            <a:noAutofit/>
          </a:bodyPr>
          <a:lstStyle/>
          <a:p>
            <a:pPr indent="0" lvl="0" marL="0" rtl="0" algn="l">
              <a:lnSpc>
                <a:spcPct val="100000"/>
              </a:lnSpc>
              <a:spcBef>
                <a:spcPts val="0"/>
              </a:spcBef>
              <a:spcAft>
                <a:spcPts val="1600"/>
              </a:spcAft>
              <a:buNone/>
            </a:pPr>
            <a:r>
              <a:rPr lang="en" sz="1600"/>
              <a:t>illustration</a:t>
            </a:r>
            <a:endParaRPr sz="1600">
              <a:latin typeface="Ubuntu"/>
              <a:ea typeface="Ubuntu"/>
              <a:cs typeface="Ubuntu"/>
              <a:sym typeface="Ubuntu"/>
            </a:endParaRPr>
          </a:p>
        </p:txBody>
      </p:sp>
      <p:pic>
        <p:nvPicPr>
          <p:cNvPr id="3872" name="Google Shape;3872;p48"/>
          <p:cNvPicPr preferRelativeResize="0"/>
          <p:nvPr/>
        </p:nvPicPr>
        <p:blipFill>
          <a:blip r:embed="rId3">
            <a:alphaModFix/>
          </a:blip>
          <a:stretch>
            <a:fillRect/>
          </a:stretch>
        </p:blipFill>
        <p:spPr>
          <a:xfrm>
            <a:off x="649075" y="357975"/>
            <a:ext cx="7742309" cy="40896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6" name="Shape 3876"/>
        <p:cNvGrpSpPr/>
        <p:nvPr/>
      </p:nvGrpSpPr>
      <p:grpSpPr>
        <a:xfrm>
          <a:off x="0" y="0"/>
          <a:ext cx="0" cy="0"/>
          <a:chOff x="0" y="0"/>
          <a:chExt cx="0" cy="0"/>
        </a:xfrm>
      </p:grpSpPr>
      <p:grpSp>
        <p:nvGrpSpPr>
          <p:cNvPr id="3877" name="Google Shape;3877;p49"/>
          <p:cNvGrpSpPr/>
          <p:nvPr/>
        </p:nvGrpSpPr>
        <p:grpSpPr>
          <a:xfrm>
            <a:off x="6237748" y="2362014"/>
            <a:ext cx="901319" cy="105524"/>
            <a:chOff x="3725184" y="2270258"/>
            <a:chExt cx="1467946" cy="171947"/>
          </a:xfrm>
        </p:grpSpPr>
        <p:sp>
          <p:nvSpPr>
            <p:cNvPr id="3878" name="Google Shape;3878;p49"/>
            <p:cNvSpPr/>
            <p:nvPr/>
          </p:nvSpPr>
          <p:spPr>
            <a:xfrm rot="-5400000">
              <a:off x="3725184" y="2270305"/>
              <a:ext cx="171900" cy="171900"/>
            </a:xfrm>
            <a:prstGeom prst="snip2DiagRect">
              <a:avLst>
                <a:gd fmla="val 0" name="adj1"/>
                <a:gd fmla="val 1666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9" name="Google Shape;3879;p49"/>
            <p:cNvSpPr/>
            <p:nvPr/>
          </p:nvSpPr>
          <p:spPr>
            <a:xfrm rot="-5400000">
              <a:off x="3984394" y="2270305"/>
              <a:ext cx="171900" cy="171900"/>
            </a:xfrm>
            <a:prstGeom prst="snip2DiagRect">
              <a:avLst>
                <a:gd fmla="val 0" name="adj1"/>
                <a:gd fmla="val 1666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0" name="Google Shape;3880;p49"/>
            <p:cNvSpPr/>
            <p:nvPr/>
          </p:nvSpPr>
          <p:spPr>
            <a:xfrm rot="-5400000">
              <a:off x="4243603" y="2270305"/>
              <a:ext cx="171900" cy="171900"/>
            </a:xfrm>
            <a:prstGeom prst="snip2DiagRect">
              <a:avLst>
                <a:gd fmla="val 0" name="adj1"/>
                <a:gd fmla="val 1666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1" name="Google Shape;3881;p49"/>
            <p:cNvSpPr/>
            <p:nvPr/>
          </p:nvSpPr>
          <p:spPr>
            <a:xfrm rot="-5400000">
              <a:off x="4502812" y="2270305"/>
              <a:ext cx="171900" cy="171900"/>
            </a:xfrm>
            <a:prstGeom prst="snip2DiagRect">
              <a:avLst>
                <a:gd fmla="val 0" name="adj1"/>
                <a:gd fmla="val 1666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2" name="Google Shape;3882;p49"/>
            <p:cNvSpPr/>
            <p:nvPr/>
          </p:nvSpPr>
          <p:spPr>
            <a:xfrm rot="-5400000">
              <a:off x="4762021" y="2270305"/>
              <a:ext cx="171900" cy="171900"/>
            </a:xfrm>
            <a:prstGeom prst="snip2DiagRect">
              <a:avLst>
                <a:gd fmla="val 0" name="adj1"/>
                <a:gd fmla="val 1666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3" name="Google Shape;3883;p49"/>
            <p:cNvSpPr/>
            <p:nvPr/>
          </p:nvSpPr>
          <p:spPr>
            <a:xfrm rot="-5400000">
              <a:off x="5021230" y="2270258"/>
              <a:ext cx="171900" cy="171900"/>
            </a:xfrm>
            <a:prstGeom prst="snip2DiagRect">
              <a:avLst>
                <a:gd fmla="val 0" name="adj1"/>
                <a:gd fmla="val 1666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84" name="Google Shape;3884;p49"/>
          <p:cNvGrpSpPr/>
          <p:nvPr/>
        </p:nvGrpSpPr>
        <p:grpSpPr>
          <a:xfrm>
            <a:off x="4228730" y="2362014"/>
            <a:ext cx="901319" cy="105524"/>
            <a:chOff x="3725184" y="2270258"/>
            <a:chExt cx="1467946" cy="171947"/>
          </a:xfrm>
        </p:grpSpPr>
        <p:sp>
          <p:nvSpPr>
            <p:cNvPr id="3885" name="Google Shape;3885;p49"/>
            <p:cNvSpPr/>
            <p:nvPr/>
          </p:nvSpPr>
          <p:spPr>
            <a:xfrm rot="-5400000">
              <a:off x="3725184" y="2270305"/>
              <a:ext cx="171900" cy="171900"/>
            </a:xfrm>
            <a:prstGeom prst="snip2DiagRect">
              <a:avLst>
                <a:gd fmla="val 0" name="adj1"/>
                <a:gd fmla="val 1666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6" name="Google Shape;3886;p49"/>
            <p:cNvSpPr/>
            <p:nvPr/>
          </p:nvSpPr>
          <p:spPr>
            <a:xfrm rot="-5400000">
              <a:off x="3984394" y="2270305"/>
              <a:ext cx="171900" cy="171900"/>
            </a:xfrm>
            <a:prstGeom prst="snip2DiagRect">
              <a:avLst>
                <a:gd fmla="val 0" name="adj1"/>
                <a:gd fmla="val 1666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7" name="Google Shape;3887;p49"/>
            <p:cNvSpPr/>
            <p:nvPr/>
          </p:nvSpPr>
          <p:spPr>
            <a:xfrm rot="-5400000">
              <a:off x="4243603" y="2270305"/>
              <a:ext cx="171900" cy="171900"/>
            </a:xfrm>
            <a:prstGeom prst="snip2DiagRect">
              <a:avLst>
                <a:gd fmla="val 0" name="adj1"/>
                <a:gd fmla="val 1666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8" name="Google Shape;3888;p49"/>
            <p:cNvSpPr/>
            <p:nvPr/>
          </p:nvSpPr>
          <p:spPr>
            <a:xfrm rot="-5400000">
              <a:off x="4502812" y="2270305"/>
              <a:ext cx="171900" cy="171900"/>
            </a:xfrm>
            <a:prstGeom prst="snip2DiagRect">
              <a:avLst>
                <a:gd fmla="val 0" name="adj1"/>
                <a:gd fmla="val 1666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9" name="Google Shape;3889;p49"/>
            <p:cNvSpPr/>
            <p:nvPr/>
          </p:nvSpPr>
          <p:spPr>
            <a:xfrm rot="-5400000">
              <a:off x="4762021" y="2270305"/>
              <a:ext cx="171900" cy="171900"/>
            </a:xfrm>
            <a:prstGeom prst="snip2DiagRect">
              <a:avLst>
                <a:gd fmla="val 0" name="adj1"/>
                <a:gd fmla="val 1666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0" name="Google Shape;3890;p49"/>
            <p:cNvSpPr/>
            <p:nvPr/>
          </p:nvSpPr>
          <p:spPr>
            <a:xfrm rot="-5400000">
              <a:off x="5021230" y="2270258"/>
              <a:ext cx="171900" cy="171900"/>
            </a:xfrm>
            <a:prstGeom prst="snip2DiagRect">
              <a:avLst>
                <a:gd fmla="val 0" name="adj1"/>
                <a:gd fmla="val 1666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91" name="Google Shape;3891;p49"/>
          <p:cNvGrpSpPr/>
          <p:nvPr/>
        </p:nvGrpSpPr>
        <p:grpSpPr>
          <a:xfrm>
            <a:off x="2219712" y="2362014"/>
            <a:ext cx="901319" cy="105524"/>
            <a:chOff x="3725184" y="2270258"/>
            <a:chExt cx="1467946" cy="171947"/>
          </a:xfrm>
        </p:grpSpPr>
        <p:sp>
          <p:nvSpPr>
            <p:cNvPr id="3892" name="Google Shape;3892;p49"/>
            <p:cNvSpPr/>
            <p:nvPr/>
          </p:nvSpPr>
          <p:spPr>
            <a:xfrm rot="-5400000">
              <a:off x="3725184" y="2270305"/>
              <a:ext cx="171900" cy="171900"/>
            </a:xfrm>
            <a:prstGeom prst="snip2DiagRect">
              <a:avLst>
                <a:gd fmla="val 0" name="adj1"/>
                <a:gd fmla="val 1666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3" name="Google Shape;3893;p49"/>
            <p:cNvSpPr/>
            <p:nvPr/>
          </p:nvSpPr>
          <p:spPr>
            <a:xfrm rot="-5400000">
              <a:off x="3984394" y="2270305"/>
              <a:ext cx="171900" cy="171900"/>
            </a:xfrm>
            <a:prstGeom prst="snip2DiagRect">
              <a:avLst>
                <a:gd fmla="val 0" name="adj1"/>
                <a:gd fmla="val 1666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4" name="Google Shape;3894;p49"/>
            <p:cNvSpPr/>
            <p:nvPr/>
          </p:nvSpPr>
          <p:spPr>
            <a:xfrm rot="-5400000">
              <a:off x="4243603" y="2270305"/>
              <a:ext cx="171900" cy="171900"/>
            </a:xfrm>
            <a:prstGeom prst="snip2DiagRect">
              <a:avLst>
                <a:gd fmla="val 0" name="adj1"/>
                <a:gd fmla="val 1666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5" name="Google Shape;3895;p49"/>
            <p:cNvSpPr/>
            <p:nvPr/>
          </p:nvSpPr>
          <p:spPr>
            <a:xfrm rot="-5400000">
              <a:off x="4502812" y="2270305"/>
              <a:ext cx="171900" cy="171900"/>
            </a:xfrm>
            <a:prstGeom prst="snip2DiagRect">
              <a:avLst>
                <a:gd fmla="val 0" name="adj1"/>
                <a:gd fmla="val 1666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6" name="Google Shape;3896;p49"/>
            <p:cNvSpPr/>
            <p:nvPr/>
          </p:nvSpPr>
          <p:spPr>
            <a:xfrm rot="-5400000">
              <a:off x="4762021" y="2270305"/>
              <a:ext cx="171900" cy="171900"/>
            </a:xfrm>
            <a:prstGeom prst="snip2DiagRect">
              <a:avLst>
                <a:gd fmla="val 0" name="adj1"/>
                <a:gd fmla="val 1666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7" name="Google Shape;3897;p49"/>
            <p:cNvSpPr/>
            <p:nvPr/>
          </p:nvSpPr>
          <p:spPr>
            <a:xfrm rot="-5400000">
              <a:off x="5021230" y="2270258"/>
              <a:ext cx="171900" cy="171900"/>
            </a:xfrm>
            <a:prstGeom prst="snip2DiagRect">
              <a:avLst>
                <a:gd fmla="val 0" name="adj1"/>
                <a:gd fmla="val 1666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898" name="Google Shape;3898;p49"/>
          <p:cNvSpPr/>
          <p:nvPr/>
        </p:nvSpPr>
        <p:spPr>
          <a:xfrm>
            <a:off x="1275713" y="2000350"/>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9" name="Google Shape;3899;p49"/>
          <p:cNvSpPr/>
          <p:nvPr/>
        </p:nvSpPr>
        <p:spPr>
          <a:xfrm flipH="1" rot="-2700000">
            <a:off x="1403160" y="2223847"/>
            <a:ext cx="342805" cy="342805"/>
          </a:xfrm>
          <a:prstGeom prst="rtTriangl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0" name="Google Shape;3900;p49"/>
          <p:cNvSpPr/>
          <p:nvPr/>
        </p:nvSpPr>
        <p:spPr>
          <a:xfrm>
            <a:off x="3284730" y="2000350"/>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1" name="Google Shape;3901;p49"/>
          <p:cNvSpPr/>
          <p:nvPr/>
        </p:nvSpPr>
        <p:spPr>
          <a:xfrm flipH="1" rot="-2700000">
            <a:off x="3411353" y="2223847"/>
            <a:ext cx="342805" cy="342805"/>
          </a:xfrm>
          <a:prstGeom prst="rtTriangl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2" name="Google Shape;3902;p49"/>
          <p:cNvSpPr/>
          <p:nvPr/>
        </p:nvSpPr>
        <p:spPr>
          <a:xfrm>
            <a:off x="5293748" y="2000350"/>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3" name="Google Shape;3903;p49"/>
          <p:cNvSpPr/>
          <p:nvPr/>
        </p:nvSpPr>
        <p:spPr>
          <a:xfrm flipH="1" rot="-2700000">
            <a:off x="5415595" y="2223847"/>
            <a:ext cx="342805" cy="342805"/>
          </a:xfrm>
          <a:prstGeom prst="rtTriangl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4" name="Google Shape;3904;p49"/>
          <p:cNvSpPr/>
          <p:nvPr/>
        </p:nvSpPr>
        <p:spPr>
          <a:xfrm>
            <a:off x="7302766" y="2000350"/>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5" name="Google Shape;3905;p49"/>
          <p:cNvSpPr/>
          <p:nvPr/>
        </p:nvSpPr>
        <p:spPr>
          <a:xfrm flipH="1" rot="-2700000">
            <a:off x="7440688" y="2223847"/>
            <a:ext cx="342805" cy="342805"/>
          </a:xfrm>
          <a:prstGeom prst="rtTriangl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6" name="Google Shape;3906;p49"/>
          <p:cNvSpPr txBox="1"/>
          <p:nvPr>
            <p:ph idx="1" type="subTitle"/>
          </p:nvPr>
        </p:nvSpPr>
        <p:spPr>
          <a:xfrm>
            <a:off x="673600" y="3259425"/>
            <a:ext cx="1975200" cy="1083300"/>
          </a:xfrm>
          <a:prstGeom prst="rect">
            <a:avLst/>
          </a:prstGeom>
        </p:spPr>
        <p:txBody>
          <a:bodyPr anchorCtr="0" anchor="ctr" bIns="91425" lIns="91425" spcFirstLastPara="1" rIns="91425" wrap="square" tIns="91425">
            <a:noAutofit/>
          </a:bodyPr>
          <a:lstStyle/>
          <a:p>
            <a:pPr indent="0" lvl="0" marL="0" rtl="0" algn="ctr">
              <a:spcBef>
                <a:spcPts val="0"/>
              </a:spcBef>
              <a:spcAft>
                <a:spcPts val="1600"/>
              </a:spcAft>
              <a:buNone/>
            </a:pPr>
            <a:r>
              <a:rPr b="1" i="1" lang="en" sz="2000">
                <a:solidFill>
                  <a:srgbClr val="000000"/>
                </a:solidFill>
                <a:latin typeface="Arial"/>
                <a:ea typeface="Arial"/>
                <a:cs typeface="Arial"/>
                <a:sym typeface="Arial"/>
              </a:rPr>
              <a:t>User Interfaces</a:t>
            </a:r>
            <a:endParaRPr sz="2000"/>
          </a:p>
        </p:txBody>
      </p:sp>
      <p:sp>
        <p:nvSpPr>
          <p:cNvPr id="3907" name="Google Shape;3907;p49"/>
          <p:cNvSpPr txBox="1"/>
          <p:nvPr>
            <p:ph type="title"/>
          </p:nvPr>
        </p:nvSpPr>
        <p:spPr>
          <a:xfrm>
            <a:off x="673600" y="3068213"/>
            <a:ext cx="1975200" cy="36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3908" name="Google Shape;3908;p49"/>
          <p:cNvSpPr txBox="1"/>
          <p:nvPr>
            <p:ph idx="3" type="title"/>
          </p:nvPr>
        </p:nvSpPr>
        <p:spPr>
          <a:xfrm>
            <a:off x="2682618" y="3068213"/>
            <a:ext cx="1975200" cy="36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3909" name="Google Shape;3909;p49"/>
          <p:cNvSpPr txBox="1"/>
          <p:nvPr>
            <p:ph idx="4" type="subTitle"/>
          </p:nvPr>
        </p:nvSpPr>
        <p:spPr>
          <a:xfrm>
            <a:off x="4692311" y="3515775"/>
            <a:ext cx="1975200" cy="659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i="1" lang="en" sz="2000">
                <a:solidFill>
                  <a:srgbClr val="000000"/>
                </a:solidFill>
                <a:latin typeface="Arial"/>
                <a:ea typeface="Arial"/>
                <a:cs typeface="Arial"/>
                <a:sym typeface="Arial"/>
              </a:rPr>
              <a:t>Marketing Databases</a:t>
            </a:r>
            <a:endParaRPr sz="2000"/>
          </a:p>
        </p:txBody>
      </p:sp>
      <p:sp>
        <p:nvSpPr>
          <p:cNvPr id="3910" name="Google Shape;3910;p49"/>
          <p:cNvSpPr txBox="1"/>
          <p:nvPr>
            <p:ph idx="5" type="title"/>
          </p:nvPr>
        </p:nvSpPr>
        <p:spPr>
          <a:xfrm>
            <a:off x="4692311" y="3068213"/>
            <a:ext cx="1975200" cy="36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3911" name="Google Shape;3911;p49"/>
          <p:cNvSpPr txBox="1"/>
          <p:nvPr>
            <p:ph idx="6" type="subTitle"/>
          </p:nvPr>
        </p:nvSpPr>
        <p:spPr>
          <a:xfrm>
            <a:off x="6339875" y="3394575"/>
            <a:ext cx="2505900" cy="780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i="1" lang="en" sz="2000">
                <a:solidFill>
                  <a:srgbClr val="000000"/>
                </a:solidFill>
                <a:latin typeface="Arial"/>
                <a:ea typeface="Arial"/>
                <a:cs typeface="Arial"/>
                <a:sym typeface="Arial"/>
              </a:rPr>
              <a:t>System Support</a:t>
            </a:r>
            <a:endParaRPr sz="2000"/>
          </a:p>
        </p:txBody>
      </p:sp>
      <p:sp>
        <p:nvSpPr>
          <p:cNvPr id="3912" name="Google Shape;3912;p49"/>
          <p:cNvSpPr txBox="1"/>
          <p:nvPr>
            <p:ph idx="7" type="title"/>
          </p:nvPr>
        </p:nvSpPr>
        <p:spPr>
          <a:xfrm>
            <a:off x="6701328" y="3068213"/>
            <a:ext cx="1975200" cy="36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04</a:t>
            </a:r>
            <a:endParaRPr/>
          </a:p>
        </p:txBody>
      </p:sp>
      <p:sp>
        <p:nvSpPr>
          <p:cNvPr id="3913" name="Google Shape;3913;p49"/>
          <p:cNvSpPr txBox="1"/>
          <p:nvPr>
            <p:ph idx="2" type="subTitle"/>
          </p:nvPr>
        </p:nvSpPr>
        <p:spPr>
          <a:xfrm>
            <a:off x="2682618" y="3515775"/>
            <a:ext cx="1975200" cy="659100"/>
          </a:xfrm>
          <a:prstGeom prst="rect">
            <a:avLst/>
          </a:prstGeom>
        </p:spPr>
        <p:txBody>
          <a:bodyPr anchorCtr="0" anchor="ctr" bIns="91425" lIns="91425" spcFirstLastPara="1" rIns="91425" wrap="square" tIns="91425">
            <a:noAutofit/>
          </a:bodyPr>
          <a:lstStyle/>
          <a:p>
            <a:pPr indent="0" lvl="0" marL="0" rtl="0" algn="ctr">
              <a:spcBef>
                <a:spcPts val="0"/>
              </a:spcBef>
              <a:spcAft>
                <a:spcPts val="1600"/>
              </a:spcAft>
              <a:buNone/>
            </a:pPr>
            <a:r>
              <a:rPr b="1" i="1" lang="en" sz="2000">
                <a:solidFill>
                  <a:srgbClr val="000000"/>
                </a:solidFill>
                <a:latin typeface="Arial"/>
                <a:ea typeface="Arial"/>
                <a:cs typeface="Arial"/>
                <a:sym typeface="Arial"/>
              </a:rPr>
              <a:t>Applications Software</a:t>
            </a:r>
            <a:endParaRPr sz="20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7" name="Shape 3917"/>
        <p:cNvGrpSpPr/>
        <p:nvPr/>
      </p:nvGrpSpPr>
      <p:grpSpPr>
        <a:xfrm>
          <a:off x="0" y="0"/>
          <a:ext cx="0" cy="0"/>
          <a:chOff x="0" y="0"/>
          <a:chExt cx="0" cy="0"/>
        </a:xfrm>
      </p:grpSpPr>
      <p:pic>
        <p:nvPicPr>
          <p:cNvPr id="3918" name="Google Shape;3918;p50"/>
          <p:cNvPicPr preferRelativeResize="0"/>
          <p:nvPr/>
        </p:nvPicPr>
        <p:blipFill rotWithShape="1">
          <a:blip r:embed="rId3">
            <a:alphaModFix/>
          </a:blip>
          <a:srcRect b="0" l="16130" r="22931" t="0"/>
          <a:stretch/>
        </p:blipFill>
        <p:spPr>
          <a:xfrm>
            <a:off x="0" y="0"/>
            <a:ext cx="2460300" cy="5003700"/>
          </a:xfrm>
          <a:prstGeom prst="snip1Rect">
            <a:avLst>
              <a:gd fmla="val 16667" name="adj"/>
            </a:avLst>
          </a:prstGeom>
          <a:noFill/>
          <a:ln>
            <a:noFill/>
          </a:ln>
        </p:spPr>
      </p:pic>
      <p:sp>
        <p:nvSpPr>
          <p:cNvPr id="3919" name="Google Shape;3919;p50"/>
          <p:cNvSpPr txBox="1"/>
          <p:nvPr>
            <p:ph type="title"/>
          </p:nvPr>
        </p:nvSpPr>
        <p:spPr>
          <a:xfrm>
            <a:off x="2615350" y="731150"/>
            <a:ext cx="5857200" cy="31242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sz="2000">
                <a:solidFill>
                  <a:srgbClr val="000000"/>
                </a:solidFill>
                <a:latin typeface="Arial"/>
                <a:ea typeface="Arial"/>
                <a:cs typeface="Arial"/>
                <a:sym typeface="Arial"/>
              </a:rPr>
              <a:t>Marketing decision support systems (MDSS)</a:t>
            </a:r>
            <a:r>
              <a:rPr b="0" lang="en" sz="2000">
                <a:solidFill>
                  <a:srgbClr val="000000"/>
                </a:solidFill>
                <a:latin typeface="Arial"/>
                <a:ea typeface="Arial"/>
                <a:cs typeface="Arial"/>
                <a:sym typeface="Arial"/>
              </a:rPr>
              <a:t> constitute a set of core applications of the MKIS. The </a:t>
            </a:r>
            <a:r>
              <a:rPr lang="en" sz="2000">
                <a:solidFill>
                  <a:srgbClr val="000000"/>
                </a:solidFill>
                <a:latin typeface="Arial"/>
                <a:ea typeface="Arial"/>
                <a:cs typeface="Arial"/>
                <a:sym typeface="Arial"/>
              </a:rPr>
              <a:t>MDSS</a:t>
            </a:r>
            <a:r>
              <a:rPr b="0" lang="en" sz="2000">
                <a:solidFill>
                  <a:srgbClr val="000000"/>
                </a:solidFill>
                <a:latin typeface="Arial"/>
                <a:ea typeface="Arial"/>
                <a:cs typeface="Arial"/>
                <a:sym typeface="Arial"/>
              </a:rPr>
              <a:t> provides computer-based tools, models, and techniques to support the marketing manager's decision process. In the general case, </a:t>
            </a:r>
            <a:r>
              <a:rPr lang="en" sz="2000">
                <a:solidFill>
                  <a:srgbClr val="000000"/>
                </a:solidFill>
                <a:latin typeface="Arial"/>
                <a:ea typeface="Arial"/>
                <a:cs typeface="Arial"/>
                <a:sym typeface="Arial"/>
              </a:rPr>
              <a:t>MDSS</a:t>
            </a:r>
            <a:r>
              <a:rPr b="0" lang="en" sz="2000">
                <a:solidFill>
                  <a:srgbClr val="000000"/>
                </a:solidFill>
                <a:latin typeface="Arial"/>
                <a:ea typeface="Arial"/>
                <a:cs typeface="Arial"/>
                <a:sym typeface="Arial"/>
              </a:rPr>
              <a:t> is optimized for queries of historical data. </a:t>
            </a:r>
            <a:endParaRPr sz="20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3" name="Shape 3923"/>
        <p:cNvGrpSpPr/>
        <p:nvPr/>
      </p:nvGrpSpPr>
      <p:grpSpPr>
        <a:xfrm>
          <a:off x="0" y="0"/>
          <a:ext cx="0" cy="0"/>
          <a:chOff x="0" y="0"/>
          <a:chExt cx="0" cy="0"/>
        </a:xfrm>
      </p:grpSpPr>
      <p:sp>
        <p:nvSpPr>
          <p:cNvPr id="3924" name="Google Shape;3924;p51"/>
          <p:cNvSpPr txBox="1"/>
          <p:nvPr>
            <p:ph idx="4" type="title"/>
          </p:nvPr>
        </p:nvSpPr>
        <p:spPr>
          <a:xfrm>
            <a:off x="628350" y="385950"/>
            <a:ext cx="7887300" cy="529200"/>
          </a:xfrm>
          <a:prstGeom prst="rect">
            <a:avLst/>
          </a:prstGeom>
        </p:spPr>
        <p:txBody>
          <a:bodyPr anchorCtr="0" anchor="ctr" bIns="91425" lIns="91425" spcFirstLastPara="1" rIns="91425" wrap="square" tIns="91425">
            <a:noAutofit/>
          </a:bodyPr>
          <a:lstStyle/>
          <a:p>
            <a:pPr indent="0" lvl="0" marL="0" rtl="0" algn="l">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i="1" lang="en" sz="2000">
                <a:solidFill>
                  <a:srgbClr val="000000"/>
                </a:solidFill>
                <a:latin typeface="Arial"/>
                <a:ea typeface="Arial"/>
                <a:cs typeface="Arial"/>
                <a:sym typeface="Arial"/>
              </a:rPr>
              <a:t>Typical MDSS functions</a:t>
            </a:r>
            <a:r>
              <a:rPr b="0" i="1" lang="en" sz="2000">
                <a:solidFill>
                  <a:srgbClr val="000000"/>
                </a:solidFill>
                <a:latin typeface="Arial"/>
                <a:ea typeface="Arial"/>
                <a:cs typeface="Arial"/>
                <a:sym typeface="Arial"/>
              </a:rPr>
              <a:t> include </a:t>
            </a:r>
            <a:r>
              <a:rPr i="1" lang="en" sz="2000">
                <a:solidFill>
                  <a:srgbClr val="000000"/>
                </a:solidFill>
                <a:latin typeface="Arial"/>
                <a:ea typeface="Arial"/>
                <a:cs typeface="Arial"/>
                <a:sym typeface="Arial"/>
              </a:rPr>
              <a:t>models and tools</a:t>
            </a:r>
            <a:r>
              <a:rPr b="0" i="1" lang="en" sz="2000">
                <a:solidFill>
                  <a:srgbClr val="000000"/>
                </a:solidFill>
                <a:latin typeface="Arial"/>
                <a:ea typeface="Arial"/>
                <a:cs typeface="Arial"/>
                <a:sym typeface="Arial"/>
              </a:rPr>
              <a:t> for: </a:t>
            </a:r>
            <a:endParaRPr b="0" i="1" sz="20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3925" name="Google Shape;3925;p51"/>
          <p:cNvSpPr txBox="1"/>
          <p:nvPr>
            <p:ph type="title"/>
          </p:nvPr>
        </p:nvSpPr>
        <p:spPr>
          <a:xfrm>
            <a:off x="1288800" y="2935100"/>
            <a:ext cx="1627500" cy="3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3926" name="Google Shape;3926;p51"/>
          <p:cNvSpPr/>
          <p:nvPr/>
        </p:nvSpPr>
        <p:spPr>
          <a:xfrm>
            <a:off x="1831607" y="2092370"/>
            <a:ext cx="541885" cy="541928"/>
          </a:xfrm>
          <a:custGeom>
            <a:rect b="b" l="l" r="r" t="t"/>
            <a:pathLst>
              <a:path extrusionOk="0" h="12761" w="12760">
                <a:moveTo>
                  <a:pt x="6427" y="3592"/>
                </a:moveTo>
                <a:cubicBezTo>
                  <a:pt x="7939" y="3592"/>
                  <a:pt x="9168" y="4821"/>
                  <a:pt x="9168" y="6365"/>
                </a:cubicBezTo>
                <a:cubicBezTo>
                  <a:pt x="9168" y="7846"/>
                  <a:pt x="7908" y="9106"/>
                  <a:pt x="6427" y="9106"/>
                </a:cubicBezTo>
                <a:cubicBezTo>
                  <a:pt x="4883" y="9106"/>
                  <a:pt x="3655" y="7877"/>
                  <a:pt x="3655" y="6365"/>
                </a:cubicBezTo>
                <a:cubicBezTo>
                  <a:pt x="3655" y="4821"/>
                  <a:pt x="4883" y="3592"/>
                  <a:pt x="6427" y="3592"/>
                </a:cubicBezTo>
                <a:close/>
                <a:moveTo>
                  <a:pt x="5829" y="1"/>
                </a:moveTo>
                <a:cubicBezTo>
                  <a:pt x="5356" y="1"/>
                  <a:pt x="5009" y="347"/>
                  <a:pt x="5009" y="852"/>
                </a:cubicBezTo>
                <a:lnTo>
                  <a:pt x="5009" y="1576"/>
                </a:lnTo>
                <a:cubicBezTo>
                  <a:pt x="4631" y="1702"/>
                  <a:pt x="4285" y="1828"/>
                  <a:pt x="3970" y="2017"/>
                </a:cubicBezTo>
                <a:lnTo>
                  <a:pt x="3466" y="1513"/>
                </a:lnTo>
                <a:cubicBezTo>
                  <a:pt x="3308" y="1356"/>
                  <a:pt x="3088" y="1277"/>
                  <a:pt x="2867" y="1277"/>
                </a:cubicBezTo>
                <a:cubicBezTo>
                  <a:pt x="2647" y="1277"/>
                  <a:pt x="2426" y="1356"/>
                  <a:pt x="2269" y="1513"/>
                </a:cubicBezTo>
                <a:lnTo>
                  <a:pt x="1481" y="2301"/>
                </a:lnTo>
                <a:cubicBezTo>
                  <a:pt x="1166" y="2616"/>
                  <a:pt x="1166" y="3151"/>
                  <a:pt x="1481" y="3466"/>
                </a:cubicBezTo>
                <a:lnTo>
                  <a:pt x="2017" y="4002"/>
                </a:lnTo>
                <a:cubicBezTo>
                  <a:pt x="1796" y="4317"/>
                  <a:pt x="1701" y="4664"/>
                  <a:pt x="1575" y="5010"/>
                </a:cubicBezTo>
                <a:lnTo>
                  <a:pt x="819" y="5010"/>
                </a:lnTo>
                <a:cubicBezTo>
                  <a:pt x="347" y="5010"/>
                  <a:pt x="0" y="5357"/>
                  <a:pt x="0" y="5829"/>
                </a:cubicBezTo>
                <a:lnTo>
                  <a:pt x="0" y="6932"/>
                </a:lnTo>
                <a:cubicBezTo>
                  <a:pt x="0" y="7405"/>
                  <a:pt x="347" y="7783"/>
                  <a:pt x="819" y="7783"/>
                </a:cubicBezTo>
                <a:lnTo>
                  <a:pt x="1575" y="7783"/>
                </a:lnTo>
                <a:cubicBezTo>
                  <a:pt x="1701" y="8129"/>
                  <a:pt x="1796" y="8476"/>
                  <a:pt x="2017" y="8791"/>
                </a:cubicBezTo>
                <a:lnTo>
                  <a:pt x="1481" y="9295"/>
                </a:lnTo>
                <a:cubicBezTo>
                  <a:pt x="1166" y="9610"/>
                  <a:pt x="1166" y="10177"/>
                  <a:pt x="1481" y="10492"/>
                </a:cubicBezTo>
                <a:lnTo>
                  <a:pt x="2269" y="11280"/>
                </a:lnTo>
                <a:cubicBezTo>
                  <a:pt x="2426" y="11437"/>
                  <a:pt x="2647" y="11516"/>
                  <a:pt x="2867" y="11516"/>
                </a:cubicBezTo>
                <a:cubicBezTo>
                  <a:pt x="3088" y="11516"/>
                  <a:pt x="3308" y="11437"/>
                  <a:pt x="3466" y="11280"/>
                </a:cubicBezTo>
                <a:lnTo>
                  <a:pt x="3970" y="10776"/>
                </a:lnTo>
                <a:cubicBezTo>
                  <a:pt x="4285" y="10965"/>
                  <a:pt x="4631" y="11091"/>
                  <a:pt x="5009" y="11185"/>
                </a:cubicBezTo>
                <a:lnTo>
                  <a:pt x="5009" y="11941"/>
                </a:lnTo>
                <a:cubicBezTo>
                  <a:pt x="5009" y="12414"/>
                  <a:pt x="5356" y="12760"/>
                  <a:pt x="5829" y="12760"/>
                </a:cubicBezTo>
                <a:lnTo>
                  <a:pt x="6931" y="12760"/>
                </a:lnTo>
                <a:cubicBezTo>
                  <a:pt x="7404" y="12760"/>
                  <a:pt x="7750" y="12414"/>
                  <a:pt x="7750" y="11941"/>
                </a:cubicBezTo>
                <a:lnTo>
                  <a:pt x="7750" y="11185"/>
                </a:lnTo>
                <a:cubicBezTo>
                  <a:pt x="8097" y="11091"/>
                  <a:pt x="8475" y="10965"/>
                  <a:pt x="8790" y="10776"/>
                </a:cubicBezTo>
                <a:lnTo>
                  <a:pt x="9294" y="11280"/>
                </a:lnTo>
                <a:cubicBezTo>
                  <a:pt x="9452" y="11437"/>
                  <a:pt x="9664" y="11516"/>
                  <a:pt x="9877" y="11516"/>
                </a:cubicBezTo>
                <a:cubicBezTo>
                  <a:pt x="10090" y="11516"/>
                  <a:pt x="10302" y="11437"/>
                  <a:pt x="10460" y="11280"/>
                </a:cubicBezTo>
                <a:lnTo>
                  <a:pt x="11247" y="10492"/>
                </a:lnTo>
                <a:cubicBezTo>
                  <a:pt x="11563" y="10177"/>
                  <a:pt x="11563" y="9610"/>
                  <a:pt x="11247" y="9295"/>
                </a:cubicBezTo>
                <a:lnTo>
                  <a:pt x="10743" y="8791"/>
                </a:lnTo>
                <a:cubicBezTo>
                  <a:pt x="10932" y="8476"/>
                  <a:pt x="11058" y="8129"/>
                  <a:pt x="11184" y="7783"/>
                </a:cubicBezTo>
                <a:lnTo>
                  <a:pt x="11941" y="7783"/>
                </a:lnTo>
                <a:cubicBezTo>
                  <a:pt x="12413" y="7783"/>
                  <a:pt x="12760" y="7405"/>
                  <a:pt x="12760" y="6932"/>
                </a:cubicBezTo>
                <a:lnTo>
                  <a:pt x="12760" y="5829"/>
                </a:lnTo>
                <a:cubicBezTo>
                  <a:pt x="12760" y="5325"/>
                  <a:pt x="12350" y="4979"/>
                  <a:pt x="11941" y="4979"/>
                </a:cubicBezTo>
                <a:lnTo>
                  <a:pt x="11184" y="4979"/>
                </a:lnTo>
                <a:cubicBezTo>
                  <a:pt x="11058" y="4632"/>
                  <a:pt x="10932" y="4254"/>
                  <a:pt x="10743" y="3939"/>
                </a:cubicBezTo>
                <a:lnTo>
                  <a:pt x="11247" y="3435"/>
                </a:lnTo>
                <a:cubicBezTo>
                  <a:pt x="11563" y="3120"/>
                  <a:pt x="11563" y="2553"/>
                  <a:pt x="11247" y="2238"/>
                </a:cubicBezTo>
                <a:lnTo>
                  <a:pt x="10460" y="1450"/>
                </a:lnTo>
                <a:cubicBezTo>
                  <a:pt x="10302" y="1293"/>
                  <a:pt x="10090" y="1214"/>
                  <a:pt x="9877" y="1214"/>
                </a:cubicBezTo>
                <a:cubicBezTo>
                  <a:pt x="9664" y="1214"/>
                  <a:pt x="9452" y="1293"/>
                  <a:pt x="9294" y="1450"/>
                </a:cubicBezTo>
                <a:lnTo>
                  <a:pt x="8790" y="1986"/>
                </a:lnTo>
                <a:cubicBezTo>
                  <a:pt x="8475" y="1765"/>
                  <a:pt x="8097" y="1671"/>
                  <a:pt x="7750" y="1545"/>
                </a:cubicBezTo>
                <a:lnTo>
                  <a:pt x="7750" y="852"/>
                </a:lnTo>
                <a:cubicBezTo>
                  <a:pt x="7750" y="379"/>
                  <a:pt x="7404" y="1"/>
                  <a:pt x="6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927" name="Google Shape;3927;p51"/>
          <p:cNvGrpSpPr/>
          <p:nvPr/>
        </p:nvGrpSpPr>
        <p:grpSpPr>
          <a:xfrm>
            <a:off x="6832309" y="2104344"/>
            <a:ext cx="510183" cy="517972"/>
            <a:chOff x="-59400775" y="4084200"/>
            <a:chExt cx="311125" cy="315875"/>
          </a:xfrm>
        </p:grpSpPr>
        <p:sp>
          <p:nvSpPr>
            <p:cNvPr id="3928" name="Google Shape;3928;p51"/>
            <p:cNvSpPr/>
            <p:nvPr/>
          </p:nvSpPr>
          <p:spPr>
            <a:xfrm>
              <a:off x="-59400775" y="4317350"/>
              <a:ext cx="89800" cy="82725"/>
            </a:xfrm>
            <a:custGeom>
              <a:rect b="b" l="l" r="r" t="t"/>
              <a:pathLst>
                <a:path extrusionOk="0" h="3309" w="3592">
                  <a:moveTo>
                    <a:pt x="1796" y="851"/>
                  </a:moveTo>
                  <a:cubicBezTo>
                    <a:pt x="2048" y="851"/>
                    <a:pt x="2237" y="1071"/>
                    <a:pt x="2237" y="1260"/>
                  </a:cubicBezTo>
                  <a:cubicBezTo>
                    <a:pt x="2237" y="1449"/>
                    <a:pt x="2048" y="1701"/>
                    <a:pt x="1796" y="1701"/>
                  </a:cubicBezTo>
                  <a:cubicBezTo>
                    <a:pt x="1576" y="1701"/>
                    <a:pt x="1418" y="1481"/>
                    <a:pt x="1418" y="1260"/>
                  </a:cubicBezTo>
                  <a:cubicBezTo>
                    <a:pt x="1418" y="1008"/>
                    <a:pt x="1576" y="851"/>
                    <a:pt x="1796" y="851"/>
                  </a:cubicBezTo>
                  <a:close/>
                  <a:moveTo>
                    <a:pt x="0" y="0"/>
                  </a:moveTo>
                  <a:lnTo>
                    <a:pt x="0" y="2079"/>
                  </a:lnTo>
                  <a:cubicBezTo>
                    <a:pt x="0" y="2741"/>
                    <a:pt x="536" y="3308"/>
                    <a:pt x="1229" y="3308"/>
                  </a:cubicBezTo>
                  <a:lnTo>
                    <a:pt x="2332" y="3308"/>
                  </a:lnTo>
                  <a:cubicBezTo>
                    <a:pt x="2993" y="3308"/>
                    <a:pt x="3592" y="2741"/>
                    <a:pt x="3592" y="2079"/>
                  </a:cubicBezTo>
                  <a:lnTo>
                    <a:pt x="3592" y="0"/>
                  </a:ln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929" name="Google Shape;3929;p51"/>
            <p:cNvSpPr/>
            <p:nvPr/>
          </p:nvSpPr>
          <p:spPr>
            <a:xfrm>
              <a:off x="-59400000" y="4084200"/>
              <a:ext cx="89825" cy="212700"/>
            </a:xfrm>
            <a:custGeom>
              <a:rect b="b" l="l" r="r" t="t"/>
              <a:pathLst>
                <a:path extrusionOk="0" h="8508" w="3593">
                  <a:moveTo>
                    <a:pt x="1734" y="1607"/>
                  </a:moveTo>
                  <a:cubicBezTo>
                    <a:pt x="1923" y="1607"/>
                    <a:pt x="2175" y="1797"/>
                    <a:pt x="2175" y="2049"/>
                  </a:cubicBezTo>
                  <a:lnTo>
                    <a:pt x="2175" y="7278"/>
                  </a:lnTo>
                  <a:cubicBezTo>
                    <a:pt x="2175" y="7499"/>
                    <a:pt x="1986" y="7656"/>
                    <a:pt x="1734" y="7656"/>
                  </a:cubicBezTo>
                  <a:cubicBezTo>
                    <a:pt x="1513" y="7656"/>
                    <a:pt x="1356" y="7467"/>
                    <a:pt x="1356" y="7278"/>
                  </a:cubicBezTo>
                  <a:lnTo>
                    <a:pt x="1356" y="2049"/>
                  </a:lnTo>
                  <a:cubicBezTo>
                    <a:pt x="1356" y="1797"/>
                    <a:pt x="1545" y="1607"/>
                    <a:pt x="1734" y="1607"/>
                  </a:cubicBezTo>
                  <a:close/>
                  <a:moveTo>
                    <a:pt x="1230" y="1"/>
                  </a:moveTo>
                  <a:cubicBezTo>
                    <a:pt x="568" y="1"/>
                    <a:pt x="1" y="536"/>
                    <a:pt x="1" y="1198"/>
                  </a:cubicBezTo>
                  <a:lnTo>
                    <a:pt x="1" y="8507"/>
                  </a:lnTo>
                  <a:lnTo>
                    <a:pt x="3593" y="8507"/>
                  </a:lnTo>
                  <a:lnTo>
                    <a:pt x="3593" y="1198"/>
                  </a:lnTo>
                  <a:cubicBezTo>
                    <a:pt x="3561" y="536"/>
                    <a:pt x="2994" y="1"/>
                    <a:pt x="23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930" name="Google Shape;3930;p51"/>
            <p:cNvSpPr/>
            <p:nvPr/>
          </p:nvSpPr>
          <p:spPr>
            <a:xfrm>
              <a:off x="-59290500" y="4317350"/>
              <a:ext cx="89800" cy="82725"/>
            </a:xfrm>
            <a:custGeom>
              <a:rect b="b" l="l" r="r" t="t"/>
              <a:pathLst>
                <a:path extrusionOk="0" h="3309" w="3592">
                  <a:moveTo>
                    <a:pt x="1796" y="851"/>
                  </a:moveTo>
                  <a:cubicBezTo>
                    <a:pt x="2048" y="851"/>
                    <a:pt x="2205" y="1071"/>
                    <a:pt x="2205" y="1260"/>
                  </a:cubicBezTo>
                  <a:cubicBezTo>
                    <a:pt x="2205" y="1449"/>
                    <a:pt x="2016" y="1701"/>
                    <a:pt x="1796" y="1701"/>
                  </a:cubicBezTo>
                  <a:cubicBezTo>
                    <a:pt x="1575" y="1701"/>
                    <a:pt x="1386" y="1481"/>
                    <a:pt x="1386" y="1260"/>
                  </a:cubicBezTo>
                  <a:cubicBezTo>
                    <a:pt x="1386" y="1008"/>
                    <a:pt x="1575" y="851"/>
                    <a:pt x="1796" y="851"/>
                  </a:cubicBezTo>
                  <a:close/>
                  <a:moveTo>
                    <a:pt x="0" y="0"/>
                  </a:moveTo>
                  <a:lnTo>
                    <a:pt x="0" y="2079"/>
                  </a:lnTo>
                  <a:cubicBezTo>
                    <a:pt x="0" y="2741"/>
                    <a:pt x="536" y="3308"/>
                    <a:pt x="1260" y="3308"/>
                  </a:cubicBezTo>
                  <a:lnTo>
                    <a:pt x="2363" y="3308"/>
                  </a:lnTo>
                  <a:cubicBezTo>
                    <a:pt x="3025" y="3308"/>
                    <a:pt x="3592" y="2741"/>
                    <a:pt x="3592" y="2079"/>
                  </a:cubicBezTo>
                  <a:lnTo>
                    <a:pt x="3592" y="0"/>
                  </a:ln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931" name="Google Shape;3931;p51"/>
            <p:cNvSpPr/>
            <p:nvPr/>
          </p:nvSpPr>
          <p:spPr>
            <a:xfrm>
              <a:off x="-59290500" y="4084200"/>
              <a:ext cx="89800" cy="212700"/>
            </a:xfrm>
            <a:custGeom>
              <a:rect b="b" l="l" r="r" t="t"/>
              <a:pathLst>
                <a:path extrusionOk="0" h="8508" w="3592">
                  <a:moveTo>
                    <a:pt x="1796" y="1607"/>
                  </a:moveTo>
                  <a:cubicBezTo>
                    <a:pt x="2048" y="1607"/>
                    <a:pt x="2205" y="1797"/>
                    <a:pt x="2205" y="2049"/>
                  </a:cubicBezTo>
                  <a:lnTo>
                    <a:pt x="2205" y="7278"/>
                  </a:lnTo>
                  <a:cubicBezTo>
                    <a:pt x="2205" y="7499"/>
                    <a:pt x="2016" y="7656"/>
                    <a:pt x="1796" y="7656"/>
                  </a:cubicBezTo>
                  <a:cubicBezTo>
                    <a:pt x="1607" y="7656"/>
                    <a:pt x="1386" y="7467"/>
                    <a:pt x="1386" y="7278"/>
                  </a:cubicBezTo>
                  <a:lnTo>
                    <a:pt x="1386" y="2049"/>
                  </a:lnTo>
                  <a:cubicBezTo>
                    <a:pt x="1386" y="1797"/>
                    <a:pt x="1575" y="1607"/>
                    <a:pt x="1796" y="1607"/>
                  </a:cubicBezTo>
                  <a:close/>
                  <a:moveTo>
                    <a:pt x="1260" y="1"/>
                  </a:moveTo>
                  <a:cubicBezTo>
                    <a:pt x="599" y="1"/>
                    <a:pt x="0" y="536"/>
                    <a:pt x="0" y="1198"/>
                  </a:cubicBezTo>
                  <a:lnTo>
                    <a:pt x="0" y="8507"/>
                  </a:lnTo>
                  <a:lnTo>
                    <a:pt x="3592" y="8507"/>
                  </a:lnTo>
                  <a:lnTo>
                    <a:pt x="3592" y="1198"/>
                  </a:lnTo>
                  <a:cubicBezTo>
                    <a:pt x="3592" y="536"/>
                    <a:pt x="3025" y="1"/>
                    <a:pt x="23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932" name="Google Shape;3932;p51"/>
            <p:cNvSpPr/>
            <p:nvPr/>
          </p:nvSpPr>
          <p:spPr>
            <a:xfrm>
              <a:off x="-59181025" y="4317350"/>
              <a:ext cx="89800" cy="82725"/>
            </a:xfrm>
            <a:custGeom>
              <a:rect b="b" l="l" r="r" t="t"/>
              <a:pathLst>
                <a:path extrusionOk="0" h="3309" w="3592">
                  <a:moveTo>
                    <a:pt x="1828" y="851"/>
                  </a:moveTo>
                  <a:cubicBezTo>
                    <a:pt x="2080" y="851"/>
                    <a:pt x="2269" y="1071"/>
                    <a:pt x="2269" y="1260"/>
                  </a:cubicBezTo>
                  <a:cubicBezTo>
                    <a:pt x="2269" y="1449"/>
                    <a:pt x="2080" y="1701"/>
                    <a:pt x="1828" y="1701"/>
                  </a:cubicBezTo>
                  <a:cubicBezTo>
                    <a:pt x="1607" y="1701"/>
                    <a:pt x="1450" y="1481"/>
                    <a:pt x="1450" y="1260"/>
                  </a:cubicBezTo>
                  <a:cubicBezTo>
                    <a:pt x="1450" y="1008"/>
                    <a:pt x="1607" y="851"/>
                    <a:pt x="1828" y="851"/>
                  </a:cubicBezTo>
                  <a:close/>
                  <a:moveTo>
                    <a:pt x="0" y="0"/>
                  </a:moveTo>
                  <a:lnTo>
                    <a:pt x="0" y="2079"/>
                  </a:lnTo>
                  <a:lnTo>
                    <a:pt x="32" y="2079"/>
                  </a:lnTo>
                  <a:cubicBezTo>
                    <a:pt x="32" y="2741"/>
                    <a:pt x="567" y="3308"/>
                    <a:pt x="1261" y="3308"/>
                  </a:cubicBezTo>
                  <a:lnTo>
                    <a:pt x="2363" y="3308"/>
                  </a:lnTo>
                  <a:cubicBezTo>
                    <a:pt x="3025" y="3308"/>
                    <a:pt x="3592" y="2741"/>
                    <a:pt x="3592" y="2079"/>
                  </a:cubicBezTo>
                  <a:lnTo>
                    <a:pt x="3592" y="0"/>
                  </a:ln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933" name="Google Shape;3933;p51"/>
            <p:cNvSpPr/>
            <p:nvPr/>
          </p:nvSpPr>
          <p:spPr>
            <a:xfrm>
              <a:off x="-59179450" y="4084200"/>
              <a:ext cx="89800" cy="212700"/>
            </a:xfrm>
            <a:custGeom>
              <a:rect b="b" l="l" r="r" t="t"/>
              <a:pathLst>
                <a:path extrusionOk="0" h="8508" w="3592">
                  <a:moveTo>
                    <a:pt x="1733" y="1607"/>
                  </a:moveTo>
                  <a:cubicBezTo>
                    <a:pt x="1922" y="1607"/>
                    <a:pt x="2174" y="1797"/>
                    <a:pt x="2174" y="2049"/>
                  </a:cubicBezTo>
                  <a:lnTo>
                    <a:pt x="2174" y="7278"/>
                  </a:lnTo>
                  <a:cubicBezTo>
                    <a:pt x="2174" y="7499"/>
                    <a:pt x="1985" y="7656"/>
                    <a:pt x="1733" y="7656"/>
                  </a:cubicBezTo>
                  <a:cubicBezTo>
                    <a:pt x="1513" y="7656"/>
                    <a:pt x="1355" y="7467"/>
                    <a:pt x="1355" y="7278"/>
                  </a:cubicBezTo>
                  <a:lnTo>
                    <a:pt x="1355" y="2049"/>
                  </a:lnTo>
                  <a:cubicBezTo>
                    <a:pt x="1355" y="1797"/>
                    <a:pt x="1544" y="1607"/>
                    <a:pt x="1733" y="1607"/>
                  </a:cubicBezTo>
                  <a:close/>
                  <a:moveTo>
                    <a:pt x="1229" y="1"/>
                  </a:moveTo>
                  <a:cubicBezTo>
                    <a:pt x="567" y="1"/>
                    <a:pt x="0" y="536"/>
                    <a:pt x="0" y="1198"/>
                  </a:cubicBezTo>
                  <a:lnTo>
                    <a:pt x="0" y="8507"/>
                  </a:lnTo>
                  <a:lnTo>
                    <a:pt x="3592" y="8507"/>
                  </a:lnTo>
                  <a:lnTo>
                    <a:pt x="3592" y="1198"/>
                  </a:lnTo>
                  <a:cubicBezTo>
                    <a:pt x="3560" y="536"/>
                    <a:pt x="2993" y="1"/>
                    <a:pt x="23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grpSp>
      <p:grpSp>
        <p:nvGrpSpPr>
          <p:cNvPr id="3934" name="Google Shape;3934;p51"/>
          <p:cNvGrpSpPr/>
          <p:nvPr/>
        </p:nvGrpSpPr>
        <p:grpSpPr>
          <a:xfrm>
            <a:off x="4326794" y="2095093"/>
            <a:ext cx="536512" cy="536480"/>
            <a:chOff x="-65145700" y="3727425"/>
            <a:chExt cx="317425" cy="317425"/>
          </a:xfrm>
        </p:grpSpPr>
        <p:sp>
          <p:nvSpPr>
            <p:cNvPr id="3935" name="Google Shape;3935;p51"/>
            <p:cNvSpPr/>
            <p:nvPr/>
          </p:nvSpPr>
          <p:spPr>
            <a:xfrm>
              <a:off x="-65145700" y="3769150"/>
              <a:ext cx="275675" cy="275700"/>
            </a:xfrm>
            <a:custGeom>
              <a:rect b="b" l="l" r="r" t="t"/>
              <a:pathLst>
                <a:path extrusionOk="0" h="11028" w="11027">
                  <a:moveTo>
                    <a:pt x="5514" y="1"/>
                  </a:moveTo>
                  <a:cubicBezTo>
                    <a:pt x="2489" y="1"/>
                    <a:pt x="0" y="2458"/>
                    <a:pt x="0" y="5514"/>
                  </a:cubicBezTo>
                  <a:cubicBezTo>
                    <a:pt x="0" y="8539"/>
                    <a:pt x="2489" y="11027"/>
                    <a:pt x="5514" y="11027"/>
                  </a:cubicBezTo>
                  <a:cubicBezTo>
                    <a:pt x="8538" y="11027"/>
                    <a:pt x="11027" y="8539"/>
                    <a:pt x="11027" y="5514"/>
                  </a:cubicBezTo>
                  <a:cubicBezTo>
                    <a:pt x="11027" y="5294"/>
                    <a:pt x="10869" y="5105"/>
                    <a:pt x="10649" y="5105"/>
                  </a:cubicBezTo>
                  <a:lnTo>
                    <a:pt x="5955" y="5105"/>
                  </a:lnTo>
                  <a:lnTo>
                    <a:pt x="5955" y="410"/>
                  </a:lnTo>
                  <a:cubicBezTo>
                    <a:pt x="5955" y="190"/>
                    <a:pt x="5766" y="1"/>
                    <a:pt x="55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6" name="Google Shape;3936;p51"/>
            <p:cNvSpPr/>
            <p:nvPr/>
          </p:nvSpPr>
          <p:spPr>
            <a:xfrm>
              <a:off x="-64977150" y="3727425"/>
              <a:ext cx="148875" cy="147300"/>
            </a:xfrm>
            <a:custGeom>
              <a:rect b="b" l="l" r="r" t="t"/>
              <a:pathLst>
                <a:path extrusionOk="0" h="5892" w="5955">
                  <a:moveTo>
                    <a:pt x="441" y="0"/>
                  </a:moveTo>
                  <a:cubicBezTo>
                    <a:pt x="189" y="0"/>
                    <a:pt x="0" y="158"/>
                    <a:pt x="0" y="378"/>
                  </a:cubicBezTo>
                  <a:lnTo>
                    <a:pt x="0" y="5513"/>
                  </a:lnTo>
                  <a:cubicBezTo>
                    <a:pt x="0" y="5702"/>
                    <a:pt x="189" y="5891"/>
                    <a:pt x="441" y="5891"/>
                  </a:cubicBezTo>
                  <a:lnTo>
                    <a:pt x="5514" y="5891"/>
                  </a:lnTo>
                  <a:cubicBezTo>
                    <a:pt x="5734" y="5891"/>
                    <a:pt x="5955" y="5702"/>
                    <a:pt x="5955" y="5513"/>
                  </a:cubicBezTo>
                  <a:cubicBezTo>
                    <a:pt x="5955" y="2489"/>
                    <a:pt x="3466" y="0"/>
                    <a:pt x="44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937" name="Google Shape;3937;p51"/>
          <p:cNvSpPr txBox="1"/>
          <p:nvPr>
            <p:ph idx="2" type="title"/>
          </p:nvPr>
        </p:nvSpPr>
        <p:spPr>
          <a:xfrm>
            <a:off x="3781300" y="2935100"/>
            <a:ext cx="1627500" cy="3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3938" name="Google Shape;3938;p51"/>
          <p:cNvSpPr txBox="1"/>
          <p:nvPr>
            <p:ph idx="3" type="title"/>
          </p:nvPr>
        </p:nvSpPr>
        <p:spPr>
          <a:xfrm>
            <a:off x="6273650" y="2935100"/>
            <a:ext cx="1627500" cy="3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3939" name="Google Shape;3939;p51"/>
          <p:cNvSpPr txBox="1"/>
          <p:nvPr>
            <p:ph idx="1" type="subTitle"/>
          </p:nvPr>
        </p:nvSpPr>
        <p:spPr>
          <a:xfrm>
            <a:off x="1041725" y="3510525"/>
            <a:ext cx="1874700" cy="13701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b="1" i="1" lang="en" sz="2000">
                <a:solidFill>
                  <a:srgbClr val="000000"/>
                </a:solidFill>
                <a:latin typeface="Arial"/>
                <a:ea typeface="Arial"/>
                <a:cs typeface="Arial"/>
                <a:sym typeface="Arial"/>
              </a:rPr>
              <a:t>Sensitivity analysis</a:t>
            </a:r>
            <a:endParaRPr sz="2000"/>
          </a:p>
        </p:txBody>
      </p:sp>
      <p:sp>
        <p:nvSpPr>
          <p:cNvPr id="3940" name="Google Shape;3940;p51"/>
          <p:cNvSpPr txBox="1"/>
          <p:nvPr>
            <p:ph idx="5" type="subTitle"/>
          </p:nvPr>
        </p:nvSpPr>
        <p:spPr>
          <a:xfrm>
            <a:off x="3686350" y="3510525"/>
            <a:ext cx="1874700" cy="14667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b="1" i="1" lang="en" sz="2000">
                <a:solidFill>
                  <a:srgbClr val="000000"/>
                </a:solidFill>
                <a:latin typeface="Arial"/>
                <a:ea typeface="Arial"/>
                <a:cs typeface="Arial"/>
                <a:sym typeface="Arial"/>
              </a:rPr>
              <a:t>What-if analysis</a:t>
            </a:r>
            <a:endParaRPr sz="2000"/>
          </a:p>
        </p:txBody>
      </p:sp>
      <p:sp>
        <p:nvSpPr>
          <p:cNvPr id="3941" name="Google Shape;3941;p51"/>
          <p:cNvSpPr txBox="1"/>
          <p:nvPr>
            <p:ph idx="6" type="subTitle"/>
          </p:nvPr>
        </p:nvSpPr>
        <p:spPr>
          <a:xfrm>
            <a:off x="6178700" y="3510525"/>
            <a:ext cx="1874700" cy="13701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b="1" i="1" lang="en" sz="2100">
                <a:solidFill>
                  <a:srgbClr val="000000"/>
                </a:solidFill>
                <a:latin typeface="Arial"/>
                <a:ea typeface="Arial"/>
                <a:cs typeface="Arial"/>
                <a:sym typeface="Arial"/>
              </a:rPr>
              <a:t>Goal setting</a:t>
            </a:r>
            <a:endParaRPr sz="21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5" name="Shape 3945"/>
        <p:cNvGrpSpPr/>
        <p:nvPr/>
      </p:nvGrpSpPr>
      <p:grpSpPr>
        <a:xfrm>
          <a:off x="0" y="0"/>
          <a:ext cx="0" cy="0"/>
          <a:chOff x="0" y="0"/>
          <a:chExt cx="0" cy="0"/>
        </a:xfrm>
      </p:grpSpPr>
      <p:sp>
        <p:nvSpPr>
          <p:cNvPr id="3946" name="Google Shape;3946;p52"/>
          <p:cNvSpPr txBox="1"/>
          <p:nvPr>
            <p:ph idx="4" type="title"/>
          </p:nvPr>
        </p:nvSpPr>
        <p:spPr>
          <a:xfrm>
            <a:off x="628350" y="385950"/>
            <a:ext cx="7887300" cy="529200"/>
          </a:xfrm>
          <a:prstGeom prst="rect">
            <a:avLst/>
          </a:prstGeom>
        </p:spPr>
        <p:txBody>
          <a:bodyPr anchorCtr="0" anchor="ctr" bIns="91425" lIns="91425" spcFirstLastPara="1" rIns="91425" wrap="square" tIns="91425">
            <a:noAutofit/>
          </a:bodyPr>
          <a:lstStyle/>
          <a:p>
            <a:pPr indent="0" lvl="0" marL="0" rtl="0" algn="l">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i="1" lang="en" sz="2200">
                <a:solidFill>
                  <a:srgbClr val="000000"/>
                </a:solidFill>
                <a:latin typeface="Arial"/>
                <a:ea typeface="Arial"/>
                <a:cs typeface="Arial"/>
                <a:sym typeface="Arial"/>
              </a:rPr>
              <a:t>Typical MDSS functions</a:t>
            </a:r>
            <a:r>
              <a:rPr b="0" i="1" lang="en" sz="2200">
                <a:solidFill>
                  <a:srgbClr val="000000"/>
                </a:solidFill>
                <a:latin typeface="Arial"/>
                <a:ea typeface="Arial"/>
                <a:cs typeface="Arial"/>
                <a:sym typeface="Arial"/>
              </a:rPr>
              <a:t> include </a:t>
            </a:r>
            <a:r>
              <a:rPr i="1" lang="en" sz="2200">
                <a:solidFill>
                  <a:srgbClr val="000000"/>
                </a:solidFill>
                <a:latin typeface="Arial"/>
                <a:ea typeface="Arial"/>
                <a:cs typeface="Arial"/>
                <a:sym typeface="Arial"/>
              </a:rPr>
              <a:t>models and tools</a:t>
            </a:r>
            <a:r>
              <a:rPr b="0" i="1" lang="en" sz="2200">
                <a:solidFill>
                  <a:srgbClr val="000000"/>
                </a:solidFill>
                <a:latin typeface="Arial"/>
                <a:ea typeface="Arial"/>
                <a:cs typeface="Arial"/>
                <a:sym typeface="Arial"/>
              </a:rPr>
              <a:t> for: </a:t>
            </a:r>
            <a:endParaRPr b="0" i="1" sz="22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3947" name="Google Shape;3947;p52"/>
          <p:cNvSpPr txBox="1"/>
          <p:nvPr>
            <p:ph type="title"/>
          </p:nvPr>
        </p:nvSpPr>
        <p:spPr>
          <a:xfrm>
            <a:off x="1288800" y="2477900"/>
            <a:ext cx="1627500" cy="3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04</a:t>
            </a:r>
            <a:endParaRPr/>
          </a:p>
        </p:txBody>
      </p:sp>
      <p:sp>
        <p:nvSpPr>
          <p:cNvPr id="3948" name="Google Shape;3948;p52"/>
          <p:cNvSpPr/>
          <p:nvPr/>
        </p:nvSpPr>
        <p:spPr>
          <a:xfrm>
            <a:off x="1831607" y="1635170"/>
            <a:ext cx="541885" cy="541928"/>
          </a:xfrm>
          <a:custGeom>
            <a:rect b="b" l="l" r="r" t="t"/>
            <a:pathLst>
              <a:path extrusionOk="0" h="12761" w="12760">
                <a:moveTo>
                  <a:pt x="6427" y="3592"/>
                </a:moveTo>
                <a:cubicBezTo>
                  <a:pt x="7939" y="3592"/>
                  <a:pt x="9168" y="4821"/>
                  <a:pt x="9168" y="6365"/>
                </a:cubicBezTo>
                <a:cubicBezTo>
                  <a:pt x="9168" y="7846"/>
                  <a:pt x="7908" y="9106"/>
                  <a:pt x="6427" y="9106"/>
                </a:cubicBezTo>
                <a:cubicBezTo>
                  <a:pt x="4883" y="9106"/>
                  <a:pt x="3655" y="7877"/>
                  <a:pt x="3655" y="6365"/>
                </a:cubicBezTo>
                <a:cubicBezTo>
                  <a:pt x="3655" y="4821"/>
                  <a:pt x="4883" y="3592"/>
                  <a:pt x="6427" y="3592"/>
                </a:cubicBezTo>
                <a:close/>
                <a:moveTo>
                  <a:pt x="5829" y="1"/>
                </a:moveTo>
                <a:cubicBezTo>
                  <a:pt x="5356" y="1"/>
                  <a:pt x="5009" y="347"/>
                  <a:pt x="5009" y="852"/>
                </a:cubicBezTo>
                <a:lnTo>
                  <a:pt x="5009" y="1576"/>
                </a:lnTo>
                <a:cubicBezTo>
                  <a:pt x="4631" y="1702"/>
                  <a:pt x="4285" y="1828"/>
                  <a:pt x="3970" y="2017"/>
                </a:cubicBezTo>
                <a:lnTo>
                  <a:pt x="3466" y="1513"/>
                </a:lnTo>
                <a:cubicBezTo>
                  <a:pt x="3308" y="1356"/>
                  <a:pt x="3088" y="1277"/>
                  <a:pt x="2867" y="1277"/>
                </a:cubicBezTo>
                <a:cubicBezTo>
                  <a:pt x="2647" y="1277"/>
                  <a:pt x="2426" y="1356"/>
                  <a:pt x="2269" y="1513"/>
                </a:cubicBezTo>
                <a:lnTo>
                  <a:pt x="1481" y="2301"/>
                </a:lnTo>
                <a:cubicBezTo>
                  <a:pt x="1166" y="2616"/>
                  <a:pt x="1166" y="3151"/>
                  <a:pt x="1481" y="3466"/>
                </a:cubicBezTo>
                <a:lnTo>
                  <a:pt x="2017" y="4002"/>
                </a:lnTo>
                <a:cubicBezTo>
                  <a:pt x="1796" y="4317"/>
                  <a:pt x="1701" y="4664"/>
                  <a:pt x="1575" y="5010"/>
                </a:cubicBezTo>
                <a:lnTo>
                  <a:pt x="819" y="5010"/>
                </a:lnTo>
                <a:cubicBezTo>
                  <a:pt x="347" y="5010"/>
                  <a:pt x="0" y="5357"/>
                  <a:pt x="0" y="5829"/>
                </a:cubicBezTo>
                <a:lnTo>
                  <a:pt x="0" y="6932"/>
                </a:lnTo>
                <a:cubicBezTo>
                  <a:pt x="0" y="7405"/>
                  <a:pt x="347" y="7783"/>
                  <a:pt x="819" y="7783"/>
                </a:cubicBezTo>
                <a:lnTo>
                  <a:pt x="1575" y="7783"/>
                </a:lnTo>
                <a:cubicBezTo>
                  <a:pt x="1701" y="8129"/>
                  <a:pt x="1796" y="8476"/>
                  <a:pt x="2017" y="8791"/>
                </a:cubicBezTo>
                <a:lnTo>
                  <a:pt x="1481" y="9295"/>
                </a:lnTo>
                <a:cubicBezTo>
                  <a:pt x="1166" y="9610"/>
                  <a:pt x="1166" y="10177"/>
                  <a:pt x="1481" y="10492"/>
                </a:cubicBezTo>
                <a:lnTo>
                  <a:pt x="2269" y="11280"/>
                </a:lnTo>
                <a:cubicBezTo>
                  <a:pt x="2426" y="11437"/>
                  <a:pt x="2647" y="11516"/>
                  <a:pt x="2867" y="11516"/>
                </a:cubicBezTo>
                <a:cubicBezTo>
                  <a:pt x="3088" y="11516"/>
                  <a:pt x="3308" y="11437"/>
                  <a:pt x="3466" y="11280"/>
                </a:cubicBezTo>
                <a:lnTo>
                  <a:pt x="3970" y="10776"/>
                </a:lnTo>
                <a:cubicBezTo>
                  <a:pt x="4285" y="10965"/>
                  <a:pt x="4631" y="11091"/>
                  <a:pt x="5009" y="11185"/>
                </a:cubicBezTo>
                <a:lnTo>
                  <a:pt x="5009" y="11941"/>
                </a:lnTo>
                <a:cubicBezTo>
                  <a:pt x="5009" y="12414"/>
                  <a:pt x="5356" y="12760"/>
                  <a:pt x="5829" y="12760"/>
                </a:cubicBezTo>
                <a:lnTo>
                  <a:pt x="6931" y="12760"/>
                </a:lnTo>
                <a:cubicBezTo>
                  <a:pt x="7404" y="12760"/>
                  <a:pt x="7750" y="12414"/>
                  <a:pt x="7750" y="11941"/>
                </a:cubicBezTo>
                <a:lnTo>
                  <a:pt x="7750" y="11185"/>
                </a:lnTo>
                <a:cubicBezTo>
                  <a:pt x="8097" y="11091"/>
                  <a:pt x="8475" y="10965"/>
                  <a:pt x="8790" y="10776"/>
                </a:cubicBezTo>
                <a:lnTo>
                  <a:pt x="9294" y="11280"/>
                </a:lnTo>
                <a:cubicBezTo>
                  <a:pt x="9452" y="11437"/>
                  <a:pt x="9664" y="11516"/>
                  <a:pt x="9877" y="11516"/>
                </a:cubicBezTo>
                <a:cubicBezTo>
                  <a:pt x="10090" y="11516"/>
                  <a:pt x="10302" y="11437"/>
                  <a:pt x="10460" y="11280"/>
                </a:cubicBezTo>
                <a:lnTo>
                  <a:pt x="11247" y="10492"/>
                </a:lnTo>
                <a:cubicBezTo>
                  <a:pt x="11563" y="10177"/>
                  <a:pt x="11563" y="9610"/>
                  <a:pt x="11247" y="9295"/>
                </a:cubicBezTo>
                <a:lnTo>
                  <a:pt x="10743" y="8791"/>
                </a:lnTo>
                <a:cubicBezTo>
                  <a:pt x="10932" y="8476"/>
                  <a:pt x="11058" y="8129"/>
                  <a:pt x="11184" y="7783"/>
                </a:cubicBezTo>
                <a:lnTo>
                  <a:pt x="11941" y="7783"/>
                </a:lnTo>
                <a:cubicBezTo>
                  <a:pt x="12413" y="7783"/>
                  <a:pt x="12760" y="7405"/>
                  <a:pt x="12760" y="6932"/>
                </a:cubicBezTo>
                <a:lnTo>
                  <a:pt x="12760" y="5829"/>
                </a:lnTo>
                <a:cubicBezTo>
                  <a:pt x="12760" y="5325"/>
                  <a:pt x="12350" y="4979"/>
                  <a:pt x="11941" y="4979"/>
                </a:cubicBezTo>
                <a:lnTo>
                  <a:pt x="11184" y="4979"/>
                </a:lnTo>
                <a:cubicBezTo>
                  <a:pt x="11058" y="4632"/>
                  <a:pt x="10932" y="4254"/>
                  <a:pt x="10743" y="3939"/>
                </a:cubicBezTo>
                <a:lnTo>
                  <a:pt x="11247" y="3435"/>
                </a:lnTo>
                <a:cubicBezTo>
                  <a:pt x="11563" y="3120"/>
                  <a:pt x="11563" y="2553"/>
                  <a:pt x="11247" y="2238"/>
                </a:cubicBezTo>
                <a:lnTo>
                  <a:pt x="10460" y="1450"/>
                </a:lnTo>
                <a:cubicBezTo>
                  <a:pt x="10302" y="1293"/>
                  <a:pt x="10090" y="1214"/>
                  <a:pt x="9877" y="1214"/>
                </a:cubicBezTo>
                <a:cubicBezTo>
                  <a:pt x="9664" y="1214"/>
                  <a:pt x="9452" y="1293"/>
                  <a:pt x="9294" y="1450"/>
                </a:cubicBezTo>
                <a:lnTo>
                  <a:pt x="8790" y="1986"/>
                </a:lnTo>
                <a:cubicBezTo>
                  <a:pt x="8475" y="1765"/>
                  <a:pt x="8097" y="1671"/>
                  <a:pt x="7750" y="1545"/>
                </a:cubicBezTo>
                <a:lnTo>
                  <a:pt x="7750" y="852"/>
                </a:lnTo>
                <a:cubicBezTo>
                  <a:pt x="7750" y="379"/>
                  <a:pt x="7404" y="1"/>
                  <a:pt x="6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949" name="Google Shape;3949;p52"/>
          <p:cNvGrpSpPr/>
          <p:nvPr/>
        </p:nvGrpSpPr>
        <p:grpSpPr>
          <a:xfrm>
            <a:off x="6832309" y="1647144"/>
            <a:ext cx="510183" cy="517972"/>
            <a:chOff x="-59400775" y="4084200"/>
            <a:chExt cx="311125" cy="315875"/>
          </a:xfrm>
        </p:grpSpPr>
        <p:sp>
          <p:nvSpPr>
            <p:cNvPr id="3950" name="Google Shape;3950;p52"/>
            <p:cNvSpPr/>
            <p:nvPr/>
          </p:nvSpPr>
          <p:spPr>
            <a:xfrm>
              <a:off x="-59400775" y="4317350"/>
              <a:ext cx="89800" cy="82725"/>
            </a:xfrm>
            <a:custGeom>
              <a:rect b="b" l="l" r="r" t="t"/>
              <a:pathLst>
                <a:path extrusionOk="0" h="3309" w="3592">
                  <a:moveTo>
                    <a:pt x="1796" y="851"/>
                  </a:moveTo>
                  <a:cubicBezTo>
                    <a:pt x="2048" y="851"/>
                    <a:pt x="2237" y="1071"/>
                    <a:pt x="2237" y="1260"/>
                  </a:cubicBezTo>
                  <a:cubicBezTo>
                    <a:pt x="2237" y="1449"/>
                    <a:pt x="2048" y="1701"/>
                    <a:pt x="1796" y="1701"/>
                  </a:cubicBezTo>
                  <a:cubicBezTo>
                    <a:pt x="1576" y="1701"/>
                    <a:pt x="1418" y="1481"/>
                    <a:pt x="1418" y="1260"/>
                  </a:cubicBezTo>
                  <a:cubicBezTo>
                    <a:pt x="1418" y="1008"/>
                    <a:pt x="1576" y="851"/>
                    <a:pt x="1796" y="851"/>
                  </a:cubicBezTo>
                  <a:close/>
                  <a:moveTo>
                    <a:pt x="0" y="0"/>
                  </a:moveTo>
                  <a:lnTo>
                    <a:pt x="0" y="2079"/>
                  </a:lnTo>
                  <a:cubicBezTo>
                    <a:pt x="0" y="2741"/>
                    <a:pt x="536" y="3308"/>
                    <a:pt x="1229" y="3308"/>
                  </a:cubicBezTo>
                  <a:lnTo>
                    <a:pt x="2332" y="3308"/>
                  </a:lnTo>
                  <a:cubicBezTo>
                    <a:pt x="2993" y="3308"/>
                    <a:pt x="3592" y="2741"/>
                    <a:pt x="3592" y="2079"/>
                  </a:cubicBezTo>
                  <a:lnTo>
                    <a:pt x="3592" y="0"/>
                  </a:ln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951" name="Google Shape;3951;p52"/>
            <p:cNvSpPr/>
            <p:nvPr/>
          </p:nvSpPr>
          <p:spPr>
            <a:xfrm>
              <a:off x="-59400000" y="4084200"/>
              <a:ext cx="89825" cy="212700"/>
            </a:xfrm>
            <a:custGeom>
              <a:rect b="b" l="l" r="r" t="t"/>
              <a:pathLst>
                <a:path extrusionOk="0" h="8508" w="3593">
                  <a:moveTo>
                    <a:pt x="1734" y="1607"/>
                  </a:moveTo>
                  <a:cubicBezTo>
                    <a:pt x="1923" y="1607"/>
                    <a:pt x="2175" y="1797"/>
                    <a:pt x="2175" y="2049"/>
                  </a:cubicBezTo>
                  <a:lnTo>
                    <a:pt x="2175" y="7278"/>
                  </a:lnTo>
                  <a:cubicBezTo>
                    <a:pt x="2175" y="7499"/>
                    <a:pt x="1986" y="7656"/>
                    <a:pt x="1734" y="7656"/>
                  </a:cubicBezTo>
                  <a:cubicBezTo>
                    <a:pt x="1513" y="7656"/>
                    <a:pt x="1356" y="7467"/>
                    <a:pt x="1356" y="7278"/>
                  </a:cubicBezTo>
                  <a:lnTo>
                    <a:pt x="1356" y="2049"/>
                  </a:lnTo>
                  <a:cubicBezTo>
                    <a:pt x="1356" y="1797"/>
                    <a:pt x="1545" y="1607"/>
                    <a:pt x="1734" y="1607"/>
                  </a:cubicBezTo>
                  <a:close/>
                  <a:moveTo>
                    <a:pt x="1230" y="1"/>
                  </a:moveTo>
                  <a:cubicBezTo>
                    <a:pt x="568" y="1"/>
                    <a:pt x="1" y="536"/>
                    <a:pt x="1" y="1198"/>
                  </a:cubicBezTo>
                  <a:lnTo>
                    <a:pt x="1" y="8507"/>
                  </a:lnTo>
                  <a:lnTo>
                    <a:pt x="3593" y="8507"/>
                  </a:lnTo>
                  <a:lnTo>
                    <a:pt x="3593" y="1198"/>
                  </a:lnTo>
                  <a:cubicBezTo>
                    <a:pt x="3561" y="536"/>
                    <a:pt x="2994" y="1"/>
                    <a:pt x="23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952" name="Google Shape;3952;p52"/>
            <p:cNvSpPr/>
            <p:nvPr/>
          </p:nvSpPr>
          <p:spPr>
            <a:xfrm>
              <a:off x="-59290500" y="4317350"/>
              <a:ext cx="89800" cy="82725"/>
            </a:xfrm>
            <a:custGeom>
              <a:rect b="b" l="l" r="r" t="t"/>
              <a:pathLst>
                <a:path extrusionOk="0" h="3309" w="3592">
                  <a:moveTo>
                    <a:pt x="1796" y="851"/>
                  </a:moveTo>
                  <a:cubicBezTo>
                    <a:pt x="2048" y="851"/>
                    <a:pt x="2205" y="1071"/>
                    <a:pt x="2205" y="1260"/>
                  </a:cubicBezTo>
                  <a:cubicBezTo>
                    <a:pt x="2205" y="1449"/>
                    <a:pt x="2016" y="1701"/>
                    <a:pt x="1796" y="1701"/>
                  </a:cubicBezTo>
                  <a:cubicBezTo>
                    <a:pt x="1575" y="1701"/>
                    <a:pt x="1386" y="1481"/>
                    <a:pt x="1386" y="1260"/>
                  </a:cubicBezTo>
                  <a:cubicBezTo>
                    <a:pt x="1386" y="1008"/>
                    <a:pt x="1575" y="851"/>
                    <a:pt x="1796" y="851"/>
                  </a:cubicBezTo>
                  <a:close/>
                  <a:moveTo>
                    <a:pt x="0" y="0"/>
                  </a:moveTo>
                  <a:lnTo>
                    <a:pt x="0" y="2079"/>
                  </a:lnTo>
                  <a:cubicBezTo>
                    <a:pt x="0" y="2741"/>
                    <a:pt x="536" y="3308"/>
                    <a:pt x="1260" y="3308"/>
                  </a:cubicBezTo>
                  <a:lnTo>
                    <a:pt x="2363" y="3308"/>
                  </a:lnTo>
                  <a:cubicBezTo>
                    <a:pt x="3025" y="3308"/>
                    <a:pt x="3592" y="2741"/>
                    <a:pt x="3592" y="2079"/>
                  </a:cubicBezTo>
                  <a:lnTo>
                    <a:pt x="3592" y="0"/>
                  </a:ln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953" name="Google Shape;3953;p52"/>
            <p:cNvSpPr/>
            <p:nvPr/>
          </p:nvSpPr>
          <p:spPr>
            <a:xfrm>
              <a:off x="-59290500" y="4084200"/>
              <a:ext cx="89800" cy="212700"/>
            </a:xfrm>
            <a:custGeom>
              <a:rect b="b" l="l" r="r" t="t"/>
              <a:pathLst>
                <a:path extrusionOk="0" h="8508" w="3592">
                  <a:moveTo>
                    <a:pt x="1796" y="1607"/>
                  </a:moveTo>
                  <a:cubicBezTo>
                    <a:pt x="2048" y="1607"/>
                    <a:pt x="2205" y="1797"/>
                    <a:pt x="2205" y="2049"/>
                  </a:cubicBezTo>
                  <a:lnTo>
                    <a:pt x="2205" y="7278"/>
                  </a:lnTo>
                  <a:cubicBezTo>
                    <a:pt x="2205" y="7499"/>
                    <a:pt x="2016" y="7656"/>
                    <a:pt x="1796" y="7656"/>
                  </a:cubicBezTo>
                  <a:cubicBezTo>
                    <a:pt x="1607" y="7656"/>
                    <a:pt x="1386" y="7467"/>
                    <a:pt x="1386" y="7278"/>
                  </a:cubicBezTo>
                  <a:lnTo>
                    <a:pt x="1386" y="2049"/>
                  </a:lnTo>
                  <a:cubicBezTo>
                    <a:pt x="1386" y="1797"/>
                    <a:pt x="1575" y="1607"/>
                    <a:pt x="1796" y="1607"/>
                  </a:cubicBezTo>
                  <a:close/>
                  <a:moveTo>
                    <a:pt x="1260" y="1"/>
                  </a:moveTo>
                  <a:cubicBezTo>
                    <a:pt x="599" y="1"/>
                    <a:pt x="0" y="536"/>
                    <a:pt x="0" y="1198"/>
                  </a:cubicBezTo>
                  <a:lnTo>
                    <a:pt x="0" y="8507"/>
                  </a:lnTo>
                  <a:lnTo>
                    <a:pt x="3592" y="8507"/>
                  </a:lnTo>
                  <a:lnTo>
                    <a:pt x="3592" y="1198"/>
                  </a:lnTo>
                  <a:cubicBezTo>
                    <a:pt x="3592" y="536"/>
                    <a:pt x="3025" y="1"/>
                    <a:pt x="23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954" name="Google Shape;3954;p52"/>
            <p:cNvSpPr/>
            <p:nvPr/>
          </p:nvSpPr>
          <p:spPr>
            <a:xfrm>
              <a:off x="-59181025" y="4317350"/>
              <a:ext cx="89800" cy="82725"/>
            </a:xfrm>
            <a:custGeom>
              <a:rect b="b" l="l" r="r" t="t"/>
              <a:pathLst>
                <a:path extrusionOk="0" h="3309" w="3592">
                  <a:moveTo>
                    <a:pt x="1828" y="851"/>
                  </a:moveTo>
                  <a:cubicBezTo>
                    <a:pt x="2080" y="851"/>
                    <a:pt x="2269" y="1071"/>
                    <a:pt x="2269" y="1260"/>
                  </a:cubicBezTo>
                  <a:cubicBezTo>
                    <a:pt x="2269" y="1449"/>
                    <a:pt x="2080" y="1701"/>
                    <a:pt x="1828" y="1701"/>
                  </a:cubicBezTo>
                  <a:cubicBezTo>
                    <a:pt x="1607" y="1701"/>
                    <a:pt x="1450" y="1481"/>
                    <a:pt x="1450" y="1260"/>
                  </a:cubicBezTo>
                  <a:cubicBezTo>
                    <a:pt x="1450" y="1008"/>
                    <a:pt x="1607" y="851"/>
                    <a:pt x="1828" y="851"/>
                  </a:cubicBezTo>
                  <a:close/>
                  <a:moveTo>
                    <a:pt x="0" y="0"/>
                  </a:moveTo>
                  <a:lnTo>
                    <a:pt x="0" y="2079"/>
                  </a:lnTo>
                  <a:lnTo>
                    <a:pt x="32" y="2079"/>
                  </a:lnTo>
                  <a:cubicBezTo>
                    <a:pt x="32" y="2741"/>
                    <a:pt x="567" y="3308"/>
                    <a:pt x="1261" y="3308"/>
                  </a:cubicBezTo>
                  <a:lnTo>
                    <a:pt x="2363" y="3308"/>
                  </a:lnTo>
                  <a:cubicBezTo>
                    <a:pt x="3025" y="3308"/>
                    <a:pt x="3592" y="2741"/>
                    <a:pt x="3592" y="2079"/>
                  </a:cubicBezTo>
                  <a:lnTo>
                    <a:pt x="3592" y="0"/>
                  </a:ln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955" name="Google Shape;3955;p52"/>
            <p:cNvSpPr/>
            <p:nvPr/>
          </p:nvSpPr>
          <p:spPr>
            <a:xfrm>
              <a:off x="-59179450" y="4084200"/>
              <a:ext cx="89800" cy="212700"/>
            </a:xfrm>
            <a:custGeom>
              <a:rect b="b" l="l" r="r" t="t"/>
              <a:pathLst>
                <a:path extrusionOk="0" h="8508" w="3592">
                  <a:moveTo>
                    <a:pt x="1733" y="1607"/>
                  </a:moveTo>
                  <a:cubicBezTo>
                    <a:pt x="1922" y="1607"/>
                    <a:pt x="2174" y="1797"/>
                    <a:pt x="2174" y="2049"/>
                  </a:cubicBezTo>
                  <a:lnTo>
                    <a:pt x="2174" y="7278"/>
                  </a:lnTo>
                  <a:cubicBezTo>
                    <a:pt x="2174" y="7499"/>
                    <a:pt x="1985" y="7656"/>
                    <a:pt x="1733" y="7656"/>
                  </a:cubicBezTo>
                  <a:cubicBezTo>
                    <a:pt x="1513" y="7656"/>
                    <a:pt x="1355" y="7467"/>
                    <a:pt x="1355" y="7278"/>
                  </a:cubicBezTo>
                  <a:lnTo>
                    <a:pt x="1355" y="2049"/>
                  </a:lnTo>
                  <a:cubicBezTo>
                    <a:pt x="1355" y="1797"/>
                    <a:pt x="1544" y="1607"/>
                    <a:pt x="1733" y="1607"/>
                  </a:cubicBezTo>
                  <a:close/>
                  <a:moveTo>
                    <a:pt x="1229" y="1"/>
                  </a:moveTo>
                  <a:cubicBezTo>
                    <a:pt x="567" y="1"/>
                    <a:pt x="0" y="536"/>
                    <a:pt x="0" y="1198"/>
                  </a:cubicBezTo>
                  <a:lnTo>
                    <a:pt x="0" y="8507"/>
                  </a:lnTo>
                  <a:lnTo>
                    <a:pt x="3592" y="8507"/>
                  </a:lnTo>
                  <a:lnTo>
                    <a:pt x="3592" y="1198"/>
                  </a:lnTo>
                  <a:cubicBezTo>
                    <a:pt x="3560" y="536"/>
                    <a:pt x="2993" y="1"/>
                    <a:pt x="23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grpSp>
      <p:grpSp>
        <p:nvGrpSpPr>
          <p:cNvPr id="3956" name="Google Shape;3956;p52"/>
          <p:cNvGrpSpPr/>
          <p:nvPr/>
        </p:nvGrpSpPr>
        <p:grpSpPr>
          <a:xfrm>
            <a:off x="4326794" y="1637893"/>
            <a:ext cx="536512" cy="536480"/>
            <a:chOff x="-65145700" y="3727425"/>
            <a:chExt cx="317425" cy="317425"/>
          </a:xfrm>
        </p:grpSpPr>
        <p:sp>
          <p:nvSpPr>
            <p:cNvPr id="3957" name="Google Shape;3957;p52"/>
            <p:cNvSpPr/>
            <p:nvPr/>
          </p:nvSpPr>
          <p:spPr>
            <a:xfrm>
              <a:off x="-65145700" y="3769150"/>
              <a:ext cx="275675" cy="275700"/>
            </a:xfrm>
            <a:custGeom>
              <a:rect b="b" l="l" r="r" t="t"/>
              <a:pathLst>
                <a:path extrusionOk="0" h="11028" w="11027">
                  <a:moveTo>
                    <a:pt x="5514" y="1"/>
                  </a:moveTo>
                  <a:cubicBezTo>
                    <a:pt x="2489" y="1"/>
                    <a:pt x="0" y="2458"/>
                    <a:pt x="0" y="5514"/>
                  </a:cubicBezTo>
                  <a:cubicBezTo>
                    <a:pt x="0" y="8539"/>
                    <a:pt x="2489" y="11027"/>
                    <a:pt x="5514" y="11027"/>
                  </a:cubicBezTo>
                  <a:cubicBezTo>
                    <a:pt x="8538" y="11027"/>
                    <a:pt x="11027" y="8539"/>
                    <a:pt x="11027" y="5514"/>
                  </a:cubicBezTo>
                  <a:cubicBezTo>
                    <a:pt x="11027" y="5294"/>
                    <a:pt x="10869" y="5105"/>
                    <a:pt x="10649" y="5105"/>
                  </a:cubicBezTo>
                  <a:lnTo>
                    <a:pt x="5955" y="5105"/>
                  </a:lnTo>
                  <a:lnTo>
                    <a:pt x="5955" y="410"/>
                  </a:lnTo>
                  <a:cubicBezTo>
                    <a:pt x="5955" y="190"/>
                    <a:pt x="5766" y="1"/>
                    <a:pt x="55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8" name="Google Shape;3958;p52"/>
            <p:cNvSpPr/>
            <p:nvPr/>
          </p:nvSpPr>
          <p:spPr>
            <a:xfrm>
              <a:off x="-64977150" y="3727425"/>
              <a:ext cx="148875" cy="147300"/>
            </a:xfrm>
            <a:custGeom>
              <a:rect b="b" l="l" r="r" t="t"/>
              <a:pathLst>
                <a:path extrusionOk="0" h="5892" w="5955">
                  <a:moveTo>
                    <a:pt x="441" y="0"/>
                  </a:moveTo>
                  <a:cubicBezTo>
                    <a:pt x="189" y="0"/>
                    <a:pt x="0" y="158"/>
                    <a:pt x="0" y="378"/>
                  </a:cubicBezTo>
                  <a:lnTo>
                    <a:pt x="0" y="5513"/>
                  </a:lnTo>
                  <a:cubicBezTo>
                    <a:pt x="0" y="5702"/>
                    <a:pt x="189" y="5891"/>
                    <a:pt x="441" y="5891"/>
                  </a:cubicBezTo>
                  <a:lnTo>
                    <a:pt x="5514" y="5891"/>
                  </a:lnTo>
                  <a:cubicBezTo>
                    <a:pt x="5734" y="5891"/>
                    <a:pt x="5955" y="5702"/>
                    <a:pt x="5955" y="5513"/>
                  </a:cubicBezTo>
                  <a:cubicBezTo>
                    <a:pt x="5955" y="2489"/>
                    <a:pt x="3466" y="0"/>
                    <a:pt x="44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959" name="Google Shape;3959;p52"/>
          <p:cNvSpPr txBox="1"/>
          <p:nvPr>
            <p:ph idx="2" type="title"/>
          </p:nvPr>
        </p:nvSpPr>
        <p:spPr>
          <a:xfrm>
            <a:off x="3781300" y="2477900"/>
            <a:ext cx="1627500" cy="3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05</a:t>
            </a:r>
            <a:endParaRPr/>
          </a:p>
        </p:txBody>
      </p:sp>
      <p:sp>
        <p:nvSpPr>
          <p:cNvPr id="3960" name="Google Shape;3960;p52"/>
          <p:cNvSpPr txBox="1"/>
          <p:nvPr>
            <p:ph idx="3" type="title"/>
          </p:nvPr>
        </p:nvSpPr>
        <p:spPr>
          <a:xfrm>
            <a:off x="6273650" y="2477900"/>
            <a:ext cx="1627500" cy="3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06</a:t>
            </a:r>
            <a:endParaRPr/>
          </a:p>
        </p:txBody>
      </p:sp>
      <p:sp>
        <p:nvSpPr>
          <p:cNvPr id="3961" name="Google Shape;3961;p52"/>
          <p:cNvSpPr txBox="1"/>
          <p:nvPr>
            <p:ph idx="1" type="subTitle"/>
          </p:nvPr>
        </p:nvSpPr>
        <p:spPr>
          <a:xfrm>
            <a:off x="1117925" y="3053325"/>
            <a:ext cx="1874700" cy="13701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b="1" i="1" lang="en" sz="2400">
                <a:solidFill>
                  <a:srgbClr val="000000"/>
                </a:solidFill>
                <a:latin typeface="Arial"/>
                <a:ea typeface="Arial"/>
                <a:cs typeface="Arial"/>
                <a:sym typeface="Arial"/>
              </a:rPr>
              <a:t>Exception reporting</a:t>
            </a:r>
            <a:endParaRPr sz="2400"/>
          </a:p>
        </p:txBody>
      </p:sp>
      <p:sp>
        <p:nvSpPr>
          <p:cNvPr id="3962" name="Google Shape;3962;p52"/>
          <p:cNvSpPr txBox="1"/>
          <p:nvPr>
            <p:ph idx="5" type="subTitle"/>
          </p:nvPr>
        </p:nvSpPr>
        <p:spPr>
          <a:xfrm>
            <a:off x="3610150" y="3053325"/>
            <a:ext cx="1874700" cy="14667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b="1" i="1" lang="en" sz="2400">
                <a:solidFill>
                  <a:srgbClr val="000000"/>
                </a:solidFill>
                <a:latin typeface="Arial"/>
                <a:ea typeface="Arial"/>
                <a:cs typeface="Arial"/>
                <a:sym typeface="Arial"/>
              </a:rPr>
              <a:t>Pareto analysis</a:t>
            </a:r>
            <a:endParaRPr sz="2400"/>
          </a:p>
        </p:txBody>
      </p:sp>
      <p:sp>
        <p:nvSpPr>
          <p:cNvPr id="3963" name="Google Shape;3963;p52"/>
          <p:cNvSpPr txBox="1"/>
          <p:nvPr>
            <p:ph idx="6" type="subTitle"/>
          </p:nvPr>
        </p:nvSpPr>
        <p:spPr>
          <a:xfrm>
            <a:off x="5835375" y="2835800"/>
            <a:ext cx="2446500" cy="15876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b="1" i="1" lang="en" sz="2400">
                <a:solidFill>
                  <a:srgbClr val="000000"/>
                </a:solidFill>
                <a:latin typeface="Arial"/>
                <a:ea typeface="Arial"/>
                <a:cs typeface="Arial"/>
                <a:sym typeface="Arial"/>
              </a:rPr>
              <a:t>Forecasting models</a:t>
            </a:r>
            <a:endParaRPr sz="24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7" name="Shape 3967"/>
        <p:cNvGrpSpPr/>
        <p:nvPr/>
      </p:nvGrpSpPr>
      <p:grpSpPr>
        <a:xfrm>
          <a:off x="0" y="0"/>
          <a:ext cx="0" cy="0"/>
          <a:chOff x="0" y="0"/>
          <a:chExt cx="0" cy="0"/>
        </a:xfrm>
      </p:grpSpPr>
      <p:sp>
        <p:nvSpPr>
          <p:cNvPr id="3968" name="Google Shape;3968;p53"/>
          <p:cNvSpPr txBox="1"/>
          <p:nvPr>
            <p:ph idx="6" type="subTitle"/>
          </p:nvPr>
        </p:nvSpPr>
        <p:spPr>
          <a:xfrm>
            <a:off x="4130500" y="1290450"/>
            <a:ext cx="3313500" cy="3841200"/>
          </a:xfrm>
          <a:prstGeom prst="rect">
            <a:avLst/>
          </a:prstGeom>
          <a:solidFill>
            <a:schemeClr val="accent6"/>
          </a:solidFill>
        </p:spPr>
        <p:txBody>
          <a:bodyPr anchorCtr="0" anchor="t" bIns="91425" lIns="91425" spcFirstLastPara="1" rIns="91425" wrap="square" tIns="91425">
            <a:noAutofit/>
          </a:bodyPr>
          <a:lstStyle/>
          <a:p>
            <a:pPr indent="0" lvl="0" marL="0" rtl="0" algn="ctr">
              <a:spcBef>
                <a:spcPts val="0"/>
              </a:spcBef>
              <a:spcAft>
                <a:spcPts val="0"/>
              </a:spcAft>
              <a:buNone/>
            </a:pPr>
            <a:r>
              <a:t/>
            </a:r>
            <a:endParaRPr b="1" i="1" sz="2400">
              <a:solidFill>
                <a:srgbClr val="000000"/>
              </a:solidFill>
              <a:latin typeface="Arial"/>
              <a:ea typeface="Arial"/>
              <a:cs typeface="Arial"/>
              <a:sym typeface="Arial"/>
            </a:endParaRPr>
          </a:p>
          <a:p>
            <a:pPr indent="0" lvl="0" marL="0" rtl="0" algn="ctr">
              <a:spcBef>
                <a:spcPts val="1600"/>
              </a:spcBef>
              <a:spcAft>
                <a:spcPts val="0"/>
              </a:spcAft>
              <a:buNone/>
            </a:pPr>
            <a:r>
              <a:t/>
            </a:r>
            <a:endParaRPr b="1" i="1" sz="2400">
              <a:solidFill>
                <a:srgbClr val="000000"/>
              </a:solidFill>
              <a:latin typeface="Arial"/>
              <a:ea typeface="Arial"/>
              <a:cs typeface="Arial"/>
              <a:sym typeface="Arial"/>
            </a:endParaRPr>
          </a:p>
          <a:p>
            <a:pPr indent="0" lvl="0" marL="0" rtl="0" algn="ctr">
              <a:spcBef>
                <a:spcPts val="1600"/>
              </a:spcBef>
              <a:spcAft>
                <a:spcPts val="0"/>
              </a:spcAft>
              <a:buNone/>
            </a:pPr>
            <a:r>
              <a:t/>
            </a:r>
            <a:endParaRPr b="1" i="1" sz="2400">
              <a:solidFill>
                <a:srgbClr val="000000"/>
              </a:solidFill>
              <a:latin typeface="Arial"/>
              <a:ea typeface="Arial"/>
              <a:cs typeface="Arial"/>
              <a:sym typeface="Arial"/>
            </a:endParaRPr>
          </a:p>
          <a:p>
            <a:pPr indent="0" lvl="0" marL="0" rtl="0" algn="ctr">
              <a:spcBef>
                <a:spcPts val="1600"/>
              </a:spcBef>
              <a:spcAft>
                <a:spcPts val="1600"/>
              </a:spcAft>
              <a:buNone/>
            </a:pPr>
            <a:r>
              <a:rPr b="1" i="1" lang="en" sz="2400">
                <a:solidFill>
                  <a:srgbClr val="000000"/>
                </a:solidFill>
                <a:latin typeface="Arial"/>
                <a:ea typeface="Arial"/>
                <a:cs typeface="Arial"/>
                <a:sym typeface="Arial"/>
              </a:rPr>
              <a:t>Scorecards and dashboards</a:t>
            </a:r>
            <a:endParaRPr sz="2400"/>
          </a:p>
        </p:txBody>
      </p:sp>
      <p:sp>
        <p:nvSpPr>
          <p:cNvPr id="3969" name="Google Shape;3969;p53"/>
          <p:cNvSpPr txBox="1"/>
          <p:nvPr>
            <p:ph idx="4" type="title"/>
          </p:nvPr>
        </p:nvSpPr>
        <p:spPr>
          <a:xfrm>
            <a:off x="628350" y="385950"/>
            <a:ext cx="7887300" cy="904500"/>
          </a:xfrm>
          <a:prstGeom prst="rect">
            <a:avLst/>
          </a:prstGeom>
        </p:spPr>
        <p:txBody>
          <a:bodyPr anchorCtr="0" anchor="ctr" bIns="91425" lIns="91425" spcFirstLastPara="1" rIns="91425" wrap="square" tIns="91425">
            <a:noAutofit/>
          </a:bodyPr>
          <a:lstStyle/>
          <a:p>
            <a:pPr indent="0" lvl="0" marL="0" rtl="0" algn="l">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i="1" lang="en" sz="2000">
                <a:solidFill>
                  <a:srgbClr val="000000"/>
                </a:solidFill>
                <a:latin typeface="Arial"/>
                <a:ea typeface="Arial"/>
                <a:cs typeface="Arial"/>
                <a:sym typeface="Arial"/>
              </a:rPr>
              <a:t>Typical MDSS functions</a:t>
            </a:r>
            <a:r>
              <a:rPr b="0" i="1" lang="en" sz="2000">
                <a:solidFill>
                  <a:srgbClr val="000000"/>
                </a:solidFill>
                <a:latin typeface="Arial"/>
                <a:ea typeface="Arial"/>
                <a:cs typeface="Arial"/>
                <a:sym typeface="Arial"/>
              </a:rPr>
              <a:t> include </a:t>
            </a:r>
            <a:r>
              <a:rPr i="1" lang="en" sz="2000">
                <a:solidFill>
                  <a:srgbClr val="000000"/>
                </a:solidFill>
                <a:latin typeface="Arial"/>
                <a:ea typeface="Arial"/>
                <a:cs typeface="Arial"/>
                <a:sym typeface="Arial"/>
              </a:rPr>
              <a:t>models and tools</a:t>
            </a:r>
            <a:r>
              <a:rPr b="0" i="1" lang="en" sz="2000">
                <a:solidFill>
                  <a:srgbClr val="000000"/>
                </a:solidFill>
                <a:latin typeface="Arial"/>
                <a:ea typeface="Arial"/>
                <a:cs typeface="Arial"/>
                <a:sym typeface="Arial"/>
              </a:rPr>
              <a:t> for: </a:t>
            </a:r>
            <a:endParaRPr b="0" i="1" sz="20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3970" name="Google Shape;3970;p53"/>
          <p:cNvSpPr txBox="1"/>
          <p:nvPr>
            <p:ph type="title"/>
          </p:nvPr>
        </p:nvSpPr>
        <p:spPr>
          <a:xfrm>
            <a:off x="1288800" y="2935100"/>
            <a:ext cx="1627500" cy="3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07</a:t>
            </a:r>
            <a:endParaRPr/>
          </a:p>
        </p:txBody>
      </p:sp>
      <p:sp>
        <p:nvSpPr>
          <p:cNvPr id="3971" name="Google Shape;3971;p53"/>
          <p:cNvSpPr/>
          <p:nvPr/>
        </p:nvSpPr>
        <p:spPr>
          <a:xfrm>
            <a:off x="1831607" y="2092370"/>
            <a:ext cx="541885" cy="541928"/>
          </a:xfrm>
          <a:custGeom>
            <a:rect b="b" l="l" r="r" t="t"/>
            <a:pathLst>
              <a:path extrusionOk="0" h="12761" w="12760">
                <a:moveTo>
                  <a:pt x="6427" y="3592"/>
                </a:moveTo>
                <a:cubicBezTo>
                  <a:pt x="7939" y="3592"/>
                  <a:pt x="9168" y="4821"/>
                  <a:pt x="9168" y="6365"/>
                </a:cubicBezTo>
                <a:cubicBezTo>
                  <a:pt x="9168" y="7846"/>
                  <a:pt x="7908" y="9106"/>
                  <a:pt x="6427" y="9106"/>
                </a:cubicBezTo>
                <a:cubicBezTo>
                  <a:pt x="4883" y="9106"/>
                  <a:pt x="3655" y="7877"/>
                  <a:pt x="3655" y="6365"/>
                </a:cubicBezTo>
                <a:cubicBezTo>
                  <a:pt x="3655" y="4821"/>
                  <a:pt x="4883" y="3592"/>
                  <a:pt x="6427" y="3592"/>
                </a:cubicBezTo>
                <a:close/>
                <a:moveTo>
                  <a:pt x="5829" y="1"/>
                </a:moveTo>
                <a:cubicBezTo>
                  <a:pt x="5356" y="1"/>
                  <a:pt x="5009" y="347"/>
                  <a:pt x="5009" y="852"/>
                </a:cubicBezTo>
                <a:lnTo>
                  <a:pt x="5009" y="1576"/>
                </a:lnTo>
                <a:cubicBezTo>
                  <a:pt x="4631" y="1702"/>
                  <a:pt x="4285" y="1828"/>
                  <a:pt x="3970" y="2017"/>
                </a:cubicBezTo>
                <a:lnTo>
                  <a:pt x="3466" y="1513"/>
                </a:lnTo>
                <a:cubicBezTo>
                  <a:pt x="3308" y="1356"/>
                  <a:pt x="3088" y="1277"/>
                  <a:pt x="2867" y="1277"/>
                </a:cubicBezTo>
                <a:cubicBezTo>
                  <a:pt x="2647" y="1277"/>
                  <a:pt x="2426" y="1356"/>
                  <a:pt x="2269" y="1513"/>
                </a:cubicBezTo>
                <a:lnTo>
                  <a:pt x="1481" y="2301"/>
                </a:lnTo>
                <a:cubicBezTo>
                  <a:pt x="1166" y="2616"/>
                  <a:pt x="1166" y="3151"/>
                  <a:pt x="1481" y="3466"/>
                </a:cubicBezTo>
                <a:lnTo>
                  <a:pt x="2017" y="4002"/>
                </a:lnTo>
                <a:cubicBezTo>
                  <a:pt x="1796" y="4317"/>
                  <a:pt x="1701" y="4664"/>
                  <a:pt x="1575" y="5010"/>
                </a:cubicBezTo>
                <a:lnTo>
                  <a:pt x="819" y="5010"/>
                </a:lnTo>
                <a:cubicBezTo>
                  <a:pt x="347" y="5010"/>
                  <a:pt x="0" y="5357"/>
                  <a:pt x="0" y="5829"/>
                </a:cubicBezTo>
                <a:lnTo>
                  <a:pt x="0" y="6932"/>
                </a:lnTo>
                <a:cubicBezTo>
                  <a:pt x="0" y="7405"/>
                  <a:pt x="347" y="7783"/>
                  <a:pt x="819" y="7783"/>
                </a:cubicBezTo>
                <a:lnTo>
                  <a:pt x="1575" y="7783"/>
                </a:lnTo>
                <a:cubicBezTo>
                  <a:pt x="1701" y="8129"/>
                  <a:pt x="1796" y="8476"/>
                  <a:pt x="2017" y="8791"/>
                </a:cubicBezTo>
                <a:lnTo>
                  <a:pt x="1481" y="9295"/>
                </a:lnTo>
                <a:cubicBezTo>
                  <a:pt x="1166" y="9610"/>
                  <a:pt x="1166" y="10177"/>
                  <a:pt x="1481" y="10492"/>
                </a:cubicBezTo>
                <a:lnTo>
                  <a:pt x="2269" y="11280"/>
                </a:lnTo>
                <a:cubicBezTo>
                  <a:pt x="2426" y="11437"/>
                  <a:pt x="2647" y="11516"/>
                  <a:pt x="2867" y="11516"/>
                </a:cubicBezTo>
                <a:cubicBezTo>
                  <a:pt x="3088" y="11516"/>
                  <a:pt x="3308" y="11437"/>
                  <a:pt x="3466" y="11280"/>
                </a:cubicBezTo>
                <a:lnTo>
                  <a:pt x="3970" y="10776"/>
                </a:lnTo>
                <a:cubicBezTo>
                  <a:pt x="4285" y="10965"/>
                  <a:pt x="4631" y="11091"/>
                  <a:pt x="5009" y="11185"/>
                </a:cubicBezTo>
                <a:lnTo>
                  <a:pt x="5009" y="11941"/>
                </a:lnTo>
                <a:cubicBezTo>
                  <a:pt x="5009" y="12414"/>
                  <a:pt x="5356" y="12760"/>
                  <a:pt x="5829" y="12760"/>
                </a:cubicBezTo>
                <a:lnTo>
                  <a:pt x="6931" y="12760"/>
                </a:lnTo>
                <a:cubicBezTo>
                  <a:pt x="7404" y="12760"/>
                  <a:pt x="7750" y="12414"/>
                  <a:pt x="7750" y="11941"/>
                </a:cubicBezTo>
                <a:lnTo>
                  <a:pt x="7750" y="11185"/>
                </a:lnTo>
                <a:cubicBezTo>
                  <a:pt x="8097" y="11091"/>
                  <a:pt x="8475" y="10965"/>
                  <a:pt x="8790" y="10776"/>
                </a:cubicBezTo>
                <a:lnTo>
                  <a:pt x="9294" y="11280"/>
                </a:lnTo>
                <a:cubicBezTo>
                  <a:pt x="9452" y="11437"/>
                  <a:pt x="9664" y="11516"/>
                  <a:pt x="9877" y="11516"/>
                </a:cubicBezTo>
                <a:cubicBezTo>
                  <a:pt x="10090" y="11516"/>
                  <a:pt x="10302" y="11437"/>
                  <a:pt x="10460" y="11280"/>
                </a:cubicBezTo>
                <a:lnTo>
                  <a:pt x="11247" y="10492"/>
                </a:lnTo>
                <a:cubicBezTo>
                  <a:pt x="11563" y="10177"/>
                  <a:pt x="11563" y="9610"/>
                  <a:pt x="11247" y="9295"/>
                </a:cubicBezTo>
                <a:lnTo>
                  <a:pt x="10743" y="8791"/>
                </a:lnTo>
                <a:cubicBezTo>
                  <a:pt x="10932" y="8476"/>
                  <a:pt x="11058" y="8129"/>
                  <a:pt x="11184" y="7783"/>
                </a:cubicBezTo>
                <a:lnTo>
                  <a:pt x="11941" y="7783"/>
                </a:lnTo>
                <a:cubicBezTo>
                  <a:pt x="12413" y="7783"/>
                  <a:pt x="12760" y="7405"/>
                  <a:pt x="12760" y="6932"/>
                </a:cubicBezTo>
                <a:lnTo>
                  <a:pt x="12760" y="5829"/>
                </a:lnTo>
                <a:cubicBezTo>
                  <a:pt x="12760" y="5325"/>
                  <a:pt x="12350" y="4979"/>
                  <a:pt x="11941" y="4979"/>
                </a:cubicBezTo>
                <a:lnTo>
                  <a:pt x="11184" y="4979"/>
                </a:lnTo>
                <a:cubicBezTo>
                  <a:pt x="11058" y="4632"/>
                  <a:pt x="10932" y="4254"/>
                  <a:pt x="10743" y="3939"/>
                </a:cubicBezTo>
                <a:lnTo>
                  <a:pt x="11247" y="3435"/>
                </a:lnTo>
                <a:cubicBezTo>
                  <a:pt x="11563" y="3120"/>
                  <a:pt x="11563" y="2553"/>
                  <a:pt x="11247" y="2238"/>
                </a:cubicBezTo>
                <a:lnTo>
                  <a:pt x="10460" y="1450"/>
                </a:lnTo>
                <a:cubicBezTo>
                  <a:pt x="10302" y="1293"/>
                  <a:pt x="10090" y="1214"/>
                  <a:pt x="9877" y="1214"/>
                </a:cubicBezTo>
                <a:cubicBezTo>
                  <a:pt x="9664" y="1214"/>
                  <a:pt x="9452" y="1293"/>
                  <a:pt x="9294" y="1450"/>
                </a:cubicBezTo>
                <a:lnTo>
                  <a:pt x="8790" y="1986"/>
                </a:lnTo>
                <a:cubicBezTo>
                  <a:pt x="8475" y="1765"/>
                  <a:pt x="8097" y="1671"/>
                  <a:pt x="7750" y="1545"/>
                </a:cubicBezTo>
                <a:lnTo>
                  <a:pt x="7750" y="852"/>
                </a:lnTo>
                <a:cubicBezTo>
                  <a:pt x="7750" y="379"/>
                  <a:pt x="7404" y="1"/>
                  <a:pt x="6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972" name="Google Shape;3972;p53"/>
          <p:cNvGrpSpPr/>
          <p:nvPr/>
        </p:nvGrpSpPr>
        <p:grpSpPr>
          <a:xfrm>
            <a:off x="5588884" y="1746444"/>
            <a:ext cx="510183" cy="517972"/>
            <a:chOff x="-59400775" y="4084200"/>
            <a:chExt cx="311125" cy="315875"/>
          </a:xfrm>
        </p:grpSpPr>
        <p:sp>
          <p:nvSpPr>
            <p:cNvPr id="3973" name="Google Shape;3973;p53"/>
            <p:cNvSpPr/>
            <p:nvPr/>
          </p:nvSpPr>
          <p:spPr>
            <a:xfrm>
              <a:off x="-59400775" y="4317350"/>
              <a:ext cx="89800" cy="82725"/>
            </a:xfrm>
            <a:custGeom>
              <a:rect b="b" l="l" r="r" t="t"/>
              <a:pathLst>
                <a:path extrusionOk="0" h="3309" w="3592">
                  <a:moveTo>
                    <a:pt x="1796" y="851"/>
                  </a:moveTo>
                  <a:cubicBezTo>
                    <a:pt x="2048" y="851"/>
                    <a:pt x="2237" y="1071"/>
                    <a:pt x="2237" y="1260"/>
                  </a:cubicBezTo>
                  <a:cubicBezTo>
                    <a:pt x="2237" y="1449"/>
                    <a:pt x="2048" y="1701"/>
                    <a:pt x="1796" y="1701"/>
                  </a:cubicBezTo>
                  <a:cubicBezTo>
                    <a:pt x="1576" y="1701"/>
                    <a:pt x="1418" y="1481"/>
                    <a:pt x="1418" y="1260"/>
                  </a:cubicBezTo>
                  <a:cubicBezTo>
                    <a:pt x="1418" y="1008"/>
                    <a:pt x="1576" y="851"/>
                    <a:pt x="1796" y="851"/>
                  </a:cubicBezTo>
                  <a:close/>
                  <a:moveTo>
                    <a:pt x="0" y="0"/>
                  </a:moveTo>
                  <a:lnTo>
                    <a:pt x="0" y="2079"/>
                  </a:lnTo>
                  <a:cubicBezTo>
                    <a:pt x="0" y="2741"/>
                    <a:pt x="536" y="3308"/>
                    <a:pt x="1229" y="3308"/>
                  </a:cubicBezTo>
                  <a:lnTo>
                    <a:pt x="2332" y="3308"/>
                  </a:lnTo>
                  <a:cubicBezTo>
                    <a:pt x="2993" y="3308"/>
                    <a:pt x="3592" y="2741"/>
                    <a:pt x="3592" y="2079"/>
                  </a:cubicBezTo>
                  <a:lnTo>
                    <a:pt x="3592" y="0"/>
                  </a:ln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974" name="Google Shape;3974;p53"/>
            <p:cNvSpPr/>
            <p:nvPr/>
          </p:nvSpPr>
          <p:spPr>
            <a:xfrm>
              <a:off x="-59400000" y="4084200"/>
              <a:ext cx="89825" cy="212700"/>
            </a:xfrm>
            <a:custGeom>
              <a:rect b="b" l="l" r="r" t="t"/>
              <a:pathLst>
                <a:path extrusionOk="0" h="8508" w="3593">
                  <a:moveTo>
                    <a:pt x="1734" y="1607"/>
                  </a:moveTo>
                  <a:cubicBezTo>
                    <a:pt x="1923" y="1607"/>
                    <a:pt x="2175" y="1797"/>
                    <a:pt x="2175" y="2049"/>
                  </a:cubicBezTo>
                  <a:lnTo>
                    <a:pt x="2175" y="7278"/>
                  </a:lnTo>
                  <a:cubicBezTo>
                    <a:pt x="2175" y="7499"/>
                    <a:pt x="1986" y="7656"/>
                    <a:pt x="1734" y="7656"/>
                  </a:cubicBezTo>
                  <a:cubicBezTo>
                    <a:pt x="1513" y="7656"/>
                    <a:pt x="1356" y="7467"/>
                    <a:pt x="1356" y="7278"/>
                  </a:cubicBezTo>
                  <a:lnTo>
                    <a:pt x="1356" y="2049"/>
                  </a:lnTo>
                  <a:cubicBezTo>
                    <a:pt x="1356" y="1797"/>
                    <a:pt x="1545" y="1607"/>
                    <a:pt x="1734" y="1607"/>
                  </a:cubicBezTo>
                  <a:close/>
                  <a:moveTo>
                    <a:pt x="1230" y="1"/>
                  </a:moveTo>
                  <a:cubicBezTo>
                    <a:pt x="568" y="1"/>
                    <a:pt x="1" y="536"/>
                    <a:pt x="1" y="1198"/>
                  </a:cubicBezTo>
                  <a:lnTo>
                    <a:pt x="1" y="8507"/>
                  </a:lnTo>
                  <a:lnTo>
                    <a:pt x="3593" y="8507"/>
                  </a:lnTo>
                  <a:lnTo>
                    <a:pt x="3593" y="1198"/>
                  </a:lnTo>
                  <a:cubicBezTo>
                    <a:pt x="3561" y="536"/>
                    <a:pt x="2994" y="1"/>
                    <a:pt x="23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975" name="Google Shape;3975;p53"/>
            <p:cNvSpPr/>
            <p:nvPr/>
          </p:nvSpPr>
          <p:spPr>
            <a:xfrm>
              <a:off x="-59290500" y="4317350"/>
              <a:ext cx="89800" cy="82725"/>
            </a:xfrm>
            <a:custGeom>
              <a:rect b="b" l="l" r="r" t="t"/>
              <a:pathLst>
                <a:path extrusionOk="0" h="3309" w="3592">
                  <a:moveTo>
                    <a:pt x="1796" y="851"/>
                  </a:moveTo>
                  <a:cubicBezTo>
                    <a:pt x="2048" y="851"/>
                    <a:pt x="2205" y="1071"/>
                    <a:pt x="2205" y="1260"/>
                  </a:cubicBezTo>
                  <a:cubicBezTo>
                    <a:pt x="2205" y="1449"/>
                    <a:pt x="2016" y="1701"/>
                    <a:pt x="1796" y="1701"/>
                  </a:cubicBezTo>
                  <a:cubicBezTo>
                    <a:pt x="1575" y="1701"/>
                    <a:pt x="1386" y="1481"/>
                    <a:pt x="1386" y="1260"/>
                  </a:cubicBezTo>
                  <a:cubicBezTo>
                    <a:pt x="1386" y="1008"/>
                    <a:pt x="1575" y="851"/>
                    <a:pt x="1796" y="851"/>
                  </a:cubicBezTo>
                  <a:close/>
                  <a:moveTo>
                    <a:pt x="0" y="0"/>
                  </a:moveTo>
                  <a:lnTo>
                    <a:pt x="0" y="2079"/>
                  </a:lnTo>
                  <a:cubicBezTo>
                    <a:pt x="0" y="2741"/>
                    <a:pt x="536" y="3308"/>
                    <a:pt x="1260" y="3308"/>
                  </a:cubicBezTo>
                  <a:lnTo>
                    <a:pt x="2363" y="3308"/>
                  </a:lnTo>
                  <a:cubicBezTo>
                    <a:pt x="3025" y="3308"/>
                    <a:pt x="3592" y="2741"/>
                    <a:pt x="3592" y="2079"/>
                  </a:cubicBezTo>
                  <a:lnTo>
                    <a:pt x="3592" y="0"/>
                  </a:ln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976" name="Google Shape;3976;p53"/>
            <p:cNvSpPr/>
            <p:nvPr/>
          </p:nvSpPr>
          <p:spPr>
            <a:xfrm>
              <a:off x="-59290500" y="4084200"/>
              <a:ext cx="89800" cy="212700"/>
            </a:xfrm>
            <a:custGeom>
              <a:rect b="b" l="l" r="r" t="t"/>
              <a:pathLst>
                <a:path extrusionOk="0" h="8508" w="3592">
                  <a:moveTo>
                    <a:pt x="1796" y="1607"/>
                  </a:moveTo>
                  <a:cubicBezTo>
                    <a:pt x="2048" y="1607"/>
                    <a:pt x="2205" y="1797"/>
                    <a:pt x="2205" y="2049"/>
                  </a:cubicBezTo>
                  <a:lnTo>
                    <a:pt x="2205" y="7278"/>
                  </a:lnTo>
                  <a:cubicBezTo>
                    <a:pt x="2205" y="7499"/>
                    <a:pt x="2016" y="7656"/>
                    <a:pt x="1796" y="7656"/>
                  </a:cubicBezTo>
                  <a:cubicBezTo>
                    <a:pt x="1607" y="7656"/>
                    <a:pt x="1386" y="7467"/>
                    <a:pt x="1386" y="7278"/>
                  </a:cubicBezTo>
                  <a:lnTo>
                    <a:pt x="1386" y="2049"/>
                  </a:lnTo>
                  <a:cubicBezTo>
                    <a:pt x="1386" y="1797"/>
                    <a:pt x="1575" y="1607"/>
                    <a:pt x="1796" y="1607"/>
                  </a:cubicBezTo>
                  <a:close/>
                  <a:moveTo>
                    <a:pt x="1260" y="1"/>
                  </a:moveTo>
                  <a:cubicBezTo>
                    <a:pt x="599" y="1"/>
                    <a:pt x="0" y="536"/>
                    <a:pt x="0" y="1198"/>
                  </a:cubicBezTo>
                  <a:lnTo>
                    <a:pt x="0" y="8507"/>
                  </a:lnTo>
                  <a:lnTo>
                    <a:pt x="3592" y="8507"/>
                  </a:lnTo>
                  <a:lnTo>
                    <a:pt x="3592" y="1198"/>
                  </a:lnTo>
                  <a:cubicBezTo>
                    <a:pt x="3592" y="536"/>
                    <a:pt x="3025" y="1"/>
                    <a:pt x="23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977" name="Google Shape;3977;p53"/>
            <p:cNvSpPr/>
            <p:nvPr/>
          </p:nvSpPr>
          <p:spPr>
            <a:xfrm>
              <a:off x="-59181025" y="4317350"/>
              <a:ext cx="89800" cy="82725"/>
            </a:xfrm>
            <a:custGeom>
              <a:rect b="b" l="l" r="r" t="t"/>
              <a:pathLst>
                <a:path extrusionOk="0" h="3309" w="3592">
                  <a:moveTo>
                    <a:pt x="1828" y="851"/>
                  </a:moveTo>
                  <a:cubicBezTo>
                    <a:pt x="2080" y="851"/>
                    <a:pt x="2269" y="1071"/>
                    <a:pt x="2269" y="1260"/>
                  </a:cubicBezTo>
                  <a:cubicBezTo>
                    <a:pt x="2269" y="1449"/>
                    <a:pt x="2080" y="1701"/>
                    <a:pt x="1828" y="1701"/>
                  </a:cubicBezTo>
                  <a:cubicBezTo>
                    <a:pt x="1607" y="1701"/>
                    <a:pt x="1450" y="1481"/>
                    <a:pt x="1450" y="1260"/>
                  </a:cubicBezTo>
                  <a:cubicBezTo>
                    <a:pt x="1450" y="1008"/>
                    <a:pt x="1607" y="851"/>
                    <a:pt x="1828" y="851"/>
                  </a:cubicBezTo>
                  <a:close/>
                  <a:moveTo>
                    <a:pt x="0" y="0"/>
                  </a:moveTo>
                  <a:lnTo>
                    <a:pt x="0" y="2079"/>
                  </a:lnTo>
                  <a:lnTo>
                    <a:pt x="32" y="2079"/>
                  </a:lnTo>
                  <a:cubicBezTo>
                    <a:pt x="32" y="2741"/>
                    <a:pt x="567" y="3308"/>
                    <a:pt x="1261" y="3308"/>
                  </a:cubicBezTo>
                  <a:lnTo>
                    <a:pt x="2363" y="3308"/>
                  </a:lnTo>
                  <a:cubicBezTo>
                    <a:pt x="3025" y="3308"/>
                    <a:pt x="3592" y="2741"/>
                    <a:pt x="3592" y="2079"/>
                  </a:cubicBezTo>
                  <a:lnTo>
                    <a:pt x="3592" y="0"/>
                  </a:ln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978" name="Google Shape;3978;p53"/>
            <p:cNvSpPr/>
            <p:nvPr/>
          </p:nvSpPr>
          <p:spPr>
            <a:xfrm>
              <a:off x="-59179450" y="4084200"/>
              <a:ext cx="89800" cy="212700"/>
            </a:xfrm>
            <a:custGeom>
              <a:rect b="b" l="l" r="r" t="t"/>
              <a:pathLst>
                <a:path extrusionOk="0" h="8508" w="3592">
                  <a:moveTo>
                    <a:pt x="1733" y="1607"/>
                  </a:moveTo>
                  <a:cubicBezTo>
                    <a:pt x="1922" y="1607"/>
                    <a:pt x="2174" y="1797"/>
                    <a:pt x="2174" y="2049"/>
                  </a:cubicBezTo>
                  <a:lnTo>
                    <a:pt x="2174" y="7278"/>
                  </a:lnTo>
                  <a:cubicBezTo>
                    <a:pt x="2174" y="7499"/>
                    <a:pt x="1985" y="7656"/>
                    <a:pt x="1733" y="7656"/>
                  </a:cubicBezTo>
                  <a:cubicBezTo>
                    <a:pt x="1513" y="7656"/>
                    <a:pt x="1355" y="7467"/>
                    <a:pt x="1355" y="7278"/>
                  </a:cubicBezTo>
                  <a:lnTo>
                    <a:pt x="1355" y="2049"/>
                  </a:lnTo>
                  <a:cubicBezTo>
                    <a:pt x="1355" y="1797"/>
                    <a:pt x="1544" y="1607"/>
                    <a:pt x="1733" y="1607"/>
                  </a:cubicBezTo>
                  <a:close/>
                  <a:moveTo>
                    <a:pt x="1229" y="1"/>
                  </a:moveTo>
                  <a:cubicBezTo>
                    <a:pt x="567" y="1"/>
                    <a:pt x="0" y="536"/>
                    <a:pt x="0" y="1198"/>
                  </a:cubicBezTo>
                  <a:lnTo>
                    <a:pt x="0" y="8507"/>
                  </a:lnTo>
                  <a:lnTo>
                    <a:pt x="3592" y="8507"/>
                  </a:lnTo>
                  <a:lnTo>
                    <a:pt x="3592" y="1198"/>
                  </a:lnTo>
                  <a:cubicBezTo>
                    <a:pt x="3560" y="536"/>
                    <a:pt x="2993" y="1"/>
                    <a:pt x="23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grpSp>
      <p:sp>
        <p:nvSpPr>
          <p:cNvPr id="3979" name="Google Shape;3979;p53"/>
          <p:cNvSpPr txBox="1"/>
          <p:nvPr>
            <p:ph idx="3" type="title"/>
          </p:nvPr>
        </p:nvSpPr>
        <p:spPr>
          <a:xfrm>
            <a:off x="5030225" y="2577200"/>
            <a:ext cx="1627500" cy="3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08</a:t>
            </a:r>
            <a:endParaRPr/>
          </a:p>
        </p:txBody>
      </p:sp>
      <p:sp>
        <p:nvSpPr>
          <p:cNvPr id="3980" name="Google Shape;3980;p53"/>
          <p:cNvSpPr txBox="1"/>
          <p:nvPr>
            <p:ph idx="1" type="subTitle"/>
          </p:nvPr>
        </p:nvSpPr>
        <p:spPr>
          <a:xfrm>
            <a:off x="1041725" y="3510525"/>
            <a:ext cx="1874700" cy="13701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b="1" i="1" lang="en" sz="2400">
                <a:solidFill>
                  <a:srgbClr val="000000"/>
                </a:solidFill>
                <a:latin typeface="Arial"/>
                <a:ea typeface="Arial"/>
                <a:cs typeface="Arial"/>
                <a:sym typeface="Arial"/>
              </a:rPr>
              <a:t>Simulation models</a:t>
            </a:r>
            <a:endParaRPr sz="24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84" name="Shape 3984"/>
        <p:cNvGrpSpPr/>
        <p:nvPr/>
      </p:nvGrpSpPr>
      <p:grpSpPr>
        <a:xfrm>
          <a:off x="0" y="0"/>
          <a:ext cx="0" cy="0"/>
          <a:chOff x="0" y="0"/>
          <a:chExt cx="0" cy="0"/>
        </a:xfrm>
      </p:grpSpPr>
      <p:sp>
        <p:nvSpPr>
          <p:cNvPr id="3985" name="Google Shape;3985;p54"/>
          <p:cNvSpPr/>
          <p:nvPr/>
        </p:nvSpPr>
        <p:spPr>
          <a:xfrm>
            <a:off x="4874583" y="1705694"/>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6" name="Google Shape;3986;p54"/>
          <p:cNvSpPr/>
          <p:nvPr/>
        </p:nvSpPr>
        <p:spPr>
          <a:xfrm>
            <a:off x="3484895" y="1705694"/>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7" name="Google Shape;3987;p54"/>
          <p:cNvSpPr/>
          <p:nvPr/>
        </p:nvSpPr>
        <p:spPr>
          <a:xfrm>
            <a:off x="4874583" y="3177600"/>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8" name="Google Shape;3988;p54"/>
          <p:cNvSpPr/>
          <p:nvPr/>
        </p:nvSpPr>
        <p:spPr>
          <a:xfrm>
            <a:off x="3484895" y="3177600"/>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9" name="Google Shape;3989;p54"/>
          <p:cNvSpPr txBox="1"/>
          <p:nvPr>
            <p:ph idx="8" type="title"/>
          </p:nvPr>
        </p:nvSpPr>
        <p:spPr>
          <a:xfrm>
            <a:off x="628350" y="385950"/>
            <a:ext cx="7887300" cy="529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100">
                <a:solidFill>
                  <a:srgbClr val="000000"/>
                </a:solidFill>
                <a:latin typeface="Arial"/>
                <a:ea typeface="Arial"/>
                <a:cs typeface="Arial"/>
                <a:sym typeface="Arial"/>
              </a:rPr>
              <a:t>C</a:t>
            </a:r>
            <a:r>
              <a:rPr lang="en" sz="2100">
                <a:solidFill>
                  <a:srgbClr val="000000"/>
                </a:solidFill>
                <a:latin typeface="Arial"/>
                <a:ea typeface="Arial"/>
                <a:cs typeface="Arial"/>
                <a:sym typeface="Arial"/>
              </a:rPr>
              <a:t>ommon types of issues targeted by MDSS analyses</a:t>
            </a:r>
            <a:endParaRPr sz="2100"/>
          </a:p>
        </p:txBody>
      </p:sp>
      <p:sp>
        <p:nvSpPr>
          <p:cNvPr id="3990" name="Google Shape;3990;p54"/>
          <p:cNvSpPr txBox="1"/>
          <p:nvPr>
            <p:ph type="title"/>
          </p:nvPr>
        </p:nvSpPr>
        <p:spPr>
          <a:xfrm>
            <a:off x="1194580" y="1649925"/>
            <a:ext cx="2080800" cy="3465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i="1" lang="en" sz="2400">
                <a:solidFill>
                  <a:srgbClr val="000000"/>
                </a:solidFill>
                <a:latin typeface="Arial"/>
                <a:ea typeface="Arial"/>
                <a:cs typeface="Arial"/>
                <a:sym typeface="Arial"/>
              </a:rPr>
              <a:t>Market segment analysis</a:t>
            </a:r>
            <a:endParaRPr sz="2400"/>
          </a:p>
        </p:txBody>
      </p:sp>
      <p:sp>
        <p:nvSpPr>
          <p:cNvPr id="3991" name="Google Shape;3991;p54"/>
          <p:cNvSpPr txBox="1"/>
          <p:nvPr>
            <p:ph idx="2" type="title"/>
          </p:nvPr>
        </p:nvSpPr>
        <p:spPr>
          <a:xfrm>
            <a:off x="1194580" y="3116525"/>
            <a:ext cx="2080800" cy="3465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i="1" lang="en" sz="2400">
                <a:solidFill>
                  <a:srgbClr val="000000"/>
                </a:solidFill>
                <a:latin typeface="Arial"/>
                <a:ea typeface="Arial"/>
                <a:cs typeface="Arial"/>
                <a:sym typeface="Arial"/>
              </a:rPr>
              <a:t>Market share analysis</a:t>
            </a:r>
            <a:endParaRPr sz="2400"/>
          </a:p>
        </p:txBody>
      </p:sp>
      <p:sp>
        <p:nvSpPr>
          <p:cNvPr id="3992" name="Google Shape;3992;p54"/>
          <p:cNvSpPr txBox="1"/>
          <p:nvPr>
            <p:ph idx="4" type="title"/>
          </p:nvPr>
        </p:nvSpPr>
        <p:spPr>
          <a:xfrm>
            <a:off x="5868620" y="3116525"/>
            <a:ext cx="2080800" cy="3465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400">
                <a:solidFill>
                  <a:srgbClr val="000000"/>
                </a:solidFill>
                <a:latin typeface="Arial"/>
                <a:ea typeface="Arial"/>
                <a:cs typeface="Arial"/>
                <a:sym typeface="Arial"/>
              </a:rPr>
              <a:t>Cost </a:t>
            </a:r>
            <a:r>
              <a:rPr i="1" lang="en" sz="2400">
                <a:solidFill>
                  <a:srgbClr val="000000"/>
                </a:solidFill>
                <a:latin typeface="Arial"/>
                <a:ea typeface="Arial"/>
                <a:cs typeface="Arial"/>
                <a:sym typeface="Arial"/>
              </a:rPr>
              <a:t>analysis</a:t>
            </a:r>
            <a:endParaRPr sz="2400"/>
          </a:p>
        </p:txBody>
      </p:sp>
      <p:sp>
        <p:nvSpPr>
          <p:cNvPr id="3993" name="Google Shape;3993;p54"/>
          <p:cNvSpPr txBox="1"/>
          <p:nvPr>
            <p:ph idx="6" type="title"/>
          </p:nvPr>
        </p:nvSpPr>
        <p:spPr>
          <a:xfrm>
            <a:off x="5868620" y="1649925"/>
            <a:ext cx="2080800" cy="3465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i="1" lang="en" sz="2400">
                <a:solidFill>
                  <a:srgbClr val="000000"/>
                </a:solidFill>
                <a:latin typeface="Arial"/>
                <a:ea typeface="Arial"/>
                <a:cs typeface="Arial"/>
                <a:sym typeface="Arial"/>
              </a:rPr>
              <a:t>Pricing analysis</a:t>
            </a:r>
            <a:endParaRPr sz="2400"/>
          </a:p>
        </p:txBody>
      </p:sp>
      <p:grpSp>
        <p:nvGrpSpPr>
          <p:cNvPr id="3994" name="Google Shape;3994;p54"/>
          <p:cNvGrpSpPr/>
          <p:nvPr/>
        </p:nvGrpSpPr>
        <p:grpSpPr>
          <a:xfrm>
            <a:off x="3691079" y="1886261"/>
            <a:ext cx="367933" cy="419176"/>
            <a:chOff x="4645650" y="3962900"/>
            <a:chExt cx="259950" cy="296175"/>
          </a:xfrm>
        </p:grpSpPr>
        <p:sp>
          <p:nvSpPr>
            <p:cNvPr id="3995" name="Google Shape;3995;p54"/>
            <p:cNvSpPr/>
            <p:nvPr/>
          </p:nvSpPr>
          <p:spPr>
            <a:xfrm>
              <a:off x="4853600" y="4155100"/>
              <a:ext cx="52000" cy="103975"/>
            </a:xfrm>
            <a:custGeom>
              <a:rect b="b" l="l" r="r" t="t"/>
              <a:pathLst>
                <a:path extrusionOk="0" h="4159" w="2080">
                  <a:moveTo>
                    <a:pt x="0" y="0"/>
                  </a:moveTo>
                  <a:lnTo>
                    <a:pt x="0" y="4159"/>
                  </a:lnTo>
                  <a:lnTo>
                    <a:pt x="1733" y="4159"/>
                  </a:lnTo>
                  <a:cubicBezTo>
                    <a:pt x="1922" y="4159"/>
                    <a:pt x="2079" y="4001"/>
                    <a:pt x="2079" y="3812"/>
                  </a:cubicBezTo>
                  <a:lnTo>
                    <a:pt x="2079" y="1733"/>
                  </a:lnTo>
                  <a:cubicBezTo>
                    <a:pt x="2079" y="788"/>
                    <a:pt x="1292" y="0"/>
                    <a:pt x="3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6" name="Google Shape;3996;p54"/>
            <p:cNvSpPr/>
            <p:nvPr/>
          </p:nvSpPr>
          <p:spPr>
            <a:xfrm>
              <a:off x="4714975" y="4155100"/>
              <a:ext cx="121300" cy="50625"/>
            </a:xfrm>
            <a:custGeom>
              <a:rect b="b" l="l" r="r" t="t"/>
              <a:pathLst>
                <a:path extrusionOk="0" h="2025" w="4852">
                  <a:moveTo>
                    <a:pt x="0" y="0"/>
                  </a:moveTo>
                  <a:lnTo>
                    <a:pt x="0" y="1481"/>
                  </a:lnTo>
                  <a:cubicBezTo>
                    <a:pt x="772" y="1843"/>
                    <a:pt x="1599" y="2024"/>
                    <a:pt x="2426" y="2024"/>
                  </a:cubicBezTo>
                  <a:cubicBezTo>
                    <a:pt x="3253" y="2024"/>
                    <a:pt x="4080" y="1843"/>
                    <a:pt x="4852" y="1481"/>
                  </a:cubicBezTo>
                  <a:lnTo>
                    <a:pt x="4852" y="0"/>
                  </a:lnTo>
                  <a:lnTo>
                    <a:pt x="4789" y="0"/>
                  </a:lnTo>
                  <a:cubicBezTo>
                    <a:pt x="4348" y="410"/>
                    <a:pt x="3781" y="693"/>
                    <a:pt x="3119" y="693"/>
                  </a:cubicBezTo>
                  <a:lnTo>
                    <a:pt x="1733" y="693"/>
                  </a:lnTo>
                  <a:cubicBezTo>
                    <a:pt x="1071" y="693"/>
                    <a:pt x="473" y="410"/>
                    <a:pt x="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7" name="Google Shape;3997;p54"/>
            <p:cNvSpPr/>
            <p:nvPr/>
          </p:nvSpPr>
          <p:spPr>
            <a:xfrm>
              <a:off x="4714975" y="4211025"/>
              <a:ext cx="121300" cy="48050"/>
            </a:xfrm>
            <a:custGeom>
              <a:rect b="b" l="l" r="r" t="t"/>
              <a:pathLst>
                <a:path extrusionOk="0" h="1922" w="4852">
                  <a:moveTo>
                    <a:pt x="0" y="0"/>
                  </a:moveTo>
                  <a:lnTo>
                    <a:pt x="0" y="1922"/>
                  </a:lnTo>
                  <a:lnTo>
                    <a:pt x="4852" y="1922"/>
                  </a:lnTo>
                  <a:lnTo>
                    <a:pt x="4852" y="0"/>
                  </a:lnTo>
                  <a:cubicBezTo>
                    <a:pt x="4080" y="315"/>
                    <a:pt x="3253" y="473"/>
                    <a:pt x="2426" y="473"/>
                  </a:cubicBezTo>
                  <a:cubicBezTo>
                    <a:pt x="1599" y="473"/>
                    <a:pt x="772" y="315"/>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8" name="Google Shape;3998;p54"/>
            <p:cNvSpPr/>
            <p:nvPr/>
          </p:nvSpPr>
          <p:spPr>
            <a:xfrm>
              <a:off x="4645650" y="4154300"/>
              <a:ext cx="52025" cy="104775"/>
            </a:xfrm>
            <a:custGeom>
              <a:rect b="b" l="l" r="r" t="t"/>
              <a:pathLst>
                <a:path extrusionOk="0" h="4191" w="2081">
                  <a:moveTo>
                    <a:pt x="1734" y="1"/>
                  </a:moveTo>
                  <a:cubicBezTo>
                    <a:pt x="757" y="32"/>
                    <a:pt x="1" y="757"/>
                    <a:pt x="1" y="1765"/>
                  </a:cubicBezTo>
                  <a:lnTo>
                    <a:pt x="1" y="3844"/>
                  </a:lnTo>
                  <a:cubicBezTo>
                    <a:pt x="1" y="4033"/>
                    <a:pt x="158" y="4191"/>
                    <a:pt x="379" y="4191"/>
                  </a:cubicBezTo>
                  <a:lnTo>
                    <a:pt x="2080" y="4191"/>
                  </a:lnTo>
                  <a:lnTo>
                    <a:pt x="208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9" name="Google Shape;3999;p54"/>
            <p:cNvSpPr/>
            <p:nvPr/>
          </p:nvSpPr>
          <p:spPr>
            <a:xfrm>
              <a:off x="4722850" y="4049550"/>
              <a:ext cx="103975" cy="105575"/>
            </a:xfrm>
            <a:custGeom>
              <a:rect b="b" l="l" r="r" t="t"/>
              <a:pathLst>
                <a:path extrusionOk="0" h="4223" w="4159">
                  <a:moveTo>
                    <a:pt x="2080" y="1"/>
                  </a:moveTo>
                  <a:cubicBezTo>
                    <a:pt x="1765" y="442"/>
                    <a:pt x="1260" y="694"/>
                    <a:pt x="693" y="694"/>
                  </a:cubicBezTo>
                  <a:lnTo>
                    <a:pt x="0" y="694"/>
                  </a:lnTo>
                  <a:lnTo>
                    <a:pt x="0" y="3498"/>
                  </a:lnTo>
                  <a:cubicBezTo>
                    <a:pt x="347" y="3939"/>
                    <a:pt x="851" y="4222"/>
                    <a:pt x="1418" y="4222"/>
                  </a:cubicBezTo>
                  <a:lnTo>
                    <a:pt x="2804" y="4222"/>
                  </a:lnTo>
                  <a:cubicBezTo>
                    <a:pt x="3340" y="4222"/>
                    <a:pt x="3844" y="3939"/>
                    <a:pt x="4159" y="3498"/>
                  </a:cubicBezTo>
                  <a:lnTo>
                    <a:pt x="4159" y="694"/>
                  </a:lnTo>
                  <a:lnTo>
                    <a:pt x="3466" y="694"/>
                  </a:lnTo>
                  <a:cubicBezTo>
                    <a:pt x="2899" y="694"/>
                    <a:pt x="2395" y="442"/>
                    <a:pt x="20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0" name="Google Shape;4000;p54"/>
            <p:cNvSpPr/>
            <p:nvPr/>
          </p:nvSpPr>
          <p:spPr>
            <a:xfrm>
              <a:off x="4678725" y="3962900"/>
              <a:ext cx="190650" cy="174100"/>
            </a:xfrm>
            <a:custGeom>
              <a:rect b="b" l="l" r="r" t="t"/>
              <a:pathLst>
                <a:path extrusionOk="0" h="6964" w="7626">
                  <a:moveTo>
                    <a:pt x="3813" y="1"/>
                  </a:moveTo>
                  <a:cubicBezTo>
                    <a:pt x="1734" y="1"/>
                    <a:pt x="1" y="1702"/>
                    <a:pt x="1" y="3813"/>
                  </a:cubicBezTo>
                  <a:lnTo>
                    <a:pt x="1" y="5955"/>
                  </a:lnTo>
                  <a:lnTo>
                    <a:pt x="64" y="5955"/>
                  </a:lnTo>
                  <a:cubicBezTo>
                    <a:pt x="64" y="6522"/>
                    <a:pt x="537" y="6964"/>
                    <a:pt x="1104" y="6964"/>
                  </a:cubicBezTo>
                  <a:lnTo>
                    <a:pt x="1104" y="3813"/>
                  </a:lnTo>
                  <a:cubicBezTo>
                    <a:pt x="1104" y="3624"/>
                    <a:pt x="1261" y="3467"/>
                    <a:pt x="1450" y="3467"/>
                  </a:cubicBezTo>
                  <a:lnTo>
                    <a:pt x="2458" y="3467"/>
                  </a:lnTo>
                  <a:cubicBezTo>
                    <a:pt x="3057" y="3467"/>
                    <a:pt x="3498" y="2994"/>
                    <a:pt x="3498" y="2427"/>
                  </a:cubicBezTo>
                  <a:lnTo>
                    <a:pt x="3498" y="1734"/>
                  </a:lnTo>
                  <a:cubicBezTo>
                    <a:pt x="3498" y="1545"/>
                    <a:pt x="3656" y="1387"/>
                    <a:pt x="3845" y="1387"/>
                  </a:cubicBezTo>
                  <a:cubicBezTo>
                    <a:pt x="4034" y="1387"/>
                    <a:pt x="4191" y="1545"/>
                    <a:pt x="4191" y="1734"/>
                  </a:cubicBezTo>
                  <a:lnTo>
                    <a:pt x="4191" y="2427"/>
                  </a:lnTo>
                  <a:cubicBezTo>
                    <a:pt x="4191" y="3025"/>
                    <a:pt x="4664" y="3467"/>
                    <a:pt x="5231" y="3467"/>
                  </a:cubicBezTo>
                  <a:lnTo>
                    <a:pt x="6239" y="3467"/>
                  </a:lnTo>
                  <a:cubicBezTo>
                    <a:pt x="6459" y="3467"/>
                    <a:pt x="6617" y="3624"/>
                    <a:pt x="6617" y="3813"/>
                  </a:cubicBezTo>
                  <a:lnTo>
                    <a:pt x="6617" y="6964"/>
                  </a:lnTo>
                  <a:cubicBezTo>
                    <a:pt x="7184" y="6964"/>
                    <a:pt x="7625" y="6491"/>
                    <a:pt x="7625" y="5955"/>
                  </a:cubicBezTo>
                  <a:lnTo>
                    <a:pt x="7625" y="3813"/>
                  </a:lnTo>
                  <a:cubicBezTo>
                    <a:pt x="7625" y="1734"/>
                    <a:pt x="5924" y="1"/>
                    <a:pt x="38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01" name="Google Shape;4001;p54"/>
          <p:cNvGrpSpPr/>
          <p:nvPr/>
        </p:nvGrpSpPr>
        <p:grpSpPr>
          <a:xfrm>
            <a:off x="5080779" y="1886261"/>
            <a:ext cx="367933" cy="419176"/>
            <a:chOff x="4645650" y="3962900"/>
            <a:chExt cx="259950" cy="296175"/>
          </a:xfrm>
        </p:grpSpPr>
        <p:sp>
          <p:nvSpPr>
            <p:cNvPr id="4002" name="Google Shape;4002;p54"/>
            <p:cNvSpPr/>
            <p:nvPr/>
          </p:nvSpPr>
          <p:spPr>
            <a:xfrm>
              <a:off x="4853600" y="4155100"/>
              <a:ext cx="52000" cy="103975"/>
            </a:xfrm>
            <a:custGeom>
              <a:rect b="b" l="l" r="r" t="t"/>
              <a:pathLst>
                <a:path extrusionOk="0" h="4159" w="2080">
                  <a:moveTo>
                    <a:pt x="0" y="0"/>
                  </a:moveTo>
                  <a:lnTo>
                    <a:pt x="0" y="4159"/>
                  </a:lnTo>
                  <a:lnTo>
                    <a:pt x="1733" y="4159"/>
                  </a:lnTo>
                  <a:cubicBezTo>
                    <a:pt x="1922" y="4159"/>
                    <a:pt x="2079" y="4001"/>
                    <a:pt x="2079" y="3812"/>
                  </a:cubicBezTo>
                  <a:lnTo>
                    <a:pt x="2079" y="1733"/>
                  </a:lnTo>
                  <a:cubicBezTo>
                    <a:pt x="2079" y="788"/>
                    <a:pt x="1292" y="0"/>
                    <a:pt x="3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3" name="Google Shape;4003;p54"/>
            <p:cNvSpPr/>
            <p:nvPr/>
          </p:nvSpPr>
          <p:spPr>
            <a:xfrm>
              <a:off x="4714975" y="4155100"/>
              <a:ext cx="121300" cy="50625"/>
            </a:xfrm>
            <a:custGeom>
              <a:rect b="b" l="l" r="r" t="t"/>
              <a:pathLst>
                <a:path extrusionOk="0" h="2025" w="4852">
                  <a:moveTo>
                    <a:pt x="0" y="0"/>
                  </a:moveTo>
                  <a:lnTo>
                    <a:pt x="0" y="1481"/>
                  </a:lnTo>
                  <a:cubicBezTo>
                    <a:pt x="772" y="1843"/>
                    <a:pt x="1599" y="2024"/>
                    <a:pt x="2426" y="2024"/>
                  </a:cubicBezTo>
                  <a:cubicBezTo>
                    <a:pt x="3253" y="2024"/>
                    <a:pt x="4080" y="1843"/>
                    <a:pt x="4852" y="1481"/>
                  </a:cubicBezTo>
                  <a:lnTo>
                    <a:pt x="4852" y="0"/>
                  </a:lnTo>
                  <a:lnTo>
                    <a:pt x="4789" y="0"/>
                  </a:lnTo>
                  <a:cubicBezTo>
                    <a:pt x="4348" y="410"/>
                    <a:pt x="3781" y="693"/>
                    <a:pt x="3119" y="693"/>
                  </a:cubicBezTo>
                  <a:lnTo>
                    <a:pt x="1733" y="693"/>
                  </a:lnTo>
                  <a:cubicBezTo>
                    <a:pt x="1071" y="693"/>
                    <a:pt x="473" y="410"/>
                    <a:pt x="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4" name="Google Shape;4004;p54"/>
            <p:cNvSpPr/>
            <p:nvPr/>
          </p:nvSpPr>
          <p:spPr>
            <a:xfrm>
              <a:off x="4714975" y="4211025"/>
              <a:ext cx="121300" cy="48050"/>
            </a:xfrm>
            <a:custGeom>
              <a:rect b="b" l="l" r="r" t="t"/>
              <a:pathLst>
                <a:path extrusionOk="0" h="1922" w="4852">
                  <a:moveTo>
                    <a:pt x="0" y="0"/>
                  </a:moveTo>
                  <a:lnTo>
                    <a:pt x="0" y="1922"/>
                  </a:lnTo>
                  <a:lnTo>
                    <a:pt x="4852" y="1922"/>
                  </a:lnTo>
                  <a:lnTo>
                    <a:pt x="4852" y="0"/>
                  </a:lnTo>
                  <a:cubicBezTo>
                    <a:pt x="4080" y="315"/>
                    <a:pt x="3253" y="473"/>
                    <a:pt x="2426" y="473"/>
                  </a:cubicBezTo>
                  <a:cubicBezTo>
                    <a:pt x="1599" y="473"/>
                    <a:pt x="772" y="315"/>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5" name="Google Shape;4005;p54"/>
            <p:cNvSpPr/>
            <p:nvPr/>
          </p:nvSpPr>
          <p:spPr>
            <a:xfrm>
              <a:off x="4645650" y="4154300"/>
              <a:ext cx="52025" cy="104775"/>
            </a:xfrm>
            <a:custGeom>
              <a:rect b="b" l="l" r="r" t="t"/>
              <a:pathLst>
                <a:path extrusionOk="0" h="4191" w="2081">
                  <a:moveTo>
                    <a:pt x="1734" y="1"/>
                  </a:moveTo>
                  <a:cubicBezTo>
                    <a:pt x="757" y="32"/>
                    <a:pt x="1" y="757"/>
                    <a:pt x="1" y="1765"/>
                  </a:cubicBezTo>
                  <a:lnTo>
                    <a:pt x="1" y="3844"/>
                  </a:lnTo>
                  <a:cubicBezTo>
                    <a:pt x="1" y="4033"/>
                    <a:pt x="158" y="4191"/>
                    <a:pt x="379" y="4191"/>
                  </a:cubicBezTo>
                  <a:lnTo>
                    <a:pt x="2080" y="4191"/>
                  </a:lnTo>
                  <a:lnTo>
                    <a:pt x="208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6" name="Google Shape;4006;p54"/>
            <p:cNvSpPr/>
            <p:nvPr/>
          </p:nvSpPr>
          <p:spPr>
            <a:xfrm>
              <a:off x="4722850" y="4049550"/>
              <a:ext cx="103975" cy="105575"/>
            </a:xfrm>
            <a:custGeom>
              <a:rect b="b" l="l" r="r" t="t"/>
              <a:pathLst>
                <a:path extrusionOk="0" h="4223" w="4159">
                  <a:moveTo>
                    <a:pt x="2080" y="1"/>
                  </a:moveTo>
                  <a:cubicBezTo>
                    <a:pt x="1765" y="442"/>
                    <a:pt x="1260" y="694"/>
                    <a:pt x="693" y="694"/>
                  </a:cubicBezTo>
                  <a:lnTo>
                    <a:pt x="0" y="694"/>
                  </a:lnTo>
                  <a:lnTo>
                    <a:pt x="0" y="3498"/>
                  </a:lnTo>
                  <a:cubicBezTo>
                    <a:pt x="347" y="3939"/>
                    <a:pt x="851" y="4222"/>
                    <a:pt x="1418" y="4222"/>
                  </a:cubicBezTo>
                  <a:lnTo>
                    <a:pt x="2804" y="4222"/>
                  </a:lnTo>
                  <a:cubicBezTo>
                    <a:pt x="3340" y="4222"/>
                    <a:pt x="3844" y="3939"/>
                    <a:pt x="4159" y="3498"/>
                  </a:cubicBezTo>
                  <a:lnTo>
                    <a:pt x="4159" y="694"/>
                  </a:lnTo>
                  <a:lnTo>
                    <a:pt x="3466" y="694"/>
                  </a:lnTo>
                  <a:cubicBezTo>
                    <a:pt x="2899" y="694"/>
                    <a:pt x="2395" y="442"/>
                    <a:pt x="20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7" name="Google Shape;4007;p54"/>
            <p:cNvSpPr/>
            <p:nvPr/>
          </p:nvSpPr>
          <p:spPr>
            <a:xfrm>
              <a:off x="4678725" y="3962900"/>
              <a:ext cx="190650" cy="174100"/>
            </a:xfrm>
            <a:custGeom>
              <a:rect b="b" l="l" r="r" t="t"/>
              <a:pathLst>
                <a:path extrusionOk="0" h="6964" w="7626">
                  <a:moveTo>
                    <a:pt x="3813" y="1"/>
                  </a:moveTo>
                  <a:cubicBezTo>
                    <a:pt x="1734" y="1"/>
                    <a:pt x="1" y="1702"/>
                    <a:pt x="1" y="3813"/>
                  </a:cubicBezTo>
                  <a:lnTo>
                    <a:pt x="1" y="5955"/>
                  </a:lnTo>
                  <a:lnTo>
                    <a:pt x="64" y="5955"/>
                  </a:lnTo>
                  <a:cubicBezTo>
                    <a:pt x="64" y="6522"/>
                    <a:pt x="537" y="6964"/>
                    <a:pt x="1104" y="6964"/>
                  </a:cubicBezTo>
                  <a:lnTo>
                    <a:pt x="1104" y="3813"/>
                  </a:lnTo>
                  <a:cubicBezTo>
                    <a:pt x="1104" y="3624"/>
                    <a:pt x="1261" y="3467"/>
                    <a:pt x="1450" y="3467"/>
                  </a:cubicBezTo>
                  <a:lnTo>
                    <a:pt x="2458" y="3467"/>
                  </a:lnTo>
                  <a:cubicBezTo>
                    <a:pt x="3057" y="3467"/>
                    <a:pt x="3498" y="2994"/>
                    <a:pt x="3498" y="2427"/>
                  </a:cubicBezTo>
                  <a:lnTo>
                    <a:pt x="3498" y="1734"/>
                  </a:lnTo>
                  <a:cubicBezTo>
                    <a:pt x="3498" y="1545"/>
                    <a:pt x="3656" y="1387"/>
                    <a:pt x="3845" y="1387"/>
                  </a:cubicBezTo>
                  <a:cubicBezTo>
                    <a:pt x="4034" y="1387"/>
                    <a:pt x="4191" y="1545"/>
                    <a:pt x="4191" y="1734"/>
                  </a:cubicBezTo>
                  <a:lnTo>
                    <a:pt x="4191" y="2427"/>
                  </a:lnTo>
                  <a:cubicBezTo>
                    <a:pt x="4191" y="3025"/>
                    <a:pt x="4664" y="3467"/>
                    <a:pt x="5231" y="3467"/>
                  </a:cubicBezTo>
                  <a:lnTo>
                    <a:pt x="6239" y="3467"/>
                  </a:lnTo>
                  <a:cubicBezTo>
                    <a:pt x="6459" y="3467"/>
                    <a:pt x="6617" y="3624"/>
                    <a:pt x="6617" y="3813"/>
                  </a:cubicBezTo>
                  <a:lnTo>
                    <a:pt x="6617" y="6964"/>
                  </a:lnTo>
                  <a:cubicBezTo>
                    <a:pt x="7184" y="6964"/>
                    <a:pt x="7625" y="6491"/>
                    <a:pt x="7625" y="5955"/>
                  </a:cubicBezTo>
                  <a:lnTo>
                    <a:pt x="7625" y="3813"/>
                  </a:lnTo>
                  <a:cubicBezTo>
                    <a:pt x="7625" y="1734"/>
                    <a:pt x="5924" y="1"/>
                    <a:pt x="38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08" name="Google Shape;4008;p54"/>
          <p:cNvGrpSpPr/>
          <p:nvPr/>
        </p:nvGrpSpPr>
        <p:grpSpPr>
          <a:xfrm>
            <a:off x="3691091" y="3358727"/>
            <a:ext cx="367898" cy="418044"/>
            <a:chOff x="5736525" y="3963700"/>
            <a:chExt cx="259925" cy="295375"/>
          </a:xfrm>
        </p:grpSpPr>
        <p:sp>
          <p:nvSpPr>
            <p:cNvPr id="4009" name="Google Shape;4009;p54"/>
            <p:cNvSpPr/>
            <p:nvPr/>
          </p:nvSpPr>
          <p:spPr>
            <a:xfrm>
              <a:off x="5736525" y="4153525"/>
              <a:ext cx="121300" cy="105550"/>
            </a:xfrm>
            <a:custGeom>
              <a:rect b="b" l="l" r="r" t="t"/>
              <a:pathLst>
                <a:path extrusionOk="0" h="4222" w="4852">
                  <a:moveTo>
                    <a:pt x="1733" y="0"/>
                  </a:moveTo>
                  <a:cubicBezTo>
                    <a:pt x="788" y="0"/>
                    <a:pt x="0" y="788"/>
                    <a:pt x="0" y="1733"/>
                  </a:cubicBezTo>
                  <a:lnTo>
                    <a:pt x="0" y="3875"/>
                  </a:lnTo>
                  <a:cubicBezTo>
                    <a:pt x="0" y="4064"/>
                    <a:pt x="158" y="4222"/>
                    <a:pt x="378" y="4222"/>
                  </a:cubicBezTo>
                  <a:lnTo>
                    <a:pt x="4852" y="4222"/>
                  </a:lnTo>
                  <a:lnTo>
                    <a:pt x="4852" y="2584"/>
                  </a:lnTo>
                  <a:lnTo>
                    <a:pt x="230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0" name="Google Shape;4010;p54"/>
            <p:cNvSpPr/>
            <p:nvPr/>
          </p:nvSpPr>
          <p:spPr>
            <a:xfrm>
              <a:off x="5833400" y="4168475"/>
              <a:ext cx="66975" cy="33900"/>
            </a:xfrm>
            <a:custGeom>
              <a:rect b="b" l="l" r="r" t="t"/>
              <a:pathLst>
                <a:path extrusionOk="0" h="1356" w="2679">
                  <a:moveTo>
                    <a:pt x="2678" y="1"/>
                  </a:moveTo>
                  <a:lnTo>
                    <a:pt x="2678" y="1"/>
                  </a:lnTo>
                  <a:cubicBezTo>
                    <a:pt x="2458" y="32"/>
                    <a:pt x="2237" y="127"/>
                    <a:pt x="1985" y="127"/>
                  </a:cubicBezTo>
                  <a:lnTo>
                    <a:pt x="662" y="127"/>
                  </a:lnTo>
                  <a:cubicBezTo>
                    <a:pt x="441" y="127"/>
                    <a:pt x="221" y="95"/>
                    <a:pt x="0" y="1"/>
                  </a:cubicBezTo>
                  <a:lnTo>
                    <a:pt x="0" y="1"/>
                  </a:lnTo>
                  <a:lnTo>
                    <a:pt x="1323" y="1355"/>
                  </a:lnTo>
                  <a:lnTo>
                    <a:pt x="267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1" name="Google Shape;4011;p54"/>
            <p:cNvSpPr/>
            <p:nvPr/>
          </p:nvSpPr>
          <p:spPr>
            <a:xfrm>
              <a:off x="5875925" y="4153525"/>
              <a:ext cx="120525" cy="105550"/>
            </a:xfrm>
            <a:custGeom>
              <a:rect b="b" l="l" r="r" t="t"/>
              <a:pathLst>
                <a:path extrusionOk="0" h="4222" w="4821">
                  <a:moveTo>
                    <a:pt x="2426" y="2048"/>
                  </a:moveTo>
                  <a:cubicBezTo>
                    <a:pt x="2615" y="2048"/>
                    <a:pt x="2773" y="2205"/>
                    <a:pt x="2773" y="2426"/>
                  </a:cubicBezTo>
                  <a:cubicBezTo>
                    <a:pt x="2773" y="2615"/>
                    <a:pt x="2615" y="2773"/>
                    <a:pt x="2426" y="2773"/>
                  </a:cubicBezTo>
                  <a:lnTo>
                    <a:pt x="1733" y="2773"/>
                  </a:lnTo>
                  <a:cubicBezTo>
                    <a:pt x="1513" y="2773"/>
                    <a:pt x="1355" y="2615"/>
                    <a:pt x="1355" y="2426"/>
                  </a:cubicBezTo>
                  <a:cubicBezTo>
                    <a:pt x="1355" y="2205"/>
                    <a:pt x="1513" y="2048"/>
                    <a:pt x="1733" y="2048"/>
                  </a:cubicBezTo>
                  <a:close/>
                  <a:moveTo>
                    <a:pt x="2552" y="0"/>
                  </a:moveTo>
                  <a:lnTo>
                    <a:pt x="1" y="2584"/>
                  </a:lnTo>
                  <a:lnTo>
                    <a:pt x="1" y="4222"/>
                  </a:lnTo>
                  <a:lnTo>
                    <a:pt x="4474" y="4222"/>
                  </a:lnTo>
                  <a:cubicBezTo>
                    <a:pt x="4663" y="4222"/>
                    <a:pt x="4821" y="4064"/>
                    <a:pt x="4821" y="3875"/>
                  </a:cubicBezTo>
                  <a:lnTo>
                    <a:pt x="4821" y="1733"/>
                  </a:lnTo>
                  <a:cubicBezTo>
                    <a:pt x="4821" y="788"/>
                    <a:pt x="4033" y="0"/>
                    <a:pt x="30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2" name="Google Shape;4012;p54"/>
            <p:cNvSpPr/>
            <p:nvPr/>
          </p:nvSpPr>
          <p:spPr>
            <a:xfrm>
              <a:off x="5754625" y="3963700"/>
              <a:ext cx="224500" cy="154400"/>
            </a:xfrm>
            <a:custGeom>
              <a:rect b="b" l="l" r="r" t="t"/>
              <a:pathLst>
                <a:path extrusionOk="0" h="6176" w="8980">
                  <a:moveTo>
                    <a:pt x="3120" y="1"/>
                  </a:moveTo>
                  <a:cubicBezTo>
                    <a:pt x="1387" y="1"/>
                    <a:pt x="1" y="1418"/>
                    <a:pt x="1" y="3119"/>
                  </a:cubicBezTo>
                  <a:lnTo>
                    <a:pt x="1" y="4506"/>
                  </a:lnTo>
                  <a:cubicBezTo>
                    <a:pt x="1" y="5325"/>
                    <a:pt x="568" y="6018"/>
                    <a:pt x="1355" y="6175"/>
                  </a:cubicBezTo>
                  <a:lnTo>
                    <a:pt x="1355" y="2773"/>
                  </a:lnTo>
                  <a:lnTo>
                    <a:pt x="1009" y="2773"/>
                  </a:lnTo>
                  <a:cubicBezTo>
                    <a:pt x="914" y="2773"/>
                    <a:pt x="820" y="2804"/>
                    <a:pt x="694" y="2804"/>
                  </a:cubicBezTo>
                  <a:cubicBezTo>
                    <a:pt x="851" y="1607"/>
                    <a:pt x="1860" y="662"/>
                    <a:pt x="3120" y="662"/>
                  </a:cubicBezTo>
                  <a:lnTo>
                    <a:pt x="5861" y="662"/>
                  </a:lnTo>
                  <a:cubicBezTo>
                    <a:pt x="7089" y="662"/>
                    <a:pt x="8098" y="1607"/>
                    <a:pt x="8255" y="2804"/>
                  </a:cubicBezTo>
                  <a:cubicBezTo>
                    <a:pt x="8161" y="2773"/>
                    <a:pt x="8066" y="2773"/>
                    <a:pt x="7940" y="2773"/>
                  </a:cubicBezTo>
                  <a:lnTo>
                    <a:pt x="7593" y="2773"/>
                  </a:lnTo>
                  <a:lnTo>
                    <a:pt x="7593" y="6175"/>
                  </a:lnTo>
                  <a:cubicBezTo>
                    <a:pt x="8381" y="6018"/>
                    <a:pt x="8980" y="5325"/>
                    <a:pt x="8980" y="4506"/>
                  </a:cubicBezTo>
                  <a:lnTo>
                    <a:pt x="8980" y="3119"/>
                  </a:lnTo>
                  <a:cubicBezTo>
                    <a:pt x="8980" y="1387"/>
                    <a:pt x="7562" y="1"/>
                    <a:pt x="58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3" name="Google Shape;4013;p54"/>
            <p:cNvSpPr/>
            <p:nvPr/>
          </p:nvSpPr>
          <p:spPr>
            <a:xfrm>
              <a:off x="5806625" y="3998350"/>
              <a:ext cx="69325" cy="52025"/>
            </a:xfrm>
            <a:custGeom>
              <a:rect b="b" l="l" r="r" t="t"/>
              <a:pathLst>
                <a:path extrusionOk="0" h="2081" w="2773">
                  <a:moveTo>
                    <a:pt x="1733" y="1"/>
                  </a:moveTo>
                  <a:cubicBezTo>
                    <a:pt x="788" y="1"/>
                    <a:pt x="0" y="788"/>
                    <a:pt x="0" y="1733"/>
                  </a:cubicBezTo>
                  <a:lnTo>
                    <a:pt x="0" y="2080"/>
                  </a:lnTo>
                  <a:lnTo>
                    <a:pt x="1733" y="2080"/>
                  </a:lnTo>
                  <a:cubicBezTo>
                    <a:pt x="2300" y="2049"/>
                    <a:pt x="2773" y="1607"/>
                    <a:pt x="2773" y="1009"/>
                  </a:cubicBezTo>
                  <a:lnTo>
                    <a:pt x="277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4" name="Google Shape;4014;p54"/>
            <p:cNvSpPr/>
            <p:nvPr/>
          </p:nvSpPr>
          <p:spPr>
            <a:xfrm>
              <a:off x="5893250" y="3999150"/>
              <a:ext cx="34675" cy="51225"/>
            </a:xfrm>
            <a:custGeom>
              <a:rect b="b" l="l" r="r" t="t"/>
              <a:pathLst>
                <a:path extrusionOk="0" h="2049" w="1387">
                  <a:moveTo>
                    <a:pt x="1" y="0"/>
                  </a:moveTo>
                  <a:lnTo>
                    <a:pt x="1" y="1040"/>
                  </a:lnTo>
                  <a:cubicBezTo>
                    <a:pt x="1" y="1607"/>
                    <a:pt x="473" y="2048"/>
                    <a:pt x="1040" y="2048"/>
                  </a:cubicBezTo>
                  <a:lnTo>
                    <a:pt x="1387" y="2048"/>
                  </a:lnTo>
                  <a:lnTo>
                    <a:pt x="1387" y="1701"/>
                  </a:lnTo>
                  <a:cubicBezTo>
                    <a:pt x="1387" y="882"/>
                    <a:pt x="788" y="158"/>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5" name="Google Shape;4015;p54"/>
            <p:cNvSpPr/>
            <p:nvPr/>
          </p:nvSpPr>
          <p:spPr>
            <a:xfrm>
              <a:off x="5806625" y="4049550"/>
              <a:ext cx="121300" cy="104000"/>
            </a:xfrm>
            <a:custGeom>
              <a:rect b="b" l="l" r="r" t="t"/>
              <a:pathLst>
                <a:path extrusionOk="0" h="4160" w="4852">
                  <a:moveTo>
                    <a:pt x="3119" y="1"/>
                  </a:moveTo>
                  <a:cubicBezTo>
                    <a:pt x="2804" y="442"/>
                    <a:pt x="2300" y="694"/>
                    <a:pt x="1733" y="694"/>
                  </a:cubicBezTo>
                  <a:lnTo>
                    <a:pt x="0" y="694"/>
                  </a:lnTo>
                  <a:lnTo>
                    <a:pt x="0" y="2426"/>
                  </a:lnTo>
                  <a:cubicBezTo>
                    <a:pt x="0" y="3372"/>
                    <a:pt x="788" y="4159"/>
                    <a:pt x="1733" y="4159"/>
                  </a:cubicBezTo>
                  <a:lnTo>
                    <a:pt x="3119" y="4159"/>
                  </a:lnTo>
                  <a:cubicBezTo>
                    <a:pt x="4064" y="4159"/>
                    <a:pt x="4852" y="3372"/>
                    <a:pt x="4852" y="2426"/>
                  </a:cubicBezTo>
                  <a:lnTo>
                    <a:pt x="4852" y="694"/>
                  </a:lnTo>
                  <a:lnTo>
                    <a:pt x="4505" y="694"/>
                  </a:lnTo>
                  <a:cubicBezTo>
                    <a:pt x="3938" y="694"/>
                    <a:pt x="3434" y="442"/>
                    <a:pt x="31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16" name="Google Shape;4016;p54"/>
          <p:cNvGrpSpPr/>
          <p:nvPr/>
        </p:nvGrpSpPr>
        <p:grpSpPr>
          <a:xfrm>
            <a:off x="5080791" y="3358727"/>
            <a:ext cx="367898" cy="418044"/>
            <a:chOff x="5736525" y="3963700"/>
            <a:chExt cx="259925" cy="295375"/>
          </a:xfrm>
        </p:grpSpPr>
        <p:sp>
          <p:nvSpPr>
            <p:cNvPr id="4017" name="Google Shape;4017;p54"/>
            <p:cNvSpPr/>
            <p:nvPr/>
          </p:nvSpPr>
          <p:spPr>
            <a:xfrm>
              <a:off x="5736525" y="4153525"/>
              <a:ext cx="121300" cy="105550"/>
            </a:xfrm>
            <a:custGeom>
              <a:rect b="b" l="l" r="r" t="t"/>
              <a:pathLst>
                <a:path extrusionOk="0" h="4222" w="4852">
                  <a:moveTo>
                    <a:pt x="1733" y="0"/>
                  </a:moveTo>
                  <a:cubicBezTo>
                    <a:pt x="788" y="0"/>
                    <a:pt x="0" y="788"/>
                    <a:pt x="0" y="1733"/>
                  </a:cubicBezTo>
                  <a:lnTo>
                    <a:pt x="0" y="3875"/>
                  </a:lnTo>
                  <a:cubicBezTo>
                    <a:pt x="0" y="4064"/>
                    <a:pt x="158" y="4222"/>
                    <a:pt x="378" y="4222"/>
                  </a:cubicBezTo>
                  <a:lnTo>
                    <a:pt x="4852" y="4222"/>
                  </a:lnTo>
                  <a:lnTo>
                    <a:pt x="4852" y="2584"/>
                  </a:lnTo>
                  <a:lnTo>
                    <a:pt x="230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8" name="Google Shape;4018;p54"/>
            <p:cNvSpPr/>
            <p:nvPr/>
          </p:nvSpPr>
          <p:spPr>
            <a:xfrm>
              <a:off x="5833400" y="4168475"/>
              <a:ext cx="66975" cy="33900"/>
            </a:xfrm>
            <a:custGeom>
              <a:rect b="b" l="l" r="r" t="t"/>
              <a:pathLst>
                <a:path extrusionOk="0" h="1356" w="2679">
                  <a:moveTo>
                    <a:pt x="2678" y="1"/>
                  </a:moveTo>
                  <a:lnTo>
                    <a:pt x="2678" y="1"/>
                  </a:lnTo>
                  <a:cubicBezTo>
                    <a:pt x="2458" y="32"/>
                    <a:pt x="2237" y="127"/>
                    <a:pt x="1985" y="127"/>
                  </a:cubicBezTo>
                  <a:lnTo>
                    <a:pt x="662" y="127"/>
                  </a:lnTo>
                  <a:cubicBezTo>
                    <a:pt x="441" y="127"/>
                    <a:pt x="221" y="95"/>
                    <a:pt x="0" y="1"/>
                  </a:cubicBezTo>
                  <a:lnTo>
                    <a:pt x="0" y="1"/>
                  </a:lnTo>
                  <a:lnTo>
                    <a:pt x="1323" y="1355"/>
                  </a:lnTo>
                  <a:lnTo>
                    <a:pt x="267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9" name="Google Shape;4019;p54"/>
            <p:cNvSpPr/>
            <p:nvPr/>
          </p:nvSpPr>
          <p:spPr>
            <a:xfrm>
              <a:off x="5875925" y="4153525"/>
              <a:ext cx="120525" cy="105550"/>
            </a:xfrm>
            <a:custGeom>
              <a:rect b="b" l="l" r="r" t="t"/>
              <a:pathLst>
                <a:path extrusionOk="0" h="4222" w="4821">
                  <a:moveTo>
                    <a:pt x="2426" y="2048"/>
                  </a:moveTo>
                  <a:cubicBezTo>
                    <a:pt x="2615" y="2048"/>
                    <a:pt x="2773" y="2205"/>
                    <a:pt x="2773" y="2426"/>
                  </a:cubicBezTo>
                  <a:cubicBezTo>
                    <a:pt x="2773" y="2615"/>
                    <a:pt x="2615" y="2773"/>
                    <a:pt x="2426" y="2773"/>
                  </a:cubicBezTo>
                  <a:lnTo>
                    <a:pt x="1733" y="2773"/>
                  </a:lnTo>
                  <a:cubicBezTo>
                    <a:pt x="1513" y="2773"/>
                    <a:pt x="1355" y="2615"/>
                    <a:pt x="1355" y="2426"/>
                  </a:cubicBezTo>
                  <a:cubicBezTo>
                    <a:pt x="1355" y="2205"/>
                    <a:pt x="1513" y="2048"/>
                    <a:pt x="1733" y="2048"/>
                  </a:cubicBezTo>
                  <a:close/>
                  <a:moveTo>
                    <a:pt x="2552" y="0"/>
                  </a:moveTo>
                  <a:lnTo>
                    <a:pt x="1" y="2584"/>
                  </a:lnTo>
                  <a:lnTo>
                    <a:pt x="1" y="4222"/>
                  </a:lnTo>
                  <a:lnTo>
                    <a:pt x="4474" y="4222"/>
                  </a:lnTo>
                  <a:cubicBezTo>
                    <a:pt x="4663" y="4222"/>
                    <a:pt x="4821" y="4064"/>
                    <a:pt x="4821" y="3875"/>
                  </a:cubicBezTo>
                  <a:lnTo>
                    <a:pt x="4821" y="1733"/>
                  </a:lnTo>
                  <a:cubicBezTo>
                    <a:pt x="4821" y="788"/>
                    <a:pt x="4033" y="0"/>
                    <a:pt x="30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0" name="Google Shape;4020;p54"/>
            <p:cNvSpPr/>
            <p:nvPr/>
          </p:nvSpPr>
          <p:spPr>
            <a:xfrm>
              <a:off x="5754625" y="3963700"/>
              <a:ext cx="224500" cy="154400"/>
            </a:xfrm>
            <a:custGeom>
              <a:rect b="b" l="l" r="r" t="t"/>
              <a:pathLst>
                <a:path extrusionOk="0" h="6176" w="8980">
                  <a:moveTo>
                    <a:pt x="3120" y="1"/>
                  </a:moveTo>
                  <a:cubicBezTo>
                    <a:pt x="1387" y="1"/>
                    <a:pt x="1" y="1418"/>
                    <a:pt x="1" y="3119"/>
                  </a:cubicBezTo>
                  <a:lnTo>
                    <a:pt x="1" y="4506"/>
                  </a:lnTo>
                  <a:cubicBezTo>
                    <a:pt x="1" y="5325"/>
                    <a:pt x="568" y="6018"/>
                    <a:pt x="1355" y="6175"/>
                  </a:cubicBezTo>
                  <a:lnTo>
                    <a:pt x="1355" y="2773"/>
                  </a:lnTo>
                  <a:lnTo>
                    <a:pt x="1009" y="2773"/>
                  </a:lnTo>
                  <a:cubicBezTo>
                    <a:pt x="914" y="2773"/>
                    <a:pt x="820" y="2804"/>
                    <a:pt x="694" y="2804"/>
                  </a:cubicBezTo>
                  <a:cubicBezTo>
                    <a:pt x="851" y="1607"/>
                    <a:pt x="1860" y="662"/>
                    <a:pt x="3120" y="662"/>
                  </a:cubicBezTo>
                  <a:lnTo>
                    <a:pt x="5861" y="662"/>
                  </a:lnTo>
                  <a:cubicBezTo>
                    <a:pt x="7089" y="662"/>
                    <a:pt x="8098" y="1607"/>
                    <a:pt x="8255" y="2804"/>
                  </a:cubicBezTo>
                  <a:cubicBezTo>
                    <a:pt x="8161" y="2773"/>
                    <a:pt x="8066" y="2773"/>
                    <a:pt x="7940" y="2773"/>
                  </a:cubicBezTo>
                  <a:lnTo>
                    <a:pt x="7593" y="2773"/>
                  </a:lnTo>
                  <a:lnTo>
                    <a:pt x="7593" y="6175"/>
                  </a:lnTo>
                  <a:cubicBezTo>
                    <a:pt x="8381" y="6018"/>
                    <a:pt x="8980" y="5325"/>
                    <a:pt x="8980" y="4506"/>
                  </a:cubicBezTo>
                  <a:lnTo>
                    <a:pt x="8980" y="3119"/>
                  </a:lnTo>
                  <a:cubicBezTo>
                    <a:pt x="8980" y="1387"/>
                    <a:pt x="7562" y="1"/>
                    <a:pt x="58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1" name="Google Shape;4021;p54"/>
            <p:cNvSpPr/>
            <p:nvPr/>
          </p:nvSpPr>
          <p:spPr>
            <a:xfrm>
              <a:off x="5806625" y="3998350"/>
              <a:ext cx="69325" cy="52025"/>
            </a:xfrm>
            <a:custGeom>
              <a:rect b="b" l="l" r="r" t="t"/>
              <a:pathLst>
                <a:path extrusionOk="0" h="2081" w="2773">
                  <a:moveTo>
                    <a:pt x="1733" y="1"/>
                  </a:moveTo>
                  <a:cubicBezTo>
                    <a:pt x="788" y="1"/>
                    <a:pt x="0" y="788"/>
                    <a:pt x="0" y="1733"/>
                  </a:cubicBezTo>
                  <a:lnTo>
                    <a:pt x="0" y="2080"/>
                  </a:lnTo>
                  <a:lnTo>
                    <a:pt x="1733" y="2080"/>
                  </a:lnTo>
                  <a:cubicBezTo>
                    <a:pt x="2300" y="2049"/>
                    <a:pt x="2773" y="1607"/>
                    <a:pt x="2773" y="1009"/>
                  </a:cubicBezTo>
                  <a:lnTo>
                    <a:pt x="277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2" name="Google Shape;4022;p54"/>
            <p:cNvSpPr/>
            <p:nvPr/>
          </p:nvSpPr>
          <p:spPr>
            <a:xfrm>
              <a:off x="5893250" y="3999150"/>
              <a:ext cx="34675" cy="51225"/>
            </a:xfrm>
            <a:custGeom>
              <a:rect b="b" l="l" r="r" t="t"/>
              <a:pathLst>
                <a:path extrusionOk="0" h="2049" w="1387">
                  <a:moveTo>
                    <a:pt x="1" y="0"/>
                  </a:moveTo>
                  <a:lnTo>
                    <a:pt x="1" y="1040"/>
                  </a:lnTo>
                  <a:cubicBezTo>
                    <a:pt x="1" y="1607"/>
                    <a:pt x="473" y="2048"/>
                    <a:pt x="1040" y="2048"/>
                  </a:cubicBezTo>
                  <a:lnTo>
                    <a:pt x="1387" y="2048"/>
                  </a:lnTo>
                  <a:lnTo>
                    <a:pt x="1387" y="1701"/>
                  </a:lnTo>
                  <a:cubicBezTo>
                    <a:pt x="1387" y="882"/>
                    <a:pt x="788" y="158"/>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3" name="Google Shape;4023;p54"/>
            <p:cNvSpPr/>
            <p:nvPr/>
          </p:nvSpPr>
          <p:spPr>
            <a:xfrm>
              <a:off x="5806625" y="4049550"/>
              <a:ext cx="121300" cy="104000"/>
            </a:xfrm>
            <a:custGeom>
              <a:rect b="b" l="l" r="r" t="t"/>
              <a:pathLst>
                <a:path extrusionOk="0" h="4160" w="4852">
                  <a:moveTo>
                    <a:pt x="3119" y="1"/>
                  </a:moveTo>
                  <a:cubicBezTo>
                    <a:pt x="2804" y="442"/>
                    <a:pt x="2300" y="694"/>
                    <a:pt x="1733" y="694"/>
                  </a:cubicBezTo>
                  <a:lnTo>
                    <a:pt x="0" y="694"/>
                  </a:lnTo>
                  <a:lnTo>
                    <a:pt x="0" y="2426"/>
                  </a:lnTo>
                  <a:cubicBezTo>
                    <a:pt x="0" y="3372"/>
                    <a:pt x="788" y="4159"/>
                    <a:pt x="1733" y="4159"/>
                  </a:cubicBezTo>
                  <a:lnTo>
                    <a:pt x="3119" y="4159"/>
                  </a:lnTo>
                  <a:cubicBezTo>
                    <a:pt x="4064" y="4159"/>
                    <a:pt x="4852" y="3372"/>
                    <a:pt x="4852" y="2426"/>
                  </a:cubicBezTo>
                  <a:lnTo>
                    <a:pt x="4852" y="694"/>
                  </a:lnTo>
                  <a:lnTo>
                    <a:pt x="4505" y="694"/>
                  </a:lnTo>
                  <a:cubicBezTo>
                    <a:pt x="3938" y="694"/>
                    <a:pt x="3434" y="442"/>
                    <a:pt x="31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27" name="Shape 4027"/>
        <p:cNvGrpSpPr/>
        <p:nvPr/>
      </p:nvGrpSpPr>
      <p:grpSpPr>
        <a:xfrm>
          <a:off x="0" y="0"/>
          <a:ext cx="0" cy="0"/>
          <a:chOff x="0" y="0"/>
          <a:chExt cx="0" cy="0"/>
        </a:xfrm>
      </p:grpSpPr>
      <p:sp>
        <p:nvSpPr>
          <p:cNvPr id="4028" name="Google Shape;4028;p55"/>
          <p:cNvSpPr/>
          <p:nvPr/>
        </p:nvSpPr>
        <p:spPr>
          <a:xfrm>
            <a:off x="4874583" y="1705694"/>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9" name="Google Shape;4029;p55"/>
          <p:cNvSpPr/>
          <p:nvPr/>
        </p:nvSpPr>
        <p:spPr>
          <a:xfrm>
            <a:off x="3484895" y="1705694"/>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0" name="Google Shape;4030;p55"/>
          <p:cNvSpPr/>
          <p:nvPr/>
        </p:nvSpPr>
        <p:spPr>
          <a:xfrm>
            <a:off x="4874583" y="3177600"/>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1" name="Google Shape;4031;p55"/>
          <p:cNvSpPr/>
          <p:nvPr/>
        </p:nvSpPr>
        <p:spPr>
          <a:xfrm>
            <a:off x="3484895" y="3177600"/>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2" name="Google Shape;4032;p55"/>
          <p:cNvSpPr txBox="1"/>
          <p:nvPr>
            <p:ph idx="8" type="title"/>
          </p:nvPr>
        </p:nvSpPr>
        <p:spPr>
          <a:xfrm>
            <a:off x="628350" y="385950"/>
            <a:ext cx="7887300" cy="529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rgbClr val="000000"/>
                </a:solidFill>
                <a:latin typeface="Arial"/>
                <a:ea typeface="Arial"/>
                <a:cs typeface="Arial"/>
                <a:sym typeface="Arial"/>
              </a:rPr>
              <a:t>C</a:t>
            </a:r>
            <a:r>
              <a:rPr lang="en" sz="2000">
                <a:solidFill>
                  <a:srgbClr val="000000"/>
                </a:solidFill>
                <a:latin typeface="Arial"/>
                <a:ea typeface="Arial"/>
                <a:cs typeface="Arial"/>
                <a:sym typeface="Arial"/>
              </a:rPr>
              <a:t>ommon types of issues targeted by MDSS analyses</a:t>
            </a:r>
            <a:endParaRPr sz="2000"/>
          </a:p>
        </p:txBody>
      </p:sp>
      <p:sp>
        <p:nvSpPr>
          <p:cNvPr id="4033" name="Google Shape;4033;p55"/>
          <p:cNvSpPr txBox="1"/>
          <p:nvPr>
            <p:ph type="title"/>
          </p:nvPr>
        </p:nvSpPr>
        <p:spPr>
          <a:xfrm>
            <a:off x="1007975" y="1649925"/>
            <a:ext cx="2267400" cy="3465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i="1" lang="en" sz="2400">
                <a:solidFill>
                  <a:srgbClr val="000000"/>
                </a:solidFill>
                <a:latin typeface="Arial"/>
                <a:ea typeface="Arial"/>
                <a:cs typeface="Arial"/>
                <a:sym typeface="Arial"/>
              </a:rPr>
              <a:t>Sales analysis</a:t>
            </a:r>
            <a:endParaRPr sz="2400"/>
          </a:p>
        </p:txBody>
      </p:sp>
      <p:sp>
        <p:nvSpPr>
          <p:cNvPr id="4034" name="Google Shape;4034;p55"/>
          <p:cNvSpPr txBox="1"/>
          <p:nvPr>
            <p:ph idx="2" type="title"/>
          </p:nvPr>
        </p:nvSpPr>
        <p:spPr>
          <a:xfrm>
            <a:off x="734775" y="3116525"/>
            <a:ext cx="2540700" cy="346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rgbClr val="000000"/>
                </a:solidFill>
                <a:latin typeface="Arial"/>
                <a:ea typeface="Arial"/>
                <a:cs typeface="Arial"/>
                <a:sym typeface="Arial"/>
              </a:rPr>
              <a:t>Sales </a:t>
            </a:r>
            <a:r>
              <a:rPr i="1" lang="en" sz="2400">
                <a:solidFill>
                  <a:srgbClr val="000000"/>
                </a:solidFill>
                <a:latin typeface="Arial"/>
                <a:ea typeface="Arial"/>
                <a:cs typeface="Arial"/>
                <a:sym typeface="Arial"/>
              </a:rPr>
              <a:t>forecasting</a:t>
            </a:r>
            <a:endParaRPr sz="2400"/>
          </a:p>
        </p:txBody>
      </p:sp>
      <p:sp>
        <p:nvSpPr>
          <p:cNvPr id="4035" name="Google Shape;4035;p55"/>
          <p:cNvSpPr txBox="1"/>
          <p:nvPr>
            <p:ph idx="4" type="title"/>
          </p:nvPr>
        </p:nvSpPr>
        <p:spPr>
          <a:xfrm>
            <a:off x="5868620" y="3116525"/>
            <a:ext cx="2080800" cy="3465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i="1" lang="en" sz="2400">
                <a:solidFill>
                  <a:srgbClr val="000000"/>
                </a:solidFill>
                <a:latin typeface="Arial"/>
                <a:ea typeface="Arial"/>
                <a:cs typeface="Arial"/>
                <a:sym typeface="Arial"/>
              </a:rPr>
              <a:t>Advertising analysis</a:t>
            </a:r>
            <a:endParaRPr sz="2400"/>
          </a:p>
        </p:txBody>
      </p:sp>
      <p:sp>
        <p:nvSpPr>
          <p:cNvPr id="4036" name="Google Shape;4036;p55"/>
          <p:cNvSpPr txBox="1"/>
          <p:nvPr>
            <p:ph idx="6" type="title"/>
          </p:nvPr>
        </p:nvSpPr>
        <p:spPr>
          <a:xfrm>
            <a:off x="5868620" y="1649925"/>
            <a:ext cx="2080800" cy="3465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i="1" lang="en" sz="2400">
                <a:solidFill>
                  <a:srgbClr val="000000"/>
                </a:solidFill>
                <a:latin typeface="Arial"/>
                <a:ea typeface="Arial"/>
                <a:cs typeface="Arial"/>
                <a:sym typeface="Arial"/>
              </a:rPr>
              <a:t>Sales force productivity</a:t>
            </a:r>
            <a:endParaRPr sz="2400"/>
          </a:p>
        </p:txBody>
      </p:sp>
      <p:grpSp>
        <p:nvGrpSpPr>
          <p:cNvPr id="4037" name="Google Shape;4037;p55"/>
          <p:cNvGrpSpPr/>
          <p:nvPr/>
        </p:nvGrpSpPr>
        <p:grpSpPr>
          <a:xfrm>
            <a:off x="3691079" y="1886261"/>
            <a:ext cx="367933" cy="419176"/>
            <a:chOff x="4645650" y="3962900"/>
            <a:chExt cx="259950" cy="296175"/>
          </a:xfrm>
        </p:grpSpPr>
        <p:sp>
          <p:nvSpPr>
            <p:cNvPr id="4038" name="Google Shape;4038;p55"/>
            <p:cNvSpPr/>
            <p:nvPr/>
          </p:nvSpPr>
          <p:spPr>
            <a:xfrm>
              <a:off x="4853600" y="4155100"/>
              <a:ext cx="52000" cy="103975"/>
            </a:xfrm>
            <a:custGeom>
              <a:rect b="b" l="l" r="r" t="t"/>
              <a:pathLst>
                <a:path extrusionOk="0" h="4159" w="2080">
                  <a:moveTo>
                    <a:pt x="0" y="0"/>
                  </a:moveTo>
                  <a:lnTo>
                    <a:pt x="0" y="4159"/>
                  </a:lnTo>
                  <a:lnTo>
                    <a:pt x="1733" y="4159"/>
                  </a:lnTo>
                  <a:cubicBezTo>
                    <a:pt x="1922" y="4159"/>
                    <a:pt x="2079" y="4001"/>
                    <a:pt x="2079" y="3812"/>
                  </a:cubicBezTo>
                  <a:lnTo>
                    <a:pt x="2079" y="1733"/>
                  </a:lnTo>
                  <a:cubicBezTo>
                    <a:pt x="2079" y="788"/>
                    <a:pt x="1292" y="0"/>
                    <a:pt x="3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9" name="Google Shape;4039;p55"/>
            <p:cNvSpPr/>
            <p:nvPr/>
          </p:nvSpPr>
          <p:spPr>
            <a:xfrm>
              <a:off x="4714975" y="4155100"/>
              <a:ext cx="121300" cy="50625"/>
            </a:xfrm>
            <a:custGeom>
              <a:rect b="b" l="l" r="r" t="t"/>
              <a:pathLst>
                <a:path extrusionOk="0" h="2025" w="4852">
                  <a:moveTo>
                    <a:pt x="0" y="0"/>
                  </a:moveTo>
                  <a:lnTo>
                    <a:pt x="0" y="1481"/>
                  </a:lnTo>
                  <a:cubicBezTo>
                    <a:pt x="772" y="1843"/>
                    <a:pt x="1599" y="2024"/>
                    <a:pt x="2426" y="2024"/>
                  </a:cubicBezTo>
                  <a:cubicBezTo>
                    <a:pt x="3253" y="2024"/>
                    <a:pt x="4080" y="1843"/>
                    <a:pt x="4852" y="1481"/>
                  </a:cubicBezTo>
                  <a:lnTo>
                    <a:pt x="4852" y="0"/>
                  </a:lnTo>
                  <a:lnTo>
                    <a:pt x="4789" y="0"/>
                  </a:lnTo>
                  <a:cubicBezTo>
                    <a:pt x="4348" y="410"/>
                    <a:pt x="3781" y="693"/>
                    <a:pt x="3119" y="693"/>
                  </a:cubicBezTo>
                  <a:lnTo>
                    <a:pt x="1733" y="693"/>
                  </a:lnTo>
                  <a:cubicBezTo>
                    <a:pt x="1071" y="693"/>
                    <a:pt x="473" y="410"/>
                    <a:pt x="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0" name="Google Shape;4040;p55"/>
            <p:cNvSpPr/>
            <p:nvPr/>
          </p:nvSpPr>
          <p:spPr>
            <a:xfrm>
              <a:off x="4714975" y="4211025"/>
              <a:ext cx="121300" cy="48050"/>
            </a:xfrm>
            <a:custGeom>
              <a:rect b="b" l="l" r="r" t="t"/>
              <a:pathLst>
                <a:path extrusionOk="0" h="1922" w="4852">
                  <a:moveTo>
                    <a:pt x="0" y="0"/>
                  </a:moveTo>
                  <a:lnTo>
                    <a:pt x="0" y="1922"/>
                  </a:lnTo>
                  <a:lnTo>
                    <a:pt x="4852" y="1922"/>
                  </a:lnTo>
                  <a:lnTo>
                    <a:pt x="4852" y="0"/>
                  </a:lnTo>
                  <a:cubicBezTo>
                    <a:pt x="4080" y="315"/>
                    <a:pt x="3253" y="473"/>
                    <a:pt x="2426" y="473"/>
                  </a:cubicBezTo>
                  <a:cubicBezTo>
                    <a:pt x="1599" y="473"/>
                    <a:pt x="772" y="315"/>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1" name="Google Shape;4041;p55"/>
            <p:cNvSpPr/>
            <p:nvPr/>
          </p:nvSpPr>
          <p:spPr>
            <a:xfrm>
              <a:off x="4645650" y="4154300"/>
              <a:ext cx="52025" cy="104775"/>
            </a:xfrm>
            <a:custGeom>
              <a:rect b="b" l="l" r="r" t="t"/>
              <a:pathLst>
                <a:path extrusionOk="0" h="4191" w="2081">
                  <a:moveTo>
                    <a:pt x="1734" y="1"/>
                  </a:moveTo>
                  <a:cubicBezTo>
                    <a:pt x="757" y="32"/>
                    <a:pt x="1" y="757"/>
                    <a:pt x="1" y="1765"/>
                  </a:cubicBezTo>
                  <a:lnTo>
                    <a:pt x="1" y="3844"/>
                  </a:lnTo>
                  <a:cubicBezTo>
                    <a:pt x="1" y="4033"/>
                    <a:pt x="158" y="4191"/>
                    <a:pt x="379" y="4191"/>
                  </a:cubicBezTo>
                  <a:lnTo>
                    <a:pt x="2080" y="4191"/>
                  </a:lnTo>
                  <a:lnTo>
                    <a:pt x="208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2" name="Google Shape;4042;p55"/>
            <p:cNvSpPr/>
            <p:nvPr/>
          </p:nvSpPr>
          <p:spPr>
            <a:xfrm>
              <a:off x="4722850" y="4049550"/>
              <a:ext cx="103975" cy="105575"/>
            </a:xfrm>
            <a:custGeom>
              <a:rect b="b" l="l" r="r" t="t"/>
              <a:pathLst>
                <a:path extrusionOk="0" h="4223" w="4159">
                  <a:moveTo>
                    <a:pt x="2080" y="1"/>
                  </a:moveTo>
                  <a:cubicBezTo>
                    <a:pt x="1765" y="442"/>
                    <a:pt x="1260" y="694"/>
                    <a:pt x="693" y="694"/>
                  </a:cubicBezTo>
                  <a:lnTo>
                    <a:pt x="0" y="694"/>
                  </a:lnTo>
                  <a:lnTo>
                    <a:pt x="0" y="3498"/>
                  </a:lnTo>
                  <a:cubicBezTo>
                    <a:pt x="347" y="3939"/>
                    <a:pt x="851" y="4222"/>
                    <a:pt x="1418" y="4222"/>
                  </a:cubicBezTo>
                  <a:lnTo>
                    <a:pt x="2804" y="4222"/>
                  </a:lnTo>
                  <a:cubicBezTo>
                    <a:pt x="3340" y="4222"/>
                    <a:pt x="3844" y="3939"/>
                    <a:pt x="4159" y="3498"/>
                  </a:cubicBezTo>
                  <a:lnTo>
                    <a:pt x="4159" y="694"/>
                  </a:lnTo>
                  <a:lnTo>
                    <a:pt x="3466" y="694"/>
                  </a:lnTo>
                  <a:cubicBezTo>
                    <a:pt x="2899" y="694"/>
                    <a:pt x="2395" y="442"/>
                    <a:pt x="20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3" name="Google Shape;4043;p55"/>
            <p:cNvSpPr/>
            <p:nvPr/>
          </p:nvSpPr>
          <p:spPr>
            <a:xfrm>
              <a:off x="4678725" y="3962900"/>
              <a:ext cx="190650" cy="174100"/>
            </a:xfrm>
            <a:custGeom>
              <a:rect b="b" l="l" r="r" t="t"/>
              <a:pathLst>
                <a:path extrusionOk="0" h="6964" w="7626">
                  <a:moveTo>
                    <a:pt x="3813" y="1"/>
                  </a:moveTo>
                  <a:cubicBezTo>
                    <a:pt x="1734" y="1"/>
                    <a:pt x="1" y="1702"/>
                    <a:pt x="1" y="3813"/>
                  </a:cubicBezTo>
                  <a:lnTo>
                    <a:pt x="1" y="5955"/>
                  </a:lnTo>
                  <a:lnTo>
                    <a:pt x="64" y="5955"/>
                  </a:lnTo>
                  <a:cubicBezTo>
                    <a:pt x="64" y="6522"/>
                    <a:pt x="537" y="6964"/>
                    <a:pt x="1104" y="6964"/>
                  </a:cubicBezTo>
                  <a:lnTo>
                    <a:pt x="1104" y="3813"/>
                  </a:lnTo>
                  <a:cubicBezTo>
                    <a:pt x="1104" y="3624"/>
                    <a:pt x="1261" y="3467"/>
                    <a:pt x="1450" y="3467"/>
                  </a:cubicBezTo>
                  <a:lnTo>
                    <a:pt x="2458" y="3467"/>
                  </a:lnTo>
                  <a:cubicBezTo>
                    <a:pt x="3057" y="3467"/>
                    <a:pt x="3498" y="2994"/>
                    <a:pt x="3498" y="2427"/>
                  </a:cubicBezTo>
                  <a:lnTo>
                    <a:pt x="3498" y="1734"/>
                  </a:lnTo>
                  <a:cubicBezTo>
                    <a:pt x="3498" y="1545"/>
                    <a:pt x="3656" y="1387"/>
                    <a:pt x="3845" y="1387"/>
                  </a:cubicBezTo>
                  <a:cubicBezTo>
                    <a:pt x="4034" y="1387"/>
                    <a:pt x="4191" y="1545"/>
                    <a:pt x="4191" y="1734"/>
                  </a:cubicBezTo>
                  <a:lnTo>
                    <a:pt x="4191" y="2427"/>
                  </a:lnTo>
                  <a:cubicBezTo>
                    <a:pt x="4191" y="3025"/>
                    <a:pt x="4664" y="3467"/>
                    <a:pt x="5231" y="3467"/>
                  </a:cubicBezTo>
                  <a:lnTo>
                    <a:pt x="6239" y="3467"/>
                  </a:lnTo>
                  <a:cubicBezTo>
                    <a:pt x="6459" y="3467"/>
                    <a:pt x="6617" y="3624"/>
                    <a:pt x="6617" y="3813"/>
                  </a:cubicBezTo>
                  <a:lnTo>
                    <a:pt x="6617" y="6964"/>
                  </a:lnTo>
                  <a:cubicBezTo>
                    <a:pt x="7184" y="6964"/>
                    <a:pt x="7625" y="6491"/>
                    <a:pt x="7625" y="5955"/>
                  </a:cubicBezTo>
                  <a:lnTo>
                    <a:pt x="7625" y="3813"/>
                  </a:lnTo>
                  <a:cubicBezTo>
                    <a:pt x="7625" y="1734"/>
                    <a:pt x="5924" y="1"/>
                    <a:pt x="38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44" name="Google Shape;4044;p55"/>
          <p:cNvGrpSpPr/>
          <p:nvPr/>
        </p:nvGrpSpPr>
        <p:grpSpPr>
          <a:xfrm>
            <a:off x="5080779" y="1886261"/>
            <a:ext cx="367933" cy="419176"/>
            <a:chOff x="4645650" y="3962900"/>
            <a:chExt cx="259950" cy="296175"/>
          </a:xfrm>
        </p:grpSpPr>
        <p:sp>
          <p:nvSpPr>
            <p:cNvPr id="4045" name="Google Shape;4045;p55"/>
            <p:cNvSpPr/>
            <p:nvPr/>
          </p:nvSpPr>
          <p:spPr>
            <a:xfrm>
              <a:off x="4853600" y="4155100"/>
              <a:ext cx="52000" cy="103975"/>
            </a:xfrm>
            <a:custGeom>
              <a:rect b="b" l="l" r="r" t="t"/>
              <a:pathLst>
                <a:path extrusionOk="0" h="4159" w="2080">
                  <a:moveTo>
                    <a:pt x="0" y="0"/>
                  </a:moveTo>
                  <a:lnTo>
                    <a:pt x="0" y="4159"/>
                  </a:lnTo>
                  <a:lnTo>
                    <a:pt x="1733" y="4159"/>
                  </a:lnTo>
                  <a:cubicBezTo>
                    <a:pt x="1922" y="4159"/>
                    <a:pt x="2079" y="4001"/>
                    <a:pt x="2079" y="3812"/>
                  </a:cubicBezTo>
                  <a:lnTo>
                    <a:pt x="2079" y="1733"/>
                  </a:lnTo>
                  <a:cubicBezTo>
                    <a:pt x="2079" y="788"/>
                    <a:pt x="1292" y="0"/>
                    <a:pt x="3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6" name="Google Shape;4046;p55"/>
            <p:cNvSpPr/>
            <p:nvPr/>
          </p:nvSpPr>
          <p:spPr>
            <a:xfrm>
              <a:off x="4714975" y="4155100"/>
              <a:ext cx="121300" cy="50625"/>
            </a:xfrm>
            <a:custGeom>
              <a:rect b="b" l="l" r="r" t="t"/>
              <a:pathLst>
                <a:path extrusionOk="0" h="2025" w="4852">
                  <a:moveTo>
                    <a:pt x="0" y="0"/>
                  </a:moveTo>
                  <a:lnTo>
                    <a:pt x="0" y="1481"/>
                  </a:lnTo>
                  <a:cubicBezTo>
                    <a:pt x="772" y="1843"/>
                    <a:pt x="1599" y="2024"/>
                    <a:pt x="2426" y="2024"/>
                  </a:cubicBezTo>
                  <a:cubicBezTo>
                    <a:pt x="3253" y="2024"/>
                    <a:pt x="4080" y="1843"/>
                    <a:pt x="4852" y="1481"/>
                  </a:cubicBezTo>
                  <a:lnTo>
                    <a:pt x="4852" y="0"/>
                  </a:lnTo>
                  <a:lnTo>
                    <a:pt x="4789" y="0"/>
                  </a:lnTo>
                  <a:cubicBezTo>
                    <a:pt x="4348" y="410"/>
                    <a:pt x="3781" y="693"/>
                    <a:pt x="3119" y="693"/>
                  </a:cubicBezTo>
                  <a:lnTo>
                    <a:pt x="1733" y="693"/>
                  </a:lnTo>
                  <a:cubicBezTo>
                    <a:pt x="1071" y="693"/>
                    <a:pt x="473" y="410"/>
                    <a:pt x="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7" name="Google Shape;4047;p55"/>
            <p:cNvSpPr/>
            <p:nvPr/>
          </p:nvSpPr>
          <p:spPr>
            <a:xfrm>
              <a:off x="4714975" y="4211025"/>
              <a:ext cx="121300" cy="48050"/>
            </a:xfrm>
            <a:custGeom>
              <a:rect b="b" l="l" r="r" t="t"/>
              <a:pathLst>
                <a:path extrusionOk="0" h="1922" w="4852">
                  <a:moveTo>
                    <a:pt x="0" y="0"/>
                  </a:moveTo>
                  <a:lnTo>
                    <a:pt x="0" y="1922"/>
                  </a:lnTo>
                  <a:lnTo>
                    <a:pt x="4852" y="1922"/>
                  </a:lnTo>
                  <a:lnTo>
                    <a:pt x="4852" y="0"/>
                  </a:lnTo>
                  <a:cubicBezTo>
                    <a:pt x="4080" y="315"/>
                    <a:pt x="3253" y="473"/>
                    <a:pt x="2426" y="473"/>
                  </a:cubicBezTo>
                  <a:cubicBezTo>
                    <a:pt x="1599" y="473"/>
                    <a:pt x="772" y="315"/>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8" name="Google Shape;4048;p55"/>
            <p:cNvSpPr/>
            <p:nvPr/>
          </p:nvSpPr>
          <p:spPr>
            <a:xfrm>
              <a:off x="4645650" y="4154300"/>
              <a:ext cx="52025" cy="104775"/>
            </a:xfrm>
            <a:custGeom>
              <a:rect b="b" l="l" r="r" t="t"/>
              <a:pathLst>
                <a:path extrusionOk="0" h="4191" w="2081">
                  <a:moveTo>
                    <a:pt x="1734" y="1"/>
                  </a:moveTo>
                  <a:cubicBezTo>
                    <a:pt x="757" y="32"/>
                    <a:pt x="1" y="757"/>
                    <a:pt x="1" y="1765"/>
                  </a:cubicBezTo>
                  <a:lnTo>
                    <a:pt x="1" y="3844"/>
                  </a:lnTo>
                  <a:cubicBezTo>
                    <a:pt x="1" y="4033"/>
                    <a:pt x="158" y="4191"/>
                    <a:pt x="379" y="4191"/>
                  </a:cubicBezTo>
                  <a:lnTo>
                    <a:pt x="2080" y="4191"/>
                  </a:lnTo>
                  <a:lnTo>
                    <a:pt x="208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9" name="Google Shape;4049;p55"/>
            <p:cNvSpPr/>
            <p:nvPr/>
          </p:nvSpPr>
          <p:spPr>
            <a:xfrm>
              <a:off x="4722850" y="4049550"/>
              <a:ext cx="103975" cy="105575"/>
            </a:xfrm>
            <a:custGeom>
              <a:rect b="b" l="l" r="r" t="t"/>
              <a:pathLst>
                <a:path extrusionOk="0" h="4223" w="4159">
                  <a:moveTo>
                    <a:pt x="2080" y="1"/>
                  </a:moveTo>
                  <a:cubicBezTo>
                    <a:pt x="1765" y="442"/>
                    <a:pt x="1260" y="694"/>
                    <a:pt x="693" y="694"/>
                  </a:cubicBezTo>
                  <a:lnTo>
                    <a:pt x="0" y="694"/>
                  </a:lnTo>
                  <a:lnTo>
                    <a:pt x="0" y="3498"/>
                  </a:lnTo>
                  <a:cubicBezTo>
                    <a:pt x="347" y="3939"/>
                    <a:pt x="851" y="4222"/>
                    <a:pt x="1418" y="4222"/>
                  </a:cubicBezTo>
                  <a:lnTo>
                    <a:pt x="2804" y="4222"/>
                  </a:lnTo>
                  <a:cubicBezTo>
                    <a:pt x="3340" y="4222"/>
                    <a:pt x="3844" y="3939"/>
                    <a:pt x="4159" y="3498"/>
                  </a:cubicBezTo>
                  <a:lnTo>
                    <a:pt x="4159" y="694"/>
                  </a:lnTo>
                  <a:lnTo>
                    <a:pt x="3466" y="694"/>
                  </a:lnTo>
                  <a:cubicBezTo>
                    <a:pt x="2899" y="694"/>
                    <a:pt x="2395" y="442"/>
                    <a:pt x="20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0" name="Google Shape;4050;p55"/>
            <p:cNvSpPr/>
            <p:nvPr/>
          </p:nvSpPr>
          <p:spPr>
            <a:xfrm>
              <a:off x="4678725" y="3962900"/>
              <a:ext cx="190650" cy="174100"/>
            </a:xfrm>
            <a:custGeom>
              <a:rect b="b" l="l" r="r" t="t"/>
              <a:pathLst>
                <a:path extrusionOk="0" h="6964" w="7626">
                  <a:moveTo>
                    <a:pt x="3813" y="1"/>
                  </a:moveTo>
                  <a:cubicBezTo>
                    <a:pt x="1734" y="1"/>
                    <a:pt x="1" y="1702"/>
                    <a:pt x="1" y="3813"/>
                  </a:cubicBezTo>
                  <a:lnTo>
                    <a:pt x="1" y="5955"/>
                  </a:lnTo>
                  <a:lnTo>
                    <a:pt x="64" y="5955"/>
                  </a:lnTo>
                  <a:cubicBezTo>
                    <a:pt x="64" y="6522"/>
                    <a:pt x="537" y="6964"/>
                    <a:pt x="1104" y="6964"/>
                  </a:cubicBezTo>
                  <a:lnTo>
                    <a:pt x="1104" y="3813"/>
                  </a:lnTo>
                  <a:cubicBezTo>
                    <a:pt x="1104" y="3624"/>
                    <a:pt x="1261" y="3467"/>
                    <a:pt x="1450" y="3467"/>
                  </a:cubicBezTo>
                  <a:lnTo>
                    <a:pt x="2458" y="3467"/>
                  </a:lnTo>
                  <a:cubicBezTo>
                    <a:pt x="3057" y="3467"/>
                    <a:pt x="3498" y="2994"/>
                    <a:pt x="3498" y="2427"/>
                  </a:cubicBezTo>
                  <a:lnTo>
                    <a:pt x="3498" y="1734"/>
                  </a:lnTo>
                  <a:cubicBezTo>
                    <a:pt x="3498" y="1545"/>
                    <a:pt x="3656" y="1387"/>
                    <a:pt x="3845" y="1387"/>
                  </a:cubicBezTo>
                  <a:cubicBezTo>
                    <a:pt x="4034" y="1387"/>
                    <a:pt x="4191" y="1545"/>
                    <a:pt x="4191" y="1734"/>
                  </a:cubicBezTo>
                  <a:lnTo>
                    <a:pt x="4191" y="2427"/>
                  </a:lnTo>
                  <a:cubicBezTo>
                    <a:pt x="4191" y="3025"/>
                    <a:pt x="4664" y="3467"/>
                    <a:pt x="5231" y="3467"/>
                  </a:cubicBezTo>
                  <a:lnTo>
                    <a:pt x="6239" y="3467"/>
                  </a:lnTo>
                  <a:cubicBezTo>
                    <a:pt x="6459" y="3467"/>
                    <a:pt x="6617" y="3624"/>
                    <a:pt x="6617" y="3813"/>
                  </a:cubicBezTo>
                  <a:lnTo>
                    <a:pt x="6617" y="6964"/>
                  </a:lnTo>
                  <a:cubicBezTo>
                    <a:pt x="7184" y="6964"/>
                    <a:pt x="7625" y="6491"/>
                    <a:pt x="7625" y="5955"/>
                  </a:cubicBezTo>
                  <a:lnTo>
                    <a:pt x="7625" y="3813"/>
                  </a:lnTo>
                  <a:cubicBezTo>
                    <a:pt x="7625" y="1734"/>
                    <a:pt x="5924" y="1"/>
                    <a:pt x="38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51" name="Google Shape;4051;p55"/>
          <p:cNvGrpSpPr/>
          <p:nvPr/>
        </p:nvGrpSpPr>
        <p:grpSpPr>
          <a:xfrm>
            <a:off x="3691091" y="3358727"/>
            <a:ext cx="367898" cy="418044"/>
            <a:chOff x="5736525" y="3963700"/>
            <a:chExt cx="259925" cy="295375"/>
          </a:xfrm>
        </p:grpSpPr>
        <p:sp>
          <p:nvSpPr>
            <p:cNvPr id="4052" name="Google Shape;4052;p55"/>
            <p:cNvSpPr/>
            <p:nvPr/>
          </p:nvSpPr>
          <p:spPr>
            <a:xfrm>
              <a:off x="5736525" y="4153525"/>
              <a:ext cx="121300" cy="105550"/>
            </a:xfrm>
            <a:custGeom>
              <a:rect b="b" l="l" r="r" t="t"/>
              <a:pathLst>
                <a:path extrusionOk="0" h="4222" w="4852">
                  <a:moveTo>
                    <a:pt x="1733" y="0"/>
                  </a:moveTo>
                  <a:cubicBezTo>
                    <a:pt x="788" y="0"/>
                    <a:pt x="0" y="788"/>
                    <a:pt x="0" y="1733"/>
                  </a:cubicBezTo>
                  <a:lnTo>
                    <a:pt x="0" y="3875"/>
                  </a:lnTo>
                  <a:cubicBezTo>
                    <a:pt x="0" y="4064"/>
                    <a:pt x="158" y="4222"/>
                    <a:pt x="378" y="4222"/>
                  </a:cubicBezTo>
                  <a:lnTo>
                    <a:pt x="4852" y="4222"/>
                  </a:lnTo>
                  <a:lnTo>
                    <a:pt x="4852" y="2584"/>
                  </a:lnTo>
                  <a:lnTo>
                    <a:pt x="230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3" name="Google Shape;4053;p55"/>
            <p:cNvSpPr/>
            <p:nvPr/>
          </p:nvSpPr>
          <p:spPr>
            <a:xfrm>
              <a:off x="5833400" y="4168475"/>
              <a:ext cx="66975" cy="33900"/>
            </a:xfrm>
            <a:custGeom>
              <a:rect b="b" l="l" r="r" t="t"/>
              <a:pathLst>
                <a:path extrusionOk="0" h="1356" w="2679">
                  <a:moveTo>
                    <a:pt x="2678" y="1"/>
                  </a:moveTo>
                  <a:lnTo>
                    <a:pt x="2678" y="1"/>
                  </a:lnTo>
                  <a:cubicBezTo>
                    <a:pt x="2458" y="32"/>
                    <a:pt x="2237" y="127"/>
                    <a:pt x="1985" y="127"/>
                  </a:cubicBezTo>
                  <a:lnTo>
                    <a:pt x="662" y="127"/>
                  </a:lnTo>
                  <a:cubicBezTo>
                    <a:pt x="441" y="127"/>
                    <a:pt x="221" y="95"/>
                    <a:pt x="0" y="1"/>
                  </a:cubicBezTo>
                  <a:lnTo>
                    <a:pt x="0" y="1"/>
                  </a:lnTo>
                  <a:lnTo>
                    <a:pt x="1323" y="1355"/>
                  </a:lnTo>
                  <a:lnTo>
                    <a:pt x="267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4" name="Google Shape;4054;p55"/>
            <p:cNvSpPr/>
            <p:nvPr/>
          </p:nvSpPr>
          <p:spPr>
            <a:xfrm>
              <a:off x="5875925" y="4153525"/>
              <a:ext cx="120525" cy="105550"/>
            </a:xfrm>
            <a:custGeom>
              <a:rect b="b" l="l" r="r" t="t"/>
              <a:pathLst>
                <a:path extrusionOk="0" h="4222" w="4821">
                  <a:moveTo>
                    <a:pt x="2426" y="2048"/>
                  </a:moveTo>
                  <a:cubicBezTo>
                    <a:pt x="2615" y="2048"/>
                    <a:pt x="2773" y="2205"/>
                    <a:pt x="2773" y="2426"/>
                  </a:cubicBezTo>
                  <a:cubicBezTo>
                    <a:pt x="2773" y="2615"/>
                    <a:pt x="2615" y="2773"/>
                    <a:pt x="2426" y="2773"/>
                  </a:cubicBezTo>
                  <a:lnTo>
                    <a:pt x="1733" y="2773"/>
                  </a:lnTo>
                  <a:cubicBezTo>
                    <a:pt x="1513" y="2773"/>
                    <a:pt x="1355" y="2615"/>
                    <a:pt x="1355" y="2426"/>
                  </a:cubicBezTo>
                  <a:cubicBezTo>
                    <a:pt x="1355" y="2205"/>
                    <a:pt x="1513" y="2048"/>
                    <a:pt x="1733" y="2048"/>
                  </a:cubicBezTo>
                  <a:close/>
                  <a:moveTo>
                    <a:pt x="2552" y="0"/>
                  </a:moveTo>
                  <a:lnTo>
                    <a:pt x="1" y="2584"/>
                  </a:lnTo>
                  <a:lnTo>
                    <a:pt x="1" y="4222"/>
                  </a:lnTo>
                  <a:lnTo>
                    <a:pt x="4474" y="4222"/>
                  </a:lnTo>
                  <a:cubicBezTo>
                    <a:pt x="4663" y="4222"/>
                    <a:pt x="4821" y="4064"/>
                    <a:pt x="4821" y="3875"/>
                  </a:cubicBezTo>
                  <a:lnTo>
                    <a:pt x="4821" y="1733"/>
                  </a:lnTo>
                  <a:cubicBezTo>
                    <a:pt x="4821" y="788"/>
                    <a:pt x="4033" y="0"/>
                    <a:pt x="30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5" name="Google Shape;4055;p55"/>
            <p:cNvSpPr/>
            <p:nvPr/>
          </p:nvSpPr>
          <p:spPr>
            <a:xfrm>
              <a:off x="5754625" y="3963700"/>
              <a:ext cx="224500" cy="154400"/>
            </a:xfrm>
            <a:custGeom>
              <a:rect b="b" l="l" r="r" t="t"/>
              <a:pathLst>
                <a:path extrusionOk="0" h="6176" w="8980">
                  <a:moveTo>
                    <a:pt x="3120" y="1"/>
                  </a:moveTo>
                  <a:cubicBezTo>
                    <a:pt x="1387" y="1"/>
                    <a:pt x="1" y="1418"/>
                    <a:pt x="1" y="3119"/>
                  </a:cubicBezTo>
                  <a:lnTo>
                    <a:pt x="1" y="4506"/>
                  </a:lnTo>
                  <a:cubicBezTo>
                    <a:pt x="1" y="5325"/>
                    <a:pt x="568" y="6018"/>
                    <a:pt x="1355" y="6175"/>
                  </a:cubicBezTo>
                  <a:lnTo>
                    <a:pt x="1355" y="2773"/>
                  </a:lnTo>
                  <a:lnTo>
                    <a:pt x="1009" y="2773"/>
                  </a:lnTo>
                  <a:cubicBezTo>
                    <a:pt x="914" y="2773"/>
                    <a:pt x="820" y="2804"/>
                    <a:pt x="694" y="2804"/>
                  </a:cubicBezTo>
                  <a:cubicBezTo>
                    <a:pt x="851" y="1607"/>
                    <a:pt x="1860" y="662"/>
                    <a:pt x="3120" y="662"/>
                  </a:cubicBezTo>
                  <a:lnTo>
                    <a:pt x="5861" y="662"/>
                  </a:lnTo>
                  <a:cubicBezTo>
                    <a:pt x="7089" y="662"/>
                    <a:pt x="8098" y="1607"/>
                    <a:pt x="8255" y="2804"/>
                  </a:cubicBezTo>
                  <a:cubicBezTo>
                    <a:pt x="8161" y="2773"/>
                    <a:pt x="8066" y="2773"/>
                    <a:pt x="7940" y="2773"/>
                  </a:cubicBezTo>
                  <a:lnTo>
                    <a:pt x="7593" y="2773"/>
                  </a:lnTo>
                  <a:lnTo>
                    <a:pt x="7593" y="6175"/>
                  </a:lnTo>
                  <a:cubicBezTo>
                    <a:pt x="8381" y="6018"/>
                    <a:pt x="8980" y="5325"/>
                    <a:pt x="8980" y="4506"/>
                  </a:cubicBezTo>
                  <a:lnTo>
                    <a:pt x="8980" y="3119"/>
                  </a:lnTo>
                  <a:cubicBezTo>
                    <a:pt x="8980" y="1387"/>
                    <a:pt x="7562" y="1"/>
                    <a:pt x="58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6" name="Google Shape;4056;p55"/>
            <p:cNvSpPr/>
            <p:nvPr/>
          </p:nvSpPr>
          <p:spPr>
            <a:xfrm>
              <a:off x="5806625" y="3998350"/>
              <a:ext cx="69325" cy="52025"/>
            </a:xfrm>
            <a:custGeom>
              <a:rect b="b" l="l" r="r" t="t"/>
              <a:pathLst>
                <a:path extrusionOk="0" h="2081" w="2773">
                  <a:moveTo>
                    <a:pt x="1733" y="1"/>
                  </a:moveTo>
                  <a:cubicBezTo>
                    <a:pt x="788" y="1"/>
                    <a:pt x="0" y="788"/>
                    <a:pt x="0" y="1733"/>
                  </a:cubicBezTo>
                  <a:lnTo>
                    <a:pt x="0" y="2080"/>
                  </a:lnTo>
                  <a:lnTo>
                    <a:pt x="1733" y="2080"/>
                  </a:lnTo>
                  <a:cubicBezTo>
                    <a:pt x="2300" y="2049"/>
                    <a:pt x="2773" y="1607"/>
                    <a:pt x="2773" y="1009"/>
                  </a:cubicBezTo>
                  <a:lnTo>
                    <a:pt x="277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7" name="Google Shape;4057;p55"/>
            <p:cNvSpPr/>
            <p:nvPr/>
          </p:nvSpPr>
          <p:spPr>
            <a:xfrm>
              <a:off x="5893250" y="3999150"/>
              <a:ext cx="34675" cy="51225"/>
            </a:xfrm>
            <a:custGeom>
              <a:rect b="b" l="l" r="r" t="t"/>
              <a:pathLst>
                <a:path extrusionOk="0" h="2049" w="1387">
                  <a:moveTo>
                    <a:pt x="1" y="0"/>
                  </a:moveTo>
                  <a:lnTo>
                    <a:pt x="1" y="1040"/>
                  </a:lnTo>
                  <a:cubicBezTo>
                    <a:pt x="1" y="1607"/>
                    <a:pt x="473" y="2048"/>
                    <a:pt x="1040" y="2048"/>
                  </a:cubicBezTo>
                  <a:lnTo>
                    <a:pt x="1387" y="2048"/>
                  </a:lnTo>
                  <a:lnTo>
                    <a:pt x="1387" y="1701"/>
                  </a:lnTo>
                  <a:cubicBezTo>
                    <a:pt x="1387" y="882"/>
                    <a:pt x="788" y="158"/>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8" name="Google Shape;4058;p55"/>
            <p:cNvSpPr/>
            <p:nvPr/>
          </p:nvSpPr>
          <p:spPr>
            <a:xfrm>
              <a:off x="5806625" y="4049550"/>
              <a:ext cx="121300" cy="104000"/>
            </a:xfrm>
            <a:custGeom>
              <a:rect b="b" l="l" r="r" t="t"/>
              <a:pathLst>
                <a:path extrusionOk="0" h="4160" w="4852">
                  <a:moveTo>
                    <a:pt x="3119" y="1"/>
                  </a:moveTo>
                  <a:cubicBezTo>
                    <a:pt x="2804" y="442"/>
                    <a:pt x="2300" y="694"/>
                    <a:pt x="1733" y="694"/>
                  </a:cubicBezTo>
                  <a:lnTo>
                    <a:pt x="0" y="694"/>
                  </a:lnTo>
                  <a:lnTo>
                    <a:pt x="0" y="2426"/>
                  </a:lnTo>
                  <a:cubicBezTo>
                    <a:pt x="0" y="3372"/>
                    <a:pt x="788" y="4159"/>
                    <a:pt x="1733" y="4159"/>
                  </a:cubicBezTo>
                  <a:lnTo>
                    <a:pt x="3119" y="4159"/>
                  </a:lnTo>
                  <a:cubicBezTo>
                    <a:pt x="4064" y="4159"/>
                    <a:pt x="4852" y="3372"/>
                    <a:pt x="4852" y="2426"/>
                  </a:cubicBezTo>
                  <a:lnTo>
                    <a:pt x="4852" y="694"/>
                  </a:lnTo>
                  <a:lnTo>
                    <a:pt x="4505" y="694"/>
                  </a:lnTo>
                  <a:cubicBezTo>
                    <a:pt x="3938" y="694"/>
                    <a:pt x="3434" y="442"/>
                    <a:pt x="31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59" name="Google Shape;4059;p55"/>
          <p:cNvGrpSpPr/>
          <p:nvPr/>
        </p:nvGrpSpPr>
        <p:grpSpPr>
          <a:xfrm>
            <a:off x="5080791" y="3358727"/>
            <a:ext cx="367898" cy="418044"/>
            <a:chOff x="5736525" y="3963700"/>
            <a:chExt cx="259925" cy="295375"/>
          </a:xfrm>
        </p:grpSpPr>
        <p:sp>
          <p:nvSpPr>
            <p:cNvPr id="4060" name="Google Shape;4060;p55"/>
            <p:cNvSpPr/>
            <p:nvPr/>
          </p:nvSpPr>
          <p:spPr>
            <a:xfrm>
              <a:off x="5736525" y="4153525"/>
              <a:ext cx="121300" cy="105550"/>
            </a:xfrm>
            <a:custGeom>
              <a:rect b="b" l="l" r="r" t="t"/>
              <a:pathLst>
                <a:path extrusionOk="0" h="4222" w="4852">
                  <a:moveTo>
                    <a:pt x="1733" y="0"/>
                  </a:moveTo>
                  <a:cubicBezTo>
                    <a:pt x="788" y="0"/>
                    <a:pt x="0" y="788"/>
                    <a:pt x="0" y="1733"/>
                  </a:cubicBezTo>
                  <a:lnTo>
                    <a:pt x="0" y="3875"/>
                  </a:lnTo>
                  <a:cubicBezTo>
                    <a:pt x="0" y="4064"/>
                    <a:pt x="158" y="4222"/>
                    <a:pt x="378" y="4222"/>
                  </a:cubicBezTo>
                  <a:lnTo>
                    <a:pt x="4852" y="4222"/>
                  </a:lnTo>
                  <a:lnTo>
                    <a:pt x="4852" y="2584"/>
                  </a:lnTo>
                  <a:lnTo>
                    <a:pt x="230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1" name="Google Shape;4061;p55"/>
            <p:cNvSpPr/>
            <p:nvPr/>
          </p:nvSpPr>
          <p:spPr>
            <a:xfrm>
              <a:off x="5833400" y="4168475"/>
              <a:ext cx="66975" cy="33900"/>
            </a:xfrm>
            <a:custGeom>
              <a:rect b="b" l="l" r="r" t="t"/>
              <a:pathLst>
                <a:path extrusionOk="0" h="1356" w="2679">
                  <a:moveTo>
                    <a:pt x="2678" y="1"/>
                  </a:moveTo>
                  <a:lnTo>
                    <a:pt x="2678" y="1"/>
                  </a:lnTo>
                  <a:cubicBezTo>
                    <a:pt x="2458" y="32"/>
                    <a:pt x="2237" y="127"/>
                    <a:pt x="1985" y="127"/>
                  </a:cubicBezTo>
                  <a:lnTo>
                    <a:pt x="662" y="127"/>
                  </a:lnTo>
                  <a:cubicBezTo>
                    <a:pt x="441" y="127"/>
                    <a:pt x="221" y="95"/>
                    <a:pt x="0" y="1"/>
                  </a:cubicBezTo>
                  <a:lnTo>
                    <a:pt x="0" y="1"/>
                  </a:lnTo>
                  <a:lnTo>
                    <a:pt x="1323" y="1355"/>
                  </a:lnTo>
                  <a:lnTo>
                    <a:pt x="267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2" name="Google Shape;4062;p55"/>
            <p:cNvSpPr/>
            <p:nvPr/>
          </p:nvSpPr>
          <p:spPr>
            <a:xfrm>
              <a:off x="5875925" y="4153525"/>
              <a:ext cx="120525" cy="105550"/>
            </a:xfrm>
            <a:custGeom>
              <a:rect b="b" l="l" r="r" t="t"/>
              <a:pathLst>
                <a:path extrusionOk="0" h="4222" w="4821">
                  <a:moveTo>
                    <a:pt x="2426" y="2048"/>
                  </a:moveTo>
                  <a:cubicBezTo>
                    <a:pt x="2615" y="2048"/>
                    <a:pt x="2773" y="2205"/>
                    <a:pt x="2773" y="2426"/>
                  </a:cubicBezTo>
                  <a:cubicBezTo>
                    <a:pt x="2773" y="2615"/>
                    <a:pt x="2615" y="2773"/>
                    <a:pt x="2426" y="2773"/>
                  </a:cubicBezTo>
                  <a:lnTo>
                    <a:pt x="1733" y="2773"/>
                  </a:lnTo>
                  <a:cubicBezTo>
                    <a:pt x="1513" y="2773"/>
                    <a:pt x="1355" y="2615"/>
                    <a:pt x="1355" y="2426"/>
                  </a:cubicBezTo>
                  <a:cubicBezTo>
                    <a:pt x="1355" y="2205"/>
                    <a:pt x="1513" y="2048"/>
                    <a:pt x="1733" y="2048"/>
                  </a:cubicBezTo>
                  <a:close/>
                  <a:moveTo>
                    <a:pt x="2552" y="0"/>
                  </a:moveTo>
                  <a:lnTo>
                    <a:pt x="1" y="2584"/>
                  </a:lnTo>
                  <a:lnTo>
                    <a:pt x="1" y="4222"/>
                  </a:lnTo>
                  <a:lnTo>
                    <a:pt x="4474" y="4222"/>
                  </a:lnTo>
                  <a:cubicBezTo>
                    <a:pt x="4663" y="4222"/>
                    <a:pt x="4821" y="4064"/>
                    <a:pt x="4821" y="3875"/>
                  </a:cubicBezTo>
                  <a:lnTo>
                    <a:pt x="4821" y="1733"/>
                  </a:lnTo>
                  <a:cubicBezTo>
                    <a:pt x="4821" y="788"/>
                    <a:pt x="4033" y="0"/>
                    <a:pt x="30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3" name="Google Shape;4063;p55"/>
            <p:cNvSpPr/>
            <p:nvPr/>
          </p:nvSpPr>
          <p:spPr>
            <a:xfrm>
              <a:off x="5754625" y="3963700"/>
              <a:ext cx="224500" cy="154400"/>
            </a:xfrm>
            <a:custGeom>
              <a:rect b="b" l="l" r="r" t="t"/>
              <a:pathLst>
                <a:path extrusionOk="0" h="6176" w="8980">
                  <a:moveTo>
                    <a:pt x="3120" y="1"/>
                  </a:moveTo>
                  <a:cubicBezTo>
                    <a:pt x="1387" y="1"/>
                    <a:pt x="1" y="1418"/>
                    <a:pt x="1" y="3119"/>
                  </a:cubicBezTo>
                  <a:lnTo>
                    <a:pt x="1" y="4506"/>
                  </a:lnTo>
                  <a:cubicBezTo>
                    <a:pt x="1" y="5325"/>
                    <a:pt x="568" y="6018"/>
                    <a:pt x="1355" y="6175"/>
                  </a:cubicBezTo>
                  <a:lnTo>
                    <a:pt x="1355" y="2773"/>
                  </a:lnTo>
                  <a:lnTo>
                    <a:pt x="1009" y="2773"/>
                  </a:lnTo>
                  <a:cubicBezTo>
                    <a:pt x="914" y="2773"/>
                    <a:pt x="820" y="2804"/>
                    <a:pt x="694" y="2804"/>
                  </a:cubicBezTo>
                  <a:cubicBezTo>
                    <a:pt x="851" y="1607"/>
                    <a:pt x="1860" y="662"/>
                    <a:pt x="3120" y="662"/>
                  </a:cubicBezTo>
                  <a:lnTo>
                    <a:pt x="5861" y="662"/>
                  </a:lnTo>
                  <a:cubicBezTo>
                    <a:pt x="7089" y="662"/>
                    <a:pt x="8098" y="1607"/>
                    <a:pt x="8255" y="2804"/>
                  </a:cubicBezTo>
                  <a:cubicBezTo>
                    <a:pt x="8161" y="2773"/>
                    <a:pt x="8066" y="2773"/>
                    <a:pt x="7940" y="2773"/>
                  </a:cubicBezTo>
                  <a:lnTo>
                    <a:pt x="7593" y="2773"/>
                  </a:lnTo>
                  <a:lnTo>
                    <a:pt x="7593" y="6175"/>
                  </a:lnTo>
                  <a:cubicBezTo>
                    <a:pt x="8381" y="6018"/>
                    <a:pt x="8980" y="5325"/>
                    <a:pt x="8980" y="4506"/>
                  </a:cubicBezTo>
                  <a:lnTo>
                    <a:pt x="8980" y="3119"/>
                  </a:lnTo>
                  <a:cubicBezTo>
                    <a:pt x="8980" y="1387"/>
                    <a:pt x="7562" y="1"/>
                    <a:pt x="58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4" name="Google Shape;4064;p55"/>
            <p:cNvSpPr/>
            <p:nvPr/>
          </p:nvSpPr>
          <p:spPr>
            <a:xfrm>
              <a:off x="5806625" y="3998350"/>
              <a:ext cx="69325" cy="52025"/>
            </a:xfrm>
            <a:custGeom>
              <a:rect b="b" l="l" r="r" t="t"/>
              <a:pathLst>
                <a:path extrusionOk="0" h="2081" w="2773">
                  <a:moveTo>
                    <a:pt x="1733" y="1"/>
                  </a:moveTo>
                  <a:cubicBezTo>
                    <a:pt x="788" y="1"/>
                    <a:pt x="0" y="788"/>
                    <a:pt x="0" y="1733"/>
                  </a:cubicBezTo>
                  <a:lnTo>
                    <a:pt x="0" y="2080"/>
                  </a:lnTo>
                  <a:lnTo>
                    <a:pt x="1733" y="2080"/>
                  </a:lnTo>
                  <a:cubicBezTo>
                    <a:pt x="2300" y="2049"/>
                    <a:pt x="2773" y="1607"/>
                    <a:pt x="2773" y="1009"/>
                  </a:cubicBezTo>
                  <a:lnTo>
                    <a:pt x="277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5" name="Google Shape;4065;p55"/>
            <p:cNvSpPr/>
            <p:nvPr/>
          </p:nvSpPr>
          <p:spPr>
            <a:xfrm>
              <a:off x="5893250" y="3999150"/>
              <a:ext cx="34675" cy="51225"/>
            </a:xfrm>
            <a:custGeom>
              <a:rect b="b" l="l" r="r" t="t"/>
              <a:pathLst>
                <a:path extrusionOk="0" h="2049" w="1387">
                  <a:moveTo>
                    <a:pt x="1" y="0"/>
                  </a:moveTo>
                  <a:lnTo>
                    <a:pt x="1" y="1040"/>
                  </a:lnTo>
                  <a:cubicBezTo>
                    <a:pt x="1" y="1607"/>
                    <a:pt x="473" y="2048"/>
                    <a:pt x="1040" y="2048"/>
                  </a:cubicBezTo>
                  <a:lnTo>
                    <a:pt x="1387" y="2048"/>
                  </a:lnTo>
                  <a:lnTo>
                    <a:pt x="1387" y="1701"/>
                  </a:lnTo>
                  <a:cubicBezTo>
                    <a:pt x="1387" y="882"/>
                    <a:pt x="788" y="158"/>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6" name="Google Shape;4066;p55"/>
            <p:cNvSpPr/>
            <p:nvPr/>
          </p:nvSpPr>
          <p:spPr>
            <a:xfrm>
              <a:off x="5806625" y="4049550"/>
              <a:ext cx="121300" cy="104000"/>
            </a:xfrm>
            <a:custGeom>
              <a:rect b="b" l="l" r="r" t="t"/>
              <a:pathLst>
                <a:path extrusionOk="0" h="4160" w="4852">
                  <a:moveTo>
                    <a:pt x="3119" y="1"/>
                  </a:moveTo>
                  <a:cubicBezTo>
                    <a:pt x="2804" y="442"/>
                    <a:pt x="2300" y="694"/>
                    <a:pt x="1733" y="694"/>
                  </a:cubicBezTo>
                  <a:lnTo>
                    <a:pt x="0" y="694"/>
                  </a:lnTo>
                  <a:lnTo>
                    <a:pt x="0" y="2426"/>
                  </a:lnTo>
                  <a:cubicBezTo>
                    <a:pt x="0" y="3372"/>
                    <a:pt x="788" y="4159"/>
                    <a:pt x="1733" y="4159"/>
                  </a:cubicBezTo>
                  <a:lnTo>
                    <a:pt x="3119" y="4159"/>
                  </a:lnTo>
                  <a:cubicBezTo>
                    <a:pt x="4064" y="4159"/>
                    <a:pt x="4852" y="3372"/>
                    <a:pt x="4852" y="2426"/>
                  </a:cubicBezTo>
                  <a:lnTo>
                    <a:pt x="4852" y="694"/>
                  </a:lnTo>
                  <a:lnTo>
                    <a:pt x="4505" y="694"/>
                  </a:lnTo>
                  <a:cubicBezTo>
                    <a:pt x="3938" y="694"/>
                    <a:pt x="3434" y="442"/>
                    <a:pt x="31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0" name="Shape 4070"/>
        <p:cNvGrpSpPr/>
        <p:nvPr/>
      </p:nvGrpSpPr>
      <p:grpSpPr>
        <a:xfrm>
          <a:off x="0" y="0"/>
          <a:ext cx="0" cy="0"/>
          <a:chOff x="0" y="0"/>
          <a:chExt cx="0" cy="0"/>
        </a:xfrm>
      </p:grpSpPr>
      <p:sp>
        <p:nvSpPr>
          <p:cNvPr id="4071" name="Google Shape;4071;p56"/>
          <p:cNvSpPr/>
          <p:nvPr/>
        </p:nvSpPr>
        <p:spPr>
          <a:xfrm>
            <a:off x="4874583" y="1705694"/>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2" name="Google Shape;4072;p56"/>
          <p:cNvSpPr/>
          <p:nvPr/>
        </p:nvSpPr>
        <p:spPr>
          <a:xfrm>
            <a:off x="3484895" y="1705694"/>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3" name="Google Shape;4073;p56"/>
          <p:cNvSpPr/>
          <p:nvPr/>
        </p:nvSpPr>
        <p:spPr>
          <a:xfrm>
            <a:off x="4874583" y="3177600"/>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4" name="Google Shape;4074;p56"/>
          <p:cNvSpPr/>
          <p:nvPr/>
        </p:nvSpPr>
        <p:spPr>
          <a:xfrm>
            <a:off x="3484895" y="3177600"/>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5" name="Google Shape;4075;p56"/>
          <p:cNvSpPr txBox="1"/>
          <p:nvPr>
            <p:ph idx="8" type="title"/>
          </p:nvPr>
        </p:nvSpPr>
        <p:spPr>
          <a:xfrm>
            <a:off x="628350" y="385950"/>
            <a:ext cx="7887300" cy="669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rgbClr val="000000"/>
                </a:solidFill>
                <a:latin typeface="Arial"/>
                <a:ea typeface="Arial"/>
                <a:cs typeface="Arial"/>
                <a:sym typeface="Arial"/>
              </a:rPr>
              <a:t>C</a:t>
            </a:r>
            <a:r>
              <a:rPr lang="en" sz="2000">
                <a:solidFill>
                  <a:srgbClr val="000000"/>
                </a:solidFill>
                <a:latin typeface="Arial"/>
                <a:ea typeface="Arial"/>
                <a:cs typeface="Arial"/>
                <a:sym typeface="Arial"/>
              </a:rPr>
              <a:t>ommon types of issues targeted by MDSS analyses</a:t>
            </a:r>
            <a:endParaRPr sz="2000"/>
          </a:p>
        </p:txBody>
      </p:sp>
      <p:sp>
        <p:nvSpPr>
          <p:cNvPr id="4076" name="Google Shape;4076;p56"/>
          <p:cNvSpPr txBox="1"/>
          <p:nvPr>
            <p:ph type="title"/>
          </p:nvPr>
        </p:nvSpPr>
        <p:spPr>
          <a:xfrm>
            <a:off x="1194580" y="1649925"/>
            <a:ext cx="2080800" cy="3465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i="1" lang="en" sz="2400">
                <a:solidFill>
                  <a:srgbClr val="000000"/>
                </a:solidFill>
                <a:latin typeface="Arial"/>
                <a:ea typeface="Arial"/>
                <a:cs typeface="Arial"/>
                <a:sym typeface="Arial"/>
              </a:rPr>
              <a:t>Distribution</a:t>
            </a:r>
            <a:endParaRPr sz="2400"/>
          </a:p>
        </p:txBody>
      </p:sp>
      <p:sp>
        <p:nvSpPr>
          <p:cNvPr id="4077" name="Google Shape;4077;p56"/>
          <p:cNvSpPr txBox="1"/>
          <p:nvPr>
            <p:ph idx="2" type="title"/>
          </p:nvPr>
        </p:nvSpPr>
        <p:spPr>
          <a:xfrm>
            <a:off x="1194580" y="3116525"/>
            <a:ext cx="2080800" cy="3465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i="1" lang="en" sz="2400">
                <a:solidFill>
                  <a:srgbClr val="000000"/>
                </a:solidFill>
                <a:latin typeface="Arial"/>
                <a:ea typeface="Arial"/>
                <a:cs typeface="Arial"/>
                <a:sym typeface="Arial"/>
              </a:rPr>
              <a:t>Simulation</a:t>
            </a:r>
            <a:endParaRPr sz="2400"/>
          </a:p>
        </p:txBody>
      </p:sp>
      <p:sp>
        <p:nvSpPr>
          <p:cNvPr id="4078" name="Google Shape;4078;p56"/>
          <p:cNvSpPr txBox="1"/>
          <p:nvPr>
            <p:ph idx="6" type="title"/>
          </p:nvPr>
        </p:nvSpPr>
        <p:spPr>
          <a:xfrm>
            <a:off x="5868620" y="1649925"/>
            <a:ext cx="2080800" cy="3465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i="1" lang="en" sz="2400">
                <a:solidFill>
                  <a:srgbClr val="000000"/>
                </a:solidFill>
                <a:latin typeface="Arial"/>
                <a:ea typeface="Arial"/>
                <a:cs typeface="Arial"/>
                <a:sym typeface="Arial"/>
              </a:rPr>
              <a:t>Customer satisfaction</a:t>
            </a:r>
            <a:endParaRPr sz="2400"/>
          </a:p>
        </p:txBody>
      </p:sp>
      <p:grpSp>
        <p:nvGrpSpPr>
          <p:cNvPr id="4079" name="Google Shape;4079;p56"/>
          <p:cNvGrpSpPr/>
          <p:nvPr/>
        </p:nvGrpSpPr>
        <p:grpSpPr>
          <a:xfrm>
            <a:off x="3691079" y="1886261"/>
            <a:ext cx="367933" cy="419176"/>
            <a:chOff x="4645650" y="3962900"/>
            <a:chExt cx="259950" cy="296175"/>
          </a:xfrm>
        </p:grpSpPr>
        <p:sp>
          <p:nvSpPr>
            <p:cNvPr id="4080" name="Google Shape;4080;p56"/>
            <p:cNvSpPr/>
            <p:nvPr/>
          </p:nvSpPr>
          <p:spPr>
            <a:xfrm>
              <a:off x="4853600" y="4155100"/>
              <a:ext cx="52000" cy="103975"/>
            </a:xfrm>
            <a:custGeom>
              <a:rect b="b" l="l" r="r" t="t"/>
              <a:pathLst>
                <a:path extrusionOk="0" h="4159" w="2080">
                  <a:moveTo>
                    <a:pt x="0" y="0"/>
                  </a:moveTo>
                  <a:lnTo>
                    <a:pt x="0" y="4159"/>
                  </a:lnTo>
                  <a:lnTo>
                    <a:pt x="1733" y="4159"/>
                  </a:lnTo>
                  <a:cubicBezTo>
                    <a:pt x="1922" y="4159"/>
                    <a:pt x="2079" y="4001"/>
                    <a:pt x="2079" y="3812"/>
                  </a:cubicBezTo>
                  <a:lnTo>
                    <a:pt x="2079" y="1733"/>
                  </a:lnTo>
                  <a:cubicBezTo>
                    <a:pt x="2079" y="788"/>
                    <a:pt x="1292" y="0"/>
                    <a:pt x="3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1" name="Google Shape;4081;p56"/>
            <p:cNvSpPr/>
            <p:nvPr/>
          </p:nvSpPr>
          <p:spPr>
            <a:xfrm>
              <a:off x="4714975" y="4155100"/>
              <a:ext cx="121300" cy="50625"/>
            </a:xfrm>
            <a:custGeom>
              <a:rect b="b" l="l" r="r" t="t"/>
              <a:pathLst>
                <a:path extrusionOk="0" h="2025" w="4852">
                  <a:moveTo>
                    <a:pt x="0" y="0"/>
                  </a:moveTo>
                  <a:lnTo>
                    <a:pt x="0" y="1481"/>
                  </a:lnTo>
                  <a:cubicBezTo>
                    <a:pt x="772" y="1843"/>
                    <a:pt x="1599" y="2024"/>
                    <a:pt x="2426" y="2024"/>
                  </a:cubicBezTo>
                  <a:cubicBezTo>
                    <a:pt x="3253" y="2024"/>
                    <a:pt x="4080" y="1843"/>
                    <a:pt x="4852" y="1481"/>
                  </a:cubicBezTo>
                  <a:lnTo>
                    <a:pt x="4852" y="0"/>
                  </a:lnTo>
                  <a:lnTo>
                    <a:pt x="4789" y="0"/>
                  </a:lnTo>
                  <a:cubicBezTo>
                    <a:pt x="4348" y="410"/>
                    <a:pt x="3781" y="693"/>
                    <a:pt x="3119" y="693"/>
                  </a:cubicBezTo>
                  <a:lnTo>
                    <a:pt x="1733" y="693"/>
                  </a:lnTo>
                  <a:cubicBezTo>
                    <a:pt x="1071" y="693"/>
                    <a:pt x="473" y="410"/>
                    <a:pt x="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2" name="Google Shape;4082;p56"/>
            <p:cNvSpPr/>
            <p:nvPr/>
          </p:nvSpPr>
          <p:spPr>
            <a:xfrm>
              <a:off x="4714975" y="4211025"/>
              <a:ext cx="121300" cy="48050"/>
            </a:xfrm>
            <a:custGeom>
              <a:rect b="b" l="l" r="r" t="t"/>
              <a:pathLst>
                <a:path extrusionOk="0" h="1922" w="4852">
                  <a:moveTo>
                    <a:pt x="0" y="0"/>
                  </a:moveTo>
                  <a:lnTo>
                    <a:pt x="0" y="1922"/>
                  </a:lnTo>
                  <a:lnTo>
                    <a:pt x="4852" y="1922"/>
                  </a:lnTo>
                  <a:lnTo>
                    <a:pt x="4852" y="0"/>
                  </a:lnTo>
                  <a:cubicBezTo>
                    <a:pt x="4080" y="315"/>
                    <a:pt x="3253" y="473"/>
                    <a:pt x="2426" y="473"/>
                  </a:cubicBezTo>
                  <a:cubicBezTo>
                    <a:pt x="1599" y="473"/>
                    <a:pt x="772" y="315"/>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3" name="Google Shape;4083;p56"/>
            <p:cNvSpPr/>
            <p:nvPr/>
          </p:nvSpPr>
          <p:spPr>
            <a:xfrm>
              <a:off x="4645650" y="4154300"/>
              <a:ext cx="52025" cy="104775"/>
            </a:xfrm>
            <a:custGeom>
              <a:rect b="b" l="l" r="r" t="t"/>
              <a:pathLst>
                <a:path extrusionOk="0" h="4191" w="2081">
                  <a:moveTo>
                    <a:pt x="1734" y="1"/>
                  </a:moveTo>
                  <a:cubicBezTo>
                    <a:pt x="757" y="32"/>
                    <a:pt x="1" y="757"/>
                    <a:pt x="1" y="1765"/>
                  </a:cubicBezTo>
                  <a:lnTo>
                    <a:pt x="1" y="3844"/>
                  </a:lnTo>
                  <a:cubicBezTo>
                    <a:pt x="1" y="4033"/>
                    <a:pt x="158" y="4191"/>
                    <a:pt x="379" y="4191"/>
                  </a:cubicBezTo>
                  <a:lnTo>
                    <a:pt x="2080" y="4191"/>
                  </a:lnTo>
                  <a:lnTo>
                    <a:pt x="208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4" name="Google Shape;4084;p56"/>
            <p:cNvSpPr/>
            <p:nvPr/>
          </p:nvSpPr>
          <p:spPr>
            <a:xfrm>
              <a:off x="4722850" y="4049550"/>
              <a:ext cx="103975" cy="105575"/>
            </a:xfrm>
            <a:custGeom>
              <a:rect b="b" l="l" r="r" t="t"/>
              <a:pathLst>
                <a:path extrusionOk="0" h="4223" w="4159">
                  <a:moveTo>
                    <a:pt x="2080" y="1"/>
                  </a:moveTo>
                  <a:cubicBezTo>
                    <a:pt x="1765" y="442"/>
                    <a:pt x="1260" y="694"/>
                    <a:pt x="693" y="694"/>
                  </a:cubicBezTo>
                  <a:lnTo>
                    <a:pt x="0" y="694"/>
                  </a:lnTo>
                  <a:lnTo>
                    <a:pt x="0" y="3498"/>
                  </a:lnTo>
                  <a:cubicBezTo>
                    <a:pt x="347" y="3939"/>
                    <a:pt x="851" y="4222"/>
                    <a:pt x="1418" y="4222"/>
                  </a:cubicBezTo>
                  <a:lnTo>
                    <a:pt x="2804" y="4222"/>
                  </a:lnTo>
                  <a:cubicBezTo>
                    <a:pt x="3340" y="4222"/>
                    <a:pt x="3844" y="3939"/>
                    <a:pt x="4159" y="3498"/>
                  </a:cubicBezTo>
                  <a:lnTo>
                    <a:pt x="4159" y="694"/>
                  </a:lnTo>
                  <a:lnTo>
                    <a:pt x="3466" y="694"/>
                  </a:lnTo>
                  <a:cubicBezTo>
                    <a:pt x="2899" y="694"/>
                    <a:pt x="2395" y="442"/>
                    <a:pt x="20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5" name="Google Shape;4085;p56"/>
            <p:cNvSpPr/>
            <p:nvPr/>
          </p:nvSpPr>
          <p:spPr>
            <a:xfrm>
              <a:off x="4678725" y="3962900"/>
              <a:ext cx="190650" cy="174100"/>
            </a:xfrm>
            <a:custGeom>
              <a:rect b="b" l="l" r="r" t="t"/>
              <a:pathLst>
                <a:path extrusionOk="0" h="6964" w="7626">
                  <a:moveTo>
                    <a:pt x="3813" y="1"/>
                  </a:moveTo>
                  <a:cubicBezTo>
                    <a:pt x="1734" y="1"/>
                    <a:pt x="1" y="1702"/>
                    <a:pt x="1" y="3813"/>
                  </a:cubicBezTo>
                  <a:lnTo>
                    <a:pt x="1" y="5955"/>
                  </a:lnTo>
                  <a:lnTo>
                    <a:pt x="64" y="5955"/>
                  </a:lnTo>
                  <a:cubicBezTo>
                    <a:pt x="64" y="6522"/>
                    <a:pt x="537" y="6964"/>
                    <a:pt x="1104" y="6964"/>
                  </a:cubicBezTo>
                  <a:lnTo>
                    <a:pt x="1104" y="3813"/>
                  </a:lnTo>
                  <a:cubicBezTo>
                    <a:pt x="1104" y="3624"/>
                    <a:pt x="1261" y="3467"/>
                    <a:pt x="1450" y="3467"/>
                  </a:cubicBezTo>
                  <a:lnTo>
                    <a:pt x="2458" y="3467"/>
                  </a:lnTo>
                  <a:cubicBezTo>
                    <a:pt x="3057" y="3467"/>
                    <a:pt x="3498" y="2994"/>
                    <a:pt x="3498" y="2427"/>
                  </a:cubicBezTo>
                  <a:lnTo>
                    <a:pt x="3498" y="1734"/>
                  </a:lnTo>
                  <a:cubicBezTo>
                    <a:pt x="3498" y="1545"/>
                    <a:pt x="3656" y="1387"/>
                    <a:pt x="3845" y="1387"/>
                  </a:cubicBezTo>
                  <a:cubicBezTo>
                    <a:pt x="4034" y="1387"/>
                    <a:pt x="4191" y="1545"/>
                    <a:pt x="4191" y="1734"/>
                  </a:cubicBezTo>
                  <a:lnTo>
                    <a:pt x="4191" y="2427"/>
                  </a:lnTo>
                  <a:cubicBezTo>
                    <a:pt x="4191" y="3025"/>
                    <a:pt x="4664" y="3467"/>
                    <a:pt x="5231" y="3467"/>
                  </a:cubicBezTo>
                  <a:lnTo>
                    <a:pt x="6239" y="3467"/>
                  </a:lnTo>
                  <a:cubicBezTo>
                    <a:pt x="6459" y="3467"/>
                    <a:pt x="6617" y="3624"/>
                    <a:pt x="6617" y="3813"/>
                  </a:cubicBezTo>
                  <a:lnTo>
                    <a:pt x="6617" y="6964"/>
                  </a:lnTo>
                  <a:cubicBezTo>
                    <a:pt x="7184" y="6964"/>
                    <a:pt x="7625" y="6491"/>
                    <a:pt x="7625" y="5955"/>
                  </a:cubicBezTo>
                  <a:lnTo>
                    <a:pt x="7625" y="3813"/>
                  </a:lnTo>
                  <a:cubicBezTo>
                    <a:pt x="7625" y="1734"/>
                    <a:pt x="5924" y="1"/>
                    <a:pt x="38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86" name="Google Shape;4086;p56"/>
          <p:cNvGrpSpPr/>
          <p:nvPr/>
        </p:nvGrpSpPr>
        <p:grpSpPr>
          <a:xfrm>
            <a:off x="5080779" y="1886261"/>
            <a:ext cx="367933" cy="419176"/>
            <a:chOff x="4645650" y="3962900"/>
            <a:chExt cx="259950" cy="296175"/>
          </a:xfrm>
        </p:grpSpPr>
        <p:sp>
          <p:nvSpPr>
            <p:cNvPr id="4087" name="Google Shape;4087;p56"/>
            <p:cNvSpPr/>
            <p:nvPr/>
          </p:nvSpPr>
          <p:spPr>
            <a:xfrm>
              <a:off x="4853600" y="4155100"/>
              <a:ext cx="52000" cy="103975"/>
            </a:xfrm>
            <a:custGeom>
              <a:rect b="b" l="l" r="r" t="t"/>
              <a:pathLst>
                <a:path extrusionOk="0" h="4159" w="2080">
                  <a:moveTo>
                    <a:pt x="0" y="0"/>
                  </a:moveTo>
                  <a:lnTo>
                    <a:pt x="0" y="4159"/>
                  </a:lnTo>
                  <a:lnTo>
                    <a:pt x="1733" y="4159"/>
                  </a:lnTo>
                  <a:cubicBezTo>
                    <a:pt x="1922" y="4159"/>
                    <a:pt x="2079" y="4001"/>
                    <a:pt x="2079" y="3812"/>
                  </a:cubicBezTo>
                  <a:lnTo>
                    <a:pt x="2079" y="1733"/>
                  </a:lnTo>
                  <a:cubicBezTo>
                    <a:pt x="2079" y="788"/>
                    <a:pt x="1292" y="0"/>
                    <a:pt x="3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8" name="Google Shape;4088;p56"/>
            <p:cNvSpPr/>
            <p:nvPr/>
          </p:nvSpPr>
          <p:spPr>
            <a:xfrm>
              <a:off x="4714975" y="4155100"/>
              <a:ext cx="121300" cy="50625"/>
            </a:xfrm>
            <a:custGeom>
              <a:rect b="b" l="l" r="r" t="t"/>
              <a:pathLst>
                <a:path extrusionOk="0" h="2025" w="4852">
                  <a:moveTo>
                    <a:pt x="0" y="0"/>
                  </a:moveTo>
                  <a:lnTo>
                    <a:pt x="0" y="1481"/>
                  </a:lnTo>
                  <a:cubicBezTo>
                    <a:pt x="772" y="1843"/>
                    <a:pt x="1599" y="2024"/>
                    <a:pt x="2426" y="2024"/>
                  </a:cubicBezTo>
                  <a:cubicBezTo>
                    <a:pt x="3253" y="2024"/>
                    <a:pt x="4080" y="1843"/>
                    <a:pt x="4852" y="1481"/>
                  </a:cubicBezTo>
                  <a:lnTo>
                    <a:pt x="4852" y="0"/>
                  </a:lnTo>
                  <a:lnTo>
                    <a:pt x="4789" y="0"/>
                  </a:lnTo>
                  <a:cubicBezTo>
                    <a:pt x="4348" y="410"/>
                    <a:pt x="3781" y="693"/>
                    <a:pt x="3119" y="693"/>
                  </a:cubicBezTo>
                  <a:lnTo>
                    <a:pt x="1733" y="693"/>
                  </a:lnTo>
                  <a:cubicBezTo>
                    <a:pt x="1071" y="693"/>
                    <a:pt x="473" y="410"/>
                    <a:pt x="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9" name="Google Shape;4089;p56"/>
            <p:cNvSpPr/>
            <p:nvPr/>
          </p:nvSpPr>
          <p:spPr>
            <a:xfrm>
              <a:off x="4714975" y="4211025"/>
              <a:ext cx="121300" cy="48050"/>
            </a:xfrm>
            <a:custGeom>
              <a:rect b="b" l="l" r="r" t="t"/>
              <a:pathLst>
                <a:path extrusionOk="0" h="1922" w="4852">
                  <a:moveTo>
                    <a:pt x="0" y="0"/>
                  </a:moveTo>
                  <a:lnTo>
                    <a:pt x="0" y="1922"/>
                  </a:lnTo>
                  <a:lnTo>
                    <a:pt x="4852" y="1922"/>
                  </a:lnTo>
                  <a:lnTo>
                    <a:pt x="4852" y="0"/>
                  </a:lnTo>
                  <a:cubicBezTo>
                    <a:pt x="4080" y="315"/>
                    <a:pt x="3253" y="473"/>
                    <a:pt x="2426" y="473"/>
                  </a:cubicBezTo>
                  <a:cubicBezTo>
                    <a:pt x="1599" y="473"/>
                    <a:pt x="772" y="315"/>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0" name="Google Shape;4090;p56"/>
            <p:cNvSpPr/>
            <p:nvPr/>
          </p:nvSpPr>
          <p:spPr>
            <a:xfrm>
              <a:off x="4645650" y="4154300"/>
              <a:ext cx="52025" cy="104775"/>
            </a:xfrm>
            <a:custGeom>
              <a:rect b="b" l="l" r="r" t="t"/>
              <a:pathLst>
                <a:path extrusionOk="0" h="4191" w="2081">
                  <a:moveTo>
                    <a:pt x="1734" y="1"/>
                  </a:moveTo>
                  <a:cubicBezTo>
                    <a:pt x="757" y="32"/>
                    <a:pt x="1" y="757"/>
                    <a:pt x="1" y="1765"/>
                  </a:cubicBezTo>
                  <a:lnTo>
                    <a:pt x="1" y="3844"/>
                  </a:lnTo>
                  <a:cubicBezTo>
                    <a:pt x="1" y="4033"/>
                    <a:pt x="158" y="4191"/>
                    <a:pt x="379" y="4191"/>
                  </a:cubicBezTo>
                  <a:lnTo>
                    <a:pt x="2080" y="4191"/>
                  </a:lnTo>
                  <a:lnTo>
                    <a:pt x="208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1" name="Google Shape;4091;p56"/>
            <p:cNvSpPr/>
            <p:nvPr/>
          </p:nvSpPr>
          <p:spPr>
            <a:xfrm>
              <a:off x="4722850" y="4049550"/>
              <a:ext cx="103975" cy="105575"/>
            </a:xfrm>
            <a:custGeom>
              <a:rect b="b" l="l" r="r" t="t"/>
              <a:pathLst>
                <a:path extrusionOk="0" h="4223" w="4159">
                  <a:moveTo>
                    <a:pt x="2080" y="1"/>
                  </a:moveTo>
                  <a:cubicBezTo>
                    <a:pt x="1765" y="442"/>
                    <a:pt x="1260" y="694"/>
                    <a:pt x="693" y="694"/>
                  </a:cubicBezTo>
                  <a:lnTo>
                    <a:pt x="0" y="694"/>
                  </a:lnTo>
                  <a:lnTo>
                    <a:pt x="0" y="3498"/>
                  </a:lnTo>
                  <a:cubicBezTo>
                    <a:pt x="347" y="3939"/>
                    <a:pt x="851" y="4222"/>
                    <a:pt x="1418" y="4222"/>
                  </a:cubicBezTo>
                  <a:lnTo>
                    <a:pt x="2804" y="4222"/>
                  </a:lnTo>
                  <a:cubicBezTo>
                    <a:pt x="3340" y="4222"/>
                    <a:pt x="3844" y="3939"/>
                    <a:pt x="4159" y="3498"/>
                  </a:cubicBezTo>
                  <a:lnTo>
                    <a:pt x="4159" y="694"/>
                  </a:lnTo>
                  <a:lnTo>
                    <a:pt x="3466" y="694"/>
                  </a:lnTo>
                  <a:cubicBezTo>
                    <a:pt x="2899" y="694"/>
                    <a:pt x="2395" y="442"/>
                    <a:pt x="20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2" name="Google Shape;4092;p56"/>
            <p:cNvSpPr/>
            <p:nvPr/>
          </p:nvSpPr>
          <p:spPr>
            <a:xfrm>
              <a:off x="4678725" y="3962900"/>
              <a:ext cx="190650" cy="174100"/>
            </a:xfrm>
            <a:custGeom>
              <a:rect b="b" l="l" r="r" t="t"/>
              <a:pathLst>
                <a:path extrusionOk="0" h="6964" w="7626">
                  <a:moveTo>
                    <a:pt x="3813" y="1"/>
                  </a:moveTo>
                  <a:cubicBezTo>
                    <a:pt x="1734" y="1"/>
                    <a:pt x="1" y="1702"/>
                    <a:pt x="1" y="3813"/>
                  </a:cubicBezTo>
                  <a:lnTo>
                    <a:pt x="1" y="5955"/>
                  </a:lnTo>
                  <a:lnTo>
                    <a:pt x="64" y="5955"/>
                  </a:lnTo>
                  <a:cubicBezTo>
                    <a:pt x="64" y="6522"/>
                    <a:pt x="537" y="6964"/>
                    <a:pt x="1104" y="6964"/>
                  </a:cubicBezTo>
                  <a:lnTo>
                    <a:pt x="1104" y="3813"/>
                  </a:lnTo>
                  <a:cubicBezTo>
                    <a:pt x="1104" y="3624"/>
                    <a:pt x="1261" y="3467"/>
                    <a:pt x="1450" y="3467"/>
                  </a:cubicBezTo>
                  <a:lnTo>
                    <a:pt x="2458" y="3467"/>
                  </a:lnTo>
                  <a:cubicBezTo>
                    <a:pt x="3057" y="3467"/>
                    <a:pt x="3498" y="2994"/>
                    <a:pt x="3498" y="2427"/>
                  </a:cubicBezTo>
                  <a:lnTo>
                    <a:pt x="3498" y="1734"/>
                  </a:lnTo>
                  <a:cubicBezTo>
                    <a:pt x="3498" y="1545"/>
                    <a:pt x="3656" y="1387"/>
                    <a:pt x="3845" y="1387"/>
                  </a:cubicBezTo>
                  <a:cubicBezTo>
                    <a:pt x="4034" y="1387"/>
                    <a:pt x="4191" y="1545"/>
                    <a:pt x="4191" y="1734"/>
                  </a:cubicBezTo>
                  <a:lnTo>
                    <a:pt x="4191" y="2427"/>
                  </a:lnTo>
                  <a:cubicBezTo>
                    <a:pt x="4191" y="3025"/>
                    <a:pt x="4664" y="3467"/>
                    <a:pt x="5231" y="3467"/>
                  </a:cubicBezTo>
                  <a:lnTo>
                    <a:pt x="6239" y="3467"/>
                  </a:lnTo>
                  <a:cubicBezTo>
                    <a:pt x="6459" y="3467"/>
                    <a:pt x="6617" y="3624"/>
                    <a:pt x="6617" y="3813"/>
                  </a:cubicBezTo>
                  <a:lnTo>
                    <a:pt x="6617" y="6964"/>
                  </a:lnTo>
                  <a:cubicBezTo>
                    <a:pt x="7184" y="6964"/>
                    <a:pt x="7625" y="6491"/>
                    <a:pt x="7625" y="5955"/>
                  </a:cubicBezTo>
                  <a:lnTo>
                    <a:pt x="7625" y="3813"/>
                  </a:lnTo>
                  <a:cubicBezTo>
                    <a:pt x="7625" y="1734"/>
                    <a:pt x="5924" y="1"/>
                    <a:pt x="38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93" name="Google Shape;4093;p56"/>
          <p:cNvGrpSpPr/>
          <p:nvPr/>
        </p:nvGrpSpPr>
        <p:grpSpPr>
          <a:xfrm>
            <a:off x="3691091" y="3358727"/>
            <a:ext cx="367898" cy="418044"/>
            <a:chOff x="5736525" y="3963700"/>
            <a:chExt cx="259925" cy="295375"/>
          </a:xfrm>
        </p:grpSpPr>
        <p:sp>
          <p:nvSpPr>
            <p:cNvPr id="4094" name="Google Shape;4094;p56"/>
            <p:cNvSpPr/>
            <p:nvPr/>
          </p:nvSpPr>
          <p:spPr>
            <a:xfrm>
              <a:off x="5736525" y="4153525"/>
              <a:ext cx="121300" cy="105550"/>
            </a:xfrm>
            <a:custGeom>
              <a:rect b="b" l="l" r="r" t="t"/>
              <a:pathLst>
                <a:path extrusionOk="0" h="4222" w="4852">
                  <a:moveTo>
                    <a:pt x="1733" y="0"/>
                  </a:moveTo>
                  <a:cubicBezTo>
                    <a:pt x="788" y="0"/>
                    <a:pt x="0" y="788"/>
                    <a:pt x="0" y="1733"/>
                  </a:cubicBezTo>
                  <a:lnTo>
                    <a:pt x="0" y="3875"/>
                  </a:lnTo>
                  <a:cubicBezTo>
                    <a:pt x="0" y="4064"/>
                    <a:pt x="158" y="4222"/>
                    <a:pt x="378" y="4222"/>
                  </a:cubicBezTo>
                  <a:lnTo>
                    <a:pt x="4852" y="4222"/>
                  </a:lnTo>
                  <a:lnTo>
                    <a:pt x="4852" y="2584"/>
                  </a:lnTo>
                  <a:lnTo>
                    <a:pt x="230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5" name="Google Shape;4095;p56"/>
            <p:cNvSpPr/>
            <p:nvPr/>
          </p:nvSpPr>
          <p:spPr>
            <a:xfrm>
              <a:off x="5833400" y="4168475"/>
              <a:ext cx="66975" cy="33900"/>
            </a:xfrm>
            <a:custGeom>
              <a:rect b="b" l="l" r="r" t="t"/>
              <a:pathLst>
                <a:path extrusionOk="0" h="1356" w="2679">
                  <a:moveTo>
                    <a:pt x="2678" y="1"/>
                  </a:moveTo>
                  <a:lnTo>
                    <a:pt x="2678" y="1"/>
                  </a:lnTo>
                  <a:cubicBezTo>
                    <a:pt x="2458" y="32"/>
                    <a:pt x="2237" y="127"/>
                    <a:pt x="1985" y="127"/>
                  </a:cubicBezTo>
                  <a:lnTo>
                    <a:pt x="662" y="127"/>
                  </a:lnTo>
                  <a:cubicBezTo>
                    <a:pt x="441" y="127"/>
                    <a:pt x="221" y="95"/>
                    <a:pt x="0" y="1"/>
                  </a:cubicBezTo>
                  <a:lnTo>
                    <a:pt x="0" y="1"/>
                  </a:lnTo>
                  <a:lnTo>
                    <a:pt x="1323" y="1355"/>
                  </a:lnTo>
                  <a:lnTo>
                    <a:pt x="267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6" name="Google Shape;4096;p56"/>
            <p:cNvSpPr/>
            <p:nvPr/>
          </p:nvSpPr>
          <p:spPr>
            <a:xfrm>
              <a:off x="5875925" y="4153525"/>
              <a:ext cx="120525" cy="105550"/>
            </a:xfrm>
            <a:custGeom>
              <a:rect b="b" l="l" r="r" t="t"/>
              <a:pathLst>
                <a:path extrusionOk="0" h="4222" w="4821">
                  <a:moveTo>
                    <a:pt x="2426" y="2048"/>
                  </a:moveTo>
                  <a:cubicBezTo>
                    <a:pt x="2615" y="2048"/>
                    <a:pt x="2773" y="2205"/>
                    <a:pt x="2773" y="2426"/>
                  </a:cubicBezTo>
                  <a:cubicBezTo>
                    <a:pt x="2773" y="2615"/>
                    <a:pt x="2615" y="2773"/>
                    <a:pt x="2426" y="2773"/>
                  </a:cubicBezTo>
                  <a:lnTo>
                    <a:pt x="1733" y="2773"/>
                  </a:lnTo>
                  <a:cubicBezTo>
                    <a:pt x="1513" y="2773"/>
                    <a:pt x="1355" y="2615"/>
                    <a:pt x="1355" y="2426"/>
                  </a:cubicBezTo>
                  <a:cubicBezTo>
                    <a:pt x="1355" y="2205"/>
                    <a:pt x="1513" y="2048"/>
                    <a:pt x="1733" y="2048"/>
                  </a:cubicBezTo>
                  <a:close/>
                  <a:moveTo>
                    <a:pt x="2552" y="0"/>
                  </a:moveTo>
                  <a:lnTo>
                    <a:pt x="1" y="2584"/>
                  </a:lnTo>
                  <a:lnTo>
                    <a:pt x="1" y="4222"/>
                  </a:lnTo>
                  <a:lnTo>
                    <a:pt x="4474" y="4222"/>
                  </a:lnTo>
                  <a:cubicBezTo>
                    <a:pt x="4663" y="4222"/>
                    <a:pt x="4821" y="4064"/>
                    <a:pt x="4821" y="3875"/>
                  </a:cubicBezTo>
                  <a:lnTo>
                    <a:pt x="4821" y="1733"/>
                  </a:lnTo>
                  <a:cubicBezTo>
                    <a:pt x="4821" y="788"/>
                    <a:pt x="4033" y="0"/>
                    <a:pt x="30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7" name="Google Shape;4097;p56"/>
            <p:cNvSpPr/>
            <p:nvPr/>
          </p:nvSpPr>
          <p:spPr>
            <a:xfrm>
              <a:off x="5754625" y="3963700"/>
              <a:ext cx="224500" cy="154400"/>
            </a:xfrm>
            <a:custGeom>
              <a:rect b="b" l="l" r="r" t="t"/>
              <a:pathLst>
                <a:path extrusionOk="0" h="6176" w="8980">
                  <a:moveTo>
                    <a:pt x="3120" y="1"/>
                  </a:moveTo>
                  <a:cubicBezTo>
                    <a:pt x="1387" y="1"/>
                    <a:pt x="1" y="1418"/>
                    <a:pt x="1" y="3119"/>
                  </a:cubicBezTo>
                  <a:lnTo>
                    <a:pt x="1" y="4506"/>
                  </a:lnTo>
                  <a:cubicBezTo>
                    <a:pt x="1" y="5325"/>
                    <a:pt x="568" y="6018"/>
                    <a:pt x="1355" y="6175"/>
                  </a:cubicBezTo>
                  <a:lnTo>
                    <a:pt x="1355" y="2773"/>
                  </a:lnTo>
                  <a:lnTo>
                    <a:pt x="1009" y="2773"/>
                  </a:lnTo>
                  <a:cubicBezTo>
                    <a:pt x="914" y="2773"/>
                    <a:pt x="820" y="2804"/>
                    <a:pt x="694" y="2804"/>
                  </a:cubicBezTo>
                  <a:cubicBezTo>
                    <a:pt x="851" y="1607"/>
                    <a:pt x="1860" y="662"/>
                    <a:pt x="3120" y="662"/>
                  </a:cubicBezTo>
                  <a:lnTo>
                    <a:pt x="5861" y="662"/>
                  </a:lnTo>
                  <a:cubicBezTo>
                    <a:pt x="7089" y="662"/>
                    <a:pt x="8098" y="1607"/>
                    <a:pt x="8255" y="2804"/>
                  </a:cubicBezTo>
                  <a:cubicBezTo>
                    <a:pt x="8161" y="2773"/>
                    <a:pt x="8066" y="2773"/>
                    <a:pt x="7940" y="2773"/>
                  </a:cubicBezTo>
                  <a:lnTo>
                    <a:pt x="7593" y="2773"/>
                  </a:lnTo>
                  <a:lnTo>
                    <a:pt x="7593" y="6175"/>
                  </a:lnTo>
                  <a:cubicBezTo>
                    <a:pt x="8381" y="6018"/>
                    <a:pt x="8980" y="5325"/>
                    <a:pt x="8980" y="4506"/>
                  </a:cubicBezTo>
                  <a:lnTo>
                    <a:pt x="8980" y="3119"/>
                  </a:lnTo>
                  <a:cubicBezTo>
                    <a:pt x="8980" y="1387"/>
                    <a:pt x="7562" y="1"/>
                    <a:pt x="58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8" name="Google Shape;4098;p56"/>
            <p:cNvSpPr/>
            <p:nvPr/>
          </p:nvSpPr>
          <p:spPr>
            <a:xfrm>
              <a:off x="5806625" y="3998350"/>
              <a:ext cx="69325" cy="52025"/>
            </a:xfrm>
            <a:custGeom>
              <a:rect b="b" l="l" r="r" t="t"/>
              <a:pathLst>
                <a:path extrusionOk="0" h="2081" w="2773">
                  <a:moveTo>
                    <a:pt x="1733" y="1"/>
                  </a:moveTo>
                  <a:cubicBezTo>
                    <a:pt x="788" y="1"/>
                    <a:pt x="0" y="788"/>
                    <a:pt x="0" y="1733"/>
                  </a:cubicBezTo>
                  <a:lnTo>
                    <a:pt x="0" y="2080"/>
                  </a:lnTo>
                  <a:lnTo>
                    <a:pt x="1733" y="2080"/>
                  </a:lnTo>
                  <a:cubicBezTo>
                    <a:pt x="2300" y="2049"/>
                    <a:pt x="2773" y="1607"/>
                    <a:pt x="2773" y="1009"/>
                  </a:cubicBezTo>
                  <a:lnTo>
                    <a:pt x="277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9" name="Google Shape;4099;p56"/>
            <p:cNvSpPr/>
            <p:nvPr/>
          </p:nvSpPr>
          <p:spPr>
            <a:xfrm>
              <a:off x="5893250" y="3999150"/>
              <a:ext cx="34675" cy="51225"/>
            </a:xfrm>
            <a:custGeom>
              <a:rect b="b" l="l" r="r" t="t"/>
              <a:pathLst>
                <a:path extrusionOk="0" h="2049" w="1387">
                  <a:moveTo>
                    <a:pt x="1" y="0"/>
                  </a:moveTo>
                  <a:lnTo>
                    <a:pt x="1" y="1040"/>
                  </a:lnTo>
                  <a:cubicBezTo>
                    <a:pt x="1" y="1607"/>
                    <a:pt x="473" y="2048"/>
                    <a:pt x="1040" y="2048"/>
                  </a:cubicBezTo>
                  <a:lnTo>
                    <a:pt x="1387" y="2048"/>
                  </a:lnTo>
                  <a:lnTo>
                    <a:pt x="1387" y="1701"/>
                  </a:lnTo>
                  <a:cubicBezTo>
                    <a:pt x="1387" y="882"/>
                    <a:pt x="788" y="158"/>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0" name="Google Shape;4100;p56"/>
            <p:cNvSpPr/>
            <p:nvPr/>
          </p:nvSpPr>
          <p:spPr>
            <a:xfrm>
              <a:off x="5806625" y="4049550"/>
              <a:ext cx="121300" cy="104000"/>
            </a:xfrm>
            <a:custGeom>
              <a:rect b="b" l="l" r="r" t="t"/>
              <a:pathLst>
                <a:path extrusionOk="0" h="4160" w="4852">
                  <a:moveTo>
                    <a:pt x="3119" y="1"/>
                  </a:moveTo>
                  <a:cubicBezTo>
                    <a:pt x="2804" y="442"/>
                    <a:pt x="2300" y="694"/>
                    <a:pt x="1733" y="694"/>
                  </a:cubicBezTo>
                  <a:lnTo>
                    <a:pt x="0" y="694"/>
                  </a:lnTo>
                  <a:lnTo>
                    <a:pt x="0" y="2426"/>
                  </a:lnTo>
                  <a:cubicBezTo>
                    <a:pt x="0" y="3372"/>
                    <a:pt x="788" y="4159"/>
                    <a:pt x="1733" y="4159"/>
                  </a:cubicBezTo>
                  <a:lnTo>
                    <a:pt x="3119" y="4159"/>
                  </a:lnTo>
                  <a:cubicBezTo>
                    <a:pt x="4064" y="4159"/>
                    <a:pt x="4852" y="3372"/>
                    <a:pt x="4852" y="2426"/>
                  </a:cubicBezTo>
                  <a:lnTo>
                    <a:pt x="4852" y="694"/>
                  </a:lnTo>
                  <a:lnTo>
                    <a:pt x="4505" y="694"/>
                  </a:lnTo>
                  <a:cubicBezTo>
                    <a:pt x="3938" y="694"/>
                    <a:pt x="3434" y="442"/>
                    <a:pt x="31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101" name="Google Shape;4101;p56"/>
          <p:cNvGrpSpPr/>
          <p:nvPr/>
        </p:nvGrpSpPr>
        <p:grpSpPr>
          <a:xfrm>
            <a:off x="5080791" y="3358727"/>
            <a:ext cx="367898" cy="418044"/>
            <a:chOff x="5736525" y="3963700"/>
            <a:chExt cx="259925" cy="295375"/>
          </a:xfrm>
        </p:grpSpPr>
        <p:sp>
          <p:nvSpPr>
            <p:cNvPr id="4102" name="Google Shape;4102;p56"/>
            <p:cNvSpPr/>
            <p:nvPr/>
          </p:nvSpPr>
          <p:spPr>
            <a:xfrm>
              <a:off x="5736525" y="4153525"/>
              <a:ext cx="121300" cy="105550"/>
            </a:xfrm>
            <a:custGeom>
              <a:rect b="b" l="l" r="r" t="t"/>
              <a:pathLst>
                <a:path extrusionOk="0" h="4222" w="4852">
                  <a:moveTo>
                    <a:pt x="1733" y="0"/>
                  </a:moveTo>
                  <a:cubicBezTo>
                    <a:pt x="788" y="0"/>
                    <a:pt x="0" y="788"/>
                    <a:pt x="0" y="1733"/>
                  </a:cubicBezTo>
                  <a:lnTo>
                    <a:pt x="0" y="3875"/>
                  </a:lnTo>
                  <a:cubicBezTo>
                    <a:pt x="0" y="4064"/>
                    <a:pt x="158" y="4222"/>
                    <a:pt x="378" y="4222"/>
                  </a:cubicBezTo>
                  <a:lnTo>
                    <a:pt x="4852" y="4222"/>
                  </a:lnTo>
                  <a:lnTo>
                    <a:pt x="4852" y="2584"/>
                  </a:lnTo>
                  <a:lnTo>
                    <a:pt x="230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3" name="Google Shape;4103;p56"/>
            <p:cNvSpPr/>
            <p:nvPr/>
          </p:nvSpPr>
          <p:spPr>
            <a:xfrm>
              <a:off x="5833400" y="4168475"/>
              <a:ext cx="66975" cy="33900"/>
            </a:xfrm>
            <a:custGeom>
              <a:rect b="b" l="l" r="r" t="t"/>
              <a:pathLst>
                <a:path extrusionOk="0" h="1356" w="2679">
                  <a:moveTo>
                    <a:pt x="2678" y="1"/>
                  </a:moveTo>
                  <a:lnTo>
                    <a:pt x="2678" y="1"/>
                  </a:lnTo>
                  <a:cubicBezTo>
                    <a:pt x="2458" y="32"/>
                    <a:pt x="2237" y="127"/>
                    <a:pt x="1985" y="127"/>
                  </a:cubicBezTo>
                  <a:lnTo>
                    <a:pt x="662" y="127"/>
                  </a:lnTo>
                  <a:cubicBezTo>
                    <a:pt x="441" y="127"/>
                    <a:pt x="221" y="95"/>
                    <a:pt x="0" y="1"/>
                  </a:cubicBezTo>
                  <a:lnTo>
                    <a:pt x="0" y="1"/>
                  </a:lnTo>
                  <a:lnTo>
                    <a:pt x="1323" y="1355"/>
                  </a:lnTo>
                  <a:lnTo>
                    <a:pt x="267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4" name="Google Shape;4104;p56"/>
            <p:cNvSpPr/>
            <p:nvPr/>
          </p:nvSpPr>
          <p:spPr>
            <a:xfrm>
              <a:off x="5875925" y="4153525"/>
              <a:ext cx="120525" cy="105550"/>
            </a:xfrm>
            <a:custGeom>
              <a:rect b="b" l="l" r="r" t="t"/>
              <a:pathLst>
                <a:path extrusionOk="0" h="4222" w="4821">
                  <a:moveTo>
                    <a:pt x="2426" y="2048"/>
                  </a:moveTo>
                  <a:cubicBezTo>
                    <a:pt x="2615" y="2048"/>
                    <a:pt x="2773" y="2205"/>
                    <a:pt x="2773" y="2426"/>
                  </a:cubicBezTo>
                  <a:cubicBezTo>
                    <a:pt x="2773" y="2615"/>
                    <a:pt x="2615" y="2773"/>
                    <a:pt x="2426" y="2773"/>
                  </a:cubicBezTo>
                  <a:lnTo>
                    <a:pt x="1733" y="2773"/>
                  </a:lnTo>
                  <a:cubicBezTo>
                    <a:pt x="1513" y="2773"/>
                    <a:pt x="1355" y="2615"/>
                    <a:pt x="1355" y="2426"/>
                  </a:cubicBezTo>
                  <a:cubicBezTo>
                    <a:pt x="1355" y="2205"/>
                    <a:pt x="1513" y="2048"/>
                    <a:pt x="1733" y="2048"/>
                  </a:cubicBezTo>
                  <a:close/>
                  <a:moveTo>
                    <a:pt x="2552" y="0"/>
                  </a:moveTo>
                  <a:lnTo>
                    <a:pt x="1" y="2584"/>
                  </a:lnTo>
                  <a:lnTo>
                    <a:pt x="1" y="4222"/>
                  </a:lnTo>
                  <a:lnTo>
                    <a:pt x="4474" y="4222"/>
                  </a:lnTo>
                  <a:cubicBezTo>
                    <a:pt x="4663" y="4222"/>
                    <a:pt x="4821" y="4064"/>
                    <a:pt x="4821" y="3875"/>
                  </a:cubicBezTo>
                  <a:lnTo>
                    <a:pt x="4821" y="1733"/>
                  </a:lnTo>
                  <a:cubicBezTo>
                    <a:pt x="4821" y="788"/>
                    <a:pt x="4033" y="0"/>
                    <a:pt x="30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5" name="Google Shape;4105;p56"/>
            <p:cNvSpPr/>
            <p:nvPr/>
          </p:nvSpPr>
          <p:spPr>
            <a:xfrm>
              <a:off x="5754625" y="3963700"/>
              <a:ext cx="224500" cy="154400"/>
            </a:xfrm>
            <a:custGeom>
              <a:rect b="b" l="l" r="r" t="t"/>
              <a:pathLst>
                <a:path extrusionOk="0" h="6176" w="8980">
                  <a:moveTo>
                    <a:pt x="3120" y="1"/>
                  </a:moveTo>
                  <a:cubicBezTo>
                    <a:pt x="1387" y="1"/>
                    <a:pt x="1" y="1418"/>
                    <a:pt x="1" y="3119"/>
                  </a:cubicBezTo>
                  <a:lnTo>
                    <a:pt x="1" y="4506"/>
                  </a:lnTo>
                  <a:cubicBezTo>
                    <a:pt x="1" y="5325"/>
                    <a:pt x="568" y="6018"/>
                    <a:pt x="1355" y="6175"/>
                  </a:cubicBezTo>
                  <a:lnTo>
                    <a:pt x="1355" y="2773"/>
                  </a:lnTo>
                  <a:lnTo>
                    <a:pt x="1009" y="2773"/>
                  </a:lnTo>
                  <a:cubicBezTo>
                    <a:pt x="914" y="2773"/>
                    <a:pt x="820" y="2804"/>
                    <a:pt x="694" y="2804"/>
                  </a:cubicBezTo>
                  <a:cubicBezTo>
                    <a:pt x="851" y="1607"/>
                    <a:pt x="1860" y="662"/>
                    <a:pt x="3120" y="662"/>
                  </a:cubicBezTo>
                  <a:lnTo>
                    <a:pt x="5861" y="662"/>
                  </a:lnTo>
                  <a:cubicBezTo>
                    <a:pt x="7089" y="662"/>
                    <a:pt x="8098" y="1607"/>
                    <a:pt x="8255" y="2804"/>
                  </a:cubicBezTo>
                  <a:cubicBezTo>
                    <a:pt x="8161" y="2773"/>
                    <a:pt x="8066" y="2773"/>
                    <a:pt x="7940" y="2773"/>
                  </a:cubicBezTo>
                  <a:lnTo>
                    <a:pt x="7593" y="2773"/>
                  </a:lnTo>
                  <a:lnTo>
                    <a:pt x="7593" y="6175"/>
                  </a:lnTo>
                  <a:cubicBezTo>
                    <a:pt x="8381" y="6018"/>
                    <a:pt x="8980" y="5325"/>
                    <a:pt x="8980" y="4506"/>
                  </a:cubicBezTo>
                  <a:lnTo>
                    <a:pt x="8980" y="3119"/>
                  </a:lnTo>
                  <a:cubicBezTo>
                    <a:pt x="8980" y="1387"/>
                    <a:pt x="7562" y="1"/>
                    <a:pt x="58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6" name="Google Shape;4106;p56"/>
            <p:cNvSpPr/>
            <p:nvPr/>
          </p:nvSpPr>
          <p:spPr>
            <a:xfrm>
              <a:off x="5806625" y="3998350"/>
              <a:ext cx="69325" cy="52025"/>
            </a:xfrm>
            <a:custGeom>
              <a:rect b="b" l="l" r="r" t="t"/>
              <a:pathLst>
                <a:path extrusionOk="0" h="2081" w="2773">
                  <a:moveTo>
                    <a:pt x="1733" y="1"/>
                  </a:moveTo>
                  <a:cubicBezTo>
                    <a:pt x="788" y="1"/>
                    <a:pt x="0" y="788"/>
                    <a:pt x="0" y="1733"/>
                  </a:cubicBezTo>
                  <a:lnTo>
                    <a:pt x="0" y="2080"/>
                  </a:lnTo>
                  <a:lnTo>
                    <a:pt x="1733" y="2080"/>
                  </a:lnTo>
                  <a:cubicBezTo>
                    <a:pt x="2300" y="2049"/>
                    <a:pt x="2773" y="1607"/>
                    <a:pt x="2773" y="1009"/>
                  </a:cubicBezTo>
                  <a:lnTo>
                    <a:pt x="277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7" name="Google Shape;4107;p56"/>
            <p:cNvSpPr/>
            <p:nvPr/>
          </p:nvSpPr>
          <p:spPr>
            <a:xfrm>
              <a:off x="5893250" y="3999150"/>
              <a:ext cx="34675" cy="51225"/>
            </a:xfrm>
            <a:custGeom>
              <a:rect b="b" l="l" r="r" t="t"/>
              <a:pathLst>
                <a:path extrusionOk="0" h="2049" w="1387">
                  <a:moveTo>
                    <a:pt x="1" y="0"/>
                  </a:moveTo>
                  <a:lnTo>
                    <a:pt x="1" y="1040"/>
                  </a:lnTo>
                  <a:cubicBezTo>
                    <a:pt x="1" y="1607"/>
                    <a:pt x="473" y="2048"/>
                    <a:pt x="1040" y="2048"/>
                  </a:cubicBezTo>
                  <a:lnTo>
                    <a:pt x="1387" y="2048"/>
                  </a:lnTo>
                  <a:lnTo>
                    <a:pt x="1387" y="1701"/>
                  </a:lnTo>
                  <a:cubicBezTo>
                    <a:pt x="1387" y="882"/>
                    <a:pt x="788" y="158"/>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8" name="Google Shape;4108;p56"/>
            <p:cNvSpPr/>
            <p:nvPr/>
          </p:nvSpPr>
          <p:spPr>
            <a:xfrm>
              <a:off x="5806625" y="4049550"/>
              <a:ext cx="121300" cy="104000"/>
            </a:xfrm>
            <a:custGeom>
              <a:rect b="b" l="l" r="r" t="t"/>
              <a:pathLst>
                <a:path extrusionOk="0" h="4160" w="4852">
                  <a:moveTo>
                    <a:pt x="3119" y="1"/>
                  </a:moveTo>
                  <a:cubicBezTo>
                    <a:pt x="2804" y="442"/>
                    <a:pt x="2300" y="694"/>
                    <a:pt x="1733" y="694"/>
                  </a:cubicBezTo>
                  <a:lnTo>
                    <a:pt x="0" y="694"/>
                  </a:lnTo>
                  <a:lnTo>
                    <a:pt x="0" y="2426"/>
                  </a:lnTo>
                  <a:cubicBezTo>
                    <a:pt x="0" y="3372"/>
                    <a:pt x="788" y="4159"/>
                    <a:pt x="1733" y="4159"/>
                  </a:cubicBezTo>
                  <a:lnTo>
                    <a:pt x="3119" y="4159"/>
                  </a:lnTo>
                  <a:cubicBezTo>
                    <a:pt x="4064" y="4159"/>
                    <a:pt x="4852" y="3372"/>
                    <a:pt x="4852" y="2426"/>
                  </a:cubicBezTo>
                  <a:lnTo>
                    <a:pt x="4852" y="694"/>
                  </a:lnTo>
                  <a:lnTo>
                    <a:pt x="4505" y="694"/>
                  </a:lnTo>
                  <a:cubicBezTo>
                    <a:pt x="3938" y="694"/>
                    <a:pt x="3434" y="442"/>
                    <a:pt x="31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2" name="Shape 4112"/>
        <p:cNvGrpSpPr/>
        <p:nvPr/>
      </p:nvGrpSpPr>
      <p:grpSpPr>
        <a:xfrm>
          <a:off x="0" y="0"/>
          <a:ext cx="0" cy="0"/>
          <a:chOff x="0" y="0"/>
          <a:chExt cx="0" cy="0"/>
        </a:xfrm>
      </p:grpSpPr>
      <p:grpSp>
        <p:nvGrpSpPr>
          <p:cNvPr id="4113" name="Google Shape;4113;p57"/>
          <p:cNvGrpSpPr/>
          <p:nvPr/>
        </p:nvGrpSpPr>
        <p:grpSpPr>
          <a:xfrm>
            <a:off x="6111923" y="386062"/>
            <a:ext cx="2272281" cy="3377785"/>
            <a:chOff x="2138450" y="400825"/>
            <a:chExt cx="3202200" cy="4760125"/>
          </a:xfrm>
        </p:grpSpPr>
        <p:sp>
          <p:nvSpPr>
            <p:cNvPr id="4114" name="Google Shape;4114;p57"/>
            <p:cNvSpPr/>
            <p:nvPr/>
          </p:nvSpPr>
          <p:spPr>
            <a:xfrm>
              <a:off x="2138450" y="3447750"/>
              <a:ext cx="3057025" cy="1713200"/>
            </a:xfrm>
            <a:custGeom>
              <a:rect b="b" l="l" r="r" t="t"/>
              <a:pathLst>
                <a:path extrusionOk="0" h="68528" w="122281">
                  <a:moveTo>
                    <a:pt x="85477" y="1"/>
                  </a:moveTo>
                  <a:cubicBezTo>
                    <a:pt x="84154" y="1"/>
                    <a:pt x="82830" y="300"/>
                    <a:pt x="81805" y="897"/>
                  </a:cubicBezTo>
                  <a:lnTo>
                    <a:pt x="23910" y="34712"/>
                  </a:lnTo>
                  <a:lnTo>
                    <a:pt x="13834" y="29076"/>
                  </a:lnTo>
                  <a:cubicBezTo>
                    <a:pt x="13322" y="28735"/>
                    <a:pt x="12681" y="28564"/>
                    <a:pt x="12041" y="28564"/>
                  </a:cubicBezTo>
                  <a:cubicBezTo>
                    <a:pt x="11401" y="28564"/>
                    <a:pt x="10760" y="28735"/>
                    <a:pt x="10248" y="29076"/>
                  </a:cubicBezTo>
                  <a:lnTo>
                    <a:pt x="1026" y="34200"/>
                  </a:lnTo>
                  <a:cubicBezTo>
                    <a:pt x="1" y="34883"/>
                    <a:pt x="1" y="35737"/>
                    <a:pt x="1026" y="36249"/>
                  </a:cubicBezTo>
                  <a:lnTo>
                    <a:pt x="56359" y="68015"/>
                  </a:lnTo>
                  <a:cubicBezTo>
                    <a:pt x="56871" y="68356"/>
                    <a:pt x="57554" y="68527"/>
                    <a:pt x="58216" y="68527"/>
                  </a:cubicBezTo>
                  <a:cubicBezTo>
                    <a:pt x="58878" y="68527"/>
                    <a:pt x="59518" y="68356"/>
                    <a:pt x="59945" y="68015"/>
                  </a:cubicBezTo>
                  <a:lnTo>
                    <a:pt x="69168" y="62891"/>
                  </a:lnTo>
                  <a:cubicBezTo>
                    <a:pt x="70192" y="62379"/>
                    <a:pt x="70192" y="61354"/>
                    <a:pt x="69168" y="60842"/>
                  </a:cubicBezTo>
                  <a:lnTo>
                    <a:pt x="61824" y="56743"/>
                  </a:lnTo>
                  <a:lnTo>
                    <a:pt x="120231" y="23099"/>
                  </a:lnTo>
                  <a:cubicBezTo>
                    <a:pt x="122281" y="21904"/>
                    <a:pt x="122281" y="20025"/>
                    <a:pt x="120231" y="18829"/>
                  </a:cubicBezTo>
                  <a:lnTo>
                    <a:pt x="89149" y="897"/>
                  </a:lnTo>
                  <a:cubicBezTo>
                    <a:pt x="88124" y="300"/>
                    <a:pt x="86801" y="1"/>
                    <a:pt x="85477" y="1"/>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5" name="Google Shape;4115;p57"/>
            <p:cNvSpPr/>
            <p:nvPr/>
          </p:nvSpPr>
          <p:spPr>
            <a:xfrm>
              <a:off x="3641350" y="892675"/>
              <a:ext cx="1699300" cy="3571200"/>
            </a:xfrm>
            <a:custGeom>
              <a:rect b="b" l="l" r="r" t="t"/>
              <a:pathLst>
                <a:path extrusionOk="0" h="142848" w="67972">
                  <a:moveTo>
                    <a:pt x="52868" y="1"/>
                  </a:moveTo>
                  <a:cubicBezTo>
                    <a:pt x="49185" y="1"/>
                    <a:pt x="45032" y="1213"/>
                    <a:pt x="40646" y="3705"/>
                  </a:cubicBezTo>
                  <a:lnTo>
                    <a:pt x="33986" y="7633"/>
                  </a:lnTo>
                  <a:lnTo>
                    <a:pt x="33986" y="64503"/>
                  </a:lnTo>
                  <a:cubicBezTo>
                    <a:pt x="33986" y="81923"/>
                    <a:pt x="21689" y="102929"/>
                    <a:pt x="6661" y="111639"/>
                  </a:cubicBezTo>
                  <a:lnTo>
                    <a:pt x="0" y="115567"/>
                  </a:lnTo>
                  <a:lnTo>
                    <a:pt x="0" y="123423"/>
                  </a:lnTo>
                  <a:cubicBezTo>
                    <a:pt x="0" y="135679"/>
                    <a:pt x="6121" y="142847"/>
                    <a:pt x="15055" y="142847"/>
                  </a:cubicBezTo>
                  <a:cubicBezTo>
                    <a:pt x="18696" y="142847"/>
                    <a:pt x="22803" y="141657"/>
                    <a:pt x="27154" y="139135"/>
                  </a:cubicBezTo>
                  <a:lnTo>
                    <a:pt x="40817" y="131279"/>
                  </a:lnTo>
                  <a:cubicBezTo>
                    <a:pt x="55675" y="122569"/>
                    <a:pt x="67971" y="101563"/>
                    <a:pt x="67971" y="84143"/>
                  </a:cubicBezTo>
                  <a:lnTo>
                    <a:pt x="67971" y="19417"/>
                  </a:lnTo>
                  <a:cubicBezTo>
                    <a:pt x="67971" y="10878"/>
                    <a:pt x="64897" y="4900"/>
                    <a:pt x="60115" y="1997"/>
                  </a:cubicBezTo>
                  <a:lnTo>
                    <a:pt x="59945" y="1826"/>
                  </a:lnTo>
                  <a:cubicBezTo>
                    <a:pt x="57883" y="618"/>
                    <a:pt x="55495" y="1"/>
                    <a:pt x="52868" y="1"/>
                  </a:cubicBezTo>
                  <a:close/>
                </a:path>
              </a:pathLst>
            </a:custGeom>
            <a:solidFill>
              <a:srgbClr val="98BF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6" name="Google Shape;4116;p57"/>
            <p:cNvSpPr/>
            <p:nvPr/>
          </p:nvSpPr>
          <p:spPr>
            <a:xfrm>
              <a:off x="2787425" y="400825"/>
              <a:ext cx="2352550" cy="3572825"/>
            </a:xfrm>
            <a:custGeom>
              <a:rect b="b" l="l" r="r" t="t"/>
              <a:pathLst>
                <a:path extrusionOk="0" h="142913" w="94102">
                  <a:moveTo>
                    <a:pt x="93965" y="21421"/>
                  </a:moveTo>
                  <a:lnTo>
                    <a:pt x="94102" y="21500"/>
                  </a:lnTo>
                  <a:cubicBezTo>
                    <a:pt x="94056" y="21474"/>
                    <a:pt x="94011" y="21447"/>
                    <a:pt x="93965" y="21421"/>
                  </a:cubicBezTo>
                  <a:close/>
                  <a:moveTo>
                    <a:pt x="53090" y="0"/>
                  </a:moveTo>
                  <a:cubicBezTo>
                    <a:pt x="49417" y="0"/>
                    <a:pt x="45267" y="1211"/>
                    <a:pt x="40818" y="3739"/>
                  </a:cubicBezTo>
                  <a:lnTo>
                    <a:pt x="27326" y="11595"/>
                  </a:lnTo>
                  <a:cubicBezTo>
                    <a:pt x="12297" y="20305"/>
                    <a:pt x="1" y="41311"/>
                    <a:pt x="1" y="58731"/>
                  </a:cubicBezTo>
                  <a:lnTo>
                    <a:pt x="171" y="58731"/>
                  </a:lnTo>
                  <a:lnTo>
                    <a:pt x="171" y="123457"/>
                  </a:lnTo>
                  <a:cubicBezTo>
                    <a:pt x="171" y="135800"/>
                    <a:pt x="6258" y="142912"/>
                    <a:pt x="15152" y="142912"/>
                  </a:cubicBezTo>
                  <a:cubicBezTo>
                    <a:pt x="18811" y="142912"/>
                    <a:pt x="22945" y="141708"/>
                    <a:pt x="27326" y="139169"/>
                  </a:cubicBezTo>
                  <a:lnTo>
                    <a:pt x="34157" y="135241"/>
                  </a:lnTo>
                  <a:lnTo>
                    <a:pt x="34157" y="78371"/>
                  </a:lnTo>
                  <a:cubicBezTo>
                    <a:pt x="34157" y="60951"/>
                    <a:pt x="46283" y="39945"/>
                    <a:pt x="61311" y="31235"/>
                  </a:cubicBezTo>
                  <a:lnTo>
                    <a:pt x="68143" y="27307"/>
                  </a:lnTo>
                  <a:lnTo>
                    <a:pt x="74803" y="23379"/>
                  </a:lnTo>
                  <a:cubicBezTo>
                    <a:pt x="79189" y="20887"/>
                    <a:pt x="83342" y="19675"/>
                    <a:pt x="87025" y="19675"/>
                  </a:cubicBezTo>
                  <a:cubicBezTo>
                    <a:pt x="89594" y="19675"/>
                    <a:pt x="91935" y="20265"/>
                    <a:pt x="93965" y="21421"/>
                  </a:cubicBezTo>
                  <a:lnTo>
                    <a:pt x="93965" y="21421"/>
                  </a:lnTo>
                  <a:lnTo>
                    <a:pt x="60116" y="1860"/>
                  </a:lnTo>
                  <a:lnTo>
                    <a:pt x="59945" y="1690"/>
                  </a:lnTo>
                  <a:cubicBezTo>
                    <a:pt x="57925" y="575"/>
                    <a:pt x="55620" y="0"/>
                    <a:pt x="53090" y="0"/>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7" name="Google Shape;4117;p57"/>
            <p:cNvSpPr/>
            <p:nvPr/>
          </p:nvSpPr>
          <p:spPr>
            <a:xfrm>
              <a:off x="3073500" y="563425"/>
              <a:ext cx="1733450" cy="3572825"/>
            </a:xfrm>
            <a:custGeom>
              <a:rect b="b" l="l" r="r" t="t"/>
              <a:pathLst>
                <a:path extrusionOk="0" h="142913" w="69338">
                  <a:moveTo>
                    <a:pt x="52856" y="0"/>
                  </a:moveTo>
                  <a:cubicBezTo>
                    <a:pt x="49197" y="0"/>
                    <a:pt x="45090" y="1200"/>
                    <a:pt x="40817" y="3725"/>
                  </a:cubicBezTo>
                  <a:lnTo>
                    <a:pt x="27154" y="11581"/>
                  </a:lnTo>
                  <a:cubicBezTo>
                    <a:pt x="12126" y="20291"/>
                    <a:pt x="0" y="41297"/>
                    <a:pt x="0" y="58717"/>
                  </a:cubicBezTo>
                  <a:lnTo>
                    <a:pt x="0" y="123443"/>
                  </a:lnTo>
                  <a:cubicBezTo>
                    <a:pt x="0" y="135569"/>
                    <a:pt x="5807" y="142571"/>
                    <a:pt x="14346" y="142912"/>
                  </a:cubicBezTo>
                  <a:cubicBezTo>
                    <a:pt x="12467" y="139667"/>
                    <a:pt x="11272" y="135398"/>
                    <a:pt x="11272" y="130104"/>
                  </a:cubicBezTo>
                  <a:lnTo>
                    <a:pt x="11272" y="65206"/>
                  </a:lnTo>
                  <a:cubicBezTo>
                    <a:pt x="11272" y="47957"/>
                    <a:pt x="23397" y="26780"/>
                    <a:pt x="38426" y="18070"/>
                  </a:cubicBezTo>
                  <a:lnTo>
                    <a:pt x="52089" y="10214"/>
                  </a:lnTo>
                  <a:cubicBezTo>
                    <a:pt x="56412" y="7813"/>
                    <a:pt x="60434" y="6612"/>
                    <a:pt x="64157" y="6612"/>
                  </a:cubicBezTo>
                  <a:cubicBezTo>
                    <a:pt x="64405" y="6612"/>
                    <a:pt x="64652" y="6617"/>
                    <a:pt x="64897" y="6628"/>
                  </a:cubicBezTo>
                  <a:cubicBezTo>
                    <a:pt x="65006" y="6612"/>
                    <a:pt x="65132" y="6605"/>
                    <a:pt x="65270" y="6605"/>
                  </a:cubicBezTo>
                  <a:cubicBezTo>
                    <a:pt x="66656" y="6605"/>
                    <a:pt x="69338" y="7311"/>
                    <a:pt x="69338" y="7311"/>
                  </a:cubicBezTo>
                  <a:cubicBezTo>
                    <a:pt x="69338" y="7311"/>
                    <a:pt x="61652" y="2871"/>
                    <a:pt x="60286" y="2017"/>
                  </a:cubicBezTo>
                  <a:cubicBezTo>
                    <a:pt x="58150" y="691"/>
                    <a:pt x="55632" y="0"/>
                    <a:pt x="52856" y="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8" name="Google Shape;4118;p57"/>
            <p:cNvSpPr/>
            <p:nvPr/>
          </p:nvSpPr>
          <p:spPr>
            <a:xfrm>
              <a:off x="3637075" y="891725"/>
              <a:ext cx="1703575" cy="3572925"/>
            </a:xfrm>
            <a:custGeom>
              <a:rect b="b" l="l" r="r" t="t"/>
              <a:pathLst>
                <a:path extrusionOk="0" h="142917" w="68143">
                  <a:moveTo>
                    <a:pt x="53114" y="4084"/>
                  </a:moveTo>
                  <a:cubicBezTo>
                    <a:pt x="59774" y="4084"/>
                    <a:pt x="63873" y="9891"/>
                    <a:pt x="63873" y="19455"/>
                  </a:cubicBezTo>
                  <a:lnTo>
                    <a:pt x="63873" y="84181"/>
                  </a:lnTo>
                  <a:cubicBezTo>
                    <a:pt x="63873" y="99893"/>
                    <a:pt x="52430" y="119875"/>
                    <a:pt x="38768" y="127560"/>
                  </a:cubicBezTo>
                  <a:lnTo>
                    <a:pt x="25105" y="135587"/>
                  </a:lnTo>
                  <a:cubicBezTo>
                    <a:pt x="21519" y="137636"/>
                    <a:pt x="18103" y="138661"/>
                    <a:pt x="15029" y="138661"/>
                  </a:cubicBezTo>
                  <a:cubicBezTo>
                    <a:pt x="11955" y="138661"/>
                    <a:pt x="9393" y="137466"/>
                    <a:pt x="7515" y="135075"/>
                  </a:cubicBezTo>
                  <a:cubicBezTo>
                    <a:pt x="5295" y="132513"/>
                    <a:pt x="4270" y="128414"/>
                    <a:pt x="4270" y="123461"/>
                  </a:cubicBezTo>
                  <a:lnTo>
                    <a:pt x="4270" y="58735"/>
                  </a:lnTo>
                  <a:cubicBezTo>
                    <a:pt x="4270" y="43023"/>
                    <a:pt x="15712" y="23041"/>
                    <a:pt x="29375" y="15185"/>
                  </a:cubicBezTo>
                  <a:lnTo>
                    <a:pt x="43037" y="7329"/>
                  </a:lnTo>
                  <a:cubicBezTo>
                    <a:pt x="46624" y="5280"/>
                    <a:pt x="50039" y="4084"/>
                    <a:pt x="53114" y="4084"/>
                  </a:cubicBezTo>
                  <a:close/>
                  <a:moveTo>
                    <a:pt x="53026" y="0"/>
                  </a:moveTo>
                  <a:cubicBezTo>
                    <a:pt x="49347" y="0"/>
                    <a:pt x="45198" y="1204"/>
                    <a:pt x="40817" y="3743"/>
                  </a:cubicBezTo>
                  <a:lnTo>
                    <a:pt x="27325" y="11599"/>
                  </a:lnTo>
                  <a:cubicBezTo>
                    <a:pt x="12297" y="20309"/>
                    <a:pt x="0" y="41315"/>
                    <a:pt x="0" y="58735"/>
                  </a:cubicBezTo>
                  <a:lnTo>
                    <a:pt x="0" y="123461"/>
                  </a:lnTo>
                  <a:cubicBezTo>
                    <a:pt x="0" y="135804"/>
                    <a:pt x="6173" y="142916"/>
                    <a:pt x="15117" y="142916"/>
                  </a:cubicBezTo>
                  <a:cubicBezTo>
                    <a:pt x="18796" y="142916"/>
                    <a:pt x="22945" y="141712"/>
                    <a:pt x="27325" y="139173"/>
                  </a:cubicBezTo>
                  <a:lnTo>
                    <a:pt x="40817" y="131317"/>
                  </a:lnTo>
                  <a:cubicBezTo>
                    <a:pt x="55846" y="122607"/>
                    <a:pt x="68142" y="101601"/>
                    <a:pt x="68142" y="84181"/>
                  </a:cubicBezTo>
                  <a:lnTo>
                    <a:pt x="68142" y="19455"/>
                  </a:lnTo>
                  <a:cubicBezTo>
                    <a:pt x="68142" y="7113"/>
                    <a:pt x="61970" y="0"/>
                    <a:pt x="53026" y="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9" name="Google Shape;4119;p57"/>
            <p:cNvSpPr/>
            <p:nvPr/>
          </p:nvSpPr>
          <p:spPr>
            <a:xfrm>
              <a:off x="2309250" y="1967275"/>
              <a:ext cx="1622450" cy="2719750"/>
            </a:xfrm>
            <a:custGeom>
              <a:rect b="b" l="l" r="r" t="t"/>
              <a:pathLst>
                <a:path extrusionOk="0" h="108790" w="64898">
                  <a:moveTo>
                    <a:pt x="9564" y="1"/>
                  </a:moveTo>
                  <a:cubicBezTo>
                    <a:pt x="9052" y="172"/>
                    <a:pt x="8710" y="172"/>
                    <a:pt x="8198" y="342"/>
                  </a:cubicBezTo>
                  <a:lnTo>
                    <a:pt x="0" y="4612"/>
                  </a:lnTo>
                  <a:lnTo>
                    <a:pt x="5294" y="15030"/>
                  </a:lnTo>
                  <a:lnTo>
                    <a:pt x="5294" y="63873"/>
                  </a:lnTo>
                  <a:cubicBezTo>
                    <a:pt x="5294" y="69680"/>
                    <a:pt x="9393" y="76853"/>
                    <a:pt x="14346" y="79585"/>
                  </a:cubicBezTo>
                  <a:lnTo>
                    <a:pt x="48331" y="99225"/>
                  </a:lnTo>
                  <a:lnTo>
                    <a:pt x="53113" y="108789"/>
                  </a:lnTo>
                  <a:lnTo>
                    <a:pt x="62165" y="104178"/>
                  </a:lnTo>
                  <a:cubicBezTo>
                    <a:pt x="62677" y="103837"/>
                    <a:pt x="63189" y="103495"/>
                    <a:pt x="63531" y="102983"/>
                  </a:cubicBezTo>
                  <a:cubicBezTo>
                    <a:pt x="63531" y="102812"/>
                    <a:pt x="63702" y="102812"/>
                    <a:pt x="63702" y="102812"/>
                  </a:cubicBezTo>
                  <a:cubicBezTo>
                    <a:pt x="63702" y="102641"/>
                    <a:pt x="63873" y="102470"/>
                    <a:pt x="63873" y="102470"/>
                  </a:cubicBezTo>
                  <a:cubicBezTo>
                    <a:pt x="63873" y="102300"/>
                    <a:pt x="64043" y="102129"/>
                    <a:pt x="64043" y="102129"/>
                  </a:cubicBezTo>
                  <a:cubicBezTo>
                    <a:pt x="64214" y="101958"/>
                    <a:pt x="64214" y="101787"/>
                    <a:pt x="64214" y="101616"/>
                  </a:cubicBezTo>
                  <a:cubicBezTo>
                    <a:pt x="64214" y="101616"/>
                    <a:pt x="64385" y="101446"/>
                    <a:pt x="64385" y="101275"/>
                  </a:cubicBezTo>
                  <a:cubicBezTo>
                    <a:pt x="64727" y="100421"/>
                    <a:pt x="64897" y="99396"/>
                    <a:pt x="64897" y="98372"/>
                  </a:cubicBezTo>
                  <a:lnTo>
                    <a:pt x="64897" y="40818"/>
                  </a:lnTo>
                  <a:cubicBezTo>
                    <a:pt x="64897" y="38598"/>
                    <a:pt x="64214" y="36207"/>
                    <a:pt x="63189" y="33987"/>
                  </a:cubicBezTo>
                  <a:cubicBezTo>
                    <a:pt x="63019" y="33303"/>
                    <a:pt x="62677" y="32620"/>
                    <a:pt x="62165" y="31937"/>
                  </a:cubicBezTo>
                  <a:cubicBezTo>
                    <a:pt x="60628" y="29034"/>
                    <a:pt x="58237" y="26472"/>
                    <a:pt x="55846" y="25106"/>
                  </a:cubicBezTo>
                  <a:lnTo>
                    <a:pt x="14346" y="1196"/>
                  </a:lnTo>
                  <a:cubicBezTo>
                    <a:pt x="13321" y="513"/>
                    <a:pt x="12126" y="172"/>
                    <a:pt x="11272" y="1"/>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0" name="Google Shape;4120;p57"/>
            <p:cNvSpPr/>
            <p:nvPr/>
          </p:nvSpPr>
          <p:spPr>
            <a:xfrm>
              <a:off x="3291225" y="2752875"/>
              <a:ext cx="636200" cy="1929875"/>
            </a:xfrm>
            <a:custGeom>
              <a:rect b="b" l="l" r="r" t="t"/>
              <a:pathLst>
                <a:path extrusionOk="0" h="77195" w="25448">
                  <a:moveTo>
                    <a:pt x="22544" y="1"/>
                  </a:moveTo>
                  <a:lnTo>
                    <a:pt x="1" y="12980"/>
                  </a:lnTo>
                  <a:lnTo>
                    <a:pt x="1" y="62507"/>
                  </a:lnTo>
                  <a:lnTo>
                    <a:pt x="9052" y="67801"/>
                  </a:lnTo>
                  <a:lnTo>
                    <a:pt x="13834" y="77194"/>
                  </a:lnTo>
                  <a:lnTo>
                    <a:pt x="22886" y="72754"/>
                  </a:lnTo>
                  <a:cubicBezTo>
                    <a:pt x="23398" y="72413"/>
                    <a:pt x="23910" y="71900"/>
                    <a:pt x="24252" y="71388"/>
                  </a:cubicBezTo>
                  <a:lnTo>
                    <a:pt x="24423" y="71388"/>
                  </a:lnTo>
                  <a:cubicBezTo>
                    <a:pt x="24423" y="71217"/>
                    <a:pt x="24594" y="71046"/>
                    <a:pt x="24594" y="71046"/>
                  </a:cubicBezTo>
                  <a:cubicBezTo>
                    <a:pt x="24594" y="70876"/>
                    <a:pt x="24764" y="70705"/>
                    <a:pt x="24764" y="70534"/>
                  </a:cubicBezTo>
                  <a:cubicBezTo>
                    <a:pt x="24764" y="70534"/>
                    <a:pt x="24935" y="70363"/>
                    <a:pt x="24935" y="70192"/>
                  </a:cubicBezTo>
                  <a:cubicBezTo>
                    <a:pt x="24935" y="70022"/>
                    <a:pt x="25106" y="70022"/>
                    <a:pt x="25106" y="69851"/>
                  </a:cubicBezTo>
                  <a:cubicBezTo>
                    <a:pt x="25277" y="68997"/>
                    <a:pt x="25448" y="67972"/>
                    <a:pt x="25448" y="66948"/>
                  </a:cubicBezTo>
                  <a:lnTo>
                    <a:pt x="25448" y="9394"/>
                  </a:lnTo>
                  <a:cubicBezTo>
                    <a:pt x="25448" y="7174"/>
                    <a:pt x="24935" y="4783"/>
                    <a:pt x="23910" y="2563"/>
                  </a:cubicBezTo>
                  <a:cubicBezTo>
                    <a:pt x="23740" y="1879"/>
                    <a:pt x="23227" y="1196"/>
                    <a:pt x="22886" y="513"/>
                  </a:cubicBezTo>
                  <a:cubicBezTo>
                    <a:pt x="22886" y="342"/>
                    <a:pt x="22715" y="172"/>
                    <a:pt x="22544" y="1"/>
                  </a:cubicBez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1" name="Google Shape;4121;p57"/>
            <p:cNvSpPr/>
            <p:nvPr/>
          </p:nvSpPr>
          <p:spPr>
            <a:xfrm>
              <a:off x="2228125" y="2073000"/>
              <a:ext cx="1490100" cy="2620175"/>
            </a:xfrm>
            <a:custGeom>
              <a:rect b="b" l="l" r="r" t="t"/>
              <a:pathLst>
                <a:path extrusionOk="0" h="104807" w="59604">
                  <a:moveTo>
                    <a:pt x="5111" y="1"/>
                  </a:moveTo>
                  <a:cubicBezTo>
                    <a:pt x="2072" y="1"/>
                    <a:pt x="0" y="2403"/>
                    <a:pt x="0" y="6531"/>
                  </a:cubicBezTo>
                  <a:lnTo>
                    <a:pt x="0" y="64085"/>
                  </a:lnTo>
                  <a:cubicBezTo>
                    <a:pt x="0" y="69891"/>
                    <a:pt x="4099" y="76894"/>
                    <a:pt x="9222" y="79797"/>
                  </a:cubicBezTo>
                  <a:lnTo>
                    <a:pt x="50552" y="103536"/>
                  </a:lnTo>
                  <a:cubicBezTo>
                    <a:pt x="52020" y="104396"/>
                    <a:pt x="53414" y="104807"/>
                    <a:pt x="54648" y="104807"/>
                  </a:cubicBezTo>
                  <a:cubicBezTo>
                    <a:pt x="57575" y="104807"/>
                    <a:pt x="59603" y="102497"/>
                    <a:pt x="59603" y="98412"/>
                  </a:cubicBezTo>
                  <a:lnTo>
                    <a:pt x="59603" y="40858"/>
                  </a:lnTo>
                  <a:cubicBezTo>
                    <a:pt x="59603" y="35052"/>
                    <a:pt x="55504" y="28050"/>
                    <a:pt x="50552" y="25146"/>
                  </a:cubicBezTo>
                  <a:lnTo>
                    <a:pt x="9222" y="1237"/>
                  </a:lnTo>
                  <a:cubicBezTo>
                    <a:pt x="7742" y="398"/>
                    <a:pt x="6347" y="1"/>
                    <a:pt x="5111" y="1"/>
                  </a:cubicBez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2" name="Google Shape;4122;p57"/>
            <p:cNvSpPr/>
            <p:nvPr/>
          </p:nvSpPr>
          <p:spPr>
            <a:xfrm>
              <a:off x="3291225" y="2829725"/>
              <a:ext cx="213525" cy="371475"/>
            </a:xfrm>
            <a:custGeom>
              <a:rect b="b" l="l" r="r" t="t"/>
              <a:pathLst>
                <a:path extrusionOk="0" h="14859" w="8541">
                  <a:moveTo>
                    <a:pt x="1" y="1"/>
                  </a:moveTo>
                  <a:lnTo>
                    <a:pt x="1" y="9906"/>
                  </a:lnTo>
                  <a:lnTo>
                    <a:pt x="8540" y="14859"/>
                  </a:lnTo>
                  <a:lnTo>
                    <a:pt x="8540" y="4954"/>
                  </a:lnTo>
                  <a:lnTo>
                    <a:pt x="1" y="1"/>
                  </a:ln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3" name="Google Shape;4123;p57"/>
            <p:cNvSpPr/>
            <p:nvPr/>
          </p:nvSpPr>
          <p:spPr>
            <a:xfrm>
              <a:off x="3291225" y="3128600"/>
              <a:ext cx="213525" cy="260475"/>
            </a:xfrm>
            <a:custGeom>
              <a:rect b="b" l="l" r="r" t="t"/>
              <a:pathLst>
                <a:path extrusionOk="0" h="10419" w="8541">
                  <a:moveTo>
                    <a:pt x="1" y="1"/>
                  </a:moveTo>
                  <a:lnTo>
                    <a:pt x="1" y="5466"/>
                  </a:lnTo>
                  <a:lnTo>
                    <a:pt x="8540" y="10418"/>
                  </a:lnTo>
                  <a:lnTo>
                    <a:pt x="8540" y="4953"/>
                  </a:lnTo>
                  <a:lnTo>
                    <a:pt x="1" y="1"/>
                  </a:ln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4" name="Google Shape;4124;p57"/>
            <p:cNvSpPr/>
            <p:nvPr/>
          </p:nvSpPr>
          <p:spPr>
            <a:xfrm>
              <a:off x="3291225" y="3320725"/>
              <a:ext cx="213525" cy="192175"/>
            </a:xfrm>
            <a:custGeom>
              <a:rect b="b" l="l" r="r" t="t"/>
              <a:pathLst>
                <a:path extrusionOk="0" h="7687" w="8541">
                  <a:moveTo>
                    <a:pt x="1" y="1"/>
                  </a:moveTo>
                  <a:lnTo>
                    <a:pt x="1" y="2733"/>
                  </a:lnTo>
                  <a:lnTo>
                    <a:pt x="8540" y="7686"/>
                  </a:lnTo>
                  <a:lnTo>
                    <a:pt x="8540" y="4954"/>
                  </a:lnTo>
                  <a:lnTo>
                    <a:pt x="1" y="1"/>
                  </a:ln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5" name="Google Shape;4125;p57"/>
            <p:cNvSpPr/>
            <p:nvPr/>
          </p:nvSpPr>
          <p:spPr>
            <a:xfrm>
              <a:off x="3291225" y="3444550"/>
              <a:ext cx="213525" cy="153725"/>
            </a:xfrm>
            <a:custGeom>
              <a:rect b="b" l="l" r="r" t="t"/>
              <a:pathLst>
                <a:path extrusionOk="0" h="6149" w="8541">
                  <a:moveTo>
                    <a:pt x="1" y="1"/>
                  </a:moveTo>
                  <a:lnTo>
                    <a:pt x="1" y="1196"/>
                  </a:lnTo>
                  <a:lnTo>
                    <a:pt x="8540" y="6149"/>
                  </a:lnTo>
                  <a:lnTo>
                    <a:pt x="8540" y="4953"/>
                  </a:lnTo>
                  <a:lnTo>
                    <a:pt x="1" y="1"/>
                  </a:ln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26" name="Google Shape;4126;p57"/>
          <p:cNvSpPr txBox="1"/>
          <p:nvPr>
            <p:ph idx="2" type="title"/>
          </p:nvPr>
        </p:nvSpPr>
        <p:spPr>
          <a:xfrm>
            <a:off x="2524350" y="3933200"/>
            <a:ext cx="5618100" cy="5046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3000">
                <a:solidFill>
                  <a:srgbClr val="000000"/>
                </a:solidFill>
                <a:latin typeface="Arial"/>
                <a:ea typeface="Arial"/>
                <a:cs typeface="Arial"/>
                <a:sym typeface="Arial"/>
              </a:rPr>
              <a:t>DATA WAREHOUSING</a:t>
            </a:r>
            <a:endParaRPr sz="3000">
              <a:solidFill>
                <a:srgbClr val="000000"/>
              </a:solidFill>
              <a:latin typeface="Arial"/>
              <a:ea typeface="Arial"/>
              <a:cs typeface="Arial"/>
              <a:sym typeface="Arial"/>
            </a:endParaRPr>
          </a:p>
          <a:p>
            <a:pPr indent="0" lvl="0" marL="0" rtl="0" algn="r">
              <a:spcBef>
                <a:spcPts val="1200"/>
              </a:spcBef>
              <a:spcAft>
                <a:spcPts val="0"/>
              </a:spcAft>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0" name="Shape 4130"/>
        <p:cNvGrpSpPr/>
        <p:nvPr/>
      </p:nvGrpSpPr>
      <p:grpSpPr>
        <a:xfrm>
          <a:off x="0" y="0"/>
          <a:ext cx="0" cy="0"/>
          <a:chOff x="0" y="0"/>
          <a:chExt cx="0" cy="0"/>
        </a:xfrm>
      </p:grpSpPr>
      <p:sp>
        <p:nvSpPr>
          <p:cNvPr id="4131" name="Google Shape;4131;p58"/>
          <p:cNvSpPr txBox="1"/>
          <p:nvPr>
            <p:ph idx="1" type="body"/>
          </p:nvPr>
        </p:nvSpPr>
        <p:spPr>
          <a:xfrm>
            <a:off x="2083450" y="273200"/>
            <a:ext cx="6639900" cy="39321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2000">
                <a:solidFill>
                  <a:srgbClr val="000000"/>
                </a:solidFill>
                <a:latin typeface="Arial"/>
                <a:ea typeface="Arial"/>
                <a:cs typeface="Arial"/>
                <a:sym typeface="Arial"/>
              </a:rPr>
              <a:t>IBM defines a </a:t>
            </a:r>
            <a:r>
              <a:rPr b="1" lang="en" sz="2000">
                <a:solidFill>
                  <a:srgbClr val="000000"/>
                </a:solidFill>
                <a:latin typeface="Arial"/>
                <a:ea typeface="Arial"/>
                <a:cs typeface="Arial"/>
                <a:sym typeface="Arial"/>
              </a:rPr>
              <a:t>data warehouse</a:t>
            </a:r>
            <a:r>
              <a:rPr lang="en" sz="2000">
                <a:solidFill>
                  <a:srgbClr val="000000"/>
                </a:solidFill>
                <a:latin typeface="Arial"/>
                <a:ea typeface="Arial"/>
                <a:cs typeface="Arial"/>
                <a:sym typeface="Arial"/>
              </a:rPr>
              <a:t> as a place that stores enterprise data designed to facilitate management decisions. In essence, a </a:t>
            </a:r>
            <a:r>
              <a:rPr b="1" lang="en" sz="2000">
                <a:solidFill>
                  <a:srgbClr val="000000"/>
                </a:solidFill>
                <a:latin typeface="Arial"/>
                <a:ea typeface="Arial"/>
                <a:cs typeface="Arial"/>
                <a:sym typeface="Arial"/>
              </a:rPr>
              <a:t>data warehouse</a:t>
            </a:r>
            <a:r>
              <a:rPr lang="en" sz="2000">
                <a:solidFill>
                  <a:srgbClr val="000000"/>
                </a:solidFill>
                <a:latin typeface="Arial"/>
                <a:ea typeface="Arial"/>
                <a:cs typeface="Arial"/>
                <a:sym typeface="Arial"/>
              </a:rPr>
              <a:t> provides the basis for an analytical system where periodic data points are collected and stored at specified times for future analysis. </a:t>
            </a:r>
            <a:r>
              <a:rPr b="1" lang="en" sz="2000">
                <a:solidFill>
                  <a:srgbClr val="000000"/>
                </a:solidFill>
                <a:latin typeface="Arial"/>
                <a:ea typeface="Arial"/>
                <a:cs typeface="Arial"/>
                <a:sym typeface="Arial"/>
              </a:rPr>
              <a:t>Data warehousing</a:t>
            </a:r>
            <a:r>
              <a:rPr lang="en" sz="2000">
                <a:solidFill>
                  <a:srgbClr val="000000"/>
                </a:solidFill>
                <a:latin typeface="Arial"/>
                <a:ea typeface="Arial"/>
                <a:cs typeface="Arial"/>
                <a:sym typeface="Arial"/>
              </a:rPr>
              <a:t> enables marketers to capture, organize, and store potentially useful data about customers and markets for decision-making purposes. </a:t>
            </a:r>
            <a:endParaRPr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0" lvl="0" marL="0" rtl="0" algn="l">
              <a:spcBef>
                <a:spcPts val="1200"/>
              </a:spcBef>
              <a:spcAft>
                <a:spcPts val="0"/>
              </a:spcAft>
              <a:buClr>
                <a:schemeClr val="dk1"/>
              </a:buClr>
              <a:buSzPts val="1100"/>
              <a:buFont typeface="Arial"/>
              <a:buNone/>
            </a:pPr>
            <a:r>
              <a:t/>
            </a:r>
            <a:endParaRPr/>
          </a:p>
        </p:txBody>
      </p:sp>
      <p:sp>
        <p:nvSpPr>
          <p:cNvPr id="4132" name="Google Shape;4132;p58"/>
          <p:cNvSpPr/>
          <p:nvPr/>
        </p:nvSpPr>
        <p:spPr>
          <a:xfrm>
            <a:off x="822269" y="2012005"/>
            <a:ext cx="1119371" cy="1119491"/>
          </a:xfrm>
          <a:custGeom>
            <a:rect b="b" l="l" r="r" t="t"/>
            <a:pathLst>
              <a:path extrusionOk="0" h="12761" w="12760">
                <a:moveTo>
                  <a:pt x="6427" y="3592"/>
                </a:moveTo>
                <a:cubicBezTo>
                  <a:pt x="7939" y="3592"/>
                  <a:pt x="9168" y="4821"/>
                  <a:pt x="9168" y="6365"/>
                </a:cubicBezTo>
                <a:cubicBezTo>
                  <a:pt x="9168" y="7846"/>
                  <a:pt x="7908" y="9106"/>
                  <a:pt x="6427" y="9106"/>
                </a:cubicBezTo>
                <a:cubicBezTo>
                  <a:pt x="4883" y="9106"/>
                  <a:pt x="3655" y="7877"/>
                  <a:pt x="3655" y="6365"/>
                </a:cubicBezTo>
                <a:cubicBezTo>
                  <a:pt x="3655" y="4821"/>
                  <a:pt x="4883" y="3592"/>
                  <a:pt x="6427" y="3592"/>
                </a:cubicBezTo>
                <a:close/>
                <a:moveTo>
                  <a:pt x="5829" y="1"/>
                </a:moveTo>
                <a:cubicBezTo>
                  <a:pt x="5356" y="1"/>
                  <a:pt x="5009" y="347"/>
                  <a:pt x="5009" y="852"/>
                </a:cubicBezTo>
                <a:lnTo>
                  <a:pt x="5009" y="1576"/>
                </a:lnTo>
                <a:cubicBezTo>
                  <a:pt x="4631" y="1702"/>
                  <a:pt x="4285" y="1828"/>
                  <a:pt x="3970" y="2017"/>
                </a:cubicBezTo>
                <a:lnTo>
                  <a:pt x="3466" y="1513"/>
                </a:lnTo>
                <a:cubicBezTo>
                  <a:pt x="3308" y="1356"/>
                  <a:pt x="3088" y="1277"/>
                  <a:pt x="2867" y="1277"/>
                </a:cubicBezTo>
                <a:cubicBezTo>
                  <a:pt x="2647" y="1277"/>
                  <a:pt x="2426" y="1356"/>
                  <a:pt x="2269" y="1513"/>
                </a:cubicBezTo>
                <a:lnTo>
                  <a:pt x="1481" y="2301"/>
                </a:lnTo>
                <a:cubicBezTo>
                  <a:pt x="1166" y="2616"/>
                  <a:pt x="1166" y="3151"/>
                  <a:pt x="1481" y="3466"/>
                </a:cubicBezTo>
                <a:lnTo>
                  <a:pt x="2017" y="4002"/>
                </a:lnTo>
                <a:cubicBezTo>
                  <a:pt x="1796" y="4317"/>
                  <a:pt x="1701" y="4664"/>
                  <a:pt x="1575" y="5010"/>
                </a:cubicBezTo>
                <a:lnTo>
                  <a:pt x="819" y="5010"/>
                </a:lnTo>
                <a:cubicBezTo>
                  <a:pt x="347" y="5010"/>
                  <a:pt x="0" y="5357"/>
                  <a:pt x="0" y="5829"/>
                </a:cubicBezTo>
                <a:lnTo>
                  <a:pt x="0" y="6932"/>
                </a:lnTo>
                <a:cubicBezTo>
                  <a:pt x="0" y="7405"/>
                  <a:pt x="347" y="7783"/>
                  <a:pt x="819" y="7783"/>
                </a:cubicBezTo>
                <a:lnTo>
                  <a:pt x="1575" y="7783"/>
                </a:lnTo>
                <a:cubicBezTo>
                  <a:pt x="1701" y="8129"/>
                  <a:pt x="1796" y="8476"/>
                  <a:pt x="2017" y="8791"/>
                </a:cubicBezTo>
                <a:lnTo>
                  <a:pt x="1481" y="9295"/>
                </a:lnTo>
                <a:cubicBezTo>
                  <a:pt x="1166" y="9610"/>
                  <a:pt x="1166" y="10177"/>
                  <a:pt x="1481" y="10492"/>
                </a:cubicBezTo>
                <a:lnTo>
                  <a:pt x="2269" y="11280"/>
                </a:lnTo>
                <a:cubicBezTo>
                  <a:pt x="2426" y="11437"/>
                  <a:pt x="2647" y="11516"/>
                  <a:pt x="2867" y="11516"/>
                </a:cubicBezTo>
                <a:cubicBezTo>
                  <a:pt x="3088" y="11516"/>
                  <a:pt x="3308" y="11437"/>
                  <a:pt x="3466" y="11280"/>
                </a:cubicBezTo>
                <a:lnTo>
                  <a:pt x="3970" y="10776"/>
                </a:lnTo>
                <a:cubicBezTo>
                  <a:pt x="4285" y="10965"/>
                  <a:pt x="4631" y="11091"/>
                  <a:pt x="5009" y="11185"/>
                </a:cubicBezTo>
                <a:lnTo>
                  <a:pt x="5009" y="11941"/>
                </a:lnTo>
                <a:cubicBezTo>
                  <a:pt x="5009" y="12414"/>
                  <a:pt x="5356" y="12760"/>
                  <a:pt x="5829" y="12760"/>
                </a:cubicBezTo>
                <a:lnTo>
                  <a:pt x="6931" y="12760"/>
                </a:lnTo>
                <a:cubicBezTo>
                  <a:pt x="7404" y="12760"/>
                  <a:pt x="7750" y="12414"/>
                  <a:pt x="7750" y="11941"/>
                </a:cubicBezTo>
                <a:lnTo>
                  <a:pt x="7750" y="11185"/>
                </a:lnTo>
                <a:cubicBezTo>
                  <a:pt x="8097" y="11091"/>
                  <a:pt x="8475" y="10965"/>
                  <a:pt x="8790" y="10776"/>
                </a:cubicBezTo>
                <a:lnTo>
                  <a:pt x="9294" y="11280"/>
                </a:lnTo>
                <a:cubicBezTo>
                  <a:pt x="9452" y="11437"/>
                  <a:pt x="9664" y="11516"/>
                  <a:pt x="9877" y="11516"/>
                </a:cubicBezTo>
                <a:cubicBezTo>
                  <a:pt x="10090" y="11516"/>
                  <a:pt x="10302" y="11437"/>
                  <a:pt x="10460" y="11280"/>
                </a:cubicBezTo>
                <a:lnTo>
                  <a:pt x="11247" y="10492"/>
                </a:lnTo>
                <a:cubicBezTo>
                  <a:pt x="11563" y="10177"/>
                  <a:pt x="11563" y="9610"/>
                  <a:pt x="11247" y="9295"/>
                </a:cubicBezTo>
                <a:lnTo>
                  <a:pt x="10743" y="8791"/>
                </a:lnTo>
                <a:cubicBezTo>
                  <a:pt x="10932" y="8476"/>
                  <a:pt x="11058" y="8129"/>
                  <a:pt x="11184" y="7783"/>
                </a:cubicBezTo>
                <a:lnTo>
                  <a:pt x="11941" y="7783"/>
                </a:lnTo>
                <a:cubicBezTo>
                  <a:pt x="12413" y="7783"/>
                  <a:pt x="12760" y="7405"/>
                  <a:pt x="12760" y="6932"/>
                </a:cubicBezTo>
                <a:lnTo>
                  <a:pt x="12760" y="5829"/>
                </a:lnTo>
                <a:cubicBezTo>
                  <a:pt x="12760" y="5325"/>
                  <a:pt x="12350" y="4979"/>
                  <a:pt x="11941" y="4979"/>
                </a:cubicBezTo>
                <a:lnTo>
                  <a:pt x="11184" y="4979"/>
                </a:lnTo>
                <a:cubicBezTo>
                  <a:pt x="11058" y="4632"/>
                  <a:pt x="10932" y="4254"/>
                  <a:pt x="10743" y="3939"/>
                </a:cubicBezTo>
                <a:lnTo>
                  <a:pt x="11247" y="3435"/>
                </a:lnTo>
                <a:cubicBezTo>
                  <a:pt x="11563" y="3120"/>
                  <a:pt x="11563" y="2553"/>
                  <a:pt x="11247" y="2238"/>
                </a:cubicBezTo>
                <a:lnTo>
                  <a:pt x="10460" y="1450"/>
                </a:lnTo>
                <a:cubicBezTo>
                  <a:pt x="10302" y="1293"/>
                  <a:pt x="10090" y="1214"/>
                  <a:pt x="9877" y="1214"/>
                </a:cubicBezTo>
                <a:cubicBezTo>
                  <a:pt x="9664" y="1214"/>
                  <a:pt x="9452" y="1293"/>
                  <a:pt x="9294" y="1450"/>
                </a:cubicBezTo>
                <a:lnTo>
                  <a:pt x="8790" y="1986"/>
                </a:lnTo>
                <a:cubicBezTo>
                  <a:pt x="8475" y="1765"/>
                  <a:pt x="8097" y="1671"/>
                  <a:pt x="7750" y="1545"/>
                </a:cubicBezTo>
                <a:lnTo>
                  <a:pt x="7750" y="852"/>
                </a:lnTo>
                <a:cubicBezTo>
                  <a:pt x="7750" y="379"/>
                  <a:pt x="7404" y="1"/>
                  <a:pt x="6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6" name="Shape 4136"/>
        <p:cNvGrpSpPr/>
        <p:nvPr/>
      </p:nvGrpSpPr>
      <p:grpSpPr>
        <a:xfrm>
          <a:off x="0" y="0"/>
          <a:ext cx="0" cy="0"/>
          <a:chOff x="0" y="0"/>
          <a:chExt cx="0" cy="0"/>
        </a:xfrm>
      </p:grpSpPr>
      <p:sp>
        <p:nvSpPr>
          <p:cNvPr id="4137" name="Google Shape;4137;p59"/>
          <p:cNvSpPr/>
          <p:nvPr/>
        </p:nvSpPr>
        <p:spPr>
          <a:xfrm flipH="1" rot="10800000">
            <a:off x="1763425" y="2654417"/>
            <a:ext cx="202661" cy="200722"/>
          </a:xfrm>
          <a:custGeom>
            <a:rect b="b" l="l" r="r" t="t"/>
            <a:pathLst>
              <a:path extrusionOk="0" h="37890" w="8543">
                <a:moveTo>
                  <a:pt x="606" y="1"/>
                </a:moveTo>
                <a:cubicBezTo>
                  <a:pt x="276" y="1"/>
                  <a:pt x="0" y="263"/>
                  <a:pt x="0" y="607"/>
                </a:cubicBezTo>
                <a:lnTo>
                  <a:pt x="0" y="37270"/>
                </a:lnTo>
                <a:cubicBezTo>
                  <a:pt x="0" y="37614"/>
                  <a:pt x="276" y="37890"/>
                  <a:pt x="606" y="37890"/>
                </a:cubicBezTo>
                <a:lnTo>
                  <a:pt x="7922" y="37890"/>
                </a:lnTo>
                <a:cubicBezTo>
                  <a:pt x="8267" y="37890"/>
                  <a:pt x="8542" y="37614"/>
                  <a:pt x="8542" y="37270"/>
                </a:cubicBezTo>
                <a:lnTo>
                  <a:pt x="8542" y="607"/>
                </a:lnTo>
                <a:cubicBezTo>
                  <a:pt x="8542" y="263"/>
                  <a:pt x="8267" y="1"/>
                  <a:pt x="7922"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38" name="Google Shape;4138;p59"/>
          <p:cNvSpPr/>
          <p:nvPr/>
        </p:nvSpPr>
        <p:spPr>
          <a:xfrm flipH="1" rot="10800000">
            <a:off x="2033878" y="2654417"/>
            <a:ext cx="202661" cy="200722"/>
          </a:xfrm>
          <a:custGeom>
            <a:rect b="b" l="l" r="r" t="t"/>
            <a:pathLst>
              <a:path extrusionOk="0" h="37890" w="8543">
                <a:moveTo>
                  <a:pt x="607" y="1"/>
                </a:moveTo>
                <a:cubicBezTo>
                  <a:pt x="262" y="1"/>
                  <a:pt x="0" y="263"/>
                  <a:pt x="0" y="607"/>
                </a:cubicBezTo>
                <a:lnTo>
                  <a:pt x="0" y="37270"/>
                </a:lnTo>
                <a:cubicBezTo>
                  <a:pt x="0" y="37614"/>
                  <a:pt x="262" y="37890"/>
                  <a:pt x="607" y="37890"/>
                </a:cubicBezTo>
                <a:lnTo>
                  <a:pt x="7923" y="37890"/>
                </a:lnTo>
                <a:cubicBezTo>
                  <a:pt x="8267" y="37890"/>
                  <a:pt x="8543" y="37614"/>
                  <a:pt x="8543" y="37270"/>
                </a:cubicBezTo>
                <a:lnTo>
                  <a:pt x="8543" y="607"/>
                </a:lnTo>
                <a:cubicBezTo>
                  <a:pt x="8543" y="263"/>
                  <a:pt x="8267" y="1"/>
                  <a:pt x="792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39" name="Google Shape;4139;p59"/>
          <p:cNvSpPr/>
          <p:nvPr/>
        </p:nvSpPr>
        <p:spPr>
          <a:xfrm flipH="1" rot="10800000">
            <a:off x="2304332" y="2654417"/>
            <a:ext cx="202661" cy="200722"/>
          </a:xfrm>
          <a:custGeom>
            <a:rect b="b" l="l" r="r" t="t"/>
            <a:pathLst>
              <a:path extrusionOk="0" h="37890" w="8543">
                <a:moveTo>
                  <a:pt x="621" y="1"/>
                </a:moveTo>
                <a:cubicBezTo>
                  <a:pt x="276" y="1"/>
                  <a:pt x="1" y="263"/>
                  <a:pt x="1" y="607"/>
                </a:cubicBezTo>
                <a:lnTo>
                  <a:pt x="1" y="37270"/>
                </a:lnTo>
                <a:cubicBezTo>
                  <a:pt x="1" y="37614"/>
                  <a:pt x="276" y="37890"/>
                  <a:pt x="621" y="37890"/>
                </a:cubicBezTo>
                <a:lnTo>
                  <a:pt x="7937" y="37890"/>
                </a:lnTo>
                <a:cubicBezTo>
                  <a:pt x="8281" y="37890"/>
                  <a:pt x="8543" y="37614"/>
                  <a:pt x="8543" y="37270"/>
                </a:cubicBezTo>
                <a:lnTo>
                  <a:pt x="8543" y="607"/>
                </a:lnTo>
                <a:cubicBezTo>
                  <a:pt x="8543" y="263"/>
                  <a:pt x="8281" y="1"/>
                  <a:pt x="793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40" name="Google Shape;4140;p59"/>
          <p:cNvSpPr/>
          <p:nvPr/>
        </p:nvSpPr>
        <p:spPr>
          <a:xfrm flipH="1" rot="10800000">
            <a:off x="2574785" y="2654417"/>
            <a:ext cx="202685" cy="200722"/>
          </a:xfrm>
          <a:custGeom>
            <a:rect b="b" l="l" r="r" t="t"/>
            <a:pathLst>
              <a:path extrusionOk="0" h="37890" w="8544">
                <a:moveTo>
                  <a:pt x="621" y="1"/>
                </a:moveTo>
                <a:cubicBezTo>
                  <a:pt x="277" y="1"/>
                  <a:pt x="1" y="277"/>
                  <a:pt x="1" y="607"/>
                </a:cubicBezTo>
                <a:lnTo>
                  <a:pt x="1" y="37270"/>
                </a:lnTo>
                <a:cubicBezTo>
                  <a:pt x="1" y="37614"/>
                  <a:pt x="277" y="37890"/>
                  <a:pt x="621" y="37890"/>
                </a:cubicBezTo>
                <a:lnTo>
                  <a:pt x="7937" y="37890"/>
                </a:lnTo>
                <a:cubicBezTo>
                  <a:pt x="8268" y="37890"/>
                  <a:pt x="8543" y="37614"/>
                  <a:pt x="8543" y="37270"/>
                </a:cubicBezTo>
                <a:lnTo>
                  <a:pt x="8543" y="607"/>
                </a:lnTo>
                <a:cubicBezTo>
                  <a:pt x="8543" y="277"/>
                  <a:pt x="8268" y="1"/>
                  <a:pt x="793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41" name="Google Shape;4141;p59"/>
          <p:cNvSpPr/>
          <p:nvPr/>
        </p:nvSpPr>
        <p:spPr>
          <a:xfrm flipH="1" rot="10800000">
            <a:off x="2845261" y="2654491"/>
            <a:ext cx="202661" cy="200648"/>
          </a:xfrm>
          <a:custGeom>
            <a:rect b="b" l="l" r="r" t="t"/>
            <a:pathLst>
              <a:path extrusionOk="0" h="37876" w="8543">
                <a:moveTo>
                  <a:pt x="606" y="1"/>
                </a:moveTo>
                <a:cubicBezTo>
                  <a:pt x="276" y="1"/>
                  <a:pt x="0" y="263"/>
                  <a:pt x="0" y="607"/>
                </a:cubicBezTo>
                <a:lnTo>
                  <a:pt x="0" y="37270"/>
                </a:lnTo>
                <a:cubicBezTo>
                  <a:pt x="0" y="37614"/>
                  <a:pt x="276" y="37876"/>
                  <a:pt x="606" y="37876"/>
                </a:cubicBezTo>
                <a:lnTo>
                  <a:pt x="7936" y="37876"/>
                </a:lnTo>
                <a:cubicBezTo>
                  <a:pt x="8267" y="37876"/>
                  <a:pt x="8542" y="37614"/>
                  <a:pt x="8542" y="37270"/>
                </a:cubicBezTo>
                <a:lnTo>
                  <a:pt x="8542" y="607"/>
                </a:lnTo>
                <a:cubicBezTo>
                  <a:pt x="8542" y="263"/>
                  <a:pt x="8267" y="1"/>
                  <a:pt x="793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42" name="Google Shape;4142;p59"/>
          <p:cNvSpPr/>
          <p:nvPr/>
        </p:nvSpPr>
        <p:spPr>
          <a:xfrm flipH="1" rot="10800000">
            <a:off x="3115714" y="2654417"/>
            <a:ext cx="202661" cy="200722"/>
          </a:xfrm>
          <a:custGeom>
            <a:rect b="b" l="l" r="r" t="t"/>
            <a:pathLst>
              <a:path extrusionOk="0" h="37890" w="8543">
                <a:moveTo>
                  <a:pt x="607" y="1"/>
                </a:moveTo>
                <a:cubicBezTo>
                  <a:pt x="276" y="1"/>
                  <a:pt x="0" y="277"/>
                  <a:pt x="0" y="607"/>
                </a:cubicBezTo>
                <a:lnTo>
                  <a:pt x="0" y="37270"/>
                </a:lnTo>
                <a:cubicBezTo>
                  <a:pt x="0" y="37614"/>
                  <a:pt x="276" y="37890"/>
                  <a:pt x="607" y="37890"/>
                </a:cubicBezTo>
                <a:lnTo>
                  <a:pt x="7923" y="37890"/>
                </a:lnTo>
                <a:cubicBezTo>
                  <a:pt x="8267" y="37890"/>
                  <a:pt x="8543" y="37614"/>
                  <a:pt x="8543" y="37270"/>
                </a:cubicBezTo>
                <a:lnTo>
                  <a:pt x="8543" y="607"/>
                </a:lnTo>
                <a:cubicBezTo>
                  <a:pt x="8543" y="277"/>
                  <a:pt x="8267" y="1"/>
                  <a:pt x="792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43" name="Google Shape;4143;p59"/>
          <p:cNvSpPr/>
          <p:nvPr/>
        </p:nvSpPr>
        <p:spPr>
          <a:xfrm flipH="1" rot="10800000">
            <a:off x="3386168" y="2654417"/>
            <a:ext cx="202661" cy="200722"/>
          </a:xfrm>
          <a:custGeom>
            <a:rect b="b" l="l" r="r" t="t"/>
            <a:pathLst>
              <a:path extrusionOk="0" h="37890" w="8543">
                <a:moveTo>
                  <a:pt x="607" y="1"/>
                </a:moveTo>
                <a:cubicBezTo>
                  <a:pt x="262" y="1"/>
                  <a:pt x="1" y="263"/>
                  <a:pt x="1" y="607"/>
                </a:cubicBezTo>
                <a:lnTo>
                  <a:pt x="1" y="37270"/>
                </a:lnTo>
                <a:cubicBezTo>
                  <a:pt x="1" y="37614"/>
                  <a:pt x="262" y="37890"/>
                  <a:pt x="607" y="37890"/>
                </a:cubicBezTo>
                <a:lnTo>
                  <a:pt x="7923" y="37890"/>
                </a:lnTo>
                <a:cubicBezTo>
                  <a:pt x="8267" y="37890"/>
                  <a:pt x="8543" y="37614"/>
                  <a:pt x="8543" y="37270"/>
                </a:cubicBezTo>
                <a:lnTo>
                  <a:pt x="8543" y="607"/>
                </a:lnTo>
                <a:cubicBezTo>
                  <a:pt x="8543" y="263"/>
                  <a:pt x="8267" y="1"/>
                  <a:pt x="792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44" name="Google Shape;4144;p59"/>
          <p:cNvSpPr/>
          <p:nvPr/>
        </p:nvSpPr>
        <p:spPr>
          <a:xfrm flipH="1" rot="10800000">
            <a:off x="3656621" y="2654417"/>
            <a:ext cx="202685" cy="200722"/>
          </a:xfrm>
          <a:custGeom>
            <a:rect b="b" l="l" r="r" t="t"/>
            <a:pathLst>
              <a:path extrusionOk="0" h="37890" w="8544">
                <a:moveTo>
                  <a:pt x="621" y="1"/>
                </a:moveTo>
                <a:cubicBezTo>
                  <a:pt x="276" y="1"/>
                  <a:pt x="1" y="277"/>
                  <a:pt x="1" y="607"/>
                </a:cubicBezTo>
                <a:lnTo>
                  <a:pt x="1" y="37270"/>
                </a:lnTo>
                <a:cubicBezTo>
                  <a:pt x="1" y="37614"/>
                  <a:pt x="276" y="37890"/>
                  <a:pt x="621" y="37890"/>
                </a:cubicBezTo>
                <a:lnTo>
                  <a:pt x="7937" y="37890"/>
                </a:lnTo>
                <a:cubicBezTo>
                  <a:pt x="8281" y="37890"/>
                  <a:pt x="8543" y="37614"/>
                  <a:pt x="8543" y="37270"/>
                </a:cubicBezTo>
                <a:lnTo>
                  <a:pt x="8543" y="607"/>
                </a:lnTo>
                <a:cubicBezTo>
                  <a:pt x="8543" y="277"/>
                  <a:pt x="8281" y="1"/>
                  <a:pt x="793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45" name="Google Shape;4145;p59"/>
          <p:cNvSpPr/>
          <p:nvPr/>
        </p:nvSpPr>
        <p:spPr>
          <a:xfrm flipH="1" rot="10800000">
            <a:off x="3927097" y="2654491"/>
            <a:ext cx="202661" cy="200648"/>
          </a:xfrm>
          <a:custGeom>
            <a:rect b="b" l="l" r="r" t="t"/>
            <a:pathLst>
              <a:path extrusionOk="0" h="37876" w="8543">
                <a:moveTo>
                  <a:pt x="620" y="1"/>
                </a:moveTo>
                <a:cubicBezTo>
                  <a:pt x="276" y="1"/>
                  <a:pt x="0" y="263"/>
                  <a:pt x="0" y="607"/>
                </a:cubicBezTo>
                <a:lnTo>
                  <a:pt x="0" y="37270"/>
                </a:lnTo>
                <a:cubicBezTo>
                  <a:pt x="0" y="37614"/>
                  <a:pt x="276" y="37876"/>
                  <a:pt x="620" y="37876"/>
                </a:cubicBezTo>
                <a:lnTo>
                  <a:pt x="7936" y="37876"/>
                </a:lnTo>
                <a:cubicBezTo>
                  <a:pt x="8267" y="37876"/>
                  <a:pt x="8542" y="37614"/>
                  <a:pt x="8542" y="37270"/>
                </a:cubicBezTo>
                <a:lnTo>
                  <a:pt x="8542" y="607"/>
                </a:lnTo>
                <a:cubicBezTo>
                  <a:pt x="8542" y="263"/>
                  <a:pt x="8267" y="1"/>
                  <a:pt x="7936" y="1"/>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46" name="Google Shape;4146;p59"/>
          <p:cNvSpPr/>
          <p:nvPr/>
        </p:nvSpPr>
        <p:spPr>
          <a:xfrm flipH="1" rot="10800000">
            <a:off x="4197551" y="2654417"/>
            <a:ext cx="202661" cy="200722"/>
          </a:xfrm>
          <a:custGeom>
            <a:rect b="b" l="l" r="r" t="t"/>
            <a:pathLst>
              <a:path extrusionOk="0" h="37890" w="8543">
                <a:moveTo>
                  <a:pt x="606" y="1"/>
                </a:moveTo>
                <a:cubicBezTo>
                  <a:pt x="276" y="1"/>
                  <a:pt x="0" y="277"/>
                  <a:pt x="0" y="607"/>
                </a:cubicBezTo>
                <a:lnTo>
                  <a:pt x="0" y="37270"/>
                </a:lnTo>
                <a:cubicBezTo>
                  <a:pt x="0" y="37614"/>
                  <a:pt x="276" y="37890"/>
                  <a:pt x="606" y="37890"/>
                </a:cubicBezTo>
                <a:lnTo>
                  <a:pt x="7936" y="37890"/>
                </a:lnTo>
                <a:cubicBezTo>
                  <a:pt x="8267" y="37890"/>
                  <a:pt x="8542" y="37614"/>
                  <a:pt x="8542" y="37270"/>
                </a:cubicBezTo>
                <a:lnTo>
                  <a:pt x="8542" y="607"/>
                </a:lnTo>
                <a:cubicBezTo>
                  <a:pt x="8542" y="277"/>
                  <a:pt x="8267" y="1"/>
                  <a:pt x="7936" y="1"/>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47" name="Google Shape;4147;p59"/>
          <p:cNvSpPr txBox="1"/>
          <p:nvPr/>
        </p:nvSpPr>
        <p:spPr>
          <a:xfrm>
            <a:off x="5004039" y="1334718"/>
            <a:ext cx="2978700" cy="4773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rgbClr val="344593"/>
                </a:solidFill>
                <a:latin typeface="Ubuntu"/>
                <a:ea typeface="Ubuntu"/>
                <a:cs typeface="Ubuntu"/>
                <a:sym typeface="Ubuntu"/>
              </a:rPr>
              <a:t>Data Collection</a:t>
            </a:r>
            <a:endParaRPr sz="2200">
              <a:solidFill>
                <a:srgbClr val="344593"/>
              </a:solidFill>
              <a:latin typeface="Ubuntu"/>
              <a:ea typeface="Ubuntu"/>
              <a:cs typeface="Ubuntu"/>
              <a:sym typeface="Ubuntu"/>
            </a:endParaRPr>
          </a:p>
        </p:txBody>
      </p:sp>
      <p:sp>
        <p:nvSpPr>
          <p:cNvPr id="4148" name="Google Shape;4148;p59"/>
          <p:cNvSpPr/>
          <p:nvPr/>
        </p:nvSpPr>
        <p:spPr>
          <a:xfrm flipH="1" rot="10800000">
            <a:off x="1763425" y="2063717"/>
            <a:ext cx="202661" cy="200722"/>
          </a:xfrm>
          <a:custGeom>
            <a:rect b="b" l="l" r="r" t="t"/>
            <a:pathLst>
              <a:path extrusionOk="0" h="37890" w="8543">
                <a:moveTo>
                  <a:pt x="606" y="1"/>
                </a:moveTo>
                <a:cubicBezTo>
                  <a:pt x="276" y="1"/>
                  <a:pt x="0" y="263"/>
                  <a:pt x="0" y="607"/>
                </a:cubicBezTo>
                <a:lnTo>
                  <a:pt x="0" y="37270"/>
                </a:lnTo>
                <a:cubicBezTo>
                  <a:pt x="0" y="37614"/>
                  <a:pt x="276" y="37890"/>
                  <a:pt x="606" y="37890"/>
                </a:cubicBezTo>
                <a:lnTo>
                  <a:pt x="7922" y="37890"/>
                </a:lnTo>
                <a:cubicBezTo>
                  <a:pt x="8267" y="37890"/>
                  <a:pt x="8542" y="37614"/>
                  <a:pt x="8542" y="37270"/>
                </a:cubicBezTo>
                <a:lnTo>
                  <a:pt x="8542" y="607"/>
                </a:lnTo>
                <a:cubicBezTo>
                  <a:pt x="8542" y="263"/>
                  <a:pt x="8267" y="1"/>
                  <a:pt x="7922"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49" name="Google Shape;4149;p59"/>
          <p:cNvSpPr/>
          <p:nvPr/>
        </p:nvSpPr>
        <p:spPr>
          <a:xfrm flipH="1" rot="10800000">
            <a:off x="2033878" y="2063717"/>
            <a:ext cx="202661" cy="200722"/>
          </a:xfrm>
          <a:custGeom>
            <a:rect b="b" l="l" r="r" t="t"/>
            <a:pathLst>
              <a:path extrusionOk="0" h="37890" w="8543">
                <a:moveTo>
                  <a:pt x="607" y="1"/>
                </a:moveTo>
                <a:cubicBezTo>
                  <a:pt x="262" y="1"/>
                  <a:pt x="0" y="263"/>
                  <a:pt x="0" y="607"/>
                </a:cubicBezTo>
                <a:lnTo>
                  <a:pt x="0" y="37270"/>
                </a:lnTo>
                <a:cubicBezTo>
                  <a:pt x="0" y="37614"/>
                  <a:pt x="262" y="37890"/>
                  <a:pt x="607" y="37890"/>
                </a:cubicBezTo>
                <a:lnTo>
                  <a:pt x="7923" y="37890"/>
                </a:lnTo>
                <a:cubicBezTo>
                  <a:pt x="8267" y="37890"/>
                  <a:pt x="8543" y="37614"/>
                  <a:pt x="8543" y="37270"/>
                </a:cubicBezTo>
                <a:lnTo>
                  <a:pt x="8543" y="607"/>
                </a:lnTo>
                <a:cubicBezTo>
                  <a:pt x="8543" y="263"/>
                  <a:pt x="8267" y="1"/>
                  <a:pt x="792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50" name="Google Shape;4150;p59"/>
          <p:cNvSpPr/>
          <p:nvPr/>
        </p:nvSpPr>
        <p:spPr>
          <a:xfrm flipH="1" rot="10800000">
            <a:off x="2304332" y="2063717"/>
            <a:ext cx="202661" cy="200722"/>
          </a:xfrm>
          <a:custGeom>
            <a:rect b="b" l="l" r="r" t="t"/>
            <a:pathLst>
              <a:path extrusionOk="0" h="37890" w="8543">
                <a:moveTo>
                  <a:pt x="621" y="1"/>
                </a:moveTo>
                <a:cubicBezTo>
                  <a:pt x="276" y="1"/>
                  <a:pt x="1" y="263"/>
                  <a:pt x="1" y="607"/>
                </a:cubicBezTo>
                <a:lnTo>
                  <a:pt x="1" y="37270"/>
                </a:lnTo>
                <a:cubicBezTo>
                  <a:pt x="1" y="37614"/>
                  <a:pt x="276" y="37890"/>
                  <a:pt x="621" y="37890"/>
                </a:cubicBezTo>
                <a:lnTo>
                  <a:pt x="7937" y="37890"/>
                </a:lnTo>
                <a:cubicBezTo>
                  <a:pt x="8281" y="37890"/>
                  <a:pt x="8543" y="37614"/>
                  <a:pt x="8543" y="37270"/>
                </a:cubicBezTo>
                <a:lnTo>
                  <a:pt x="8543" y="607"/>
                </a:lnTo>
                <a:cubicBezTo>
                  <a:pt x="8543" y="263"/>
                  <a:pt x="8281" y="1"/>
                  <a:pt x="793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51" name="Google Shape;4151;p59"/>
          <p:cNvSpPr/>
          <p:nvPr/>
        </p:nvSpPr>
        <p:spPr>
          <a:xfrm flipH="1" rot="10800000">
            <a:off x="2574785" y="2063717"/>
            <a:ext cx="202685" cy="200722"/>
          </a:xfrm>
          <a:custGeom>
            <a:rect b="b" l="l" r="r" t="t"/>
            <a:pathLst>
              <a:path extrusionOk="0" h="37890" w="8544">
                <a:moveTo>
                  <a:pt x="621" y="1"/>
                </a:moveTo>
                <a:cubicBezTo>
                  <a:pt x="277" y="1"/>
                  <a:pt x="1" y="277"/>
                  <a:pt x="1" y="607"/>
                </a:cubicBezTo>
                <a:lnTo>
                  <a:pt x="1" y="37270"/>
                </a:lnTo>
                <a:cubicBezTo>
                  <a:pt x="1" y="37614"/>
                  <a:pt x="277" y="37890"/>
                  <a:pt x="621" y="37890"/>
                </a:cubicBezTo>
                <a:lnTo>
                  <a:pt x="7937" y="37890"/>
                </a:lnTo>
                <a:cubicBezTo>
                  <a:pt x="8268" y="37890"/>
                  <a:pt x="8543" y="37614"/>
                  <a:pt x="8543" y="37270"/>
                </a:cubicBezTo>
                <a:lnTo>
                  <a:pt x="8543" y="607"/>
                </a:lnTo>
                <a:cubicBezTo>
                  <a:pt x="8543" y="277"/>
                  <a:pt x="8268" y="1"/>
                  <a:pt x="793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52" name="Google Shape;4152;p59"/>
          <p:cNvSpPr/>
          <p:nvPr/>
        </p:nvSpPr>
        <p:spPr>
          <a:xfrm flipH="1" rot="10800000">
            <a:off x="2845261" y="2063791"/>
            <a:ext cx="202661" cy="200648"/>
          </a:xfrm>
          <a:custGeom>
            <a:rect b="b" l="l" r="r" t="t"/>
            <a:pathLst>
              <a:path extrusionOk="0" h="37876" w="8543">
                <a:moveTo>
                  <a:pt x="606" y="1"/>
                </a:moveTo>
                <a:cubicBezTo>
                  <a:pt x="276" y="1"/>
                  <a:pt x="0" y="263"/>
                  <a:pt x="0" y="607"/>
                </a:cubicBezTo>
                <a:lnTo>
                  <a:pt x="0" y="37270"/>
                </a:lnTo>
                <a:cubicBezTo>
                  <a:pt x="0" y="37614"/>
                  <a:pt x="276" y="37876"/>
                  <a:pt x="606" y="37876"/>
                </a:cubicBezTo>
                <a:lnTo>
                  <a:pt x="7936" y="37876"/>
                </a:lnTo>
                <a:cubicBezTo>
                  <a:pt x="8267" y="37876"/>
                  <a:pt x="8542" y="37614"/>
                  <a:pt x="8542" y="37270"/>
                </a:cubicBezTo>
                <a:lnTo>
                  <a:pt x="8542" y="607"/>
                </a:lnTo>
                <a:cubicBezTo>
                  <a:pt x="8542" y="263"/>
                  <a:pt x="8267" y="1"/>
                  <a:pt x="7936" y="1"/>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53" name="Google Shape;4153;p59"/>
          <p:cNvSpPr/>
          <p:nvPr/>
        </p:nvSpPr>
        <p:spPr>
          <a:xfrm flipH="1" rot="10800000">
            <a:off x="3115714" y="2063717"/>
            <a:ext cx="202661" cy="200722"/>
          </a:xfrm>
          <a:custGeom>
            <a:rect b="b" l="l" r="r" t="t"/>
            <a:pathLst>
              <a:path extrusionOk="0" h="37890" w="8543">
                <a:moveTo>
                  <a:pt x="607" y="1"/>
                </a:moveTo>
                <a:cubicBezTo>
                  <a:pt x="276" y="1"/>
                  <a:pt x="0" y="277"/>
                  <a:pt x="0" y="607"/>
                </a:cubicBezTo>
                <a:lnTo>
                  <a:pt x="0" y="37270"/>
                </a:lnTo>
                <a:cubicBezTo>
                  <a:pt x="0" y="37614"/>
                  <a:pt x="276" y="37890"/>
                  <a:pt x="607" y="37890"/>
                </a:cubicBezTo>
                <a:lnTo>
                  <a:pt x="7923" y="37890"/>
                </a:lnTo>
                <a:cubicBezTo>
                  <a:pt x="8267" y="37890"/>
                  <a:pt x="8543" y="37614"/>
                  <a:pt x="8543" y="37270"/>
                </a:cubicBezTo>
                <a:lnTo>
                  <a:pt x="8543" y="607"/>
                </a:lnTo>
                <a:cubicBezTo>
                  <a:pt x="8543" y="277"/>
                  <a:pt x="8267" y="1"/>
                  <a:pt x="7923" y="1"/>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54" name="Google Shape;4154;p59"/>
          <p:cNvSpPr/>
          <p:nvPr/>
        </p:nvSpPr>
        <p:spPr>
          <a:xfrm flipH="1" rot="10800000">
            <a:off x="3386168" y="2063717"/>
            <a:ext cx="202661" cy="200722"/>
          </a:xfrm>
          <a:custGeom>
            <a:rect b="b" l="l" r="r" t="t"/>
            <a:pathLst>
              <a:path extrusionOk="0" h="37890" w="8543">
                <a:moveTo>
                  <a:pt x="607" y="1"/>
                </a:moveTo>
                <a:cubicBezTo>
                  <a:pt x="262" y="1"/>
                  <a:pt x="1" y="263"/>
                  <a:pt x="1" y="607"/>
                </a:cubicBezTo>
                <a:lnTo>
                  <a:pt x="1" y="37270"/>
                </a:lnTo>
                <a:cubicBezTo>
                  <a:pt x="1" y="37614"/>
                  <a:pt x="262" y="37890"/>
                  <a:pt x="607" y="37890"/>
                </a:cubicBezTo>
                <a:lnTo>
                  <a:pt x="7923" y="37890"/>
                </a:lnTo>
                <a:cubicBezTo>
                  <a:pt x="8267" y="37890"/>
                  <a:pt x="8543" y="37614"/>
                  <a:pt x="8543" y="37270"/>
                </a:cubicBezTo>
                <a:lnTo>
                  <a:pt x="8543" y="607"/>
                </a:lnTo>
                <a:cubicBezTo>
                  <a:pt x="8543" y="263"/>
                  <a:pt x="8267" y="1"/>
                  <a:pt x="7923" y="1"/>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55" name="Google Shape;4155;p59"/>
          <p:cNvSpPr/>
          <p:nvPr/>
        </p:nvSpPr>
        <p:spPr>
          <a:xfrm flipH="1" rot="10800000">
            <a:off x="3656621" y="2063717"/>
            <a:ext cx="202685" cy="200722"/>
          </a:xfrm>
          <a:custGeom>
            <a:rect b="b" l="l" r="r" t="t"/>
            <a:pathLst>
              <a:path extrusionOk="0" h="37890" w="8544">
                <a:moveTo>
                  <a:pt x="621" y="1"/>
                </a:moveTo>
                <a:cubicBezTo>
                  <a:pt x="276" y="1"/>
                  <a:pt x="1" y="277"/>
                  <a:pt x="1" y="607"/>
                </a:cubicBezTo>
                <a:lnTo>
                  <a:pt x="1" y="37270"/>
                </a:lnTo>
                <a:cubicBezTo>
                  <a:pt x="1" y="37614"/>
                  <a:pt x="276" y="37890"/>
                  <a:pt x="621" y="37890"/>
                </a:cubicBezTo>
                <a:lnTo>
                  <a:pt x="7937" y="37890"/>
                </a:lnTo>
                <a:cubicBezTo>
                  <a:pt x="8281" y="37890"/>
                  <a:pt x="8543" y="37614"/>
                  <a:pt x="8543" y="37270"/>
                </a:cubicBezTo>
                <a:lnTo>
                  <a:pt x="8543" y="607"/>
                </a:lnTo>
                <a:cubicBezTo>
                  <a:pt x="8543" y="277"/>
                  <a:pt x="8281" y="1"/>
                  <a:pt x="7937" y="1"/>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56" name="Google Shape;4156;p59"/>
          <p:cNvSpPr/>
          <p:nvPr/>
        </p:nvSpPr>
        <p:spPr>
          <a:xfrm flipH="1" rot="10800000">
            <a:off x="3927097" y="2063791"/>
            <a:ext cx="202661" cy="200648"/>
          </a:xfrm>
          <a:custGeom>
            <a:rect b="b" l="l" r="r" t="t"/>
            <a:pathLst>
              <a:path extrusionOk="0" h="37876" w="8543">
                <a:moveTo>
                  <a:pt x="620" y="1"/>
                </a:moveTo>
                <a:cubicBezTo>
                  <a:pt x="276" y="1"/>
                  <a:pt x="0" y="263"/>
                  <a:pt x="0" y="607"/>
                </a:cubicBezTo>
                <a:lnTo>
                  <a:pt x="0" y="37270"/>
                </a:lnTo>
                <a:cubicBezTo>
                  <a:pt x="0" y="37614"/>
                  <a:pt x="276" y="37876"/>
                  <a:pt x="620" y="37876"/>
                </a:cubicBezTo>
                <a:lnTo>
                  <a:pt x="7936" y="37876"/>
                </a:lnTo>
                <a:cubicBezTo>
                  <a:pt x="8267" y="37876"/>
                  <a:pt x="8542" y="37614"/>
                  <a:pt x="8542" y="37270"/>
                </a:cubicBezTo>
                <a:lnTo>
                  <a:pt x="8542" y="607"/>
                </a:lnTo>
                <a:cubicBezTo>
                  <a:pt x="8542" y="263"/>
                  <a:pt x="8267" y="1"/>
                  <a:pt x="7936" y="1"/>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57" name="Google Shape;4157;p59"/>
          <p:cNvSpPr/>
          <p:nvPr/>
        </p:nvSpPr>
        <p:spPr>
          <a:xfrm flipH="1" rot="10800000">
            <a:off x="4197551" y="2063717"/>
            <a:ext cx="202661" cy="200722"/>
          </a:xfrm>
          <a:custGeom>
            <a:rect b="b" l="l" r="r" t="t"/>
            <a:pathLst>
              <a:path extrusionOk="0" h="37890" w="8543">
                <a:moveTo>
                  <a:pt x="606" y="1"/>
                </a:moveTo>
                <a:cubicBezTo>
                  <a:pt x="276" y="1"/>
                  <a:pt x="0" y="277"/>
                  <a:pt x="0" y="607"/>
                </a:cubicBezTo>
                <a:lnTo>
                  <a:pt x="0" y="37270"/>
                </a:lnTo>
                <a:cubicBezTo>
                  <a:pt x="0" y="37614"/>
                  <a:pt x="276" y="37890"/>
                  <a:pt x="606" y="37890"/>
                </a:cubicBezTo>
                <a:lnTo>
                  <a:pt x="7936" y="37890"/>
                </a:lnTo>
                <a:cubicBezTo>
                  <a:pt x="8267" y="37890"/>
                  <a:pt x="8542" y="37614"/>
                  <a:pt x="8542" y="37270"/>
                </a:cubicBezTo>
                <a:lnTo>
                  <a:pt x="8542" y="607"/>
                </a:lnTo>
                <a:cubicBezTo>
                  <a:pt x="8542" y="277"/>
                  <a:pt x="8267" y="1"/>
                  <a:pt x="7936" y="1"/>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58" name="Google Shape;4158;p59"/>
          <p:cNvSpPr/>
          <p:nvPr/>
        </p:nvSpPr>
        <p:spPr>
          <a:xfrm flipH="1" rot="10800000">
            <a:off x="1763425" y="1473037"/>
            <a:ext cx="202661" cy="200722"/>
          </a:xfrm>
          <a:custGeom>
            <a:rect b="b" l="l" r="r" t="t"/>
            <a:pathLst>
              <a:path extrusionOk="0" h="37890" w="8543">
                <a:moveTo>
                  <a:pt x="606" y="1"/>
                </a:moveTo>
                <a:cubicBezTo>
                  <a:pt x="276" y="1"/>
                  <a:pt x="0" y="263"/>
                  <a:pt x="0" y="607"/>
                </a:cubicBezTo>
                <a:lnTo>
                  <a:pt x="0" y="37270"/>
                </a:lnTo>
                <a:cubicBezTo>
                  <a:pt x="0" y="37614"/>
                  <a:pt x="276" y="37890"/>
                  <a:pt x="606" y="37890"/>
                </a:cubicBezTo>
                <a:lnTo>
                  <a:pt x="7922" y="37890"/>
                </a:lnTo>
                <a:cubicBezTo>
                  <a:pt x="8267" y="37890"/>
                  <a:pt x="8542" y="37614"/>
                  <a:pt x="8542" y="37270"/>
                </a:cubicBezTo>
                <a:lnTo>
                  <a:pt x="8542" y="607"/>
                </a:lnTo>
                <a:cubicBezTo>
                  <a:pt x="8542" y="263"/>
                  <a:pt x="8267" y="1"/>
                  <a:pt x="7922"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59" name="Google Shape;4159;p59"/>
          <p:cNvSpPr/>
          <p:nvPr/>
        </p:nvSpPr>
        <p:spPr>
          <a:xfrm flipH="1" rot="10800000">
            <a:off x="2033878" y="1473037"/>
            <a:ext cx="202661" cy="200722"/>
          </a:xfrm>
          <a:custGeom>
            <a:rect b="b" l="l" r="r" t="t"/>
            <a:pathLst>
              <a:path extrusionOk="0" h="37890" w="8543">
                <a:moveTo>
                  <a:pt x="607" y="1"/>
                </a:moveTo>
                <a:cubicBezTo>
                  <a:pt x="262" y="1"/>
                  <a:pt x="0" y="263"/>
                  <a:pt x="0" y="607"/>
                </a:cubicBezTo>
                <a:lnTo>
                  <a:pt x="0" y="37270"/>
                </a:lnTo>
                <a:cubicBezTo>
                  <a:pt x="0" y="37614"/>
                  <a:pt x="262" y="37890"/>
                  <a:pt x="607" y="37890"/>
                </a:cubicBezTo>
                <a:lnTo>
                  <a:pt x="7923" y="37890"/>
                </a:lnTo>
                <a:cubicBezTo>
                  <a:pt x="8267" y="37890"/>
                  <a:pt x="8543" y="37614"/>
                  <a:pt x="8543" y="37270"/>
                </a:cubicBezTo>
                <a:lnTo>
                  <a:pt x="8543" y="607"/>
                </a:lnTo>
                <a:cubicBezTo>
                  <a:pt x="8543" y="263"/>
                  <a:pt x="8267" y="1"/>
                  <a:pt x="792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60" name="Google Shape;4160;p59"/>
          <p:cNvSpPr/>
          <p:nvPr/>
        </p:nvSpPr>
        <p:spPr>
          <a:xfrm flipH="1" rot="10800000">
            <a:off x="2304332" y="1473037"/>
            <a:ext cx="202661" cy="200722"/>
          </a:xfrm>
          <a:custGeom>
            <a:rect b="b" l="l" r="r" t="t"/>
            <a:pathLst>
              <a:path extrusionOk="0" h="37890" w="8543">
                <a:moveTo>
                  <a:pt x="621" y="1"/>
                </a:moveTo>
                <a:cubicBezTo>
                  <a:pt x="276" y="1"/>
                  <a:pt x="1" y="263"/>
                  <a:pt x="1" y="607"/>
                </a:cubicBezTo>
                <a:lnTo>
                  <a:pt x="1" y="37270"/>
                </a:lnTo>
                <a:cubicBezTo>
                  <a:pt x="1" y="37614"/>
                  <a:pt x="276" y="37890"/>
                  <a:pt x="621" y="37890"/>
                </a:cubicBezTo>
                <a:lnTo>
                  <a:pt x="7937" y="37890"/>
                </a:lnTo>
                <a:cubicBezTo>
                  <a:pt x="8281" y="37890"/>
                  <a:pt x="8543" y="37614"/>
                  <a:pt x="8543" y="37270"/>
                </a:cubicBezTo>
                <a:lnTo>
                  <a:pt x="8543" y="607"/>
                </a:lnTo>
                <a:cubicBezTo>
                  <a:pt x="8543" y="263"/>
                  <a:pt x="8281" y="1"/>
                  <a:pt x="793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61" name="Google Shape;4161;p59"/>
          <p:cNvSpPr/>
          <p:nvPr/>
        </p:nvSpPr>
        <p:spPr>
          <a:xfrm flipH="1" rot="10800000">
            <a:off x="2574785" y="1473037"/>
            <a:ext cx="202685" cy="200722"/>
          </a:xfrm>
          <a:custGeom>
            <a:rect b="b" l="l" r="r" t="t"/>
            <a:pathLst>
              <a:path extrusionOk="0" h="37890" w="8544">
                <a:moveTo>
                  <a:pt x="621" y="1"/>
                </a:moveTo>
                <a:cubicBezTo>
                  <a:pt x="277" y="1"/>
                  <a:pt x="1" y="277"/>
                  <a:pt x="1" y="607"/>
                </a:cubicBezTo>
                <a:lnTo>
                  <a:pt x="1" y="37270"/>
                </a:lnTo>
                <a:cubicBezTo>
                  <a:pt x="1" y="37614"/>
                  <a:pt x="277" y="37890"/>
                  <a:pt x="621" y="37890"/>
                </a:cubicBezTo>
                <a:lnTo>
                  <a:pt x="7937" y="37890"/>
                </a:lnTo>
                <a:cubicBezTo>
                  <a:pt x="8268" y="37890"/>
                  <a:pt x="8543" y="37614"/>
                  <a:pt x="8543" y="37270"/>
                </a:cubicBezTo>
                <a:lnTo>
                  <a:pt x="8543" y="607"/>
                </a:lnTo>
                <a:cubicBezTo>
                  <a:pt x="8543" y="277"/>
                  <a:pt x="8268" y="1"/>
                  <a:pt x="793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62" name="Google Shape;4162;p59"/>
          <p:cNvSpPr/>
          <p:nvPr/>
        </p:nvSpPr>
        <p:spPr>
          <a:xfrm flipH="1" rot="10800000">
            <a:off x="2845261" y="1473111"/>
            <a:ext cx="202661" cy="200648"/>
          </a:xfrm>
          <a:custGeom>
            <a:rect b="b" l="l" r="r" t="t"/>
            <a:pathLst>
              <a:path extrusionOk="0" h="37876" w="8543">
                <a:moveTo>
                  <a:pt x="606" y="1"/>
                </a:moveTo>
                <a:cubicBezTo>
                  <a:pt x="276" y="1"/>
                  <a:pt x="0" y="263"/>
                  <a:pt x="0" y="607"/>
                </a:cubicBezTo>
                <a:lnTo>
                  <a:pt x="0" y="37270"/>
                </a:lnTo>
                <a:cubicBezTo>
                  <a:pt x="0" y="37614"/>
                  <a:pt x="276" y="37876"/>
                  <a:pt x="606" y="37876"/>
                </a:cubicBezTo>
                <a:lnTo>
                  <a:pt x="7936" y="37876"/>
                </a:lnTo>
                <a:cubicBezTo>
                  <a:pt x="8267" y="37876"/>
                  <a:pt x="8542" y="37614"/>
                  <a:pt x="8542" y="37270"/>
                </a:cubicBezTo>
                <a:lnTo>
                  <a:pt x="8542" y="607"/>
                </a:lnTo>
                <a:cubicBezTo>
                  <a:pt x="8542" y="263"/>
                  <a:pt x="8267" y="1"/>
                  <a:pt x="793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63" name="Google Shape;4163;p59"/>
          <p:cNvSpPr/>
          <p:nvPr/>
        </p:nvSpPr>
        <p:spPr>
          <a:xfrm flipH="1" rot="10800000">
            <a:off x="3115714" y="1473037"/>
            <a:ext cx="202661" cy="200722"/>
          </a:xfrm>
          <a:custGeom>
            <a:rect b="b" l="l" r="r" t="t"/>
            <a:pathLst>
              <a:path extrusionOk="0" h="37890" w="8543">
                <a:moveTo>
                  <a:pt x="607" y="1"/>
                </a:moveTo>
                <a:cubicBezTo>
                  <a:pt x="276" y="1"/>
                  <a:pt x="0" y="277"/>
                  <a:pt x="0" y="607"/>
                </a:cubicBezTo>
                <a:lnTo>
                  <a:pt x="0" y="37270"/>
                </a:lnTo>
                <a:cubicBezTo>
                  <a:pt x="0" y="37614"/>
                  <a:pt x="276" y="37890"/>
                  <a:pt x="607" y="37890"/>
                </a:cubicBezTo>
                <a:lnTo>
                  <a:pt x="7923" y="37890"/>
                </a:lnTo>
                <a:cubicBezTo>
                  <a:pt x="8267" y="37890"/>
                  <a:pt x="8543" y="37614"/>
                  <a:pt x="8543" y="37270"/>
                </a:cubicBezTo>
                <a:lnTo>
                  <a:pt x="8543" y="607"/>
                </a:lnTo>
                <a:cubicBezTo>
                  <a:pt x="8543" y="277"/>
                  <a:pt x="8267" y="1"/>
                  <a:pt x="792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64" name="Google Shape;4164;p59"/>
          <p:cNvSpPr/>
          <p:nvPr/>
        </p:nvSpPr>
        <p:spPr>
          <a:xfrm flipH="1" rot="10800000">
            <a:off x="3386168" y="1473037"/>
            <a:ext cx="202661" cy="200722"/>
          </a:xfrm>
          <a:custGeom>
            <a:rect b="b" l="l" r="r" t="t"/>
            <a:pathLst>
              <a:path extrusionOk="0" h="37890" w="8543">
                <a:moveTo>
                  <a:pt x="607" y="1"/>
                </a:moveTo>
                <a:cubicBezTo>
                  <a:pt x="262" y="1"/>
                  <a:pt x="1" y="263"/>
                  <a:pt x="1" y="607"/>
                </a:cubicBezTo>
                <a:lnTo>
                  <a:pt x="1" y="37270"/>
                </a:lnTo>
                <a:cubicBezTo>
                  <a:pt x="1" y="37614"/>
                  <a:pt x="262" y="37890"/>
                  <a:pt x="607" y="37890"/>
                </a:cubicBezTo>
                <a:lnTo>
                  <a:pt x="7923" y="37890"/>
                </a:lnTo>
                <a:cubicBezTo>
                  <a:pt x="8267" y="37890"/>
                  <a:pt x="8543" y="37614"/>
                  <a:pt x="8543" y="37270"/>
                </a:cubicBezTo>
                <a:lnTo>
                  <a:pt x="8543" y="607"/>
                </a:lnTo>
                <a:cubicBezTo>
                  <a:pt x="8543" y="263"/>
                  <a:pt x="8267" y="1"/>
                  <a:pt x="792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65" name="Google Shape;4165;p59"/>
          <p:cNvSpPr/>
          <p:nvPr/>
        </p:nvSpPr>
        <p:spPr>
          <a:xfrm flipH="1" rot="10800000">
            <a:off x="3656621" y="1473037"/>
            <a:ext cx="202685" cy="200722"/>
          </a:xfrm>
          <a:custGeom>
            <a:rect b="b" l="l" r="r" t="t"/>
            <a:pathLst>
              <a:path extrusionOk="0" h="37890" w="8544">
                <a:moveTo>
                  <a:pt x="621" y="1"/>
                </a:moveTo>
                <a:cubicBezTo>
                  <a:pt x="276" y="1"/>
                  <a:pt x="1" y="277"/>
                  <a:pt x="1" y="607"/>
                </a:cubicBezTo>
                <a:lnTo>
                  <a:pt x="1" y="37270"/>
                </a:lnTo>
                <a:cubicBezTo>
                  <a:pt x="1" y="37614"/>
                  <a:pt x="276" y="37890"/>
                  <a:pt x="621" y="37890"/>
                </a:cubicBezTo>
                <a:lnTo>
                  <a:pt x="7937" y="37890"/>
                </a:lnTo>
                <a:cubicBezTo>
                  <a:pt x="8281" y="37890"/>
                  <a:pt x="8543" y="37614"/>
                  <a:pt x="8543" y="37270"/>
                </a:cubicBezTo>
                <a:lnTo>
                  <a:pt x="8543" y="607"/>
                </a:lnTo>
                <a:cubicBezTo>
                  <a:pt x="8543" y="277"/>
                  <a:pt x="8281" y="1"/>
                  <a:pt x="7937" y="1"/>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66" name="Google Shape;4166;p59"/>
          <p:cNvSpPr/>
          <p:nvPr/>
        </p:nvSpPr>
        <p:spPr>
          <a:xfrm flipH="1" rot="10800000">
            <a:off x="3927097" y="1473111"/>
            <a:ext cx="202661" cy="200648"/>
          </a:xfrm>
          <a:custGeom>
            <a:rect b="b" l="l" r="r" t="t"/>
            <a:pathLst>
              <a:path extrusionOk="0" h="37876" w="8543">
                <a:moveTo>
                  <a:pt x="620" y="1"/>
                </a:moveTo>
                <a:cubicBezTo>
                  <a:pt x="276" y="1"/>
                  <a:pt x="0" y="263"/>
                  <a:pt x="0" y="607"/>
                </a:cubicBezTo>
                <a:lnTo>
                  <a:pt x="0" y="37270"/>
                </a:lnTo>
                <a:cubicBezTo>
                  <a:pt x="0" y="37614"/>
                  <a:pt x="276" y="37876"/>
                  <a:pt x="620" y="37876"/>
                </a:cubicBezTo>
                <a:lnTo>
                  <a:pt x="7936" y="37876"/>
                </a:lnTo>
                <a:cubicBezTo>
                  <a:pt x="8267" y="37876"/>
                  <a:pt x="8542" y="37614"/>
                  <a:pt x="8542" y="37270"/>
                </a:cubicBezTo>
                <a:lnTo>
                  <a:pt x="8542" y="607"/>
                </a:lnTo>
                <a:cubicBezTo>
                  <a:pt x="8542" y="263"/>
                  <a:pt x="8267" y="1"/>
                  <a:pt x="7936" y="1"/>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67" name="Google Shape;4167;p59"/>
          <p:cNvSpPr/>
          <p:nvPr/>
        </p:nvSpPr>
        <p:spPr>
          <a:xfrm flipH="1" rot="10800000">
            <a:off x="4197551" y="1473037"/>
            <a:ext cx="202661" cy="200722"/>
          </a:xfrm>
          <a:custGeom>
            <a:rect b="b" l="l" r="r" t="t"/>
            <a:pathLst>
              <a:path extrusionOk="0" h="37890" w="8543">
                <a:moveTo>
                  <a:pt x="606" y="1"/>
                </a:moveTo>
                <a:cubicBezTo>
                  <a:pt x="276" y="1"/>
                  <a:pt x="0" y="277"/>
                  <a:pt x="0" y="607"/>
                </a:cubicBezTo>
                <a:lnTo>
                  <a:pt x="0" y="37270"/>
                </a:lnTo>
                <a:cubicBezTo>
                  <a:pt x="0" y="37614"/>
                  <a:pt x="276" y="37890"/>
                  <a:pt x="606" y="37890"/>
                </a:cubicBezTo>
                <a:lnTo>
                  <a:pt x="7936" y="37890"/>
                </a:lnTo>
                <a:cubicBezTo>
                  <a:pt x="8267" y="37890"/>
                  <a:pt x="8542" y="37614"/>
                  <a:pt x="8542" y="37270"/>
                </a:cubicBezTo>
                <a:lnTo>
                  <a:pt x="8542" y="607"/>
                </a:lnTo>
                <a:cubicBezTo>
                  <a:pt x="8542" y="277"/>
                  <a:pt x="8267" y="1"/>
                  <a:pt x="7936" y="1"/>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latin typeface="Zilla Slab"/>
              <a:ea typeface="Zilla Slab"/>
              <a:cs typeface="Zilla Slab"/>
              <a:sym typeface="Zilla Slab"/>
            </a:endParaRPr>
          </a:p>
        </p:txBody>
      </p:sp>
      <p:sp>
        <p:nvSpPr>
          <p:cNvPr id="4168" name="Google Shape;4168;p59"/>
          <p:cNvSpPr txBox="1"/>
          <p:nvPr/>
        </p:nvSpPr>
        <p:spPr>
          <a:xfrm>
            <a:off x="5004039" y="1920393"/>
            <a:ext cx="2978700" cy="4773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rgbClr val="344593"/>
                </a:solidFill>
                <a:latin typeface="Ubuntu"/>
                <a:ea typeface="Ubuntu"/>
                <a:cs typeface="Ubuntu"/>
                <a:sym typeface="Ubuntu"/>
              </a:rPr>
              <a:t>Data Management</a:t>
            </a:r>
            <a:endParaRPr sz="2200">
              <a:solidFill>
                <a:srgbClr val="344593"/>
              </a:solidFill>
              <a:latin typeface="Ubuntu"/>
              <a:ea typeface="Ubuntu"/>
              <a:cs typeface="Ubuntu"/>
              <a:sym typeface="Ubuntu"/>
            </a:endParaRPr>
          </a:p>
        </p:txBody>
      </p:sp>
      <p:sp>
        <p:nvSpPr>
          <p:cNvPr id="4169" name="Google Shape;4169;p59"/>
          <p:cNvSpPr txBox="1"/>
          <p:nvPr/>
        </p:nvSpPr>
        <p:spPr>
          <a:xfrm>
            <a:off x="5004039" y="2506068"/>
            <a:ext cx="2978700" cy="4773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rgbClr val="344593"/>
                </a:solidFill>
                <a:latin typeface="Ubuntu"/>
                <a:ea typeface="Ubuntu"/>
                <a:cs typeface="Ubuntu"/>
                <a:sym typeface="Ubuntu"/>
              </a:rPr>
              <a:t>Data </a:t>
            </a:r>
            <a:r>
              <a:rPr lang="en" sz="2200">
                <a:solidFill>
                  <a:srgbClr val="344593"/>
                </a:solidFill>
                <a:latin typeface="Ubuntu"/>
                <a:ea typeface="Ubuntu"/>
                <a:cs typeface="Ubuntu"/>
                <a:sym typeface="Ubuntu"/>
              </a:rPr>
              <a:t>Access</a:t>
            </a:r>
            <a:endParaRPr sz="2200">
              <a:solidFill>
                <a:srgbClr val="344593"/>
              </a:solidFill>
              <a:latin typeface="Ubuntu"/>
              <a:ea typeface="Ubuntu"/>
              <a:cs typeface="Ubuntu"/>
              <a:sym typeface="Ubuntu"/>
            </a:endParaRPr>
          </a:p>
        </p:txBody>
      </p:sp>
      <p:grpSp>
        <p:nvGrpSpPr>
          <p:cNvPr id="4170" name="Google Shape;4170;p59"/>
          <p:cNvGrpSpPr/>
          <p:nvPr/>
        </p:nvGrpSpPr>
        <p:grpSpPr>
          <a:xfrm>
            <a:off x="1162943" y="1391030"/>
            <a:ext cx="367261" cy="364686"/>
            <a:chOff x="-64781025" y="3361050"/>
            <a:chExt cx="317425" cy="315200"/>
          </a:xfrm>
        </p:grpSpPr>
        <p:sp>
          <p:nvSpPr>
            <p:cNvPr id="4171" name="Google Shape;4171;p59"/>
            <p:cNvSpPr/>
            <p:nvPr/>
          </p:nvSpPr>
          <p:spPr>
            <a:xfrm>
              <a:off x="-64764500" y="3388725"/>
              <a:ext cx="272550" cy="272550"/>
            </a:xfrm>
            <a:custGeom>
              <a:rect b="b" l="l" r="r" t="t"/>
              <a:pathLst>
                <a:path extrusionOk="0" h="10902" w="10902">
                  <a:moveTo>
                    <a:pt x="6554" y="2647"/>
                  </a:moveTo>
                  <a:cubicBezTo>
                    <a:pt x="6979" y="2647"/>
                    <a:pt x="7404" y="2805"/>
                    <a:pt x="7719" y="3120"/>
                  </a:cubicBezTo>
                  <a:cubicBezTo>
                    <a:pt x="8381" y="3782"/>
                    <a:pt x="8381" y="4821"/>
                    <a:pt x="7751" y="5483"/>
                  </a:cubicBezTo>
                  <a:cubicBezTo>
                    <a:pt x="7436" y="5798"/>
                    <a:pt x="7058" y="5955"/>
                    <a:pt x="6585" y="5955"/>
                  </a:cubicBezTo>
                  <a:cubicBezTo>
                    <a:pt x="6144" y="5955"/>
                    <a:pt x="5703" y="5798"/>
                    <a:pt x="5388" y="5483"/>
                  </a:cubicBezTo>
                  <a:cubicBezTo>
                    <a:pt x="5073" y="5168"/>
                    <a:pt x="4915" y="4758"/>
                    <a:pt x="4915" y="4286"/>
                  </a:cubicBezTo>
                  <a:cubicBezTo>
                    <a:pt x="4915" y="3813"/>
                    <a:pt x="5073" y="3435"/>
                    <a:pt x="5388" y="3120"/>
                  </a:cubicBezTo>
                  <a:cubicBezTo>
                    <a:pt x="5703" y="2805"/>
                    <a:pt x="6128" y="2647"/>
                    <a:pt x="6554" y="2647"/>
                  </a:cubicBezTo>
                  <a:close/>
                  <a:moveTo>
                    <a:pt x="2175" y="6901"/>
                  </a:moveTo>
                  <a:lnTo>
                    <a:pt x="4065" y="8791"/>
                  </a:lnTo>
                  <a:lnTo>
                    <a:pt x="3592" y="9484"/>
                  </a:lnTo>
                  <a:lnTo>
                    <a:pt x="1418" y="7342"/>
                  </a:lnTo>
                  <a:lnTo>
                    <a:pt x="2175" y="6901"/>
                  </a:lnTo>
                  <a:close/>
                  <a:moveTo>
                    <a:pt x="6907" y="1"/>
                  </a:moveTo>
                  <a:cubicBezTo>
                    <a:pt x="6851" y="1"/>
                    <a:pt x="6795" y="11"/>
                    <a:pt x="6743" y="33"/>
                  </a:cubicBezTo>
                  <a:cubicBezTo>
                    <a:pt x="5546" y="663"/>
                    <a:pt x="4474" y="1576"/>
                    <a:pt x="3655" y="2616"/>
                  </a:cubicBezTo>
                  <a:cubicBezTo>
                    <a:pt x="3025" y="3341"/>
                    <a:pt x="2553" y="4223"/>
                    <a:pt x="2175" y="5136"/>
                  </a:cubicBezTo>
                  <a:cubicBezTo>
                    <a:pt x="2048" y="5451"/>
                    <a:pt x="1922" y="5766"/>
                    <a:pt x="1859" y="6050"/>
                  </a:cubicBezTo>
                  <a:lnTo>
                    <a:pt x="505" y="6838"/>
                  </a:lnTo>
                  <a:cubicBezTo>
                    <a:pt x="379" y="6932"/>
                    <a:pt x="316" y="7058"/>
                    <a:pt x="316" y="7184"/>
                  </a:cubicBezTo>
                  <a:cubicBezTo>
                    <a:pt x="316" y="7279"/>
                    <a:pt x="347" y="7405"/>
                    <a:pt x="442" y="7531"/>
                  </a:cubicBezTo>
                  <a:lnTo>
                    <a:pt x="1072" y="8161"/>
                  </a:lnTo>
                  <a:cubicBezTo>
                    <a:pt x="631" y="8696"/>
                    <a:pt x="1" y="9673"/>
                    <a:pt x="1" y="10272"/>
                  </a:cubicBezTo>
                  <a:cubicBezTo>
                    <a:pt x="1" y="10524"/>
                    <a:pt x="64" y="10681"/>
                    <a:pt x="158" y="10744"/>
                  </a:cubicBezTo>
                  <a:cubicBezTo>
                    <a:pt x="221" y="10839"/>
                    <a:pt x="379" y="10902"/>
                    <a:pt x="631" y="10902"/>
                  </a:cubicBezTo>
                  <a:cubicBezTo>
                    <a:pt x="1229" y="10902"/>
                    <a:pt x="2238" y="10240"/>
                    <a:pt x="2742" y="9830"/>
                  </a:cubicBezTo>
                  <a:lnTo>
                    <a:pt x="3372" y="10461"/>
                  </a:lnTo>
                  <a:cubicBezTo>
                    <a:pt x="3466" y="10555"/>
                    <a:pt x="3592" y="10587"/>
                    <a:pt x="3655" y="10587"/>
                  </a:cubicBezTo>
                  <a:lnTo>
                    <a:pt x="3687" y="10587"/>
                  </a:lnTo>
                  <a:cubicBezTo>
                    <a:pt x="3813" y="10587"/>
                    <a:pt x="3939" y="10524"/>
                    <a:pt x="4002" y="10398"/>
                  </a:cubicBezTo>
                  <a:lnTo>
                    <a:pt x="4789" y="9074"/>
                  </a:lnTo>
                  <a:cubicBezTo>
                    <a:pt x="5104" y="8980"/>
                    <a:pt x="5420" y="8854"/>
                    <a:pt x="5735" y="8759"/>
                  </a:cubicBezTo>
                  <a:cubicBezTo>
                    <a:pt x="6648" y="8381"/>
                    <a:pt x="7530" y="7877"/>
                    <a:pt x="8255" y="7279"/>
                  </a:cubicBezTo>
                  <a:cubicBezTo>
                    <a:pt x="9295" y="6459"/>
                    <a:pt x="10208" y="5388"/>
                    <a:pt x="10838" y="4223"/>
                  </a:cubicBezTo>
                  <a:cubicBezTo>
                    <a:pt x="10901" y="4065"/>
                    <a:pt x="10870" y="3876"/>
                    <a:pt x="10744" y="3750"/>
                  </a:cubicBezTo>
                  <a:lnTo>
                    <a:pt x="7215" y="127"/>
                  </a:lnTo>
                  <a:cubicBezTo>
                    <a:pt x="7131" y="43"/>
                    <a:pt x="7019" y="1"/>
                    <a:pt x="690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2" name="Google Shape;4172;p59"/>
            <p:cNvSpPr/>
            <p:nvPr/>
          </p:nvSpPr>
          <p:spPr>
            <a:xfrm>
              <a:off x="-64568375" y="3361050"/>
              <a:ext cx="104775" cy="105675"/>
            </a:xfrm>
            <a:custGeom>
              <a:rect b="b" l="l" r="r" t="t"/>
              <a:pathLst>
                <a:path extrusionOk="0" h="4227" w="4191">
                  <a:moveTo>
                    <a:pt x="2941" y="1"/>
                  </a:moveTo>
                  <a:cubicBezTo>
                    <a:pt x="2906" y="1"/>
                    <a:pt x="2871" y="2"/>
                    <a:pt x="2836" y="5"/>
                  </a:cubicBezTo>
                  <a:cubicBezTo>
                    <a:pt x="1828" y="100"/>
                    <a:pt x="883" y="320"/>
                    <a:pt x="0" y="667"/>
                  </a:cubicBezTo>
                  <a:lnTo>
                    <a:pt x="3529" y="4227"/>
                  </a:lnTo>
                  <a:cubicBezTo>
                    <a:pt x="3876" y="3313"/>
                    <a:pt x="4128" y="2368"/>
                    <a:pt x="4191" y="1392"/>
                  </a:cubicBezTo>
                  <a:cubicBezTo>
                    <a:pt x="4191" y="982"/>
                    <a:pt x="4033" y="635"/>
                    <a:pt x="3812" y="352"/>
                  </a:cubicBezTo>
                  <a:cubicBezTo>
                    <a:pt x="3558" y="125"/>
                    <a:pt x="3252" y="1"/>
                    <a:pt x="294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3" name="Google Shape;4173;p59"/>
            <p:cNvSpPr/>
            <p:nvPr/>
          </p:nvSpPr>
          <p:spPr>
            <a:xfrm>
              <a:off x="-64645575" y="3596675"/>
              <a:ext cx="85100" cy="79575"/>
            </a:xfrm>
            <a:custGeom>
              <a:rect b="b" l="l" r="r" t="t"/>
              <a:pathLst>
                <a:path extrusionOk="0" h="3183" w="3404">
                  <a:moveTo>
                    <a:pt x="3403" y="0"/>
                  </a:moveTo>
                  <a:lnTo>
                    <a:pt x="3403" y="0"/>
                  </a:lnTo>
                  <a:cubicBezTo>
                    <a:pt x="2710" y="473"/>
                    <a:pt x="2017" y="819"/>
                    <a:pt x="1261" y="1134"/>
                  </a:cubicBezTo>
                  <a:cubicBezTo>
                    <a:pt x="1041" y="1292"/>
                    <a:pt x="726" y="1386"/>
                    <a:pt x="442" y="1449"/>
                  </a:cubicBezTo>
                  <a:cubicBezTo>
                    <a:pt x="347" y="1859"/>
                    <a:pt x="253" y="2237"/>
                    <a:pt x="95" y="2584"/>
                  </a:cubicBezTo>
                  <a:cubicBezTo>
                    <a:pt x="1" y="2741"/>
                    <a:pt x="32" y="2930"/>
                    <a:pt x="158" y="3056"/>
                  </a:cubicBezTo>
                  <a:cubicBezTo>
                    <a:pt x="253" y="3151"/>
                    <a:pt x="347" y="3182"/>
                    <a:pt x="442" y="3182"/>
                  </a:cubicBezTo>
                  <a:cubicBezTo>
                    <a:pt x="505" y="3182"/>
                    <a:pt x="568" y="3182"/>
                    <a:pt x="600" y="3151"/>
                  </a:cubicBezTo>
                  <a:cubicBezTo>
                    <a:pt x="1135" y="2867"/>
                    <a:pt x="1671" y="2521"/>
                    <a:pt x="2080" y="2080"/>
                  </a:cubicBezTo>
                  <a:cubicBezTo>
                    <a:pt x="2679" y="1481"/>
                    <a:pt x="3151" y="756"/>
                    <a:pt x="340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4" name="Google Shape;4174;p59"/>
            <p:cNvSpPr/>
            <p:nvPr/>
          </p:nvSpPr>
          <p:spPr>
            <a:xfrm>
              <a:off x="-64781025" y="3456475"/>
              <a:ext cx="80350" cy="85075"/>
            </a:xfrm>
            <a:custGeom>
              <a:rect b="b" l="l" r="r" t="t"/>
              <a:pathLst>
                <a:path extrusionOk="0" h="3403" w="3214">
                  <a:moveTo>
                    <a:pt x="3214" y="0"/>
                  </a:moveTo>
                  <a:cubicBezTo>
                    <a:pt x="2426" y="252"/>
                    <a:pt x="1733" y="725"/>
                    <a:pt x="1134" y="1324"/>
                  </a:cubicBezTo>
                  <a:cubicBezTo>
                    <a:pt x="693" y="1733"/>
                    <a:pt x="347" y="2269"/>
                    <a:pt x="63" y="2804"/>
                  </a:cubicBezTo>
                  <a:cubicBezTo>
                    <a:pt x="0" y="2962"/>
                    <a:pt x="32" y="3151"/>
                    <a:pt x="158" y="3277"/>
                  </a:cubicBezTo>
                  <a:cubicBezTo>
                    <a:pt x="221" y="3371"/>
                    <a:pt x="347" y="3403"/>
                    <a:pt x="410" y="3403"/>
                  </a:cubicBezTo>
                  <a:cubicBezTo>
                    <a:pt x="504" y="3403"/>
                    <a:pt x="536" y="3403"/>
                    <a:pt x="630" y="3371"/>
                  </a:cubicBezTo>
                  <a:cubicBezTo>
                    <a:pt x="977" y="3214"/>
                    <a:pt x="1355" y="3088"/>
                    <a:pt x="1764" y="2993"/>
                  </a:cubicBezTo>
                  <a:cubicBezTo>
                    <a:pt x="1827" y="2678"/>
                    <a:pt x="1953" y="2426"/>
                    <a:pt x="2079" y="2143"/>
                  </a:cubicBezTo>
                  <a:cubicBezTo>
                    <a:pt x="2394" y="1387"/>
                    <a:pt x="2741" y="694"/>
                    <a:pt x="321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175" name="Google Shape;4175;p59"/>
          <p:cNvGrpSpPr/>
          <p:nvPr/>
        </p:nvGrpSpPr>
        <p:grpSpPr>
          <a:xfrm>
            <a:off x="1163407" y="2572432"/>
            <a:ext cx="366364" cy="367290"/>
            <a:chOff x="-61783350" y="3743950"/>
            <a:chExt cx="316650" cy="317450"/>
          </a:xfrm>
        </p:grpSpPr>
        <p:sp>
          <p:nvSpPr>
            <p:cNvPr id="4176" name="Google Shape;4176;p59"/>
            <p:cNvSpPr/>
            <p:nvPr/>
          </p:nvSpPr>
          <p:spPr>
            <a:xfrm>
              <a:off x="-61783350" y="3743950"/>
              <a:ext cx="316650" cy="317450"/>
            </a:xfrm>
            <a:custGeom>
              <a:rect b="b" l="l" r="r" t="t"/>
              <a:pathLst>
                <a:path extrusionOk="0" h="12698" w="12666">
                  <a:moveTo>
                    <a:pt x="379" y="1"/>
                  </a:moveTo>
                  <a:cubicBezTo>
                    <a:pt x="158" y="1"/>
                    <a:pt x="1" y="190"/>
                    <a:pt x="1" y="410"/>
                  </a:cubicBezTo>
                  <a:lnTo>
                    <a:pt x="1" y="12256"/>
                  </a:lnTo>
                  <a:cubicBezTo>
                    <a:pt x="1" y="12508"/>
                    <a:pt x="190" y="12697"/>
                    <a:pt x="379" y="12697"/>
                  </a:cubicBezTo>
                  <a:lnTo>
                    <a:pt x="12256" y="12697"/>
                  </a:lnTo>
                  <a:cubicBezTo>
                    <a:pt x="12477" y="12697"/>
                    <a:pt x="12666" y="12508"/>
                    <a:pt x="12666" y="12256"/>
                  </a:cubicBezTo>
                  <a:cubicBezTo>
                    <a:pt x="12634" y="12067"/>
                    <a:pt x="12477" y="11878"/>
                    <a:pt x="12256" y="11878"/>
                  </a:cubicBezTo>
                  <a:lnTo>
                    <a:pt x="820" y="11878"/>
                  </a:lnTo>
                  <a:lnTo>
                    <a:pt x="820" y="410"/>
                  </a:lnTo>
                  <a:cubicBezTo>
                    <a:pt x="820" y="158"/>
                    <a:pt x="631" y="1"/>
                    <a:pt x="37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7" name="Google Shape;4177;p59"/>
            <p:cNvSpPr/>
            <p:nvPr/>
          </p:nvSpPr>
          <p:spPr>
            <a:xfrm>
              <a:off x="-61739225" y="3833750"/>
              <a:ext cx="272525" cy="149675"/>
            </a:xfrm>
            <a:custGeom>
              <a:rect b="b" l="l" r="r" t="t"/>
              <a:pathLst>
                <a:path extrusionOk="0" h="5987" w="10901">
                  <a:moveTo>
                    <a:pt x="9641" y="0"/>
                  </a:moveTo>
                  <a:cubicBezTo>
                    <a:pt x="8979" y="0"/>
                    <a:pt x="8444" y="536"/>
                    <a:pt x="8444" y="1229"/>
                  </a:cubicBezTo>
                  <a:cubicBezTo>
                    <a:pt x="8444" y="1418"/>
                    <a:pt x="8475" y="1575"/>
                    <a:pt x="8538" y="1733"/>
                  </a:cubicBezTo>
                  <a:lnTo>
                    <a:pt x="6900" y="3403"/>
                  </a:lnTo>
                  <a:cubicBezTo>
                    <a:pt x="6742" y="3308"/>
                    <a:pt x="6553" y="3277"/>
                    <a:pt x="6396" y="3277"/>
                  </a:cubicBezTo>
                  <a:cubicBezTo>
                    <a:pt x="6238" y="3277"/>
                    <a:pt x="6018" y="3308"/>
                    <a:pt x="5860" y="3403"/>
                  </a:cubicBezTo>
                  <a:lnTo>
                    <a:pt x="5041" y="2552"/>
                  </a:lnTo>
                  <a:cubicBezTo>
                    <a:pt x="5136" y="2395"/>
                    <a:pt x="5167" y="2206"/>
                    <a:pt x="5167" y="2048"/>
                  </a:cubicBezTo>
                  <a:cubicBezTo>
                    <a:pt x="5167" y="1386"/>
                    <a:pt x="4600" y="819"/>
                    <a:pt x="3938" y="819"/>
                  </a:cubicBezTo>
                  <a:cubicBezTo>
                    <a:pt x="3277" y="819"/>
                    <a:pt x="2710" y="1386"/>
                    <a:pt x="2710" y="2048"/>
                  </a:cubicBezTo>
                  <a:cubicBezTo>
                    <a:pt x="2710" y="2237"/>
                    <a:pt x="2773" y="2395"/>
                    <a:pt x="2836" y="2552"/>
                  </a:cubicBezTo>
                  <a:lnTo>
                    <a:pt x="1733" y="3655"/>
                  </a:lnTo>
                  <a:cubicBezTo>
                    <a:pt x="1575" y="3592"/>
                    <a:pt x="1386" y="3560"/>
                    <a:pt x="1229" y="3560"/>
                  </a:cubicBezTo>
                  <a:cubicBezTo>
                    <a:pt x="567" y="3560"/>
                    <a:pt x="0" y="4096"/>
                    <a:pt x="0" y="4757"/>
                  </a:cubicBezTo>
                  <a:cubicBezTo>
                    <a:pt x="0" y="5451"/>
                    <a:pt x="567" y="5986"/>
                    <a:pt x="1229" y="5986"/>
                  </a:cubicBezTo>
                  <a:cubicBezTo>
                    <a:pt x="1891" y="5986"/>
                    <a:pt x="2458" y="5451"/>
                    <a:pt x="2458" y="4757"/>
                  </a:cubicBezTo>
                  <a:cubicBezTo>
                    <a:pt x="2458" y="4568"/>
                    <a:pt x="2395" y="4411"/>
                    <a:pt x="2332" y="4253"/>
                  </a:cubicBezTo>
                  <a:lnTo>
                    <a:pt x="3434" y="3151"/>
                  </a:lnTo>
                  <a:cubicBezTo>
                    <a:pt x="3592" y="3214"/>
                    <a:pt x="3781" y="3277"/>
                    <a:pt x="3938" y="3277"/>
                  </a:cubicBezTo>
                  <a:cubicBezTo>
                    <a:pt x="4096" y="3277"/>
                    <a:pt x="4285" y="3214"/>
                    <a:pt x="4442" y="3151"/>
                  </a:cubicBezTo>
                  <a:lnTo>
                    <a:pt x="5293" y="3970"/>
                  </a:lnTo>
                  <a:cubicBezTo>
                    <a:pt x="5199" y="4127"/>
                    <a:pt x="5167" y="4348"/>
                    <a:pt x="5167" y="4505"/>
                  </a:cubicBezTo>
                  <a:cubicBezTo>
                    <a:pt x="5167" y="5167"/>
                    <a:pt x="5703" y="5703"/>
                    <a:pt x="6396" y="5703"/>
                  </a:cubicBezTo>
                  <a:cubicBezTo>
                    <a:pt x="7057" y="5703"/>
                    <a:pt x="7593" y="5167"/>
                    <a:pt x="7593" y="4505"/>
                  </a:cubicBezTo>
                  <a:cubicBezTo>
                    <a:pt x="7593" y="4285"/>
                    <a:pt x="7561" y="4127"/>
                    <a:pt x="7498" y="3970"/>
                  </a:cubicBezTo>
                  <a:lnTo>
                    <a:pt x="9137" y="2332"/>
                  </a:lnTo>
                  <a:cubicBezTo>
                    <a:pt x="9294" y="2395"/>
                    <a:pt x="9483" y="2458"/>
                    <a:pt x="9641" y="2458"/>
                  </a:cubicBezTo>
                  <a:cubicBezTo>
                    <a:pt x="10334" y="2458"/>
                    <a:pt x="10901" y="1890"/>
                    <a:pt x="10901" y="1229"/>
                  </a:cubicBezTo>
                  <a:cubicBezTo>
                    <a:pt x="10901" y="536"/>
                    <a:pt x="10334" y="0"/>
                    <a:pt x="964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78" name="Google Shape;4178;p59"/>
          <p:cNvSpPr txBox="1"/>
          <p:nvPr>
            <p:ph type="title"/>
          </p:nvPr>
        </p:nvSpPr>
        <p:spPr>
          <a:xfrm>
            <a:off x="628350" y="385950"/>
            <a:ext cx="7887300" cy="13569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200">
                <a:solidFill>
                  <a:srgbClr val="000000"/>
                </a:solidFill>
                <a:latin typeface="Arial"/>
                <a:ea typeface="Arial"/>
                <a:cs typeface="Arial"/>
                <a:sym typeface="Arial"/>
              </a:rPr>
              <a:t>Data Warehouse Processes</a:t>
            </a:r>
            <a:endParaRPr sz="22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grpSp>
        <p:nvGrpSpPr>
          <p:cNvPr id="4179" name="Google Shape;4179;p59"/>
          <p:cNvGrpSpPr/>
          <p:nvPr/>
        </p:nvGrpSpPr>
        <p:grpSpPr>
          <a:xfrm>
            <a:off x="1161261" y="1980053"/>
            <a:ext cx="370645" cy="368042"/>
            <a:chOff x="-63250675" y="3744075"/>
            <a:chExt cx="320350" cy="318100"/>
          </a:xfrm>
        </p:grpSpPr>
        <p:sp>
          <p:nvSpPr>
            <p:cNvPr id="4180" name="Google Shape;4180;p59"/>
            <p:cNvSpPr/>
            <p:nvPr/>
          </p:nvSpPr>
          <p:spPr>
            <a:xfrm>
              <a:off x="-63126250" y="3744075"/>
              <a:ext cx="195925" cy="192875"/>
            </a:xfrm>
            <a:custGeom>
              <a:rect b="b" l="l" r="r" t="t"/>
              <a:pathLst>
                <a:path extrusionOk="0" h="7715" w="7837">
                  <a:moveTo>
                    <a:pt x="6020" y="0"/>
                  </a:moveTo>
                  <a:cubicBezTo>
                    <a:pt x="5921" y="0"/>
                    <a:pt x="5820" y="37"/>
                    <a:pt x="5735" y="122"/>
                  </a:cubicBezTo>
                  <a:lnTo>
                    <a:pt x="4097" y="1760"/>
                  </a:lnTo>
                  <a:cubicBezTo>
                    <a:pt x="4034" y="1854"/>
                    <a:pt x="3971" y="1917"/>
                    <a:pt x="3971" y="2012"/>
                  </a:cubicBezTo>
                  <a:lnTo>
                    <a:pt x="3782" y="3304"/>
                  </a:lnTo>
                  <a:lnTo>
                    <a:pt x="1734" y="5351"/>
                  </a:lnTo>
                  <a:cubicBezTo>
                    <a:pt x="1576" y="5288"/>
                    <a:pt x="1387" y="5225"/>
                    <a:pt x="1230" y="5225"/>
                  </a:cubicBezTo>
                  <a:cubicBezTo>
                    <a:pt x="537" y="5225"/>
                    <a:pt x="1" y="5793"/>
                    <a:pt x="1" y="6486"/>
                  </a:cubicBezTo>
                  <a:cubicBezTo>
                    <a:pt x="1" y="7210"/>
                    <a:pt x="537" y="7714"/>
                    <a:pt x="1230" y="7714"/>
                  </a:cubicBezTo>
                  <a:cubicBezTo>
                    <a:pt x="1891" y="7714"/>
                    <a:pt x="2458" y="7179"/>
                    <a:pt x="2458" y="6486"/>
                  </a:cubicBezTo>
                  <a:cubicBezTo>
                    <a:pt x="2458" y="6297"/>
                    <a:pt x="2395" y="6139"/>
                    <a:pt x="2332" y="5982"/>
                  </a:cubicBezTo>
                  <a:lnTo>
                    <a:pt x="4380" y="3934"/>
                  </a:lnTo>
                  <a:lnTo>
                    <a:pt x="5672" y="3745"/>
                  </a:lnTo>
                  <a:cubicBezTo>
                    <a:pt x="5735" y="3745"/>
                    <a:pt x="5829" y="3713"/>
                    <a:pt x="5924" y="3619"/>
                  </a:cubicBezTo>
                  <a:lnTo>
                    <a:pt x="7562" y="1980"/>
                  </a:lnTo>
                  <a:cubicBezTo>
                    <a:pt x="7837" y="1706"/>
                    <a:pt x="7609" y="1254"/>
                    <a:pt x="7251" y="1254"/>
                  </a:cubicBezTo>
                  <a:cubicBezTo>
                    <a:pt x="7240" y="1254"/>
                    <a:pt x="7228" y="1255"/>
                    <a:pt x="7216" y="1256"/>
                  </a:cubicBezTo>
                  <a:lnTo>
                    <a:pt x="6302" y="1382"/>
                  </a:lnTo>
                  <a:lnTo>
                    <a:pt x="6428" y="468"/>
                  </a:lnTo>
                  <a:cubicBezTo>
                    <a:pt x="6472" y="203"/>
                    <a:pt x="6253" y="0"/>
                    <a:pt x="60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1" name="Google Shape;4181;p59"/>
            <p:cNvSpPr/>
            <p:nvPr/>
          </p:nvSpPr>
          <p:spPr>
            <a:xfrm>
              <a:off x="-63190025" y="3814050"/>
              <a:ext cx="186675" cy="185900"/>
            </a:xfrm>
            <a:custGeom>
              <a:rect b="b" l="l" r="r" t="t"/>
              <a:pathLst>
                <a:path extrusionOk="0" h="7436" w="7467">
                  <a:moveTo>
                    <a:pt x="3718" y="1"/>
                  </a:moveTo>
                  <a:cubicBezTo>
                    <a:pt x="1670" y="1"/>
                    <a:pt x="0" y="1670"/>
                    <a:pt x="0" y="3750"/>
                  </a:cubicBezTo>
                  <a:cubicBezTo>
                    <a:pt x="0" y="5797"/>
                    <a:pt x="1638" y="7436"/>
                    <a:pt x="3718" y="7436"/>
                  </a:cubicBezTo>
                  <a:cubicBezTo>
                    <a:pt x="5765" y="7436"/>
                    <a:pt x="7467" y="5797"/>
                    <a:pt x="7467" y="3750"/>
                  </a:cubicBezTo>
                  <a:cubicBezTo>
                    <a:pt x="7467" y="3151"/>
                    <a:pt x="7341" y="2647"/>
                    <a:pt x="7120" y="2143"/>
                  </a:cubicBezTo>
                  <a:lnTo>
                    <a:pt x="5828" y="3435"/>
                  </a:lnTo>
                  <a:cubicBezTo>
                    <a:pt x="5828" y="3498"/>
                    <a:pt x="5860" y="3624"/>
                    <a:pt x="5860" y="3718"/>
                  </a:cubicBezTo>
                  <a:cubicBezTo>
                    <a:pt x="5860" y="4852"/>
                    <a:pt x="4915" y="5797"/>
                    <a:pt x="3781" y="5797"/>
                  </a:cubicBezTo>
                  <a:cubicBezTo>
                    <a:pt x="2615" y="5797"/>
                    <a:pt x="1670" y="4852"/>
                    <a:pt x="1670" y="3718"/>
                  </a:cubicBezTo>
                  <a:cubicBezTo>
                    <a:pt x="1733" y="2552"/>
                    <a:pt x="2615" y="1607"/>
                    <a:pt x="3781" y="1607"/>
                  </a:cubicBezTo>
                  <a:cubicBezTo>
                    <a:pt x="3875" y="1607"/>
                    <a:pt x="3970" y="1607"/>
                    <a:pt x="4033" y="1670"/>
                  </a:cubicBezTo>
                  <a:lnTo>
                    <a:pt x="5356" y="347"/>
                  </a:lnTo>
                  <a:cubicBezTo>
                    <a:pt x="4883" y="127"/>
                    <a:pt x="4316" y="1"/>
                    <a:pt x="37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2" name="Google Shape;4182;p59"/>
            <p:cNvSpPr/>
            <p:nvPr/>
          </p:nvSpPr>
          <p:spPr>
            <a:xfrm>
              <a:off x="-63250675" y="3751050"/>
              <a:ext cx="311125" cy="311125"/>
            </a:xfrm>
            <a:custGeom>
              <a:rect b="b" l="l" r="r" t="t"/>
              <a:pathLst>
                <a:path extrusionOk="0" h="12445" w="12445">
                  <a:moveTo>
                    <a:pt x="6270" y="0"/>
                  </a:moveTo>
                  <a:cubicBezTo>
                    <a:pt x="2773" y="0"/>
                    <a:pt x="0" y="2804"/>
                    <a:pt x="0" y="6238"/>
                  </a:cubicBezTo>
                  <a:cubicBezTo>
                    <a:pt x="0" y="9641"/>
                    <a:pt x="2804" y="12445"/>
                    <a:pt x="6238" y="12445"/>
                  </a:cubicBezTo>
                  <a:cubicBezTo>
                    <a:pt x="9672" y="12445"/>
                    <a:pt x="12445" y="9641"/>
                    <a:pt x="12445" y="6238"/>
                  </a:cubicBezTo>
                  <a:cubicBezTo>
                    <a:pt x="12445" y="5325"/>
                    <a:pt x="12256" y="4411"/>
                    <a:pt x="11878" y="3592"/>
                  </a:cubicBezTo>
                  <a:lnTo>
                    <a:pt x="11563" y="3907"/>
                  </a:lnTo>
                  <a:cubicBezTo>
                    <a:pt x="11342" y="4096"/>
                    <a:pt x="11121" y="4222"/>
                    <a:pt x="10838" y="4253"/>
                  </a:cubicBezTo>
                  <a:lnTo>
                    <a:pt x="10397" y="4348"/>
                  </a:lnTo>
                  <a:cubicBezTo>
                    <a:pt x="10680" y="4915"/>
                    <a:pt x="10806" y="5545"/>
                    <a:pt x="10806" y="6238"/>
                  </a:cubicBezTo>
                  <a:cubicBezTo>
                    <a:pt x="10806" y="8759"/>
                    <a:pt x="8759" y="10743"/>
                    <a:pt x="6270" y="10743"/>
                  </a:cubicBezTo>
                  <a:cubicBezTo>
                    <a:pt x="3781" y="10743"/>
                    <a:pt x="1733" y="8696"/>
                    <a:pt x="1733" y="6238"/>
                  </a:cubicBezTo>
                  <a:cubicBezTo>
                    <a:pt x="1733" y="3718"/>
                    <a:pt x="3781" y="1670"/>
                    <a:pt x="6270" y="1670"/>
                  </a:cubicBezTo>
                  <a:cubicBezTo>
                    <a:pt x="6931" y="1670"/>
                    <a:pt x="7561" y="1796"/>
                    <a:pt x="8160" y="2048"/>
                  </a:cubicBezTo>
                  <a:lnTo>
                    <a:pt x="8254" y="1607"/>
                  </a:lnTo>
                  <a:cubicBezTo>
                    <a:pt x="8286" y="1355"/>
                    <a:pt x="8412" y="1103"/>
                    <a:pt x="8601" y="914"/>
                  </a:cubicBezTo>
                  <a:lnTo>
                    <a:pt x="8916" y="599"/>
                  </a:lnTo>
                  <a:cubicBezTo>
                    <a:pt x="8097" y="189"/>
                    <a:pt x="7215" y="0"/>
                    <a:pt x="6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6" name="Shape 4186"/>
        <p:cNvGrpSpPr/>
        <p:nvPr/>
      </p:nvGrpSpPr>
      <p:grpSpPr>
        <a:xfrm>
          <a:off x="0" y="0"/>
          <a:ext cx="0" cy="0"/>
          <a:chOff x="0" y="0"/>
          <a:chExt cx="0" cy="0"/>
        </a:xfrm>
      </p:grpSpPr>
      <p:sp>
        <p:nvSpPr>
          <p:cNvPr id="4187" name="Google Shape;4187;p60"/>
          <p:cNvSpPr txBox="1"/>
          <p:nvPr>
            <p:ph idx="1" type="subTitle"/>
          </p:nvPr>
        </p:nvSpPr>
        <p:spPr>
          <a:xfrm>
            <a:off x="463900" y="443700"/>
            <a:ext cx="4397400" cy="38043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Data warehouses</a:t>
            </a:r>
            <a:r>
              <a:rPr lang="en" sz="1800">
                <a:solidFill>
                  <a:srgbClr val="000000"/>
                </a:solidFill>
                <a:latin typeface="Arial"/>
                <a:ea typeface="Arial"/>
                <a:cs typeface="Arial"/>
                <a:sym typeface="Arial"/>
              </a:rPr>
              <a:t> are an integral part of the MDSS. They provide the ability to access data for creating marketing operations reports, analyze sales results over time, identifying and mapping patterns, trends, that may be emerging in the market, and enabling the development of new products, pricing, market segmentation strategies, marketing communications campaigns, and distribution channels. </a:t>
            </a:r>
            <a:endParaRPr sz="1800">
              <a:solidFill>
                <a:srgbClr val="000000"/>
              </a:solidFill>
              <a:latin typeface="Arial"/>
              <a:ea typeface="Arial"/>
              <a:cs typeface="Arial"/>
              <a:sym typeface="Arial"/>
            </a:endParaRPr>
          </a:p>
          <a:p>
            <a:pPr indent="0" lvl="0" marL="0" rtl="0" algn="l">
              <a:spcBef>
                <a:spcPts val="1200"/>
              </a:spcBef>
              <a:spcAft>
                <a:spcPts val="1600"/>
              </a:spcAft>
              <a:buNone/>
            </a:pPr>
            <a:r>
              <a:t/>
            </a:r>
            <a:endParaRPr/>
          </a:p>
        </p:txBody>
      </p:sp>
      <p:grpSp>
        <p:nvGrpSpPr>
          <p:cNvPr id="4188" name="Google Shape;4188;p60"/>
          <p:cNvGrpSpPr/>
          <p:nvPr/>
        </p:nvGrpSpPr>
        <p:grpSpPr>
          <a:xfrm>
            <a:off x="4861268" y="1461124"/>
            <a:ext cx="1752684" cy="2715097"/>
            <a:chOff x="2289135" y="1461116"/>
            <a:chExt cx="2961114" cy="2715097"/>
          </a:xfrm>
        </p:grpSpPr>
        <p:sp>
          <p:nvSpPr>
            <p:cNvPr id="4189" name="Google Shape;4189;p60"/>
            <p:cNvSpPr/>
            <p:nvPr/>
          </p:nvSpPr>
          <p:spPr>
            <a:xfrm>
              <a:off x="2289135" y="1461116"/>
              <a:ext cx="2961114" cy="2715097"/>
            </a:xfrm>
            <a:custGeom>
              <a:rect b="b" l="l" r="r" t="t"/>
              <a:pathLst>
                <a:path extrusionOk="0" h="88649" w="96650">
                  <a:moveTo>
                    <a:pt x="48692" y="0"/>
                  </a:moveTo>
                  <a:cubicBezTo>
                    <a:pt x="46526" y="0"/>
                    <a:pt x="44332" y="152"/>
                    <a:pt x="42124" y="465"/>
                  </a:cubicBezTo>
                  <a:cubicBezTo>
                    <a:pt x="17336" y="3960"/>
                    <a:pt x="1" y="26441"/>
                    <a:pt x="3443" y="50679"/>
                  </a:cubicBezTo>
                  <a:cubicBezTo>
                    <a:pt x="6564" y="72751"/>
                    <a:pt x="25836" y="88649"/>
                    <a:pt x="48004" y="88649"/>
                  </a:cubicBezTo>
                  <a:cubicBezTo>
                    <a:pt x="50160" y="88649"/>
                    <a:pt x="52345" y="88498"/>
                    <a:pt x="54544" y="88188"/>
                  </a:cubicBezTo>
                  <a:cubicBezTo>
                    <a:pt x="79332" y="84675"/>
                    <a:pt x="96649" y="62194"/>
                    <a:pt x="93225" y="37975"/>
                  </a:cubicBezTo>
                  <a:cubicBezTo>
                    <a:pt x="90105" y="15895"/>
                    <a:pt x="70848" y="0"/>
                    <a:pt x="48692"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190" name="Google Shape;4190;p60"/>
            <p:cNvGrpSpPr/>
            <p:nvPr/>
          </p:nvGrpSpPr>
          <p:grpSpPr>
            <a:xfrm>
              <a:off x="2398921" y="1461759"/>
              <a:ext cx="2813507" cy="2710595"/>
              <a:chOff x="6036094" y="3716980"/>
              <a:chExt cx="529860" cy="510468"/>
            </a:xfrm>
          </p:grpSpPr>
          <p:sp>
            <p:nvSpPr>
              <p:cNvPr id="4191" name="Google Shape;4191;p60"/>
              <p:cNvSpPr/>
              <p:nvPr/>
            </p:nvSpPr>
            <p:spPr>
              <a:xfrm>
                <a:off x="6220140" y="3716980"/>
                <a:ext cx="80065" cy="64273"/>
              </a:xfrm>
              <a:custGeom>
                <a:rect b="b" l="l" r="r" t="t"/>
                <a:pathLst>
                  <a:path extrusionOk="0" h="11144" w="13876">
                    <a:moveTo>
                      <a:pt x="11055" y="0"/>
                    </a:moveTo>
                    <a:cubicBezTo>
                      <a:pt x="9600" y="71"/>
                      <a:pt x="8127" y="213"/>
                      <a:pt x="6654" y="426"/>
                    </a:cubicBezTo>
                    <a:cubicBezTo>
                      <a:pt x="4401" y="746"/>
                      <a:pt x="2165" y="1225"/>
                      <a:pt x="1" y="1863"/>
                    </a:cubicBezTo>
                    <a:lnTo>
                      <a:pt x="54" y="2307"/>
                    </a:lnTo>
                    <a:lnTo>
                      <a:pt x="2165" y="2396"/>
                    </a:lnTo>
                    <a:lnTo>
                      <a:pt x="1739" y="4117"/>
                    </a:lnTo>
                    <a:lnTo>
                      <a:pt x="3194" y="4401"/>
                    </a:lnTo>
                    <a:lnTo>
                      <a:pt x="1828" y="5146"/>
                    </a:lnTo>
                    <a:cubicBezTo>
                      <a:pt x="2893" y="6015"/>
                      <a:pt x="1207" y="7417"/>
                      <a:pt x="2538" y="8393"/>
                    </a:cubicBezTo>
                    <a:cubicBezTo>
                      <a:pt x="3088" y="8783"/>
                      <a:pt x="3088" y="9937"/>
                      <a:pt x="3301" y="10611"/>
                    </a:cubicBezTo>
                    <a:lnTo>
                      <a:pt x="6335" y="11143"/>
                    </a:lnTo>
                    <a:cubicBezTo>
                      <a:pt x="6583" y="10611"/>
                      <a:pt x="6832" y="10061"/>
                      <a:pt x="7098" y="9493"/>
                    </a:cubicBezTo>
                    <a:cubicBezTo>
                      <a:pt x="7670" y="8245"/>
                      <a:pt x="7649" y="6456"/>
                      <a:pt x="9632" y="6456"/>
                    </a:cubicBezTo>
                    <a:cubicBezTo>
                      <a:pt x="9679" y="6456"/>
                      <a:pt x="9728" y="6457"/>
                      <a:pt x="9777" y="6459"/>
                    </a:cubicBezTo>
                    <a:cubicBezTo>
                      <a:pt x="10380" y="5217"/>
                      <a:pt x="11410" y="4791"/>
                      <a:pt x="12723" y="4685"/>
                    </a:cubicBezTo>
                    <a:cubicBezTo>
                      <a:pt x="13113" y="4649"/>
                      <a:pt x="13450" y="3939"/>
                      <a:pt x="13876" y="3443"/>
                    </a:cubicBezTo>
                    <a:cubicBezTo>
                      <a:pt x="13166" y="2378"/>
                      <a:pt x="12687" y="1012"/>
                      <a:pt x="11729" y="391"/>
                    </a:cubicBezTo>
                    <a:cubicBezTo>
                      <a:pt x="11516" y="249"/>
                      <a:pt x="11285" y="125"/>
                      <a:pt x="1105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2" name="Google Shape;4192;p60"/>
              <p:cNvSpPr/>
              <p:nvPr/>
            </p:nvSpPr>
            <p:spPr>
              <a:xfrm>
                <a:off x="6368562" y="3771936"/>
                <a:ext cx="39115" cy="36745"/>
              </a:xfrm>
              <a:custGeom>
                <a:rect b="b" l="l" r="r" t="t"/>
                <a:pathLst>
                  <a:path extrusionOk="0" h="6371" w="6779">
                    <a:moveTo>
                      <a:pt x="870" y="1"/>
                    </a:moveTo>
                    <a:lnTo>
                      <a:pt x="1" y="1154"/>
                    </a:lnTo>
                    <a:lnTo>
                      <a:pt x="1509" y="2698"/>
                    </a:lnTo>
                    <a:lnTo>
                      <a:pt x="2272" y="3283"/>
                    </a:lnTo>
                    <a:cubicBezTo>
                      <a:pt x="3567" y="3922"/>
                      <a:pt x="3301" y="5625"/>
                      <a:pt x="4436" y="6370"/>
                    </a:cubicBezTo>
                    <a:cubicBezTo>
                      <a:pt x="4880" y="5341"/>
                      <a:pt x="5838" y="5554"/>
                      <a:pt x="6654" y="5377"/>
                    </a:cubicBezTo>
                    <a:cubicBezTo>
                      <a:pt x="6778" y="4117"/>
                      <a:pt x="5732" y="3549"/>
                      <a:pt x="4933" y="3265"/>
                    </a:cubicBezTo>
                    <a:cubicBezTo>
                      <a:pt x="3762" y="2875"/>
                      <a:pt x="2928" y="2360"/>
                      <a:pt x="2325" y="1278"/>
                    </a:cubicBezTo>
                    <a:cubicBezTo>
                      <a:pt x="2023" y="746"/>
                      <a:pt x="1367" y="426"/>
                      <a:pt x="8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3" name="Google Shape;4193;p60"/>
              <p:cNvSpPr/>
              <p:nvPr/>
            </p:nvSpPr>
            <p:spPr>
              <a:xfrm>
                <a:off x="6304793" y="3747169"/>
                <a:ext cx="25088" cy="13311"/>
              </a:xfrm>
              <a:custGeom>
                <a:rect b="b" l="l" r="r" t="t"/>
                <a:pathLst>
                  <a:path extrusionOk="0" h="2308" w="4348">
                    <a:moveTo>
                      <a:pt x="3957" y="1"/>
                    </a:moveTo>
                    <a:cubicBezTo>
                      <a:pt x="2680" y="355"/>
                      <a:pt x="1296" y="143"/>
                      <a:pt x="0" y="906"/>
                    </a:cubicBezTo>
                    <a:cubicBezTo>
                      <a:pt x="728" y="1651"/>
                      <a:pt x="728" y="1615"/>
                      <a:pt x="1544" y="1757"/>
                    </a:cubicBezTo>
                    <a:cubicBezTo>
                      <a:pt x="2147" y="1917"/>
                      <a:pt x="2733" y="2094"/>
                      <a:pt x="3318" y="2307"/>
                    </a:cubicBezTo>
                    <a:lnTo>
                      <a:pt x="4348" y="639"/>
                    </a:lnTo>
                    <a:lnTo>
                      <a:pt x="395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4" name="Google Shape;4194;p60"/>
              <p:cNvSpPr/>
              <p:nvPr/>
            </p:nvSpPr>
            <p:spPr>
              <a:xfrm>
                <a:off x="6365182" y="3787492"/>
                <a:ext cx="18025" cy="16582"/>
              </a:xfrm>
              <a:custGeom>
                <a:rect b="b" l="l" r="r" t="t"/>
                <a:pathLst>
                  <a:path extrusionOk="0" h="2875" w="3124">
                    <a:moveTo>
                      <a:pt x="2095" y="1"/>
                    </a:moveTo>
                    <a:lnTo>
                      <a:pt x="1" y="1030"/>
                    </a:lnTo>
                    <a:cubicBezTo>
                      <a:pt x="498" y="1455"/>
                      <a:pt x="782" y="1615"/>
                      <a:pt x="941" y="1864"/>
                    </a:cubicBezTo>
                    <a:cubicBezTo>
                      <a:pt x="1119" y="2112"/>
                      <a:pt x="1154" y="2449"/>
                      <a:pt x="1279" y="2875"/>
                    </a:cubicBezTo>
                    <a:lnTo>
                      <a:pt x="3124" y="2467"/>
                    </a:lnTo>
                    <a:lnTo>
                      <a:pt x="2858" y="586"/>
                    </a:lnTo>
                    <a:lnTo>
                      <a:pt x="209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5" name="Google Shape;4195;p60"/>
              <p:cNvSpPr/>
              <p:nvPr/>
            </p:nvSpPr>
            <p:spPr>
              <a:xfrm>
                <a:off x="6367131" y="3727108"/>
                <a:ext cx="198823" cy="438001"/>
              </a:xfrm>
              <a:custGeom>
                <a:rect b="b" l="l" r="r" t="t"/>
                <a:pathLst>
                  <a:path extrusionOk="0" h="75943" w="34458">
                    <a:moveTo>
                      <a:pt x="8836" y="6211"/>
                    </a:moveTo>
                    <a:cubicBezTo>
                      <a:pt x="10061" y="6371"/>
                      <a:pt x="10061" y="6371"/>
                      <a:pt x="12438" y="9352"/>
                    </a:cubicBezTo>
                    <a:lnTo>
                      <a:pt x="10930" y="10416"/>
                    </a:lnTo>
                    <a:cubicBezTo>
                      <a:pt x="10646" y="10044"/>
                      <a:pt x="9244" y="10079"/>
                      <a:pt x="10309" y="8997"/>
                    </a:cubicBezTo>
                    <a:lnTo>
                      <a:pt x="8836" y="6211"/>
                    </a:lnTo>
                    <a:close/>
                    <a:moveTo>
                      <a:pt x="13237" y="17585"/>
                    </a:moveTo>
                    <a:cubicBezTo>
                      <a:pt x="14213" y="18330"/>
                      <a:pt x="14976" y="19235"/>
                      <a:pt x="15951" y="19572"/>
                    </a:cubicBezTo>
                    <a:cubicBezTo>
                      <a:pt x="17034" y="19945"/>
                      <a:pt x="17548" y="20761"/>
                      <a:pt x="18294" y="21506"/>
                    </a:cubicBezTo>
                    <a:lnTo>
                      <a:pt x="16892" y="22216"/>
                    </a:lnTo>
                    <a:lnTo>
                      <a:pt x="19092" y="23440"/>
                    </a:lnTo>
                    <a:lnTo>
                      <a:pt x="18826" y="19359"/>
                    </a:lnTo>
                    <a:lnTo>
                      <a:pt x="18826" y="19359"/>
                    </a:lnTo>
                    <a:cubicBezTo>
                      <a:pt x="19500" y="20264"/>
                      <a:pt x="19890" y="20867"/>
                      <a:pt x="20352" y="21382"/>
                    </a:cubicBezTo>
                    <a:cubicBezTo>
                      <a:pt x="20813" y="21914"/>
                      <a:pt x="21328" y="22340"/>
                      <a:pt x="22091" y="23050"/>
                    </a:cubicBezTo>
                    <a:lnTo>
                      <a:pt x="22587" y="21346"/>
                    </a:lnTo>
                    <a:lnTo>
                      <a:pt x="25267" y="23742"/>
                    </a:lnTo>
                    <a:lnTo>
                      <a:pt x="26402" y="22713"/>
                    </a:lnTo>
                    <a:lnTo>
                      <a:pt x="27999" y="26261"/>
                    </a:lnTo>
                    <a:cubicBezTo>
                      <a:pt x="27384" y="26597"/>
                      <a:pt x="26823" y="26720"/>
                      <a:pt x="26292" y="26720"/>
                    </a:cubicBezTo>
                    <a:cubicBezTo>
                      <a:pt x="24969" y="26720"/>
                      <a:pt x="23833" y="25957"/>
                      <a:pt x="22516" y="25818"/>
                    </a:cubicBezTo>
                    <a:cubicBezTo>
                      <a:pt x="22516" y="26527"/>
                      <a:pt x="22499" y="27131"/>
                      <a:pt x="22499" y="27787"/>
                    </a:cubicBezTo>
                    <a:cubicBezTo>
                      <a:pt x="22392" y="27787"/>
                      <a:pt x="22270" y="27819"/>
                      <a:pt x="22169" y="27819"/>
                    </a:cubicBezTo>
                    <a:cubicBezTo>
                      <a:pt x="22118" y="27819"/>
                      <a:pt x="22073" y="27811"/>
                      <a:pt x="22037" y="27787"/>
                    </a:cubicBezTo>
                    <a:cubicBezTo>
                      <a:pt x="21133" y="27288"/>
                      <a:pt x="20502" y="26308"/>
                      <a:pt x="19338" y="26308"/>
                    </a:cubicBezTo>
                    <a:cubicBezTo>
                      <a:pt x="19178" y="26308"/>
                      <a:pt x="19008" y="26327"/>
                      <a:pt x="18826" y="26368"/>
                    </a:cubicBezTo>
                    <a:cubicBezTo>
                      <a:pt x="18808" y="26372"/>
                      <a:pt x="18788" y="26375"/>
                      <a:pt x="18768" y="26375"/>
                    </a:cubicBezTo>
                    <a:cubicBezTo>
                      <a:pt x="18417" y="26375"/>
                      <a:pt x="17797" y="25667"/>
                      <a:pt x="17495" y="25197"/>
                    </a:cubicBezTo>
                    <a:cubicBezTo>
                      <a:pt x="16998" y="24416"/>
                      <a:pt x="16661" y="23529"/>
                      <a:pt x="16360" y="22925"/>
                    </a:cubicBezTo>
                    <a:cubicBezTo>
                      <a:pt x="16129" y="22764"/>
                      <a:pt x="15928" y="22701"/>
                      <a:pt x="15748" y="22701"/>
                    </a:cubicBezTo>
                    <a:cubicBezTo>
                      <a:pt x="15114" y="22701"/>
                      <a:pt x="14724" y="23479"/>
                      <a:pt x="14110" y="23479"/>
                    </a:cubicBezTo>
                    <a:cubicBezTo>
                      <a:pt x="13959" y="23479"/>
                      <a:pt x="13794" y="23432"/>
                      <a:pt x="13609" y="23316"/>
                    </a:cubicBezTo>
                    <a:cubicBezTo>
                      <a:pt x="13398" y="23182"/>
                      <a:pt x="13213" y="23127"/>
                      <a:pt x="13048" y="23127"/>
                    </a:cubicBezTo>
                    <a:cubicBezTo>
                      <a:pt x="12310" y="23127"/>
                      <a:pt x="11952" y="24236"/>
                      <a:pt x="11285" y="24540"/>
                    </a:cubicBezTo>
                    <a:cubicBezTo>
                      <a:pt x="10309" y="24984"/>
                      <a:pt x="9475" y="24913"/>
                      <a:pt x="8357" y="25126"/>
                    </a:cubicBezTo>
                    <a:cubicBezTo>
                      <a:pt x="8712" y="23440"/>
                      <a:pt x="10007" y="23263"/>
                      <a:pt x="10877" y="22588"/>
                    </a:cubicBezTo>
                    <a:cubicBezTo>
                      <a:pt x="9333" y="21453"/>
                      <a:pt x="11161" y="20583"/>
                      <a:pt x="11107" y="19732"/>
                    </a:cubicBezTo>
                    <a:cubicBezTo>
                      <a:pt x="10966" y="17815"/>
                      <a:pt x="13183" y="19075"/>
                      <a:pt x="13237" y="17585"/>
                    </a:cubicBezTo>
                    <a:close/>
                    <a:moveTo>
                      <a:pt x="444" y="1"/>
                    </a:moveTo>
                    <a:lnTo>
                      <a:pt x="444" y="1"/>
                    </a:lnTo>
                    <a:cubicBezTo>
                      <a:pt x="373" y="746"/>
                      <a:pt x="0" y="1438"/>
                      <a:pt x="1278" y="1758"/>
                    </a:cubicBezTo>
                    <a:cubicBezTo>
                      <a:pt x="2147" y="1953"/>
                      <a:pt x="2662" y="2929"/>
                      <a:pt x="2857" y="3869"/>
                    </a:cubicBezTo>
                    <a:cubicBezTo>
                      <a:pt x="3034" y="4756"/>
                      <a:pt x="3123" y="5643"/>
                      <a:pt x="3247" y="6530"/>
                    </a:cubicBezTo>
                    <a:lnTo>
                      <a:pt x="3549" y="6140"/>
                    </a:lnTo>
                    <a:lnTo>
                      <a:pt x="5412" y="8145"/>
                    </a:lnTo>
                    <a:lnTo>
                      <a:pt x="6654" y="6903"/>
                    </a:lnTo>
                    <a:lnTo>
                      <a:pt x="8393" y="10505"/>
                    </a:lnTo>
                    <a:lnTo>
                      <a:pt x="6654" y="14426"/>
                    </a:lnTo>
                    <a:lnTo>
                      <a:pt x="5944" y="14036"/>
                    </a:lnTo>
                    <a:cubicBezTo>
                      <a:pt x="5678" y="14338"/>
                      <a:pt x="5447" y="14657"/>
                      <a:pt x="5252" y="14976"/>
                    </a:cubicBezTo>
                    <a:cubicBezTo>
                      <a:pt x="5163" y="15154"/>
                      <a:pt x="5217" y="15402"/>
                      <a:pt x="5199" y="15615"/>
                    </a:cubicBezTo>
                    <a:cubicBezTo>
                      <a:pt x="7346" y="16591"/>
                      <a:pt x="7701" y="17017"/>
                      <a:pt x="8162" y="19004"/>
                    </a:cubicBezTo>
                    <a:lnTo>
                      <a:pt x="4471" y="18827"/>
                    </a:lnTo>
                    <a:lnTo>
                      <a:pt x="4471" y="18827"/>
                    </a:lnTo>
                    <a:cubicBezTo>
                      <a:pt x="4755" y="21754"/>
                      <a:pt x="5057" y="22606"/>
                      <a:pt x="6193" y="24114"/>
                    </a:cubicBezTo>
                    <a:lnTo>
                      <a:pt x="7754" y="24061"/>
                    </a:lnTo>
                    <a:lnTo>
                      <a:pt x="7754" y="24061"/>
                    </a:lnTo>
                    <a:cubicBezTo>
                      <a:pt x="8073" y="25480"/>
                      <a:pt x="7914" y="26740"/>
                      <a:pt x="6920" y="27379"/>
                    </a:cubicBezTo>
                    <a:cubicBezTo>
                      <a:pt x="5518" y="28319"/>
                      <a:pt x="7026" y="29703"/>
                      <a:pt x="5962" y="30857"/>
                    </a:cubicBezTo>
                    <a:cubicBezTo>
                      <a:pt x="4241" y="32720"/>
                      <a:pt x="3850" y="35399"/>
                      <a:pt x="2644" y="37812"/>
                    </a:cubicBezTo>
                    <a:lnTo>
                      <a:pt x="4471" y="38380"/>
                    </a:lnTo>
                    <a:cubicBezTo>
                      <a:pt x="4400" y="39161"/>
                      <a:pt x="4436" y="40012"/>
                      <a:pt x="4259" y="40829"/>
                    </a:cubicBezTo>
                    <a:cubicBezTo>
                      <a:pt x="3939" y="42319"/>
                      <a:pt x="4329" y="43579"/>
                      <a:pt x="5252" y="44732"/>
                    </a:cubicBezTo>
                    <a:cubicBezTo>
                      <a:pt x="5838" y="45460"/>
                      <a:pt x="6370" y="46240"/>
                      <a:pt x="7026" y="46932"/>
                    </a:cubicBezTo>
                    <a:cubicBezTo>
                      <a:pt x="7789" y="47731"/>
                      <a:pt x="9209" y="47678"/>
                      <a:pt x="9670" y="48920"/>
                    </a:cubicBezTo>
                    <a:cubicBezTo>
                      <a:pt x="9723" y="49026"/>
                      <a:pt x="9812" y="49097"/>
                      <a:pt x="9919" y="49132"/>
                    </a:cubicBezTo>
                    <a:cubicBezTo>
                      <a:pt x="10191" y="49213"/>
                      <a:pt x="10478" y="49350"/>
                      <a:pt x="10740" y="49350"/>
                    </a:cubicBezTo>
                    <a:cubicBezTo>
                      <a:pt x="10768" y="49350"/>
                      <a:pt x="10796" y="49349"/>
                      <a:pt x="10824" y="49345"/>
                    </a:cubicBezTo>
                    <a:cubicBezTo>
                      <a:pt x="11569" y="49257"/>
                      <a:pt x="12279" y="49257"/>
                      <a:pt x="12917" y="48547"/>
                    </a:cubicBezTo>
                    <a:cubicBezTo>
                      <a:pt x="12958" y="48500"/>
                      <a:pt x="13033" y="48481"/>
                      <a:pt x="13131" y="48481"/>
                    </a:cubicBezTo>
                    <a:cubicBezTo>
                      <a:pt x="13526" y="48481"/>
                      <a:pt x="14291" y="48790"/>
                      <a:pt x="14670" y="48790"/>
                    </a:cubicBezTo>
                    <a:cubicBezTo>
                      <a:pt x="14764" y="48790"/>
                      <a:pt x="14834" y="48771"/>
                      <a:pt x="14869" y="48724"/>
                    </a:cubicBezTo>
                    <a:cubicBezTo>
                      <a:pt x="15721" y="47642"/>
                      <a:pt x="16892" y="47944"/>
                      <a:pt x="17921" y="47695"/>
                    </a:cubicBezTo>
                    <a:cubicBezTo>
                      <a:pt x="17948" y="47687"/>
                      <a:pt x="17976" y="47684"/>
                      <a:pt x="18005" y="47684"/>
                    </a:cubicBezTo>
                    <a:cubicBezTo>
                      <a:pt x="18165" y="47684"/>
                      <a:pt x="18357" y="47795"/>
                      <a:pt x="18613" y="47855"/>
                    </a:cubicBezTo>
                    <a:cubicBezTo>
                      <a:pt x="18550" y="48716"/>
                      <a:pt x="18847" y="48890"/>
                      <a:pt x="19260" y="48890"/>
                    </a:cubicBezTo>
                    <a:cubicBezTo>
                      <a:pt x="19540" y="48890"/>
                      <a:pt x="19874" y="48810"/>
                      <a:pt x="20185" y="48810"/>
                    </a:cubicBezTo>
                    <a:cubicBezTo>
                      <a:pt x="20457" y="48810"/>
                      <a:pt x="20713" y="48871"/>
                      <a:pt x="20902" y="49097"/>
                    </a:cubicBezTo>
                    <a:cubicBezTo>
                      <a:pt x="20831" y="49558"/>
                      <a:pt x="20902" y="50233"/>
                      <a:pt x="20636" y="50765"/>
                    </a:cubicBezTo>
                    <a:cubicBezTo>
                      <a:pt x="20228" y="51546"/>
                      <a:pt x="21150" y="52592"/>
                      <a:pt x="20068" y="53178"/>
                    </a:cubicBezTo>
                    <a:cubicBezTo>
                      <a:pt x="21771" y="55112"/>
                      <a:pt x="20955" y="57649"/>
                      <a:pt x="21594" y="59424"/>
                    </a:cubicBezTo>
                    <a:cubicBezTo>
                      <a:pt x="20742" y="61713"/>
                      <a:pt x="19589" y="63327"/>
                      <a:pt x="19624" y="65776"/>
                    </a:cubicBezTo>
                    <a:cubicBezTo>
                      <a:pt x="19678" y="68597"/>
                      <a:pt x="18453" y="71436"/>
                      <a:pt x="17406" y="74168"/>
                    </a:cubicBezTo>
                    <a:cubicBezTo>
                      <a:pt x="17247" y="74577"/>
                      <a:pt x="17158" y="75002"/>
                      <a:pt x="16910" y="75943"/>
                    </a:cubicBezTo>
                    <a:cubicBezTo>
                      <a:pt x="28177" y="66379"/>
                      <a:pt x="34458" y="51617"/>
                      <a:pt x="32258" y="36144"/>
                    </a:cubicBezTo>
                    <a:cubicBezTo>
                      <a:pt x="29756" y="18472"/>
                      <a:pt x="16874" y="4756"/>
                      <a:pt x="4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6" name="Google Shape;4196;p60"/>
              <p:cNvSpPr/>
              <p:nvPr/>
            </p:nvSpPr>
            <p:spPr>
              <a:xfrm>
                <a:off x="6036094" y="3734681"/>
                <a:ext cx="181628" cy="303024"/>
              </a:xfrm>
              <a:custGeom>
                <a:rect b="b" l="l" r="r" t="t"/>
                <a:pathLst>
                  <a:path extrusionOk="0" h="52540" w="31478">
                    <a:moveTo>
                      <a:pt x="28337" y="1"/>
                    </a:moveTo>
                    <a:cubicBezTo>
                      <a:pt x="13326" y="5785"/>
                      <a:pt x="2556" y="18986"/>
                      <a:pt x="1" y="34405"/>
                    </a:cubicBezTo>
                    <a:cubicBezTo>
                      <a:pt x="516" y="36961"/>
                      <a:pt x="764" y="39569"/>
                      <a:pt x="1154" y="42159"/>
                    </a:cubicBezTo>
                    <a:cubicBezTo>
                      <a:pt x="1172" y="42266"/>
                      <a:pt x="1438" y="42355"/>
                      <a:pt x="1687" y="42496"/>
                    </a:cubicBezTo>
                    <a:cubicBezTo>
                      <a:pt x="1687" y="41574"/>
                      <a:pt x="1704" y="40704"/>
                      <a:pt x="1704" y="39835"/>
                    </a:cubicBezTo>
                    <a:lnTo>
                      <a:pt x="2112" y="39817"/>
                    </a:lnTo>
                    <a:lnTo>
                      <a:pt x="3905" y="45513"/>
                    </a:lnTo>
                    <a:cubicBezTo>
                      <a:pt x="4490" y="45956"/>
                      <a:pt x="5289" y="46595"/>
                      <a:pt x="6122" y="47145"/>
                    </a:cubicBezTo>
                    <a:cubicBezTo>
                      <a:pt x="6548" y="47465"/>
                      <a:pt x="7045" y="47678"/>
                      <a:pt x="7560" y="47784"/>
                    </a:cubicBezTo>
                    <a:cubicBezTo>
                      <a:pt x="9813" y="48068"/>
                      <a:pt x="12492" y="48884"/>
                      <a:pt x="13557" y="50481"/>
                    </a:cubicBezTo>
                    <a:cubicBezTo>
                      <a:pt x="14515" y="51971"/>
                      <a:pt x="15810" y="52202"/>
                      <a:pt x="16751" y="52539"/>
                    </a:cubicBezTo>
                    <a:lnTo>
                      <a:pt x="18827" y="51652"/>
                    </a:lnTo>
                    <a:cubicBezTo>
                      <a:pt x="18720" y="51475"/>
                      <a:pt x="18632" y="51155"/>
                      <a:pt x="18525" y="51138"/>
                    </a:cubicBezTo>
                    <a:cubicBezTo>
                      <a:pt x="15367" y="50960"/>
                      <a:pt x="15367" y="50978"/>
                      <a:pt x="14905" y="48015"/>
                    </a:cubicBezTo>
                    <a:cubicBezTo>
                      <a:pt x="14870" y="47695"/>
                      <a:pt x="14799" y="47376"/>
                      <a:pt x="14675" y="46755"/>
                    </a:cubicBezTo>
                    <a:lnTo>
                      <a:pt x="11818" y="46152"/>
                    </a:lnTo>
                    <a:lnTo>
                      <a:pt x="12031" y="42461"/>
                    </a:lnTo>
                    <a:cubicBezTo>
                      <a:pt x="12009" y="42460"/>
                      <a:pt x="11988" y="42460"/>
                      <a:pt x="11967" y="42460"/>
                    </a:cubicBezTo>
                    <a:cubicBezTo>
                      <a:pt x="9761" y="42460"/>
                      <a:pt x="10756" y="45214"/>
                      <a:pt x="9157" y="45531"/>
                    </a:cubicBezTo>
                    <a:cubicBezTo>
                      <a:pt x="7577" y="44537"/>
                      <a:pt x="7577" y="44537"/>
                      <a:pt x="6832" y="39036"/>
                    </a:cubicBezTo>
                    <a:cubicBezTo>
                      <a:pt x="7471" y="36162"/>
                      <a:pt x="10807" y="37120"/>
                      <a:pt x="11570" y="34867"/>
                    </a:cubicBezTo>
                    <a:lnTo>
                      <a:pt x="13876" y="35683"/>
                    </a:lnTo>
                    <a:cubicBezTo>
                      <a:pt x="13930" y="37014"/>
                      <a:pt x="14213" y="38274"/>
                      <a:pt x="15651" y="39090"/>
                    </a:cubicBezTo>
                    <a:lnTo>
                      <a:pt x="14870" y="33554"/>
                    </a:lnTo>
                    <a:cubicBezTo>
                      <a:pt x="15012" y="33305"/>
                      <a:pt x="15189" y="33092"/>
                      <a:pt x="15367" y="32880"/>
                    </a:cubicBezTo>
                    <a:cubicBezTo>
                      <a:pt x="16733" y="31584"/>
                      <a:pt x="18720" y="30662"/>
                      <a:pt x="18277" y="28231"/>
                    </a:cubicBezTo>
                    <a:cubicBezTo>
                      <a:pt x="19217" y="27148"/>
                      <a:pt x="19501" y="25569"/>
                      <a:pt x="20903" y="24824"/>
                    </a:cubicBezTo>
                    <a:cubicBezTo>
                      <a:pt x="21169" y="24664"/>
                      <a:pt x="21701" y="24540"/>
                      <a:pt x="21701" y="24416"/>
                    </a:cubicBezTo>
                    <a:cubicBezTo>
                      <a:pt x="21701" y="22606"/>
                      <a:pt x="23298" y="22375"/>
                      <a:pt x="24345" y="21453"/>
                    </a:cubicBezTo>
                    <a:cubicBezTo>
                      <a:pt x="24698" y="21969"/>
                      <a:pt x="25002" y="22149"/>
                      <a:pt x="25280" y="22149"/>
                    </a:cubicBezTo>
                    <a:cubicBezTo>
                      <a:pt x="25925" y="22149"/>
                      <a:pt x="26432" y="21185"/>
                      <a:pt x="27082" y="21185"/>
                    </a:cubicBezTo>
                    <a:cubicBezTo>
                      <a:pt x="27098" y="21185"/>
                      <a:pt x="27114" y="21185"/>
                      <a:pt x="27131" y="21187"/>
                    </a:cubicBezTo>
                    <a:cubicBezTo>
                      <a:pt x="27184" y="21187"/>
                      <a:pt x="27237" y="20867"/>
                      <a:pt x="27255" y="20832"/>
                    </a:cubicBezTo>
                    <a:lnTo>
                      <a:pt x="25250" y="19909"/>
                    </a:lnTo>
                    <a:lnTo>
                      <a:pt x="25835" y="18348"/>
                    </a:lnTo>
                    <a:lnTo>
                      <a:pt x="24274" y="17851"/>
                    </a:lnTo>
                    <a:cubicBezTo>
                      <a:pt x="25161" y="17514"/>
                      <a:pt x="26048" y="17727"/>
                      <a:pt x="26829" y="17531"/>
                    </a:cubicBezTo>
                    <a:cubicBezTo>
                      <a:pt x="27610" y="17336"/>
                      <a:pt x="28266" y="16751"/>
                      <a:pt x="28976" y="16325"/>
                    </a:cubicBezTo>
                    <a:cubicBezTo>
                      <a:pt x="29774" y="15846"/>
                      <a:pt x="30573" y="15349"/>
                      <a:pt x="31478" y="14781"/>
                    </a:cubicBezTo>
                    <a:cubicBezTo>
                      <a:pt x="30466" y="12723"/>
                      <a:pt x="27769" y="12049"/>
                      <a:pt x="27698" y="9565"/>
                    </a:cubicBezTo>
                    <a:lnTo>
                      <a:pt x="25143" y="11836"/>
                    </a:lnTo>
                    <a:cubicBezTo>
                      <a:pt x="25764" y="8571"/>
                      <a:pt x="23600" y="8908"/>
                      <a:pt x="22269" y="8465"/>
                    </a:cubicBezTo>
                    <a:cubicBezTo>
                      <a:pt x="21932" y="8855"/>
                      <a:pt x="21559" y="9032"/>
                      <a:pt x="21027" y="9316"/>
                    </a:cubicBezTo>
                    <a:lnTo>
                      <a:pt x="21825" y="10132"/>
                    </a:lnTo>
                    <a:lnTo>
                      <a:pt x="20353" y="11197"/>
                    </a:lnTo>
                    <a:cubicBezTo>
                      <a:pt x="21772" y="12244"/>
                      <a:pt x="20956" y="13628"/>
                      <a:pt x="20690" y="13734"/>
                    </a:cubicBezTo>
                    <a:cubicBezTo>
                      <a:pt x="18756" y="14444"/>
                      <a:pt x="19217" y="16396"/>
                      <a:pt x="18401" y="17620"/>
                    </a:cubicBezTo>
                    <a:lnTo>
                      <a:pt x="17460" y="16910"/>
                    </a:lnTo>
                    <a:cubicBezTo>
                      <a:pt x="17052" y="16502"/>
                      <a:pt x="17886" y="16360"/>
                      <a:pt x="17851" y="16023"/>
                    </a:cubicBezTo>
                    <a:cubicBezTo>
                      <a:pt x="17833" y="15580"/>
                      <a:pt x="17744" y="15136"/>
                      <a:pt x="17673" y="14639"/>
                    </a:cubicBezTo>
                    <a:lnTo>
                      <a:pt x="14781" y="13805"/>
                    </a:lnTo>
                    <a:cubicBezTo>
                      <a:pt x="14391" y="10558"/>
                      <a:pt x="17727" y="10026"/>
                      <a:pt x="19075" y="8056"/>
                    </a:cubicBezTo>
                    <a:cubicBezTo>
                      <a:pt x="19476" y="8451"/>
                      <a:pt x="19895" y="8555"/>
                      <a:pt x="20323" y="8555"/>
                    </a:cubicBezTo>
                    <a:cubicBezTo>
                      <a:pt x="20808" y="8555"/>
                      <a:pt x="21305" y="8420"/>
                      <a:pt x="21802" y="8420"/>
                    </a:cubicBezTo>
                    <a:cubicBezTo>
                      <a:pt x="21952" y="8420"/>
                      <a:pt x="22102" y="8433"/>
                      <a:pt x="22251" y="8465"/>
                    </a:cubicBezTo>
                    <a:cubicBezTo>
                      <a:pt x="22127" y="7702"/>
                      <a:pt x="22056" y="7152"/>
                      <a:pt x="21967" y="6495"/>
                    </a:cubicBezTo>
                    <a:cubicBezTo>
                      <a:pt x="23198" y="6481"/>
                      <a:pt x="23566" y="4540"/>
                      <a:pt x="24952" y="4540"/>
                    </a:cubicBezTo>
                    <a:cubicBezTo>
                      <a:pt x="25264" y="4540"/>
                      <a:pt x="25629" y="4639"/>
                      <a:pt x="26066" y="4880"/>
                    </a:cubicBezTo>
                    <a:cubicBezTo>
                      <a:pt x="25374" y="5963"/>
                      <a:pt x="24274" y="6335"/>
                      <a:pt x="23458" y="7010"/>
                    </a:cubicBezTo>
                    <a:lnTo>
                      <a:pt x="26243" y="8376"/>
                    </a:lnTo>
                    <a:lnTo>
                      <a:pt x="28089" y="7205"/>
                    </a:lnTo>
                    <a:lnTo>
                      <a:pt x="28160" y="5324"/>
                    </a:lnTo>
                    <a:cubicBezTo>
                      <a:pt x="28332" y="5383"/>
                      <a:pt x="28506" y="5414"/>
                      <a:pt x="28690" y="5414"/>
                    </a:cubicBezTo>
                    <a:cubicBezTo>
                      <a:pt x="29226" y="5414"/>
                      <a:pt x="29853" y="5151"/>
                      <a:pt x="30804" y="4543"/>
                    </a:cubicBezTo>
                    <a:lnTo>
                      <a:pt x="29029" y="3621"/>
                    </a:lnTo>
                    <a:lnTo>
                      <a:pt x="29561" y="2733"/>
                    </a:lnTo>
                    <a:lnTo>
                      <a:pt x="28231" y="1722"/>
                    </a:lnTo>
                    <a:cubicBezTo>
                      <a:pt x="28355" y="1190"/>
                      <a:pt x="28692" y="586"/>
                      <a:pt x="28515" y="232"/>
                    </a:cubicBezTo>
                    <a:cubicBezTo>
                      <a:pt x="28479" y="161"/>
                      <a:pt x="28408" y="72"/>
                      <a:pt x="2833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7" name="Google Shape;4197;p60"/>
              <p:cNvSpPr/>
              <p:nvPr/>
            </p:nvSpPr>
            <p:spPr>
              <a:xfrm>
                <a:off x="6143575" y="4010833"/>
                <a:ext cx="186233" cy="216616"/>
              </a:xfrm>
              <a:custGeom>
                <a:rect b="b" l="l" r="r" t="t"/>
                <a:pathLst>
                  <a:path extrusionOk="0" h="37558" w="32276">
                    <a:moveTo>
                      <a:pt x="3376" y="1"/>
                    </a:moveTo>
                    <a:cubicBezTo>
                      <a:pt x="3358" y="1"/>
                      <a:pt x="3345" y="4"/>
                      <a:pt x="3336" y="12"/>
                    </a:cubicBezTo>
                    <a:cubicBezTo>
                      <a:pt x="905" y="2621"/>
                      <a:pt x="905" y="2621"/>
                      <a:pt x="1243" y="6400"/>
                    </a:cubicBezTo>
                    <a:cubicBezTo>
                      <a:pt x="1260" y="6595"/>
                      <a:pt x="1118" y="6790"/>
                      <a:pt x="1065" y="7003"/>
                    </a:cubicBezTo>
                    <a:cubicBezTo>
                      <a:pt x="693" y="8405"/>
                      <a:pt x="338" y="9807"/>
                      <a:pt x="1" y="11155"/>
                    </a:cubicBezTo>
                    <a:lnTo>
                      <a:pt x="1118" y="14012"/>
                    </a:lnTo>
                    <a:cubicBezTo>
                      <a:pt x="2147" y="15148"/>
                      <a:pt x="3106" y="16283"/>
                      <a:pt x="4188" y="17330"/>
                    </a:cubicBezTo>
                    <a:cubicBezTo>
                      <a:pt x="5271" y="18413"/>
                      <a:pt x="5677" y="20424"/>
                      <a:pt x="7592" y="20424"/>
                    </a:cubicBezTo>
                    <a:cubicBezTo>
                      <a:pt x="7779" y="20424"/>
                      <a:pt x="7980" y="20405"/>
                      <a:pt x="8198" y="20364"/>
                    </a:cubicBezTo>
                    <a:cubicBezTo>
                      <a:pt x="9263" y="21234"/>
                      <a:pt x="10735" y="21553"/>
                      <a:pt x="11179" y="23221"/>
                    </a:cubicBezTo>
                    <a:cubicBezTo>
                      <a:pt x="11587" y="24711"/>
                      <a:pt x="12669" y="26024"/>
                      <a:pt x="13024" y="27515"/>
                    </a:cubicBezTo>
                    <a:cubicBezTo>
                      <a:pt x="13361" y="28863"/>
                      <a:pt x="14461" y="29662"/>
                      <a:pt x="14834" y="30780"/>
                    </a:cubicBezTo>
                    <a:cubicBezTo>
                      <a:pt x="15278" y="32128"/>
                      <a:pt x="15970" y="33246"/>
                      <a:pt x="16573" y="34470"/>
                    </a:cubicBezTo>
                    <a:cubicBezTo>
                      <a:pt x="17070" y="35428"/>
                      <a:pt x="18223" y="35038"/>
                      <a:pt x="18525" y="36191"/>
                    </a:cubicBezTo>
                    <a:cubicBezTo>
                      <a:pt x="18631" y="36564"/>
                      <a:pt x="18844" y="36901"/>
                      <a:pt x="19146" y="37185"/>
                    </a:cubicBezTo>
                    <a:cubicBezTo>
                      <a:pt x="20299" y="37345"/>
                      <a:pt x="21470" y="37469"/>
                      <a:pt x="22659" y="37558"/>
                    </a:cubicBezTo>
                    <a:cubicBezTo>
                      <a:pt x="22559" y="37158"/>
                      <a:pt x="22490" y="36790"/>
                      <a:pt x="21808" y="36790"/>
                    </a:cubicBezTo>
                    <a:cubicBezTo>
                      <a:pt x="21763" y="36790"/>
                      <a:pt x="21716" y="36791"/>
                      <a:pt x="21665" y="36795"/>
                    </a:cubicBezTo>
                    <a:cubicBezTo>
                      <a:pt x="21645" y="36796"/>
                      <a:pt x="21626" y="36796"/>
                      <a:pt x="21608" y="36796"/>
                    </a:cubicBezTo>
                    <a:cubicBezTo>
                      <a:pt x="20725" y="36796"/>
                      <a:pt x="22437" y="35547"/>
                      <a:pt x="21115" y="35251"/>
                    </a:cubicBezTo>
                    <a:cubicBezTo>
                      <a:pt x="20388" y="35073"/>
                      <a:pt x="22109" y="33707"/>
                      <a:pt x="20725" y="33246"/>
                    </a:cubicBezTo>
                    <a:lnTo>
                      <a:pt x="20920" y="32980"/>
                    </a:lnTo>
                    <a:lnTo>
                      <a:pt x="22783" y="32394"/>
                    </a:lnTo>
                    <a:lnTo>
                      <a:pt x="21860" y="30017"/>
                    </a:lnTo>
                    <a:lnTo>
                      <a:pt x="23191" y="29839"/>
                    </a:lnTo>
                    <a:cubicBezTo>
                      <a:pt x="23599" y="29041"/>
                      <a:pt x="24007" y="28313"/>
                      <a:pt x="24380" y="27550"/>
                    </a:cubicBezTo>
                    <a:cubicBezTo>
                      <a:pt x="24646" y="26982"/>
                      <a:pt x="25178" y="26308"/>
                      <a:pt x="25036" y="25829"/>
                    </a:cubicBezTo>
                    <a:cubicBezTo>
                      <a:pt x="24451" y="23718"/>
                      <a:pt x="26083" y="22972"/>
                      <a:pt x="27343" y="22529"/>
                    </a:cubicBezTo>
                    <a:cubicBezTo>
                      <a:pt x="28603" y="22068"/>
                      <a:pt x="29082" y="21482"/>
                      <a:pt x="29242" y="20311"/>
                    </a:cubicBezTo>
                    <a:cubicBezTo>
                      <a:pt x="29419" y="19069"/>
                      <a:pt x="29809" y="17862"/>
                      <a:pt x="29898" y="16620"/>
                    </a:cubicBezTo>
                    <a:cubicBezTo>
                      <a:pt x="29987" y="15467"/>
                      <a:pt x="30005" y="14438"/>
                      <a:pt x="31087" y="13675"/>
                    </a:cubicBezTo>
                    <a:cubicBezTo>
                      <a:pt x="31442" y="13444"/>
                      <a:pt x="31531" y="12788"/>
                      <a:pt x="31655" y="12309"/>
                    </a:cubicBezTo>
                    <a:cubicBezTo>
                      <a:pt x="32276" y="10144"/>
                      <a:pt x="31868" y="9612"/>
                      <a:pt x="29490" y="9133"/>
                    </a:cubicBezTo>
                    <a:cubicBezTo>
                      <a:pt x="29100" y="9062"/>
                      <a:pt x="28816" y="8494"/>
                      <a:pt x="28266" y="7926"/>
                    </a:cubicBezTo>
                    <a:lnTo>
                      <a:pt x="24895" y="8778"/>
                    </a:lnTo>
                    <a:cubicBezTo>
                      <a:pt x="24522" y="7678"/>
                      <a:pt x="23315" y="7678"/>
                      <a:pt x="22215" y="7465"/>
                    </a:cubicBezTo>
                    <a:lnTo>
                      <a:pt x="21647" y="8157"/>
                    </a:lnTo>
                    <a:lnTo>
                      <a:pt x="18063" y="3597"/>
                    </a:lnTo>
                    <a:cubicBezTo>
                      <a:pt x="16840" y="3528"/>
                      <a:pt x="15905" y="3374"/>
                      <a:pt x="15067" y="3374"/>
                    </a:cubicBezTo>
                    <a:cubicBezTo>
                      <a:pt x="14823" y="3374"/>
                      <a:pt x="14587" y="3387"/>
                      <a:pt x="14355" y="3419"/>
                    </a:cubicBezTo>
                    <a:cubicBezTo>
                      <a:pt x="14295" y="3427"/>
                      <a:pt x="14238" y="3430"/>
                      <a:pt x="14183" y="3430"/>
                    </a:cubicBezTo>
                    <a:cubicBezTo>
                      <a:pt x="13092" y="3430"/>
                      <a:pt x="13035" y="1981"/>
                      <a:pt x="11835" y="1964"/>
                    </a:cubicBezTo>
                    <a:cubicBezTo>
                      <a:pt x="11108" y="1964"/>
                      <a:pt x="9901" y="1467"/>
                      <a:pt x="9582" y="438"/>
                    </a:cubicBezTo>
                    <a:cubicBezTo>
                      <a:pt x="8677" y="793"/>
                      <a:pt x="7914" y="1361"/>
                      <a:pt x="7133" y="1361"/>
                    </a:cubicBezTo>
                    <a:cubicBezTo>
                      <a:pt x="7119" y="1361"/>
                      <a:pt x="7105" y="1361"/>
                      <a:pt x="7091" y="1361"/>
                    </a:cubicBezTo>
                    <a:cubicBezTo>
                      <a:pt x="6288" y="1361"/>
                      <a:pt x="5470" y="877"/>
                      <a:pt x="4703" y="616"/>
                    </a:cubicBezTo>
                    <a:lnTo>
                      <a:pt x="4170" y="1184"/>
                    </a:lnTo>
                    <a:lnTo>
                      <a:pt x="3585" y="48"/>
                    </a:lnTo>
                    <a:cubicBezTo>
                      <a:pt x="3517" y="34"/>
                      <a:pt x="3429" y="1"/>
                      <a:pt x="337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8" name="Google Shape;4198;p60"/>
              <p:cNvSpPr/>
              <p:nvPr/>
            </p:nvSpPr>
            <p:spPr>
              <a:xfrm>
                <a:off x="6110513" y="3969114"/>
                <a:ext cx="33997" cy="13957"/>
              </a:xfrm>
              <a:custGeom>
                <a:rect b="b" l="l" r="r" t="t"/>
                <a:pathLst>
                  <a:path extrusionOk="0" h="2420" w="5892">
                    <a:moveTo>
                      <a:pt x="2076" y="1"/>
                    </a:moveTo>
                    <a:cubicBezTo>
                      <a:pt x="1454" y="1"/>
                      <a:pt x="791" y="230"/>
                      <a:pt x="0" y="592"/>
                    </a:cubicBezTo>
                    <a:cubicBezTo>
                      <a:pt x="564" y="957"/>
                      <a:pt x="1113" y="1415"/>
                      <a:pt x="1254" y="1415"/>
                    </a:cubicBezTo>
                    <a:cubicBezTo>
                      <a:pt x="1264" y="1415"/>
                      <a:pt x="1272" y="1412"/>
                      <a:pt x="1278" y="1408"/>
                    </a:cubicBezTo>
                    <a:cubicBezTo>
                      <a:pt x="1606" y="1108"/>
                      <a:pt x="1874" y="952"/>
                      <a:pt x="2167" y="952"/>
                    </a:cubicBezTo>
                    <a:cubicBezTo>
                      <a:pt x="2429" y="952"/>
                      <a:pt x="2710" y="1077"/>
                      <a:pt x="3070" y="1337"/>
                    </a:cubicBezTo>
                    <a:cubicBezTo>
                      <a:pt x="3815" y="1869"/>
                      <a:pt x="4773" y="2011"/>
                      <a:pt x="5838" y="2419"/>
                    </a:cubicBezTo>
                    <a:lnTo>
                      <a:pt x="5891" y="1071"/>
                    </a:lnTo>
                    <a:cubicBezTo>
                      <a:pt x="5040" y="893"/>
                      <a:pt x="4170" y="964"/>
                      <a:pt x="3656" y="574"/>
                    </a:cubicBezTo>
                    <a:cubicBezTo>
                      <a:pt x="3121" y="171"/>
                      <a:pt x="2614" y="1"/>
                      <a:pt x="207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9" name="Google Shape;4199;p60"/>
              <p:cNvSpPr/>
              <p:nvPr/>
            </p:nvSpPr>
            <p:spPr>
              <a:xfrm>
                <a:off x="6151865" y="3979381"/>
                <a:ext cx="35739" cy="11875"/>
              </a:xfrm>
              <a:custGeom>
                <a:rect b="b" l="l" r="r" t="t"/>
                <a:pathLst>
                  <a:path extrusionOk="0" h="2059" w="6194">
                    <a:moveTo>
                      <a:pt x="6193" y="0"/>
                    </a:moveTo>
                    <a:lnTo>
                      <a:pt x="6193" y="0"/>
                    </a:lnTo>
                    <a:cubicBezTo>
                      <a:pt x="4801" y="195"/>
                      <a:pt x="3970" y="433"/>
                      <a:pt x="3202" y="433"/>
                    </a:cubicBezTo>
                    <a:cubicBezTo>
                      <a:pt x="3128" y="433"/>
                      <a:pt x="3055" y="431"/>
                      <a:pt x="2982" y="426"/>
                    </a:cubicBezTo>
                    <a:cubicBezTo>
                      <a:pt x="2453" y="395"/>
                      <a:pt x="1944" y="74"/>
                      <a:pt x="1353" y="74"/>
                    </a:cubicBezTo>
                    <a:cubicBezTo>
                      <a:pt x="951" y="74"/>
                      <a:pt x="511" y="222"/>
                      <a:pt x="1" y="710"/>
                    </a:cubicBezTo>
                    <a:lnTo>
                      <a:pt x="1473" y="2059"/>
                    </a:lnTo>
                    <a:cubicBezTo>
                      <a:pt x="2432" y="409"/>
                      <a:pt x="4472" y="1526"/>
                      <a:pt x="61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0" name="Google Shape;4200;p60"/>
              <p:cNvSpPr/>
              <p:nvPr/>
            </p:nvSpPr>
            <p:spPr>
              <a:xfrm>
                <a:off x="6203762" y="3831292"/>
                <a:ext cx="19768" cy="12285"/>
              </a:xfrm>
              <a:custGeom>
                <a:rect b="b" l="l" r="r" t="t"/>
                <a:pathLst>
                  <a:path extrusionOk="0" h="2130" w="3426">
                    <a:moveTo>
                      <a:pt x="1473" y="1"/>
                    </a:moveTo>
                    <a:lnTo>
                      <a:pt x="1" y="1828"/>
                    </a:lnTo>
                    <a:lnTo>
                      <a:pt x="3372" y="2130"/>
                    </a:lnTo>
                    <a:cubicBezTo>
                      <a:pt x="3407" y="1917"/>
                      <a:pt x="3425" y="1704"/>
                      <a:pt x="3425" y="1509"/>
                    </a:cubicBezTo>
                    <a:cubicBezTo>
                      <a:pt x="3390" y="1172"/>
                      <a:pt x="3301" y="870"/>
                      <a:pt x="3248" y="586"/>
                    </a:cubicBezTo>
                    <a:lnTo>
                      <a:pt x="147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4201" name="Google Shape;4201;p60"/>
          <p:cNvGrpSpPr/>
          <p:nvPr/>
        </p:nvGrpSpPr>
        <p:grpSpPr>
          <a:xfrm>
            <a:off x="6614480" y="1460983"/>
            <a:ext cx="1901005" cy="2715465"/>
            <a:chOff x="5276001" y="1460975"/>
            <a:chExt cx="2976831" cy="2715465"/>
          </a:xfrm>
        </p:grpSpPr>
        <p:sp>
          <p:nvSpPr>
            <p:cNvPr id="4202" name="Google Shape;4202;p60"/>
            <p:cNvSpPr/>
            <p:nvPr/>
          </p:nvSpPr>
          <p:spPr>
            <a:xfrm>
              <a:off x="5276001" y="1460975"/>
              <a:ext cx="2976831" cy="2715465"/>
            </a:xfrm>
            <a:custGeom>
              <a:rect b="b" l="l" r="r" t="t"/>
              <a:pathLst>
                <a:path extrusionOk="0" h="88661" w="97163">
                  <a:moveTo>
                    <a:pt x="48942" y="1"/>
                  </a:moveTo>
                  <a:cubicBezTo>
                    <a:pt x="46560" y="1"/>
                    <a:pt x="44145" y="185"/>
                    <a:pt x="41715" y="565"/>
                  </a:cubicBezTo>
                  <a:cubicBezTo>
                    <a:pt x="16981" y="4433"/>
                    <a:pt x="0" y="27180"/>
                    <a:pt x="3779" y="51346"/>
                  </a:cubicBezTo>
                  <a:cubicBezTo>
                    <a:pt x="7187" y="73133"/>
                    <a:pt x="26312" y="88661"/>
                    <a:pt x="48182" y="88661"/>
                  </a:cubicBezTo>
                  <a:cubicBezTo>
                    <a:pt x="50571" y="88661"/>
                    <a:pt x="52993" y="88476"/>
                    <a:pt x="55431" y="88093"/>
                  </a:cubicBezTo>
                  <a:cubicBezTo>
                    <a:pt x="80165" y="84225"/>
                    <a:pt x="97163" y="61496"/>
                    <a:pt x="93366" y="37311"/>
                  </a:cubicBezTo>
                  <a:cubicBezTo>
                    <a:pt x="89958" y="15517"/>
                    <a:pt x="70820" y="1"/>
                    <a:pt x="48942"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203" name="Google Shape;4203;p60"/>
            <p:cNvGrpSpPr/>
            <p:nvPr/>
          </p:nvGrpSpPr>
          <p:grpSpPr>
            <a:xfrm>
              <a:off x="5369204" y="1461598"/>
              <a:ext cx="2478641" cy="2465470"/>
              <a:chOff x="6669657" y="3716715"/>
              <a:chExt cx="466779" cy="464290"/>
            </a:xfrm>
          </p:grpSpPr>
          <p:sp>
            <p:nvSpPr>
              <p:cNvPr id="4204" name="Google Shape;4204;p60"/>
              <p:cNvSpPr/>
              <p:nvPr/>
            </p:nvSpPr>
            <p:spPr>
              <a:xfrm>
                <a:off x="6669657" y="3716715"/>
                <a:ext cx="386382" cy="464290"/>
              </a:xfrm>
              <a:custGeom>
                <a:rect b="b" l="l" r="r" t="t"/>
                <a:pathLst>
                  <a:path extrusionOk="0" h="80501" w="66964">
                    <a:moveTo>
                      <a:pt x="45863" y="0"/>
                    </a:moveTo>
                    <a:cubicBezTo>
                      <a:pt x="43461" y="0"/>
                      <a:pt x="41054" y="188"/>
                      <a:pt x="38663" y="566"/>
                    </a:cubicBezTo>
                    <a:cubicBezTo>
                      <a:pt x="20352" y="3441"/>
                      <a:pt x="6281" y="16660"/>
                      <a:pt x="1757" y="33161"/>
                    </a:cubicBezTo>
                    <a:lnTo>
                      <a:pt x="4081" y="32487"/>
                    </a:lnTo>
                    <a:lnTo>
                      <a:pt x="4081" y="32487"/>
                    </a:lnTo>
                    <a:cubicBezTo>
                      <a:pt x="4756" y="33871"/>
                      <a:pt x="3939" y="34971"/>
                      <a:pt x="3496" y="36213"/>
                    </a:cubicBezTo>
                    <a:cubicBezTo>
                      <a:pt x="3088" y="37384"/>
                      <a:pt x="2129" y="37207"/>
                      <a:pt x="1384" y="37295"/>
                    </a:cubicBezTo>
                    <a:cubicBezTo>
                      <a:pt x="1207" y="37313"/>
                      <a:pt x="1012" y="37348"/>
                      <a:pt x="816" y="37366"/>
                    </a:cubicBezTo>
                    <a:cubicBezTo>
                      <a:pt x="36" y="41997"/>
                      <a:pt x="0" y="46717"/>
                      <a:pt x="728" y="51348"/>
                    </a:cubicBezTo>
                    <a:cubicBezTo>
                      <a:pt x="2644" y="63591"/>
                      <a:pt x="9528" y="73847"/>
                      <a:pt x="19057" y="80501"/>
                    </a:cubicBezTo>
                    <a:cubicBezTo>
                      <a:pt x="18897" y="80217"/>
                      <a:pt x="18737" y="79950"/>
                      <a:pt x="18560" y="79684"/>
                    </a:cubicBezTo>
                    <a:cubicBezTo>
                      <a:pt x="18099" y="79010"/>
                      <a:pt x="17069" y="77928"/>
                      <a:pt x="17194" y="77768"/>
                    </a:cubicBezTo>
                    <a:cubicBezTo>
                      <a:pt x="18081" y="76703"/>
                      <a:pt x="16094" y="76632"/>
                      <a:pt x="16626" y="75834"/>
                    </a:cubicBezTo>
                    <a:cubicBezTo>
                      <a:pt x="15206" y="74876"/>
                      <a:pt x="14816" y="73652"/>
                      <a:pt x="15277" y="71948"/>
                    </a:cubicBezTo>
                    <a:cubicBezTo>
                      <a:pt x="15455" y="71292"/>
                      <a:pt x="15100" y="70529"/>
                      <a:pt x="14426" y="69854"/>
                    </a:cubicBezTo>
                    <a:cubicBezTo>
                      <a:pt x="13468" y="68896"/>
                      <a:pt x="12811" y="67601"/>
                      <a:pt x="12101" y="66394"/>
                    </a:cubicBezTo>
                    <a:cubicBezTo>
                      <a:pt x="11782" y="65862"/>
                      <a:pt x="11338" y="65152"/>
                      <a:pt x="11463" y="64620"/>
                    </a:cubicBezTo>
                    <a:cubicBezTo>
                      <a:pt x="11871" y="62739"/>
                      <a:pt x="12172" y="60734"/>
                      <a:pt x="13095" y="59102"/>
                    </a:cubicBezTo>
                    <a:cubicBezTo>
                      <a:pt x="14337" y="56919"/>
                      <a:pt x="14284" y="54914"/>
                      <a:pt x="13343" y="51969"/>
                    </a:cubicBezTo>
                    <a:lnTo>
                      <a:pt x="13343" y="51969"/>
                    </a:lnTo>
                    <a:cubicBezTo>
                      <a:pt x="12811" y="53619"/>
                      <a:pt x="11888" y="53229"/>
                      <a:pt x="11090" y="53353"/>
                    </a:cubicBezTo>
                    <a:cubicBezTo>
                      <a:pt x="10814" y="53401"/>
                      <a:pt x="10612" y="53439"/>
                      <a:pt x="10447" y="53439"/>
                    </a:cubicBezTo>
                    <a:cubicBezTo>
                      <a:pt x="9997" y="53439"/>
                      <a:pt x="9823" y="53151"/>
                      <a:pt x="9174" y="51969"/>
                    </a:cubicBezTo>
                    <a:cubicBezTo>
                      <a:pt x="7861" y="50763"/>
                      <a:pt x="6619" y="49485"/>
                      <a:pt x="5447" y="48136"/>
                    </a:cubicBezTo>
                    <a:cubicBezTo>
                      <a:pt x="5270" y="47853"/>
                      <a:pt x="5146" y="47551"/>
                      <a:pt x="5110" y="47214"/>
                    </a:cubicBezTo>
                    <a:cubicBezTo>
                      <a:pt x="4862" y="45759"/>
                      <a:pt x="4649" y="44304"/>
                      <a:pt x="4773" y="42796"/>
                    </a:cubicBezTo>
                    <a:lnTo>
                      <a:pt x="4773" y="42796"/>
                    </a:lnTo>
                    <a:lnTo>
                      <a:pt x="9653" y="51756"/>
                    </a:lnTo>
                    <a:cubicBezTo>
                      <a:pt x="11924" y="50745"/>
                      <a:pt x="13680" y="49201"/>
                      <a:pt x="15650" y="47995"/>
                    </a:cubicBezTo>
                    <a:cubicBezTo>
                      <a:pt x="17034" y="47161"/>
                      <a:pt x="17584" y="45954"/>
                      <a:pt x="18045" y="44606"/>
                    </a:cubicBezTo>
                    <a:cubicBezTo>
                      <a:pt x="18205" y="44109"/>
                      <a:pt x="18329" y="43594"/>
                      <a:pt x="18436" y="43080"/>
                    </a:cubicBezTo>
                    <a:lnTo>
                      <a:pt x="15597" y="40542"/>
                    </a:lnTo>
                    <a:lnTo>
                      <a:pt x="15224" y="41749"/>
                    </a:lnTo>
                    <a:cubicBezTo>
                      <a:pt x="14000" y="41092"/>
                      <a:pt x="12793" y="40507"/>
                      <a:pt x="11640" y="39833"/>
                    </a:cubicBezTo>
                    <a:cubicBezTo>
                      <a:pt x="10593" y="39212"/>
                      <a:pt x="10433" y="38395"/>
                      <a:pt x="11374" y="37082"/>
                    </a:cubicBezTo>
                    <a:lnTo>
                      <a:pt x="11374" y="37082"/>
                    </a:lnTo>
                    <a:cubicBezTo>
                      <a:pt x="12448" y="38789"/>
                      <a:pt x="13681" y="39825"/>
                      <a:pt x="15346" y="39825"/>
                    </a:cubicBezTo>
                    <a:cubicBezTo>
                      <a:pt x="15689" y="39825"/>
                      <a:pt x="16049" y="39781"/>
                      <a:pt x="16431" y="39691"/>
                    </a:cubicBezTo>
                    <a:cubicBezTo>
                      <a:pt x="16437" y="39689"/>
                      <a:pt x="16444" y="39688"/>
                      <a:pt x="16450" y="39688"/>
                    </a:cubicBezTo>
                    <a:cubicBezTo>
                      <a:pt x="16592" y="39688"/>
                      <a:pt x="16795" y="40029"/>
                      <a:pt x="16998" y="40063"/>
                    </a:cubicBezTo>
                    <a:cubicBezTo>
                      <a:pt x="17810" y="40257"/>
                      <a:pt x="18605" y="40492"/>
                      <a:pt x="19428" y="40492"/>
                    </a:cubicBezTo>
                    <a:cubicBezTo>
                      <a:pt x="19811" y="40492"/>
                      <a:pt x="20200" y="40441"/>
                      <a:pt x="20600" y="40312"/>
                    </a:cubicBezTo>
                    <a:cubicBezTo>
                      <a:pt x="21150" y="40152"/>
                      <a:pt x="21718" y="40045"/>
                      <a:pt x="22304" y="40010"/>
                    </a:cubicBezTo>
                    <a:cubicBezTo>
                      <a:pt x="24003" y="41489"/>
                      <a:pt x="25144" y="42940"/>
                      <a:pt x="27015" y="42940"/>
                    </a:cubicBezTo>
                    <a:cubicBezTo>
                      <a:pt x="27253" y="42940"/>
                      <a:pt x="27504" y="42917"/>
                      <a:pt x="27769" y="42867"/>
                    </a:cubicBezTo>
                    <a:cubicBezTo>
                      <a:pt x="27999" y="44251"/>
                      <a:pt x="27875" y="45564"/>
                      <a:pt x="28407" y="46486"/>
                    </a:cubicBezTo>
                    <a:cubicBezTo>
                      <a:pt x="29614" y="48616"/>
                      <a:pt x="31158" y="50532"/>
                      <a:pt x="32701" y="52732"/>
                    </a:cubicBezTo>
                    <a:lnTo>
                      <a:pt x="34600" y="50425"/>
                    </a:lnTo>
                    <a:lnTo>
                      <a:pt x="34103" y="47196"/>
                    </a:lnTo>
                    <a:cubicBezTo>
                      <a:pt x="34972" y="46096"/>
                      <a:pt x="36268" y="45173"/>
                      <a:pt x="36286" y="44251"/>
                    </a:cubicBezTo>
                    <a:cubicBezTo>
                      <a:pt x="36303" y="42707"/>
                      <a:pt x="38503" y="42955"/>
                      <a:pt x="38202" y="41394"/>
                    </a:cubicBezTo>
                    <a:cubicBezTo>
                      <a:pt x="38184" y="41305"/>
                      <a:pt x="39604" y="40986"/>
                      <a:pt x="40313" y="40702"/>
                    </a:cubicBezTo>
                    <a:cubicBezTo>
                      <a:pt x="40650" y="40560"/>
                      <a:pt x="40899" y="40223"/>
                      <a:pt x="41378" y="39797"/>
                    </a:cubicBezTo>
                    <a:lnTo>
                      <a:pt x="44785" y="44978"/>
                    </a:lnTo>
                    <a:lnTo>
                      <a:pt x="46630" y="43914"/>
                    </a:lnTo>
                    <a:cubicBezTo>
                      <a:pt x="47553" y="45102"/>
                      <a:pt x="46754" y="46699"/>
                      <a:pt x="48067" y="47480"/>
                    </a:cubicBezTo>
                    <a:cubicBezTo>
                      <a:pt x="47020" y="50124"/>
                      <a:pt x="48741" y="51508"/>
                      <a:pt x="50445" y="52980"/>
                    </a:cubicBezTo>
                    <a:cubicBezTo>
                      <a:pt x="50764" y="53247"/>
                      <a:pt x="50640" y="54010"/>
                      <a:pt x="50746" y="54684"/>
                    </a:cubicBezTo>
                    <a:cubicBezTo>
                      <a:pt x="49546" y="54279"/>
                      <a:pt x="48739" y="53108"/>
                      <a:pt x="47515" y="53108"/>
                    </a:cubicBezTo>
                    <a:cubicBezTo>
                      <a:pt x="47074" y="53108"/>
                      <a:pt x="46579" y="53260"/>
                      <a:pt x="45991" y="53655"/>
                    </a:cubicBezTo>
                    <a:cubicBezTo>
                      <a:pt x="46130" y="53637"/>
                      <a:pt x="46261" y="53629"/>
                      <a:pt x="46385" y="53629"/>
                    </a:cubicBezTo>
                    <a:cubicBezTo>
                      <a:pt x="47902" y="53629"/>
                      <a:pt x="48314" y="54868"/>
                      <a:pt x="48954" y="55606"/>
                    </a:cubicBezTo>
                    <a:cubicBezTo>
                      <a:pt x="49646" y="56387"/>
                      <a:pt x="51119" y="56937"/>
                      <a:pt x="50782" y="58712"/>
                    </a:cubicBezTo>
                    <a:cubicBezTo>
                      <a:pt x="50925" y="58653"/>
                      <a:pt x="51063" y="58628"/>
                      <a:pt x="51196" y="58628"/>
                    </a:cubicBezTo>
                    <a:cubicBezTo>
                      <a:pt x="52116" y="58628"/>
                      <a:pt x="52822" y="59846"/>
                      <a:pt x="53828" y="59846"/>
                    </a:cubicBezTo>
                    <a:cubicBezTo>
                      <a:pt x="54135" y="59846"/>
                      <a:pt x="54469" y="59733"/>
                      <a:pt x="54845" y="59439"/>
                    </a:cubicBezTo>
                    <a:lnTo>
                      <a:pt x="55431" y="57026"/>
                    </a:lnTo>
                    <a:cubicBezTo>
                      <a:pt x="55147" y="56955"/>
                      <a:pt x="54863" y="56902"/>
                      <a:pt x="54579" y="56849"/>
                    </a:cubicBezTo>
                    <a:cubicBezTo>
                      <a:pt x="53053" y="56760"/>
                      <a:pt x="51385" y="55819"/>
                      <a:pt x="51793" y="55269"/>
                    </a:cubicBezTo>
                    <a:lnTo>
                      <a:pt x="52787" y="54844"/>
                    </a:lnTo>
                    <a:lnTo>
                      <a:pt x="52414" y="52501"/>
                    </a:lnTo>
                    <a:cubicBezTo>
                      <a:pt x="48866" y="49893"/>
                      <a:pt x="48440" y="48917"/>
                      <a:pt x="49770" y="46291"/>
                    </a:cubicBezTo>
                    <a:lnTo>
                      <a:pt x="49770" y="46291"/>
                    </a:lnTo>
                    <a:cubicBezTo>
                      <a:pt x="50462" y="46859"/>
                      <a:pt x="51208" y="47338"/>
                      <a:pt x="51775" y="47977"/>
                    </a:cubicBezTo>
                    <a:cubicBezTo>
                      <a:pt x="52326" y="48562"/>
                      <a:pt x="52698" y="49325"/>
                      <a:pt x="53088" y="49929"/>
                    </a:cubicBezTo>
                    <a:lnTo>
                      <a:pt x="55821" y="46948"/>
                    </a:lnTo>
                    <a:lnTo>
                      <a:pt x="55200" y="42955"/>
                    </a:lnTo>
                    <a:lnTo>
                      <a:pt x="52805" y="41447"/>
                    </a:lnTo>
                    <a:lnTo>
                      <a:pt x="53585" y="38253"/>
                    </a:lnTo>
                    <a:lnTo>
                      <a:pt x="55111" y="39229"/>
                    </a:lnTo>
                    <a:cubicBezTo>
                      <a:pt x="55111" y="40045"/>
                      <a:pt x="55111" y="40542"/>
                      <a:pt x="55111" y="41039"/>
                    </a:cubicBezTo>
                    <a:lnTo>
                      <a:pt x="56300" y="41021"/>
                    </a:lnTo>
                    <a:lnTo>
                      <a:pt x="56034" y="38466"/>
                    </a:lnTo>
                    <a:cubicBezTo>
                      <a:pt x="59778" y="37011"/>
                      <a:pt x="60754" y="35876"/>
                      <a:pt x="62546" y="30925"/>
                    </a:cubicBezTo>
                    <a:lnTo>
                      <a:pt x="59370" y="25407"/>
                    </a:lnTo>
                    <a:lnTo>
                      <a:pt x="60754" y="24609"/>
                    </a:lnTo>
                    <a:cubicBezTo>
                      <a:pt x="60620" y="24079"/>
                      <a:pt x="60336" y="23926"/>
                      <a:pt x="59999" y="23926"/>
                    </a:cubicBezTo>
                    <a:cubicBezTo>
                      <a:pt x="59536" y="23926"/>
                      <a:pt x="58975" y="24215"/>
                      <a:pt x="58567" y="24215"/>
                    </a:cubicBezTo>
                    <a:cubicBezTo>
                      <a:pt x="58326" y="24215"/>
                      <a:pt x="58138" y="24114"/>
                      <a:pt x="58057" y="23792"/>
                    </a:cubicBezTo>
                    <a:lnTo>
                      <a:pt x="59316" y="21344"/>
                    </a:lnTo>
                    <a:lnTo>
                      <a:pt x="60062" y="22692"/>
                    </a:lnTo>
                    <a:lnTo>
                      <a:pt x="61286" y="21858"/>
                    </a:lnTo>
                    <a:lnTo>
                      <a:pt x="63504" y="23775"/>
                    </a:lnTo>
                    <a:lnTo>
                      <a:pt x="64178" y="27040"/>
                    </a:lnTo>
                    <a:cubicBezTo>
                      <a:pt x="64959" y="25993"/>
                      <a:pt x="65598" y="25478"/>
                      <a:pt x="65775" y="24822"/>
                    </a:cubicBezTo>
                    <a:cubicBezTo>
                      <a:pt x="66201" y="23367"/>
                      <a:pt x="64356" y="23225"/>
                      <a:pt x="64089" y="22515"/>
                    </a:cubicBezTo>
                    <a:lnTo>
                      <a:pt x="64444" y="18647"/>
                    </a:lnTo>
                    <a:cubicBezTo>
                      <a:pt x="66520" y="17955"/>
                      <a:pt x="66538" y="17902"/>
                      <a:pt x="66609" y="16305"/>
                    </a:cubicBezTo>
                    <a:cubicBezTo>
                      <a:pt x="66698" y="14229"/>
                      <a:pt x="66840" y="12171"/>
                      <a:pt x="66964" y="10059"/>
                    </a:cubicBezTo>
                    <a:cubicBezTo>
                      <a:pt x="65951" y="8994"/>
                      <a:pt x="64617" y="8884"/>
                      <a:pt x="63235" y="8884"/>
                    </a:cubicBezTo>
                    <a:cubicBezTo>
                      <a:pt x="62876" y="8884"/>
                      <a:pt x="62514" y="8891"/>
                      <a:pt x="62153" y="8891"/>
                    </a:cubicBezTo>
                    <a:cubicBezTo>
                      <a:pt x="62029" y="8891"/>
                      <a:pt x="61906" y="8890"/>
                      <a:pt x="61783" y="8888"/>
                    </a:cubicBezTo>
                    <a:cubicBezTo>
                      <a:pt x="61978" y="8001"/>
                      <a:pt x="62209" y="7362"/>
                      <a:pt x="62262" y="6741"/>
                    </a:cubicBezTo>
                    <a:cubicBezTo>
                      <a:pt x="62297" y="6102"/>
                      <a:pt x="62173" y="5464"/>
                      <a:pt x="62120" y="4701"/>
                    </a:cubicBezTo>
                    <a:lnTo>
                      <a:pt x="65119" y="4239"/>
                    </a:lnTo>
                    <a:cubicBezTo>
                      <a:pt x="59052" y="1427"/>
                      <a:pt x="52479" y="0"/>
                      <a:pt x="4586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5" name="Google Shape;4205;p60"/>
              <p:cNvSpPr/>
              <p:nvPr/>
            </p:nvSpPr>
            <p:spPr>
              <a:xfrm>
                <a:off x="7010819" y="4061082"/>
                <a:ext cx="117645" cy="102137"/>
              </a:xfrm>
              <a:custGeom>
                <a:rect b="b" l="l" r="r" t="t"/>
                <a:pathLst>
                  <a:path extrusionOk="0" h="17709" w="20389">
                    <a:moveTo>
                      <a:pt x="17567" y="0"/>
                    </a:moveTo>
                    <a:lnTo>
                      <a:pt x="17567" y="0"/>
                    </a:lnTo>
                    <a:cubicBezTo>
                      <a:pt x="17070" y="1331"/>
                      <a:pt x="16644" y="2697"/>
                      <a:pt x="16307" y="4081"/>
                    </a:cubicBezTo>
                    <a:cubicBezTo>
                      <a:pt x="16278" y="4199"/>
                      <a:pt x="16114" y="4268"/>
                      <a:pt x="16100" y="4268"/>
                    </a:cubicBezTo>
                    <a:cubicBezTo>
                      <a:pt x="16097" y="4268"/>
                      <a:pt x="16100" y="4265"/>
                      <a:pt x="16112" y="4259"/>
                    </a:cubicBezTo>
                    <a:lnTo>
                      <a:pt x="13912" y="3034"/>
                    </a:lnTo>
                    <a:lnTo>
                      <a:pt x="14391" y="1437"/>
                    </a:lnTo>
                    <a:lnTo>
                      <a:pt x="12617" y="337"/>
                    </a:lnTo>
                    <a:cubicBezTo>
                      <a:pt x="12563" y="2112"/>
                      <a:pt x="10416" y="1970"/>
                      <a:pt x="10523" y="3655"/>
                    </a:cubicBezTo>
                    <a:cubicBezTo>
                      <a:pt x="10523" y="3709"/>
                      <a:pt x="10239" y="3797"/>
                      <a:pt x="10079" y="3815"/>
                    </a:cubicBezTo>
                    <a:cubicBezTo>
                      <a:pt x="8287" y="4028"/>
                      <a:pt x="8553" y="4418"/>
                      <a:pt x="7276" y="5305"/>
                    </a:cubicBezTo>
                    <a:cubicBezTo>
                      <a:pt x="5785" y="6352"/>
                      <a:pt x="5466" y="8730"/>
                      <a:pt x="3017" y="8765"/>
                    </a:cubicBezTo>
                    <a:cubicBezTo>
                      <a:pt x="2166" y="8783"/>
                      <a:pt x="1154" y="9919"/>
                      <a:pt x="569" y="10770"/>
                    </a:cubicBezTo>
                    <a:cubicBezTo>
                      <a:pt x="178" y="11356"/>
                      <a:pt x="1" y="12705"/>
                      <a:pt x="374" y="13095"/>
                    </a:cubicBezTo>
                    <a:cubicBezTo>
                      <a:pt x="1687" y="14443"/>
                      <a:pt x="746" y="15810"/>
                      <a:pt x="569" y="17708"/>
                    </a:cubicBezTo>
                    <a:cubicBezTo>
                      <a:pt x="3337" y="16519"/>
                      <a:pt x="5839" y="15668"/>
                      <a:pt x="8074" y="14213"/>
                    </a:cubicBezTo>
                    <a:lnTo>
                      <a:pt x="10558" y="15934"/>
                    </a:lnTo>
                    <a:lnTo>
                      <a:pt x="9866" y="17336"/>
                    </a:lnTo>
                    <a:cubicBezTo>
                      <a:pt x="11960" y="17300"/>
                      <a:pt x="13592" y="16998"/>
                      <a:pt x="14710" y="15508"/>
                    </a:cubicBezTo>
                    <a:cubicBezTo>
                      <a:pt x="16094" y="13645"/>
                      <a:pt x="17585" y="11835"/>
                      <a:pt x="18773" y="9866"/>
                    </a:cubicBezTo>
                    <a:cubicBezTo>
                      <a:pt x="19590" y="8482"/>
                      <a:pt x="20388" y="6885"/>
                      <a:pt x="18862" y="5305"/>
                    </a:cubicBezTo>
                    <a:cubicBezTo>
                      <a:pt x="18596" y="5039"/>
                      <a:pt x="18330" y="4330"/>
                      <a:pt x="18472" y="4099"/>
                    </a:cubicBezTo>
                    <a:cubicBezTo>
                      <a:pt x="19732" y="2307"/>
                      <a:pt x="17372" y="1491"/>
                      <a:pt x="175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6" name="Google Shape;4206;p60"/>
              <p:cNvSpPr/>
              <p:nvPr/>
            </p:nvSpPr>
            <p:spPr>
              <a:xfrm>
                <a:off x="6995058" y="4000087"/>
                <a:ext cx="41059" cy="51071"/>
              </a:xfrm>
              <a:custGeom>
                <a:rect b="b" l="l" r="r" t="t"/>
                <a:pathLst>
                  <a:path extrusionOk="0" h="8855" w="7116">
                    <a:moveTo>
                      <a:pt x="5359" y="0"/>
                    </a:moveTo>
                    <a:cubicBezTo>
                      <a:pt x="4649" y="976"/>
                      <a:pt x="3993" y="1774"/>
                      <a:pt x="3460" y="2644"/>
                    </a:cubicBezTo>
                    <a:cubicBezTo>
                      <a:pt x="2910" y="3513"/>
                      <a:pt x="1455" y="3638"/>
                      <a:pt x="1828" y="5181"/>
                    </a:cubicBezTo>
                    <a:cubicBezTo>
                      <a:pt x="1354" y="4803"/>
                      <a:pt x="1037" y="4660"/>
                      <a:pt x="815" y="4660"/>
                    </a:cubicBezTo>
                    <a:cubicBezTo>
                      <a:pt x="256" y="4660"/>
                      <a:pt x="305" y="5571"/>
                      <a:pt x="1" y="5926"/>
                    </a:cubicBezTo>
                    <a:cubicBezTo>
                      <a:pt x="1136" y="7417"/>
                      <a:pt x="1438" y="7577"/>
                      <a:pt x="5412" y="8854"/>
                    </a:cubicBezTo>
                    <a:cubicBezTo>
                      <a:pt x="5590" y="7896"/>
                      <a:pt x="5625" y="7239"/>
                      <a:pt x="5820" y="6636"/>
                    </a:cubicBezTo>
                    <a:cubicBezTo>
                      <a:pt x="6033" y="6015"/>
                      <a:pt x="6335" y="5430"/>
                      <a:pt x="6708" y="4880"/>
                    </a:cubicBezTo>
                    <a:cubicBezTo>
                      <a:pt x="7116" y="4294"/>
                      <a:pt x="5696" y="4170"/>
                      <a:pt x="6459" y="3354"/>
                    </a:cubicBezTo>
                    <a:cubicBezTo>
                      <a:pt x="6849" y="2928"/>
                      <a:pt x="6637" y="1686"/>
                      <a:pt x="6778" y="1384"/>
                    </a:cubicBezTo>
                    <a:cubicBezTo>
                      <a:pt x="6832" y="1224"/>
                      <a:pt x="6867" y="1047"/>
                      <a:pt x="6885" y="870"/>
                    </a:cubicBezTo>
                    <a:lnTo>
                      <a:pt x="535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7" name="Google Shape;4207;p60"/>
              <p:cNvSpPr/>
              <p:nvPr/>
            </p:nvSpPr>
            <p:spPr>
              <a:xfrm>
                <a:off x="7078892" y="4018504"/>
                <a:ext cx="57544" cy="36030"/>
              </a:xfrm>
              <a:custGeom>
                <a:rect b="b" l="l" r="r" t="t"/>
                <a:pathLst>
                  <a:path extrusionOk="0" h="6247" w="9973">
                    <a:moveTo>
                      <a:pt x="0" y="1"/>
                    </a:moveTo>
                    <a:lnTo>
                      <a:pt x="266" y="1722"/>
                    </a:lnTo>
                    <a:lnTo>
                      <a:pt x="1668" y="1970"/>
                    </a:lnTo>
                    <a:lnTo>
                      <a:pt x="870" y="3177"/>
                    </a:lnTo>
                    <a:cubicBezTo>
                      <a:pt x="1300" y="3058"/>
                      <a:pt x="1704" y="3001"/>
                      <a:pt x="2079" y="3001"/>
                    </a:cubicBezTo>
                    <a:cubicBezTo>
                      <a:pt x="3221" y="3001"/>
                      <a:pt x="4106" y="3533"/>
                      <a:pt x="4720" y="4508"/>
                    </a:cubicBezTo>
                    <a:cubicBezTo>
                      <a:pt x="5319" y="5452"/>
                      <a:pt x="5558" y="5867"/>
                      <a:pt x="5945" y="5867"/>
                    </a:cubicBezTo>
                    <a:cubicBezTo>
                      <a:pt x="6235" y="5867"/>
                      <a:pt x="6607" y="5635"/>
                      <a:pt x="7275" y="5218"/>
                    </a:cubicBezTo>
                    <a:cubicBezTo>
                      <a:pt x="7453" y="5111"/>
                      <a:pt x="7648" y="5058"/>
                      <a:pt x="7861" y="5022"/>
                    </a:cubicBezTo>
                    <a:lnTo>
                      <a:pt x="9564" y="6247"/>
                    </a:lnTo>
                    <a:lnTo>
                      <a:pt x="9972" y="5679"/>
                    </a:lnTo>
                    <a:cubicBezTo>
                      <a:pt x="9582" y="4809"/>
                      <a:pt x="9262" y="3887"/>
                      <a:pt x="8819" y="3035"/>
                    </a:cubicBezTo>
                    <a:cubicBezTo>
                      <a:pt x="8151" y="1821"/>
                      <a:pt x="7070" y="1194"/>
                      <a:pt x="5857" y="1194"/>
                    </a:cubicBezTo>
                    <a:cubicBezTo>
                      <a:pt x="5138" y="1194"/>
                      <a:pt x="4373" y="1415"/>
                      <a:pt x="3620" y="1864"/>
                    </a:cubicBezTo>
                    <a:cubicBezTo>
                      <a:pt x="3336" y="2024"/>
                      <a:pt x="3052" y="2166"/>
                      <a:pt x="2644" y="2396"/>
                    </a:cubicBezTo>
                    <a:lnTo>
                      <a:pt x="1970" y="462"/>
                    </a:lnTo>
                    <a:lnTo>
                      <a:pt x="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8" name="Google Shape;4208;p60"/>
              <p:cNvSpPr/>
              <p:nvPr/>
            </p:nvSpPr>
            <p:spPr>
              <a:xfrm>
                <a:off x="7051663" y="3806456"/>
                <a:ext cx="38503" cy="70819"/>
              </a:xfrm>
              <a:custGeom>
                <a:rect b="b" l="l" r="r" t="t"/>
                <a:pathLst>
                  <a:path extrusionOk="0" h="12279" w="6673">
                    <a:moveTo>
                      <a:pt x="6672" y="1"/>
                    </a:moveTo>
                    <a:lnTo>
                      <a:pt x="6672" y="1"/>
                    </a:lnTo>
                    <a:cubicBezTo>
                      <a:pt x="6223" y="198"/>
                      <a:pt x="5784" y="260"/>
                      <a:pt x="5357" y="260"/>
                    </a:cubicBezTo>
                    <a:cubicBezTo>
                      <a:pt x="4670" y="260"/>
                      <a:pt x="4013" y="100"/>
                      <a:pt x="3390" y="89"/>
                    </a:cubicBezTo>
                    <a:lnTo>
                      <a:pt x="3088" y="2786"/>
                    </a:lnTo>
                    <a:lnTo>
                      <a:pt x="4809" y="5164"/>
                    </a:lnTo>
                    <a:lnTo>
                      <a:pt x="1" y="10771"/>
                    </a:lnTo>
                    <a:lnTo>
                      <a:pt x="1083" y="12279"/>
                    </a:lnTo>
                    <a:lnTo>
                      <a:pt x="6388" y="7772"/>
                    </a:lnTo>
                    <a:cubicBezTo>
                      <a:pt x="4454" y="6495"/>
                      <a:pt x="6175" y="3709"/>
                      <a:pt x="4383" y="2502"/>
                    </a:cubicBezTo>
                    <a:lnTo>
                      <a:pt x="667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9" name="Google Shape;4209;p60"/>
              <p:cNvSpPr/>
              <p:nvPr/>
            </p:nvSpPr>
            <p:spPr>
              <a:xfrm>
                <a:off x="6984824" y="4061618"/>
                <a:ext cx="42081" cy="8893"/>
              </a:xfrm>
              <a:custGeom>
                <a:rect b="b" l="l" r="r" t="t"/>
                <a:pathLst>
                  <a:path extrusionOk="0" h="1542" w="7293">
                    <a:moveTo>
                      <a:pt x="4286" y="0"/>
                    </a:moveTo>
                    <a:cubicBezTo>
                      <a:pt x="2949" y="0"/>
                      <a:pt x="1596" y="367"/>
                      <a:pt x="0" y="510"/>
                    </a:cubicBezTo>
                    <a:cubicBezTo>
                      <a:pt x="787" y="973"/>
                      <a:pt x="1302" y="1542"/>
                      <a:pt x="1738" y="1542"/>
                    </a:cubicBezTo>
                    <a:cubicBezTo>
                      <a:pt x="1970" y="1542"/>
                      <a:pt x="2179" y="1380"/>
                      <a:pt x="2396" y="954"/>
                    </a:cubicBezTo>
                    <a:cubicBezTo>
                      <a:pt x="2708" y="1325"/>
                      <a:pt x="3056" y="1432"/>
                      <a:pt x="3417" y="1432"/>
                    </a:cubicBezTo>
                    <a:cubicBezTo>
                      <a:pt x="3816" y="1432"/>
                      <a:pt x="4231" y="1302"/>
                      <a:pt x="4631" y="1256"/>
                    </a:cubicBezTo>
                    <a:cubicBezTo>
                      <a:pt x="5394" y="1149"/>
                      <a:pt x="6157" y="1025"/>
                      <a:pt x="7293" y="830"/>
                    </a:cubicBezTo>
                    <a:cubicBezTo>
                      <a:pt x="6240" y="198"/>
                      <a:pt x="5268" y="0"/>
                      <a:pt x="42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0" name="Google Shape;4210;p60"/>
              <p:cNvSpPr/>
              <p:nvPr/>
            </p:nvSpPr>
            <p:spPr>
              <a:xfrm>
                <a:off x="7035181" y="4030478"/>
                <a:ext cx="15469" cy="21703"/>
              </a:xfrm>
              <a:custGeom>
                <a:rect b="b" l="l" r="r" t="t"/>
                <a:pathLst>
                  <a:path extrusionOk="0" h="3763" w="2681">
                    <a:moveTo>
                      <a:pt x="2662" y="1"/>
                    </a:moveTo>
                    <a:cubicBezTo>
                      <a:pt x="19" y="675"/>
                      <a:pt x="1" y="764"/>
                      <a:pt x="1012" y="3763"/>
                    </a:cubicBezTo>
                    <a:lnTo>
                      <a:pt x="1491" y="2148"/>
                    </a:lnTo>
                    <a:lnTo>
                      <a:pt x="2201" y="3408"/>
                    </a:lnTo>
                    <a:lnTo>
                      <a:pt x="2680" y="3372"/>
                    </a:lnTo>
                    <a:cubicBezTo>
                      <a:pt x="2574" y="2840"/>
                      <a:pt x="2485" y="2308"/>
                      <a:pt x="2450" y="1758"/>
                    </a:cubicBezTo>
                    <a:cubicBezTo>
                      <a:pt x="2485" y="1172"/>
                      <a:pt x="2556" y="586"/>
                      <a:pt x="266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1" name="Google Shape;4211;p60"/>
              <p:cNvSpPr/>
              <p:nvPr/>
            </p:nvSpPr>
            <p:spPr>
              <a:xfrm>
                <a:off x="7045011" y="3983609"/>
                <a:ext cx="19047" cy="18121"/>
              </a:xfrm>
              <a:custGeom>
                <a:rect b="b" l="l" r="r" t="t"/>
                <a:pathLst>
                  <a:path extrusionOk="0" h="3142" w="3301">
                    <a:moveTo>
                      <a:pt x="3301" y="0"/>
                    </a:moveTo>
                    <a:lnTo>
                      <a:pt x="0" y="1455"/>
                    </a:lnTo>
                    <a:lnTo>
                      <a:pt x="550" y="2520"/>
                    </a:lnTo>
                    <a:lnTo>
                      <a:pt x="1154" y="1793"/>
                    </a:lnTo>
                    <a:lnTo>
                      <a:pt x="2804" y="3141"/>
                    </a:lnTo>
                    <a:lnTo>
                      <a:pt x="330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2" name="Google Shape;4212;p60"/>
              <p:cNvSpPr/>
              <p:nvPr/>
            </p:nvSpPr>
            <p:spPr>
              <a:xfrm>
                <a:off x="7034362" y="3943182"/>
                <a:ext cx="9734" cy="24570"/>
              </a:xfrm>
              <a:custGeom>
                <a:rect b="b" l="l" r="r" t="t"/>
                <a:pathLst>
                  <a:path extrusionOk="0" h="4260" w="1687">
                    <a:moveTo>
                      <a:pt x="249" y="1"/>
                    </a:moveTo>
                    <a:cubicBezTo>
                      <a:pt x="1" y="2627"/>
                      <a:pt x="1" y="2627"/>
                      <a:pt x="977" y="4259"/>
                    </a:cubicBezTo>
                    <a:cubicBezTo>
                      <a:pt x="1687" y="1261"/>
                      <a:pt x="1687" y="1261"/>
                      <a:pt x="24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3" name="Google Shape;4213;p60"/>
              <p:cNvSpPr/>
              <p:nvPr/>
            </p:nvSpPr>
            <p:spPr>
              <a:xfrm>
                <a:off x="6724214" y="4015234"/>
                <a:ext cx="1131" cy="513"/>
              </a:xfrm>
              <a:custGeom>
                <a:rect b="b" l="l" r="r" t="t"/>
                <a:pathLst>
                  <a:path extrusionOk="0" h="89" w="196">
                    <a:moveTo>
                      <a:pt x="196" y="0"/>
                    </a:moveTo>
                    <a:lnTo>
                      <a:pt x="1" y="89"/>
                    </a:lnTo>
                    <a:lnTo>
                      <a:pt x="1" y="89"/>
                    </a:lnTo>
                    <a:lnTo>
                      <a:pt x="196" y="18"/>
                    </a:lnTo>
                    <a:lnTo>
                      <a:pt x="19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4" name="Google Shape;4214;p60"/>
              <p:cNvSpPr/>
              <p:nvPr/>
            </p:nvSpPr>
            <p:spPr>
              <a:xfrm>
                <a:off x="7071623" y="3755083"/>
                <a:ext cx="16589" cy="16380"/>
              </a:xfrm>
              <a:custGeom>
                <a:rect b="b" l="l" r="r" t="t"/>
                <a:pathLst>
                  <a:path extrusionOk="0" h="2840" w="2875">
                    <a:moveTo>
                      <a:pt x="1" y="0"/>
                    </a:moveTo>
                    <a:lnTo>
                      <a:pt x="1" y="0"/>
                    </a:lnTo>
                    <a:cubicBezTo>
                      <a:pt x="835" y="1029"/>
                      <a:pt x="1739" y="1970"/>
                      <a:pt x="2733" y="2839"/>
                    </a:cubicBezTo>
                    <a:cubicBezTo>
                      <a:pt x="2840" y="2520"/>
                      <a:pt x="2875" y="2201"/>
                      <a:pt x="2822" y="1881"/>
                    </a:cubicBezTo>
                    <a:cubicBezTo>
                      <a:pt x="1899" y="1225"/>
                      <a:pt x="959" y="604"/>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5" name="Google Shape;4215;p60"/>
              <p:cNvSpPr/>
              <p:nvPr/>
            </p:nvSpPr>
            <p:spPr>
              <a:xfrm>
                <a:off x="6722575" y="4015741"/>
                <a:ext cx="1541" cy="727"/>
              </a:xfrm>
              <a:custGeom>
                <a:rect b="b" l="l" r="r" t="t"/>
                <a:pathLst>
                  <a:path extrusionOk="0" h="126" w="267">
                    <a:moveTo>
                      <a:pt x="267" y="1"/>
                    </a:moveTo>
                    <a:cubicBezTo>
                      <a:pt x="178" y="36"/>
                      <a:pt x="89" y="72"/>
                      <a:pt x="1" y="125"/>
                    </a:cubicBezTo>
                    <a:cubicBezTo>
                      <a:pt x="107" y="90"/>
                      <a:pt x="178" y="36"/>
                      <a:pt x="2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6" name="Google Shape;4216;p60"/>
              <p:cNvSpPr/>
              <p:nvPr/>
            </p:nvSpPr>
            <p:spPr>
              <a:xfrm>
                <a:off x="6772321" y="4116142"/>
                <a:ext cx="30927" cy="46769"/>
              </a:xfrm>
              <a:custGeom>
                <a:rect b="b" l="l" r="r" t="t"/>
                <a:pathLst>
                  <a:path extrusionOk="0" h="8109" w="5360">
                    <a:moveTo>
                      <a:pt x="1828" y="0"/>
                    </a:moveTo>
                    <a:lnTo>
                      <a:pt x="1" y="2946"/>
                    </a:lnTo>
                    <a:cubicBezTo>
                      <a:pt x="444" y="3762"/>
                      <a:pt x="1030" y="4738"/>
                      <a:pt x="1527" y="5785"/>
                    </a:cubicBezTo>
                    <a:cubicBezTo>
                      <a:pt x="2308" y="7328"/>
                      <a:pt x="3479" y="8091"/>
                      <a:pt x="5359" y="8109"/>
                    </a:cubicBezTo>
                    <a:cubicBezTo>
                      <a:pt x="4667" y="6689"/>
                      <a:pt x="3993" y="5625"/>
                      <a:pt x="3798" y="4205"/>
                    </a:cubicBezTo>
                    <a:cubicBezTo>
                      <a:pt x="3621" y="2768"/>
                      <a:pt x="2574" y="1491"/>
                      <a:pt x="18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4217" name="Google Shape;4217;p60"/>
          <p:cNvSpPr/>
          <p:nvPr/>
        </p:nvSpPr>
        <p:spPr>
          <a:xfrm>
            <a:off x="6666554" y="2130583"/>
            <a:ext cx="195600" cy="1956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8" name="Google Shape;4218;p60"/>
          <p:cNvSpPr/>
          <p:nvPr/>
        </p:nvSpPr>
        <p:spPr>
          <a:xfrm>
            <a:off x="7622848" y="3637512"/>
            <a:ext cx="195600" cy="1956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2" name="Shape 4222"/>
        <p:cNvGrpSpPr/>
        <p:nvPr/>
      </p:nvGrpSpPr>
      <p:grpSpPr>
        <a:xfrm>
          <a:off x="0" y="0"/>
          <a:ext cx="0" cy="0"/>
          <a:chOff x="0" y="0"/>
          <a:chExt cx="0" cy="0"/>
        </a:xfrm>
      </p:grpSpPr>
      <p:grpSp>
        <p:nvGrpSpPr>
          <p:cNvPr id="4223" name="Google Shape;4223;p61"/>
          <p:cNvGrpSpPr/>
          <p:nvPr/>
        </p:nvGrpSpPr>
        <p:grpSpPr>
          <a:xfrm>
            <a:off x="5143821" y="554062"/>
            <a:ext cx="2931613" cy="3866416"/>
            <a:chOff x="1904875" y="344525"/>
            <a:chExt cx="3780775" cy="4986350"/>
          </a:xfrm>
        </p:grpSpPr>
        <p:sp>
          <p:nvSpPr>
            <p:cNvPr id="4224" name="Google Shape;4224;p61"/>
            <p:cNvSpPr/>
            <p:nvPr/>
          </p:nvSpPr>
          <p:spPr>
            <a:xfrm>
              <a:off x="1904875" y="3192550"/>
              <a:ext cx="2968025" cy="1711550"/>
            </a:xfrm>
            <a:custGeom>
              <a:rect b="b" l="l" r="r" t="t"/>
              <a:pathLst>
                <a:path extrusionOk="0" h="68462" w="118721">
                  <a:moveTo>
                    <a:pt x="114510" y="1"/>
                  </a:moveTo>
                  <a:cubicBezTo>
                    <a:pt x="114171" y="1"/>
                    <a:pt x="113831" y="91"/>
                    <a:pt x="113559" y="272"/>
                  </a:cubicBezTo>
                  <a:lnTo>
                    <a:pt x="544" y="65564"/>
                  </a:lnTo>
                  <a:cubicBezTo>
                    <a:pt x="1" y="65836"/>
                    <a:pt x="1" y="66379"/>
                    <a:pt x="544" y="66651"/>
                  </a:cubicBezTo>
                  <a:lnTo>
                    <a:pt x="3170" y="68190"/>
                  </a:lnTo>
                  <a:cubicBezTo>
                    <a:pt x="3442" y="68371"/>
                    <a:pt x="3804" y="68462"/>
                    <a:pt x="4166" y="68462"/>
                  </a:cubicBezTo>
                  <a:cubicBezTo>
                    <a:pt x="4529" y="68462"/>
                    <a:pt x="4891" y="68371"/>
                    <a:pt x="5163" y="68190"/>
                  </a:cubicBezTo>
                  <a:lnTo>
                    <a:pt x="118178" y="2898"/>
                  </a:lnTo>
                  <a:cubicBezTo>
                    <a:pt x="118721" y="2627"/>
                    <a:pt x="118721" y="2083"/>
                    <a:pt x="118178" y="1812"/>
                  </a:cubicBezTo>
                  <a:lnTo>
                    <a:pt x="115461" y="272"/>
                  </a:lnTo>
                  <a:cubicBezTo>
                    <a:pt x="115189" y="91"/>
                    <a:pt x="114850" y="1"/>
                    <a:pt x="114510" y="1"/>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5" name="Google Shape;4225;p61"/>
            <p:cNvSpPr/>
            <p:nvPr/>
          </p:nvSpPr>
          <p:spPr>
            <a:xfrm>
              <a:off x="3842800" y="4349925"/>
              <a:ext cx="880700" cy="461000"/>
            </a:xfrm>
            <a:custGeom>
              <a:rect b="b" l="l" r="r" t="t"/>
              <a:pathLst>
                <a:path extrusionOk="0" h="18440" w="35228">
                  <a:moveTo>
                    <a:pt x="25681" y="1"/>
                  </a:moveTo>
                  <a:cubicBezTo>
                    <a:pt x="22119" y="1"/>
                    <a:pt x="18003" y="1025"/>
                    <a:pt x="14671" y="2969"/>
                  </a:cubicBezTo>
                  <a:lnTo>
                    <a:pt x="6702" y="7587"/>
                  </a:lnTo>
                  <a:cubicBezTo>
                    <a:pt x="1359" y="10666"/>
                    <a:pt x="1" y="15013"/>
                    <a:pt x="3804" y="17186"/>
                  </a:cubicBezTo>
                  <a:cubicBezTo>
                    <a:pt x="5284" y="18032"/>
                    <a:pt x="7327" y="18439"/>
                    <a:pt x="9590" y="18439"/>
                  </a:cubicBezTo>
                  <a:cubicBezTo>
                    <a:pt x="13143" y="18439"/>
                    <a:pt x="17238" y="17437"/>
                    <a:pt x="20557" y="15556"/>
                  </a:cubicBezTo>
                  <a:lnTo>
                    <a:pt x="28526" y="10938"/>
                  </a:lnTo>
                  <a:cubicBezTo>
                    <a:pt x="33959" y="7768"/>
                    <a:pt x="35227" y="3512"/>
                    <a:pt x="31424" y="1248"/>
                  </a:cubicBezTo>
                  <a:cubicBezTo>
                    <a:pt x="29953" y="408"/>
                    <a:pt x="27927" y="1"/>
                    <a:pt x="25681" y="1"/>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6" name="Google Shape;4226;p61"/>
            <p:cNvSpPr/>
            <p:nvPr/>
          </p:nvSpPr>
          <p:spPr>
            <a:xfrm>
              <a:off x="4422375" y="4439700"/>
              <a:ext cx="140375" cy="154325"/>
            </a:xfrm>
            <a:custGeom>
              <a:rect b="b" l="l" r="r" t="t"/>
              <a:pathLst>
                <a:path extrusionOk="0" h="6173" w="5615">
                  <a:moveTo>
                    <a:pt x="4055" y="1"/>
                  </a:moveTo>
                  <a:cubicBezTo>
                    <a:pt x="3920" y="1"/>
                    <a:pt x="3776" y="60"/>
                    <a:pt x="3622" y="193"/>
                  </a:cubicBezTo>
                  <a:cubicBezTo>
                    <a:pt x="2174" y="1279"/>
                    <a:pt x="0" y="5898"/>
                    <a:pt x="0" y="5898"/>
                  </a:cubicBezTo>
                  <a:cubicBezTo>
                    <a:pt x="0" y="5898"/>
                    <a:pt x="137" y="6172"/>
                    <a:pt x="792" y="6172"/>
                  </a:cubicBezTo>
                  <a:cubicBezTo>
                    <a:pt x="1200" y="6172"/>
                    <a:pt x="1811" y="6065"/>
                    <a:pt x="2717" y="5717"/>
                  </a:cubicBezTo>
                  <a:cubicBezTo>
                    <a:pt x="4981" y="4721"/>
                    <a:pt x="5615" y="3634"/>
                    <a:pt x="5615" y="3634"/>
                  </a:cubicBezTo>
                  <a:cubicBezTo>
                    <a:pt x="5615" y="3634"/>
                    <a:pt x="5116" y="1"/>
                    <a:pt x="4055" y="1"/>
                  </a:cubicBezTo>
                  <a:close/>
                </a:path>
              </a:pathLst>
            </a:custGeom>
            <a:solidFill>
              <a:srgbClr val="291D5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7" name="Google Shape;4227;p61"/>
            <p:cNvSpPr/>
            <p:nvPr/>
          </p:nvSpPr>
          <p:spPr>
            <a:xfrm>
              <a:off x="4358975" y="4186425"/>
              <a:ext cx="251325" cy="351775"/>
            </a:xfrm>
            <a:custGeom>
              <a:rect b="b" l="l" r="r" t="t"/>
              <a:pathLst>
                <a:path extrusionOk="0" h="14071" w="10053">
                  <a:moveTo>
                    <a:pt x="8241" y="0"/>
                  </a:moveTo>
                  <a:lnTo>
                    <a:pt x="3804" y="181"/>
                  </a:lnTo>
                  <a:cubicBezTo>
                    <a:pt x="3804" y="181"/>
                    <a:pt x="3804" y="3894"/>
                    <a:pt x="3804" y="4800"/>
                  </a:cubicBezTo>
                  <a:cubicBezTo>
                    <a:pt x="3713" y="5796"/>
                    <a:pt x="2355" y="9418"/>
                    <a:pt x="1812" y="11139"/>
                  </a:cubicBezTo>
                  <a:cubicBezTo>
                    <a:pt x="1359" y="12769"/>
                    <a:pt x="1" y="12859"/>
                    <a:pt x="1" y="12859"/>
                  </a:cubicBezTo>
                  <a:cubicBezTo>
                    <a:pt x="1" y="12859"/>
                    <a:pt x="1742" y="14071"/>
                    <a:pt x="3009" y="14071"/>
                  </a:cubicBezTo>
                  <a:cubicBezTo>
                    <a:pt x="3128" y="14071"/>
                    <a:pt x="3243" y="14060"/>
                    <a:pt x="3351" y="14037"/>
                  </a:cubicBezTo>
                  <a:cubicBezTo>
                    <a:pt x="4619" y="13674"/>
                    <a:pt x="4619" y="11863"/>
                    <a:pt x="5977" y="9962"/>
                  </a:cubicBezTo>
                  <a:cubicBezTo>
                    <a:pt x="7336" y="8060"/>
                    <a:pt x="10052" y="7698"/>
                    <a:pt x="10052" y="7698"/>
                  </a:cubicBezTo>
                  <a:cubicBezTo>
                    <a:pt x="10052" y="7698"/>
                    <a:pt x="9962" y="6792"/>
                    <a:pt x="9056" y="5524"/>
                  </a:cubicBezTo>
                  <a:cubicBezTo>
                    <a:pt x="8151" y="4256"/>
                    <a:pt x="8241" y="2445"/>
                    <a:pt x="8241" y="0"/>
                  </a:cubicBezTo>
                  <a:close/>
                </a:path>
              </a:pathLst>
            </a:custGeom>
            <a:solidFill>
              <a:srgbClr val="F28F8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8" name="Google Shape;4228;p61"/>
            <p:cNvSpPr/>
            <p:nvPr/>
          </p:nvSpPr>
          <p:spPr>
            <a:xfrm>
              <a:off x="4284275" y="4340225"/>
              <a:ext cx="341875" cy="282675"/>
            </a:xfrm>
            <a:custGeom>
              <a:rect b="b" l="l" r="r" t="t"/>
              <a:pathLst>
                <a:path extrusionOk="0" h="11307" w="13675">
                  <a:moveTo>
                    <a:pt x="11398" y="0"/>
                  </a:moveTo>
                  <a:cubicBezTo>
                    <a:pt x="11342" y="0"/>
                    <a:pt x="11286" y="2"/>
                    <a:pt x="11229" y="6"/>
                  </a:cubicBezTo>
                  <a:cubicBezTo>
                    <a:pt x="10052" y="97"/>
                    <a:pt x="8241" y="1365"/>
                    <a:pt x="7698" y="2813"/>
                  </a:cubicBezTo>
                  <a:cubicBezTo>
                    <a:pt x="7064" y="4172"/>
                    <a:pt x="6068" y="6074"/>
                    <a:pt x="5343" y="6526"/>
                  </a:cubicBezTo>
                  <a:cubicBezTo>
                    <a:pt x="5143" y="6615"/>
                    <a:pt x="4911" y="6649"/>
                    <a:pt x="4657" y="6649"/>
                  </a:cubicBezTo>
                  <a:cubicBezTo>
                    <a:pt x="3873" y="6649"/>
                    <a:pt x="2881" y="6323"/>
                    <a:pt x="1992" y="6255"/>
                  </a:cubicBezTo>
                  <a:cubicBezTo>
                    <a:pt x="815" y="6255"/>
                    <a:pt x="0" y="6798"/>
                    <a:pt x="0" y="7704"/>
                  </a:cubicBezTo>
                  <a:cubicBezTo>
                    <a:pt x="0" y="7704"/>
                    <a:pt x="3713" y="9424"/>
                    <a:pt x="4800" y="9967"/>
                  </a:cubicBezTo>
                  <a:cubicBezTo>
                    <a:pt x="5152" y="10144"/>
                    <a:pt x="5495" y="10263"/>
                    <a:pt x="5826" y="10263"/>
                  </a:cubicBezTo>
                  <a:cubicBezTo>
                    <a:pt x="6514" y="10263"/>
                    <a:pt x="7147" y="9747"/>
                    <a:pt x="7698" y="8156"/>
                  </a:cubicBezTo>
                  <a:cubicBezTo>
                    <a:pt x="8328" y="6581"/>
                    <a:pt x="8695" y="5487"/>
                    <a:pt x="9074" y="5487"/>
                  </a:cubicBezTo>
                  <a:cubicBezTo>
                    <a:pt x="9239" y="5487"/>
                    <a:pt x="9407" y="5696"/>
                    <a:pt x="9599" y="6164"/>
                  </a:cubicBezTo>
                  <a:cubicBezTo>
                    <a:pt x="10324" y="7704"/>
                    <a:pt x="10595" y="11235"/>
                    <a:pt x="10595" y="11235"/>
                  </a:cubicBezTo>
                  <a:cubicBezTo>
                    <a:pt x="10595" y="11235"/>
                    <a:pt x="10792" y="11307"/>
                    <a:pt x="11050" y="11307"/>
                  </a:cubicBezTo>
                  <a:cubicBezTo>
                    <a:pt x="11373" y="11307"/>
                    <a:pt x="11793" y="11195"/>
                    <a:pt x="12044" y="10692"/>
                  </a:cubicBezTo>
                  <a:cubicBezTo>
                    <a:pt x="12044" y="10692"/>
                    <a:pt x="11954" y="8971"/>
                    <a:pt x="12225" y="7613"/>
                  </a:cubicBezTo>
                  <a:cubicBezTo>
                    <a:pt x="12406" y="6164"/>
                    <a:pt x="13674" y="4353"/>
                    <a:pt x="13584" y="2632"/>
                  </a:cubicBezTo>
                  <a:cubicBezTo>
                    <a:pt x="13497" y="984"/>
                    <a:pt x="12662" y="0"/>
                    <a:pt x="11398" y="0"/>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9" name="Google Shape;4229;p61"/>
            <p:cNvSpPr/>
            <p:nvPr/>
          </p:nvSpPr>
          <p:spPr>
            <a:xfrm>
              <a:off x="4386150" y="3672500"/>
              <a:ext cx="255850" cy="648450"/>
            </a:xfrm>
            <a:custGeom>
              <a:rect b="b" l="l" r="r" t="t"/>
              <a:pathLst>
                <a:path extrusionOk="0" h="25938" w="10234">
                  <a:moveTo>
                    <a:pt x="0" y="1"/>
                  </a:moveTo>
                  <a:cubicBezTo>
                    <a:pt x="362" y="3895"/>
                    <a:pt x="2717" y="25357"/>
                    <a:pt x="2717" y="25357"/>
                  </a:cubicBezTo>
                  <a:cubicBezTo>
                    <a:pt x="3411" y="25790"/>
                    <a:pt x="4150" y="25938"/>
                    <a:pt x="4836" y="25938"/>
                  </a:cubicBezTo>
                  <a:cubicBezTo>
                    <a:pt x="6299" y="25938"/>
                    <a:pt x="7516" y="25266"/>
                    <a:pt x="7516" y="25266"/>
                  </a:cubicBezTo>
                  <a:cubicBezTo>
                    <a:pt x="7245" y="20286"/>
                    <a:pt x="10233" y="9238"/>
                    <a:pt x="8603" y="4981"/>
                  </a:cubicBezTo>
                  <a:cubicBezTo>
                    <a:pt x="8603" y="3532"/>
                    <a:pt x="7245" y="725"/>
                    <a:pt x="7245" y="725"/>
                  </a:cubicBezTo>
                  <a:lnTo>
                    <a:pt x="1449" y="182"/>
                  </a:lnTo>
                  <a:lnTo>
                    <a:pt x="0" y="1"/>
                  </a:lnTo>
                  <a:close/>
                </a:path>
              </a:pathLst>
            </a:custGeom>
            <a:solidFill>
              <a:srgbClr val="F28F8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0" name="Google Shape;4230;p61"/>
            <p:cNvSpPr/>
            <p:nvPr/>
          </p:nvSpPr>
          <p:spPr>
            <a:xfrm>
              <a:off x="4123525" y="4580075"/>
              <a:ext cx="140400" cy="156075"/>
            </a:xfrm>
            <a:custGeom>
              <a:rect b="b" l="l" r="r" t="t"/>
              <a:pathLst>
                <a:path extrusionOk="0" h="6243" w="5616">
                  <a:moveTo>
                    <a:pt x="4056" y="0"/>
                  </a:moveTo>
                  <a:cubicBezTo>
                    <a:pt x="3921" y="0"/>
                    <a:pt x="3776" y="59"/>
                    <a:pt x="3623" y="192"/>
                  </a:cubicBezTo>
                  <a:cubicBezTo>
                    <a:pt x="2174" y="1370"/>
                    <a:pt x="1" y="5988"/>
                    <a:pt x="1" y="5988"/>
                  </a:cubicBezTo>
                  <a:cubicBezTo>
                    <a:pt x="1" y="5988"/>
                    <a:pt x="128" y="6242"/>
                    <a:pt x="703" y="6242"/>
                  </a:cubicBezTo>
                  <a:cubicBezTo>
                    <a:pt x="1098" y="6242"/>
                    <a:pt x="1704" y="6122"/>
                    <a:pt x="2627" y="5716"/>
                  </a:cubicBezTo>
                  <a:cubicBezTo>
                    <a:pt x="4981" y="4811"/>
                    <a:pt x="5615" y="3634"/>
                    <a:pt x="5615" y="3634"/>
                  </a:cubicBezTo>
                  <a:cubicBezTo>
                    <a:pt x="5615" y="3634"/>
                    <a:pt x="5116" y="0"/>
                    <a:pt x="4056" y="0"/>
                  </a:cubicBezTo>
                  <a:close/>
                </a:path>
              </a:pathLst>
            </a:custGeom>
            <a:solidFill>
              <a:srgbClr val="291D5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1" name="Google Shape;4231;p61"/>
            <p:cNvSpPr/>
            <p:nvPr/>
          </p:nvSpPr>
          <p:spPr>
            <a:xfrm>
              <a:off x="4057875" y="4329050"/>
              <a:ext cx="253575" cy="350050"/>
            </a:xfrm>
            <a:custGeom>
              <a:rect b="b" l="l" r="r" t="t"/>
              <a:pathLst>
                <a:path extrusionOk="0" h="14002" w="10143">
                  <a:moveTo>
                    <a:pt x="8332" y="0"/>
                  </a:moveTo>
                  <a:lnTo>
                    <a:pt x="3804" y="91"/>
                  </a:lnTo>
                  <a:cubicBezTo>
                    <a:pt x="3804" y="91"/>
                    <a:pt x="3894" y="3804"/>
                    <a:pt x="3804" y="4800"/>
                  </a:cubicBezTo>
                  <a:cubicBezTo>
                    <a:pt x="3804" y="5705"/>
                    <a:pt x="2446" y="9328"/>
                    <a:pt x="1902" y="11048"/>
                  </a:cubicBezTo>
                  <a:cubicBezTo>
                    <a:pt x="1359" y="12769"/>
                    <a:pt x="0" y="12769"/>
                    <a:pt x="0" y="12769"/>
                  </a:cubicBezTo>
                  <a:cubicBezTo>
                    <a:pt x="0" y="12769"/>
                    <a:pt x="1740" y="14001"/>
                    <a:pt x="3015" y="14001"/>
                  </a:cubicBezTo>
                  <a:cubicBezTo>
                    <a:pt x="3165" y="14001"/>
                    <a:pt x="3308" y="13984"/>
                    <a:pt x="3442" y="13946"/>
                  </a:cubicBezTo>
                  <a:cubicBezTo>
                    <a:pt x="4709" y="13675"/>
                    <a:pt x="4619" y="11773"/>
                    <a:pt x="6068" y="9962"/>
                  </a:cubicBezTo>
                  <a:cubicBezTo>
                    <a:pt x="7426" y="8060"/>
                    <a:pt x="10143" y="7698"/>
                    <a:pt x="10143" y="7698"/>
                  </a:cubicBezTo>
                  <a:cubicBezTo>
                    <a:pt x="10143" y="7698"/>
                    <a:pt x="10052" y="6792"/>
                    <a:pt x="9147" y="5524"/>
                  </a:cubicBezTo>
                  <a:cubicBezTo>
                    <a:pt x="8241" y="4257"/>
                    <a:pt x="8241" y="2355"/>
                    <a:pt x="8332"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2" name="Google Shape;4232;p61"/>
            <p:cNvSpPr/>
            <p:nvPr/>
          </p:nvSpPr>
          <p:spPr>
            <a:xfrm>
              <a:off x="3983175" y="4482850"/>
              <a:ext cx="344125" cy="282500"/>
            </a:xfrm>
            <a:custGeom>
              <a:rect b="b" l="l" r="r" t="t"/>
              <a:pathLst>
                <a:path extrusionOk="0" h="11300" w="13765">
                  <a:moveTo>
                    <a:pt x="11478" y="1"/>
                  </a:moveTo>
                  <a:cubicBezTo>
                    <a:pt x="11426" y="1"/>
                    <a:pt x="11373" y="2"/>
                    <a:pt x="11320" y="6"/>
                  </a:cubicBezTo>
                  <a:cubicBezTo>
                    <a:pt x="10142" y="6"/>
                    <a:pt x="8331" y="1365"/>
                    <a:pt x="7697" y="2723"/>
                  </a:cubicBezTo>
                  <a:cubicBezTo>
                    <a:pt x="7154" y="4081"/>
                    <a:pt x="6158" y="6074"/>
                    <a:pt x="5343" y="6436"/>
                  </a:cubicBezTo>
                  <a:cubicBezTo>
                    <a:pt x="5152" y="6555"/>
                    <a:pt x="4918" y="6599"/>
                    <a:pt x="4654" y="6599"/>
                  </a:cubicBezTo>
                  <a:cubicBezTo>
                    <a:pt x="3916" y="6599"/>
                    <a:pt x="2950" y="6255"/>
                    <a:pt x="2083" y="6255"/>
                  </a:cubicBezTo>
                  <a:cubicBezTo>
                    <a:pt x="906" y="6255"/>
                    <a:pt x="91" y="6798"/>
                    <a:pt x="0" y="7613"/>
                  </a:cubicBezTo>
                  <a:cubicBezTo>
                    <a:pt x="0" y="7613"/>
                    <a:pt x="3713" y="9424"/>
                    <a:pt x="4890" y="9968"/>
                  </a:cubicBezTo>
                  <a:cubicBezTo>
                    <a:pt x="5226" y="10108"/>
                    <a:pt x="5545" y="10204"/>
                    <a:pt x="5851" y="10204"/>
                  </a:cubicBezTo>
                  <a:cubicBezTo>
                    <a:pt x="6537" y="10204"/>
                    <a:pt x="7162" y="9721"/>
                    <a:pt x="7788" y="8156"/>
                  </a:cubicBezTo>
                  <a:cubicBezTo>
                    <a:pt x="8420" y="6513"/>
                    <a:pt x="8743" y="5400"/>
                    <a:pt x="9127" y="5400"/>
                  </a:cubicBezTo>
                  <a:cubicBezTo>
                    <a:pt x="9293" y="5400"/>
                    <a:pt x="9471" y="5608"/>
                    <a:pt x="9690" y="6074"/>
                  </a:cubicBezTo>
                  <a:cubicBezTo>
                    <a:pt x="10414" y="7704"/>
                    <a:pt x="10686" y="11235"/>
                    <a:pt x="10686" y="11235"/>
                  </a:cubicBezTo>
                  <a:cubicBezTo>
                    <a:pt x="10686" y="11235"/>
                    <a:pt x="10846" y="11300"/>
                    <a:pt x="11066" y="11300"/>
                  </a:cubicBezTo>
                  <a:cubicBezTo>
                    <a:pt x="11368" y="11300"/>
                    <a:pt x="11782" y="11178"/>
                    <a:pt x="12044" y="10602"/>
                  </a:cubicBezTo>
                  <a:cubicBezTo>
                    <a:pt x="12044" y="10602"/>
                    <a:pt x="12044" y="8971"/>
                    <a:pt x="12225" y="7523"/>
                  </a:cubicBezTo>
                  <a:cubicBezTo>
                    <a:pt x="12497" y="6164"/>
                    <a:pt x="13765" y="4353"/>
                    <a:pt x="13674" y="2632"/>
                  </a:cubicBezTo>
                  <a:cubicBezTo>
                    <a:pt x="13587" y="984"/>
                    <a:pt x="12670" y="1"/>
                    <a:pt x="11478" y="1"/>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3" name="Google Shape;4233;p61"/>
            <p:cNvSpPr/>
            <p:nvPr/>
          </p:nvSpPr>
          <p:spPr>
            <a:xfrm>
              <a:off x="4089575" y="3830975"/>
              <a:ext cx="251325" cy="635675"/>
            </a:xfrm>
            <a:custGeom>
              <a:rect b="b" l="l" r="r" t="t"/>
              <a:pathLst>
                <a:path extrusionOk="0" h="25427" w="10053">
                  <a:moveTo>
                    <a:pt x="0" y="1"/>
                  </a:moveTo>
                  <a:cubicBezTo>
                    <a:pt x="453" y="3895"/>
                    <a:pt x="2626" y="24904"/>
                    <a:pt x="2626" y="24904"/>
                  </a:cubicBezTo>
                  <a:cubicBezTo>
                    <a:pt x="3344" y="25288"/>
                    <a:pt x="4040" y="25426"/>
                    <a:pt x="4669" y="25426"/>
                  </a:cubicBezTo>
                  <a:cubicBezTo>
                    <a:pt x="6262" y="25426"/>
                    <a:pt x="7426" y="24542"/>
                    <a:pt x="7426" y="24542"/>
                  </a:cubicBezTo>
                  <a:cubicBezTo>
                    <a:pt x="8150" y="14399"/>
                    <a:pt x="10052" y="7426"/>
                    <a:pt x="8513" y="4891"/>
                  </a:cubicBezTo>
                  <a:lnTo>
                    <a:pt x="0" y="1"/>
                  </a:ln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4" name="Google Shape;4234;p61"/>
            <p:cNvSpPr/>
            <p:nvPr/>
          </p:nvSpPr>
          <p:spPr>
            <a:xfrm>
              <a:off x="1932050" y="344525"/>
              <a:ext cx="2965775" cy="4043400"/>
            </a:xfrm>
            <a:custGeom>
              <a:rect b="b" l="l" r="r" t="t"/>
              <a:pathLst>
                <a:path extrusionOk="0" h="161736" w="118631">
                  <a:moveTo>
                    <a:pt x="113197" y="0"/>
                  </a:moveTo>
                  <a:cubicBezTo>
                    <a:pt x="112834" y="0"/>
                    <a:pt x="112472" y="91"/>
                    <a:pt x="112201" y="272"/>
                  </a:cubicBezTo>
                  <a:lnTo>
                    <a:pt x="1087" y="64387"/>
                  </a:lnTo>
                  <a:cubicBezTo>
                    <a:pt x="816" y="64568"/>
                    <a:pt x="544" y="64839"/>
                    <a:pt x="272" y="65202"/>
                  </a:cubicBezTo>
                  <a:cubicBezTo>
                    <a:pt x="91" y="65564"/>
                    <a:pt x="1" y="66017"/>
                    <a:pt x="1" y="66379"/>
                  </a:cubicBezTo>
                  <a:lnTo>
                    <a:pt x="1" y="157480"/>
                  </a:lnTo>
                  <a:cubicBezTo>
                    <a:pt x="1" y="158114"/>
                    <a:pt x="363" y="158838"/>
                    <a:pt x="906" y="159200"/>
                  </a:cubicBezTo>
                  <a:lnTo>
                    <a:pt x="5434" y="161736"/>
                  </a:lnTo>
                  <a:lnTo>
                    <a:pt x="9147" y="159562"/>
                  </a:lnTo>
                  <a:lnTo>
                    <a:pt x="118630" y="96444"/>
                  </a:lnTo>
                  <a:lnTo>
                    <a:pt x="118630" y="2807"/>
                  </a:lnTo>
                  <a:lnTo>
                    <a:pt x="114193" y="272"/>
                  </a:lnTo>
                  <a:cubicBezTo>
                    <a:pt x="113921" y="91"/>
                    <a:pt x="113559" y="0"/>
                    <a:pt x="113197" y="0"/>
                  </a:cubicBez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5" name="Google Shape;4235;p61"/>
            <p:cNvSpPr/>
            <p:nvPr/>
          </p:nvSpPr>
          <p:spPr>
            <a:xfrm>
              <a:off x="1932050" y="1974550"/>
              <a:ext cx="228675" cy="2413375"/>
            </a:xfrm>
            <a:custGeom>
              <a:rect b="b" l="l" r="r" t="t"/>
              <a:pathLst>
                <a:path extrusionOk="0" h="96535" w="9147">
                  <a:moveTo>
                    <a:pt x="272" y="1"/>
                  </a:moveTo>
                  <a:cubicBezTo>
                    <a:pt x="91" y="363"/>
                    <a:pt x="1" y="816"/>
                    <a:pt x="1" y="1178"/>
                  </a:cubicBezTo>
                  <a:lnTo>
                    <a:pt x="1" y="92279"/>
                  </a:lnTo>
                  <a:cubicBezTo>
                    <a:pt x="1" y="92913"/>
                    <a:pt x="363" y="93637"/>
                    <a:pt x="906" y="93999"/>
                  </a:cubicBezTo>
                  <a:lnTo>
                    <a:pt x="5434" y="96535"/>
                  </a:lnTo>
                  <a:lnTo>
                    <a:pt x="9147" y="94361"/>
                  </a:lnTo>
                  <a:lnTo>
                    <a:pt x="9147" y="5162"/>
                  </a:lnTo>
                  <a:lnTo>
                    <a:pt x="272" y="1"/>
                  </a:ln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6" name="Google Shape;4236;p61"/>
            <p:cNvSpPr/>
            <p:nvPr/>
          </p:nvSpPr>
          <p:spPr>
            <a:xfrm>
              <a:off x="2045250" y="409525"/>
              <a:ext cx="2875200" cy="3984575"/>
            </a:xfrm>
            <a:custGeom>
              <a:rect b="b" l="l" r="r" t="t"/>
              <a:pathLst>
                <a:path extrusionOk="0" h="159383" w="115008">
                  <a:moveTo>
                    <a:pt x="113340" y="1"/>
                  </a:moveTo>
                  <a:cubicBezTo>
                    <a:pt x="112940" y="1"/>
                    <a:pt x="112491" y="127"/>
                    <a:pt x="112019" y="389"/>
                  </a:cubicBezTo>
                  <a:lnTo>
                    <a:pt x="2989" y="63417"/>
                  </a:lnTo>
                  <a:cubicBezTo>
                    <a:pt x="1359" y="64322"/>
                    <a:pt x="0" y="66586"/>
                    <a:pt x="0" y="68488"/>
                  </a:cubicBezTo>
                  <a:lnTo>
                    <a:pt x="0" y="157234"/>
                  </a:lnTo>
                  <a:cubicBezTo>
                    <a:pt x="0" y="158580"/>
                    <a:pt x="681" y="159382"/>
                    <a:pt x="1657" y="159382"/>
                  </a:cubicBezTo>
                  <a:cubicBezTo>
                    <a:pt x="2060" y="159382"/>
                    <a:pt x="2513" y="159246"/>
                    <a:pt x="2989" y="158955"/>
                  </a:cubicBezTo>
                  <a:lnTo>
                    <a:pt x="112019" y="96017"/>
                  </a:lnTo>
                  <a:cubicBezTo>
                    <a:pt x="113649" y="95021"/>
                    <a:pt x="115008" y="92757"/>
                    <a:pt x="115008" y="90946"/>
                  </a:cubicBezTo>
                  <a:lnTo>
                    <a:pt x="115008" y="2109"/>
                  </a:lnTo>
                  <a:cubicBezTo>
                    <a:pt x="115008" y="758"/>
                    <a:pt x="114322" y="1"/>
                    <a:pt x="113340" y="1"/>
                  </a:cubicBez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7" name="Google Shape;4237;p61"/>
            <p:cNvSpPr/>
            <p:nvPr/>
          </p:nvSpPr>
          <p:spPr>
            <a:xfrm>
              <a:off x="2507075" y="409525"/>
              <a:ext cx="2875225" cy="3984575"/>
            </a:xfrm>
            <a:custGeom>
              <a:rect b="b" l="l" r="r" t="t"/>
              <a:pathLst>
                <a:path extrusionOk="0" h="159383" w="115009">
                  <a:moveTo>
                    <a:pt x="113341" y="1"/>
                  </a:moveTo>
                  <a:cubicBezTo>
                    <a:pt x="112941" y="1"/>
                    <a:pt x="112492" y="127"/>
                    <a:pt x="112020" y="389"/>
                  </a:cubicBezTo>
                  <a:lnTo>
                    <a:pt x="2989" y="63417"/>
                  </a:lnTo>
                  <a:cubicBezTo>
                    <a:pt x="1359" y="64322"/>
                    <a:pt x="1" y="66586"/>
                    <a:pt x="1" y="68488"/>
                  </a:cubicBezTo>
                  <a:lnTo>
                    <a:pt x="1" y="157234"/>
                  </a:lnTo>
                  <a:cubicBezTo>
                    <a:pt x="1" y="158580"/>
                    <a:pt x="682" y="159382"/>
                    <a:pt x="1658" y="159382"/>
                  </a:cubicBezTo>
                  <a:cubicBezTo>
                    <a:pt x="2060" y="159382"/>
                    <a:pt x="2513" y="159246"/>
                    <a:pt x="2989" y="158955"/>
                  </a:cubicBezTo>
                  <a:lnTo>
                    <a:pt x="112020" y="96017"/>
                  </a:lnTo>
                  <a:cubicBezTo>
                    <a:pt x="113650" y="95021"/>
                    <a:pt x="115008" y="92757"/>
                    <a:pt x="115008" y="90946"/>
                  </a:cubicBezTo>
                  <a:lnTo>
                    <a:pt x="115008" y="2109"/>
                  </a:lnTo>
                  <a:cubicBezTo>
                    <a:pt x="115008" y="758"/>
                    <a:pt x="114322" y="1"/>
                    <a:pt x="113341" y="1"/>
                  </a:cubicBezTo>
                  <a:close/>
                </a:path>
              </a:pathLst>
            </a:custGeom>
            <a:solidFill>
              <a:srgbClr val="E9FF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8" name="Google Shape;4238;p61"/>
            <p:cNvSpPr/>
            <p:nvPr/>
          </p:nvSpPr>
          <p:spPr>
            <a:xfrm>
              <a:off x="2507075" y="396600"/>
              <a:ext cx="2875225" cy="4011700"/>
            </a:xfrm>
            <a:custGeom>
              <a:rect b="b" l="l" r="r" t="t"/>
              <a:pathLst>
                <a:path extrusionOk="0" fill="none" h="160468" w="115009">
                  <a:moveTo>
                    <a:pt x="2989" y="63934"/>
                  </a:moveTo>
                  <a:lnTo>
                    <a:pt x="112020" y="906"/>
                  </a:lnTo>
                  <a:cubicBezTo>
                    <a:pt x="113650" y="0"/>
                    <a:pt x="115008" y="724"/>
                    <a:pt x="115008" y="2626"/>
                  </a:cubicBezTo>
                  <a:lnTo>
                    <a:pt x="115008" y="91463"/>
                  </a:lnTo>
                  <a:cubicBezTo>
                    <a:pt x="115008" y="93274"/>
                    <a:pt x="113650" y="95538"/>
                    <a:pt x="112020" y="96534"/>
                  </a:cubicBezTo>
                  <a:lnTo>
                    <a:pt x="2989" y="159472"/>
                  </a:lnTo>
                  <a:cubicBezTo>
                    <a:pt x="1359" y="160468"/>
                    <a:pt x="1" y="159653"/>
                    <a:pt x="1" y="157751"/>
                  </a:cubicBezTo>
                  <a:lnTo>
                    <a:pt x="1" y="69005"/>
                  </a:lnTo>
                  <a:cubicBezTo>
                    <a:pt x="1" y="67103"/>
                    <a:pt x="1359" y="64839"/>
                    <a:pt x="2989" y="63934"/>
                  </a:cubicBezTo>
                  <a:close/>
                </a:path>
              </a:pathLst>
            </a:custGeom>
            <a:noFill/>
            <a:ln cap="flat" cmpd="sng" w="29425">
              <a:solidFill>
                <a:srgbClr val="E9FFFB"/>
              </a:solidFill>
              <a:prstDash val="solid"/>
              <a:miter lim="905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9" name="Google Shape;4239;p61"/>
            <p:cNvSpPr/>
            <p:nvPr/>
          </p:nvSpPr>
          <p:spPr>
            <a:xfrm>
              <a:off x="2851200" y="1335750"/>
              <a:ext cx="2184725" cy="2427325"/>
            </a:xfrm>
            <a:custGeom>
              <a:rect b="b" l="l" r="r" t="t"/>
              <a:pathLst>
                <a:path extrusionOk="0" h="97093" w="87389">
                  <a:moveTo>
                    <a:pt x="55861" y="1"/>
                  </a:moveTo>
                  <a:cubicBezTo>
                    <a:pt x="54769" y="1"/>
                    <a:pt x="53633" y="294"/>
                    <a:pt x="52524" y="921"/>
                  </a:cubicBezTo>
                  <a:cubicBezTo>
                    <a:pt x="48901" y="3004"/>
                    <a:pt x="45732" y="8256"/>
                    <a:pt x="45460" y="12603"/>
                  </a:cubicBezTo>
                  <a:lnTo>
                    <a:pt x="41929" y="41400"/>
                  </a:lnTo>
                  <a:cubicBezTo>
                    <a:pt x="41566" y="45747"/>
                    <a:pt x="38306" y="51090"/>
                    <a:pt x="34503" y="53263"/>
                  </a:cubicBezTo>
                  <a:lnTo>
                    <a:pt x="34412" y="53263"/>
                  </a:lnTo>
                  <a:cubicBezTo>
                    <a:pt x="33242" y="53932"/>
                    <a:pt x="32020" y="54249"/>
                    <a:pt x="30845" y="54249"/>
                  </a:cubicBezTo>
                  <a:cubicBezTo>
                    <a:pt x="28200" y="54249"/>
                    <a:pt x="25788" y="52643"/>
                    <a:pt x="24723" y="49822"/>
                  </a:cubicBezTo>
                  <a:lnTo>
                    <a:pt x="23274" y="41762"/>
                  </a:lnTo>
                  <a:cubicBezTo>
                    <a:pt x="23274" y="41762"/>
                    <a:pt x="20557" y="40223"/>
                    <a:pt x="19470" y="39589"/>
                  </a:cubicBezTo>
                  <a:cubicBezTo>
                    <a:pt x="18426" y="38877"/>
                    <a:pt x="17183" y="38489"/>
                    <a:pt x="15884" y="38489"/>
                  </a:cubicBezTo>
                  <a:cubicBezTo>
                    <a:pt x="14705" y="38489"/>
                    <a:pt x="13480" y="38809"/>
                    <a:pt x="12316" y="39498"/>
                  </a:cubicBezTo>
                  <a:lnTo>
                    <a:pt x="11411" y="40042"/>
                  </a:lnTo>
                  <a:cubicBezTo>
                    <a:pt x="7698" y="42215"/>
                    <a:pt x="4257" y="47467"/>
                    <a:pt x="3895" y="51814"/>
                  </a:cubicBezTo>
                  <a:lnTo>
                    <a:pt x="1" y="94376"/>
                  </a:lnTo>
                  <a:lnTo>
                    <a:pt x="4528" y="97093"/>
                  </a:lnTo>
                  <a:lnTo>
                    <a:pt x="87388" y="43936"/>
                  </a:lnTo>
                  <a:lnTo>
                    <a:pt x="84128" y="26820"/>
                  </a:lnTo>
                  <a:cubicBezTo>
                    <a:pt x="84128" y="26820"/>
                    <a:pt x="81592" y="25371"/>
                    <a:pt x="80325" y="24556"/>
                  </a:cubicBezTo>
                  <a:cubicBezTo>
                    <a:pt x="79538" y="24048"/>
                    <a:pt x="78657" y="23775"/>
                    <a:pt x="77730" y="23775"/>
                  </a:cubicBezTo>
                  <a:cubicBezTo>
                    <a:pt x="76842" y="23775"/>
                    <a:pt x="75912" y="24025"/>
                    <a:pt x="74982" y="24556"/>
                  </a:cubicBezTo>
                  <a:cubicBezTo>
                    <a:pt x="74061" y="25079"/>
                    <a:pt x="73099" y="25328"/>
                    <a:pt x="72157" y="25328"/>
                  </a:cubicBezTo>
                  <a:cubicBezTo>
                    <a:pt x="69669" y="25328"/>
                    <a:pt x="67314" y="23593"/>
                    <a:pt x="66198" y="20572"/>
                  </a:cubicBezTo>
                  <a:lnTo>
                    <a:pt x="63119" y="3366"/>
                  </a:lnTo>
                  <a:cubicBezTo>
                    <a:pt x="63119" y="3366"/>
                    <a:pt x="60040" y="1464"/>
                    <a:pt x="58591" y="649"/>
                  </a:cubicBezTo>
                  <a:cubicBezTo>
                    <a:pt x="57745" y="226"/>
                    <a:pt x="56819" y="1"/>
                    <a:pt x="55861" y="1"/>
                  </a:cubicBezTo>
                  <a:close/>
                </a:path>
              </a:pathLst>
            </a:custGeom>
            <a:solidFill>
              <a:srgbClr val="3FE0C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0" name="Google Shape;4240;p61"/>
            <p:cNvSpPr/>
            <p:nvPr/>
          </p:nvSpPr>
          <p:spPr>
            <a:xfrm>
              <a:off x="2964400" y="1401750"/>
              <a:ext cx="2184700" cy="2361325"/>
            </a:xfrm>
            <a:custGeom>
              <a:rect b="b" l="l" r="r" t="t"/>
              <a:pathLst>
                <a:path extrusionOk="0" h="94453" w="87388">
                  <a:moveTo>
                    <a:pt x="55885" y="1"/>
                  </a:moveTo>
                  <a:cubicBezTo>
                    <a:pt x="54801" y="1"/>
                    <a:pt x="53684" y="292"/>
                    <a:pt x="52614" y="907"/>
                  </a:cubicBezTo>
                  <a:cubicBezTo>
                    <a:pt x="48992" y="2990"/>
                    <a:pt x="46185" y="7246"/>
                    <a:pt x="45460" y="12589"/>
                  </a:cubicBezTo>
                  <a:lnTo>
                    <a:pt x="42019" y="41386"/>
                  </a:lnTo>
                  <a:cubicBezTo>
                    <a:pt x="41657" y="45733"/>
                    <a:pt x="38397" y="51076"/>
                    <a:pt x="34593" y="53249"/>
                  </a:cubicBezTo>
                  <a:lnTo>
                    <a:pt x="34503" y="53249"/>
                  </a:lnTo>
                  <a:cubicBezTo>
                    <a:pt x="33308" y="53960"/>
                    <a:pt x="32060" y="54296"/>
                    <a:pt x="30862" y="54296"/>
                  </a:cubicBezTo>
                  <a:cubicBezTo>
                    <a:pt x="28246" y="54296"/>
                    <a:pt x="25869" y="52694"/>
                    <a:pt x="24813" y="49899"/>
                  </a:cubicBezTo>
                  <a:lnTo>
                    <a:pt x="22006" y="42745"/>
                  </a:lnTo>
                  <a:cubicBezTo>
                    <a:pt x="20951" y="40015"/>
                    <a:pt x="18579" y="38475"/>
                    <a:pt x="15995" y="38475"/>
                  </a:cubicBezTo>
                  <a:cubicBezTo>
                    <a:pt x="14808" y="38475"/>
                    <a:pt x="13576" y="38800"/>
                    <a:pt x="12407" y="39485"/>
                  </a:cubicBezTo>
                  <a:lnTo>
                    <a:pt x="11501" y="40028"/>
                  </a:lnTo>
                  <a:cubicBezTo>
                    <a:pt x="7698" y="42201"/>
                    <a:pt x="4347" y="47544"/>
                    <a:pt x="3894" y="51891"/>
                  </a:cubicBezTo>
                  <a:lnTo>
                    <a:pt x="0" y="94453"/>
                  </a:lnTo>
                  <a:lnTo>
                    <a:pt x="87388" y="44012"/>
                  </a:lnTo>
                  <a:lnTo>
                    <a:pt x="83222" y="28708"/>
                  </a:lnTo>
                  <a:cubicBezTo>
                    <a:pt x="82427" y="25594"/>
                    <a:pt x="80227" y="23789"/>
                    <a:pt x="77791" y="23789"/>
                  </a:cubicBezTo>
                  <a:cubicBezTo>
                    <a:pt x="76897" y="23789"/>
                    <a:pt x="75971" y="24032"/>
                    <a:pt x="75072" y="24543"/>
                  </a:cubicBezTo>
                  <a:cubicBezTo>
                    <a:pt x="74148" y="25067"/>
                    <a:pt x="73183" y="25316"/>
                    <a:pt x="72237" y="25316"/>
                  </a:cubicBezTo>
                  <a:cubicBezTo>
                    <a:pt x="69753" y="25316"/>
                    <a:pt x="67403" y="23600"/>
                    <a:pt x="66288" y="20649"/>
                  </a:cubicBezTo>
                  <a:lnTo>
                    <a:pt x="61941" y="4529"/>
                  </a:lnTo>
                  <a:cubicBezTo>
                    <a:pt x="60857" y="1658"/>
                    <a:pt x="58468" y="1"/>
                    <a:pt x="55885" y="1"/>
                  </a:cubicBez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1" name="Google Shape;4241;p61"/>
            <p:cNvSpPr/>
            <p:nvPr/>
          </p:nvSpPr>
          <p:spPr>
            <a:xfrm>
              <a:off x="2982500" y="1755375"/>
              <a:ext cx="498100" cy="332575"/>
            </a:xfrm>
            <a:custGeom>
              <a:rect b="b" l="l" r="r" t="t"/>
              <a:pathLst>
                <a:path extrusionOk="0" h="13303" w="19924">
                  <a:moveTo>
                    <a:pt x="19113" y="0"/>
                  </a:moveTo>
                  <a:cubicBezTo>
                    <a:pt x="18826" y="0"/>
                    <a:pt x="18481" y="111"/>
                    <a:pt x="18112" y="346"/>
                  </a:cubicBezTo>
                  <a:lnTo>
                    <a:pt x="1812" y="9764"/>
                  </a:lnTo>
                  <a:cubicBezTo>
                    <a:pt x="816" y="10307"/>
                    <a:pt x="1" y="11484"/>
                    <a:pt x="1" y="12390"/>
                  </a:cubicBezTo>
                  <a:cubicBezTo>
                    <a:pt x="1" y="12982"/>
                    <a:pt x="349" y="13303"/>
                    <a:pt x="868" y="13303"/>
                  </a:cubicBezTo>
                  <a:cubicBezTo>
                    <a:pt x="1143" y="13303"/>
                    <a:pt x="1467" y="13212"/>
                    <a:pt x="1812" y="13024"/>
                  </a:cubicBezTo>
                  <a:lnTo>
                    <a:pt x="18112" y="3606"/>
                  </a:lnTo>
                  <a:cubicBezTo>
                    <a:pt x="19108" y="3062"/>
                    <a:pt x="19923" y="1795"/>
                    <a:pt x="19923" y="889"/>
                  </a:cubicBezTo>
                  <a:cubicBezTo>
                    <a:pt x="19923" y="319"/>
                    <a:pt x="19601" y="0"/>
                    <a:pt x="19113" y="0"/>
                  </a:cubicBezTo>
                  <a:close/>
                </a:path>
              </a:pathLst>
            </a:custGeom>
            <a:solidFill>
              <a:srgbClr val="3FE0C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2" name="Google Shape;4242;p61"/>
            <p:cNvSpPr/>
            <p:nvPr/>
          </p:nvSpPr>
          <p:spPr>
            <a:xfrm>
              <a:off x="2982500" y="1922300"/>
              <a:ext cx="498100" cy="332575"/>
            </a:xfrm>
            <a:custGeom>
              <a:rect b="b" l="l" r="r" t="t"/>
              <a:pathLst>
                <a:path extrusionOk="0" h="13303" w="19924">
                  <a:moveTo>
                    <a:pt x="19057" y="1"/>
                  </a:moveTo>
                  <a:cubicBezTo>
                    <a:pt x="18781" y="1"/>
                    <a:pt x="18458" y="91"/>
                    <a:pt x="18112" y="279"/>
                  </a:cubicBezTo>
                  <a:lnTo>
                    <a:pt x="1812" y="9697"/>
                  </a:lnTo>
                  <a:cubicBezTo>
                    <a:pt x="816" y="10241"/>
                    <a:pt x="1" y="11509"/>
                    <a:pt x="1" y="12414"/>
                  </a:cubicBezTo>
                  <a:cubicBezTo>
                    <a:pt x="1" y="12984"/>
                    <a:pt x="324" y="13303"/>
                    <a:pt x="811" y="13303"/>
                  </a:cubicBezTo>
                  <a:cubicBezTo>
                    <a:pt x="1099" y="13303"/>
                    <a:pt x="1443" y="13192"/>
                    <a:pt x="1812" y="12957"/>
                  </a:cubicBezTo>
                  <a:lnTo>
                    <a:pt x="18112" y="3630"/>
                  </a:lnTo>
                  <a:cubicBezTo>
                    <a:pt x="19108" y="2996"/>
                    <a:pt x="19923" y="1819"/>
                    <a:pt x="19923" y="913"/>
                  </a:cubicBezTo>
                  <a:cubicBezTo>
                    <a:pt x="19923" y="322"/>
                    <a:pt x="19576" y="1"/>
                    <a:pt x="19057" y="1"/>
                  </a:cubicBezTo>
                  <a:close/>
                </a:path>
              </a:pathLst>
            </a:custGeom>
            <a:solidFill>
              <a:srgbClr val="3FE0C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3" name="Google Shape;4243;p61"/>
            <p:cNvSpPr/>
            <p:nvPr/>
          </p:nvSpPr>
          <p:spPr>
            <a:xfrm>
              <a:off x="4141650" y="4450725"/>
              <a:ext cx="1544000" cy="880150"/>
            </a:xfrm>
            <a:custGeom>
              <a:rect b="b" l="l" r="r" t="t"/>
              <a:pathLst>
                <a:path extrusionOk="0" h="35206" w="61760">
                  <a:moveTo>
                    <a:pt x="30925" y="1"/>
                  </a:moveTo>
                  <a:cubicBezTo>
                    <a:pt x="29861" y="1"/>
                    <a:pt x="28797" y="250"/>
                    <a:pt x="27982" y="748"/>
                  </a:cubicBezTo>
                  <a:lnTo>
                    <a:pt x="1630" y="15871"/>
                  </a:lnTo>
                  <a:cubicBezTo>
                    <a:pt x="0" y="16867"/>
                    <a:pt x="0" y="18407"/>
                    <a:pt x="1630" y="19312"/>
                  </a:cubicBezTo>
                  <a:lnTo>
                    <a:pt x="27982" y="34526"/>
                  </a:lnTo>
                  <a:cubicBezTo>
                    <a:pt x="28797" y="34979"/>
                    <a:pt x="29861" y="35205"/>
                    <a:pt x="30925" y="35205"/>
                  </a:cubicBezTo>
                  <a:cubicBezTo>
                    <a:pt x="31989" y="35205"/>
                    <a:pt x="33053" y="34979"/>
                    <a:pt x="33868" y="34526"/>
                  </a:cubicBezTo>
                  <a:lnTo>
                    <a:pt x="60130" y="19312"/>
                  </a:lnTo>
                  <a:cubicBezTo>
                    <a:pt x="61760" y="18407"/>
                    <a:pt x="61760" y="16867"/>
                    <a:pt x="60130" y="15871"/>
                  </a:cubicBezTo>
                  <a:lnTo>
                    <a:pt x="33868" y="748"/>
                  </a:lnTo>
                  <a:cubicBezTo>
                    <a:pt x="33053" y="250"/>
                    <a:pt x="31989" y="1"/>
                    <a:pt x="30925" y="1"/>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4" name="Google Shape;4244;p61"/>
            <p:cNvSpPr/>
            <p:nvPr/>
          </p:nvSpPr>
          <p:spPr>
            <a:xfrm>
              <a:off x="4141650" y="3637425"/>
              <a:ext cx="1544000" cy="880125"/>
            </a:xfrm>
            <a:custGeom>
              <a:rect b="b" l="l" r="r" t="t"/>
              <a:pathLst>
                <a:path extrusionOk="0" h="35205" w="61760">
                  <a:moveTo>
                    <a:pt x="30925" y="0"/>
                  </a:moveTo>
                  <a:cubicBezTo>
                    <a:pt x="29861" y="0"/>
                    <a:pt x="28797" y="226"/>
                    <a:pt x="27982" y="679"/>
                  </a:cubicBezTo>
                  <a:lnTo>
                    <a:pt x="1630" y="15893"/>
                  </a:lnTo>
                  <a:cubicBezTo>
                    <a:pt x="0" y="16798"/>
                    <a:pt x="0" y="18338"/>
                    <a:pt x="1630" y="19244"/>
                  </a:cubicBezTo>
                  <a:lnTo>
                    <a:pt x="27982" y="34457"/>
                  </a:lnTo>
                  <a:cubicBezTo>
                    <a:pt x="28797" y="34955"/>
                    <a:pt x="29861" y="35204"/>
                    <a:pt x="30925" y="35204"/>
                  </a:cubicBezTo>
                  <a:cubicBezTo>
                    <a:pt x="31989" y="35204"/>
                    <a:pt x="33053" y="34955"/>
                    <a:pt x="33868" y="34457"/>
                  </a:cubicBezTo>
                  <a:lnTo>
                    <a:pt x="60130" y="19244"/>
                  </a:lnTo>
                  <a:cubicBezTo>
                    <a:pt x="61760" y="18338"/>
                    <a:pt x="61760" y="16798"/>
                    <a:pt x="60130" y="15893"/>
                  </a:cubicBezTo>
                  <a:lnTo>
                    <a:pt x="33868" y="679"/>
                  </a:lnTo>
                  <a:cubicBezTo>
                    <a:pt x="33053" y="226"/>
                    <a:pt x="31989" y="0"/>
                    <a:pt x="30925" y="0"/>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5" name="Google Shape;4245;p61"/>
            <p:cNvSpPr/>
            <p:nvPr/>
          </p:nvSpPr>
          <p:spPr>
            <a:xfrm>
              <a:off x="4141650" y="3636275"/>
              <a:ext cx="1544000" cy="880700"/>
            </a:xfrm>
            <a:custGeom>
              <a:rect b="b" l="l" r="r" t="t"/>
              <a:pathLst>
                <a:path extrusionOk="0" h="35228" w="61760">
                  <a:moveTo>
                    <a:pt x="30880" y="1178"/>
                  </a:moveTo>
                  <a:cubicBezTo>
                    <a:pt x="31786" y="1178"/>
                    <a:pt x="32691" y="1359"/>
                    <a:pt x="33235" y="1721"/>
                  </a:cubicBezTo>
                  <a:lnTo>
                    <a:pt x="59587" y="16935"/>
                  </a:lnTo>
                  <a:cubicBezTo>
                    <a:pt x="60039" y="17207"/>
                    <a:pt x="60220" y="17478"/>
                    <a:pt x="60220" y="17659"/>
                  </a:cubicBezTo>
                  <a:cubicBezTo>
                    <a:pt x="60220" y="17750"/>
                    <a:pt x="60039" y="18022"/>
                    <a:pt x="59587" y="18293"/>
                  </a:cubicBezTo>
                  <a:lnTo>
                    <a:pt x="33235" y="33507"/>
                  </a:lnTo>
                  <a:cubicBezTo>
                    <a:pt x="32691" y="33869"/>
                    <a:pt x="31786" y="34050"/>
                    <a:pt x="30880" y="34050"/>
                  </a:cubicBezTo>
                  <a:cubicBezTo>
                    <a:pt x="29974" y="34050"/>
                    <a:pt x="29159" y="33869"/>
                    <a:pt x="28526" y="33507"/>
                  </a:cubicBezTo>
                  <a:lnTo>
                    <a:pt x="2173" y="18293"/>
                  </a:lnTo>
                  <a:cubicBezTo>
                    <a:pt x="1721" y="18022"/>
                    <a:pt x="1540" y="17750"/>
                    <a:pt x="1540" y="17659"/>
                  </a:cubicBezTo>
                  <a:cubicBezTo>
                    <a:pt x="1540" y="17478"/>
                    <a:pt x="1721" y="17207"/>
                    <a:pt x="2173" y="16935"/>
                  </a:cubicBezTo>
                  <a:lnTo>
                    <a:pt x="28526" y="1721"/>
                  </a:lnTo>
                  <a:cubicBezTo>
                    <a:pt x="29159" y="1359"/>
                    <a:pt x="29974" y="1178"/>
                    <a:pt x="30880" y="1178"/>
                  </a:cubicBezTo>
                  <a:close/>
                  <a:moveTo>
                    <a:pt x="30880" y="1"/>
                  </a:moveTo>
                  <a:cubicBezTo>
                    <a:pt x="29793" y="1"/>
                    <a:pt x="28797" y="272"/>
                    <a:pt x="27982" y="725"/>
                  </a:cubicBezTo>
                  <a:lnTo>
                    <a:pt x="1630" y="15939"/>
                  </a:lnTo>
                  <a:cubicBezTo>
                    <a:pt x="0" y="16844"/>
                    <a:pt x="0" y="18384"/>
                    <a:pt x="1630" y="19290"/>
                  </a:cubicBezTo>
                  <a:lnTo>
                    <a:pt x="27982" y="34503"/>
                  </a:lnTo>
                  <a:cubicBezTo>
                    <a:pt x="28797" y="34956"/>
                    <a:pt x="29793" y="35228"/>
                    <a:pt x="30880" y="35228"/>
                  </a:cubicBezTo>
                  <a:cubicBezTo>
                    <a:pt x="31967" y="35228"/>
                    <a:pt x="33053" y="34956"/>
                    <a:pt x="33868" y="34503"/>
                  </a:cubicBezTo>
                  <a:lnTo>
                    <a:pt x="60130" y="19290"/>
                  </a:lnTo>
                  <a:cubicBezTo>
                    <a:pt x="61760" y="18384"/>
                    <a:pt x="61760" y="16844"/>
                    <a:pt x="60130" y="15939"/>
                  </a:cubicBezTo>
                  <a:lnTo>
                    <a:pt x="33868" y="725"/>
                  </a:lnTo>
                  <a:cubicBezTo>
                    <a:pt x="33053" y="272"/>
                    <a:pt x="31967" y="1"/>
                    <a:pt x="3088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6" name="Google Shape;4246;p61"/>
            <p:cNvSpPr/>
            <p:nvPr/>
          </p:nvSpPr>
          <p:spPr>
            <a:xfrm>
              <a:off x="4913650" y="4077750"/>
              <a:ext cx="762950" cy="1102550"/>
            </a:xfrm>
            <a:custGeom>
              <a:rect b="b" l="l" r="r" t="t"/>
              <a:pathLst>
                <a:path extrusionOk="0" h="44102" w="30518">
                  <a:moveTo>
                    <a:pt x="30518" y="0"/>
                  </a:moveTo>
                  <a:cubicBezTo>
                    <a:pt x="30518" y="725"/>
                    <a:pt x="29884" y="1268"/>
                    <a:pt x="29250" y="1631"/>
                  </a:cubicBezTo>
                  <a:lnTo>
                    <a:pt x="2988" y="16844"/>
                  </a:lnTo>
                  <a:cubicBezTo>
                    <a:pt x="2173" y="17297"/>
                    <a:pt x="1177" y="17569"/>
                    <a:pt x="0" y="17569"/>
                  </a:cubicBezTo>
                  <a:lnTo>
                    <a:pt x="0" y="44102"/>
                  </a:lnTo>
                  <a:cubicBezTo>
                    <a:pt x="1177" y="44102"/>
                    <a:pt x="2173" y="43830"/>
                    <a:pt x="2988" y="43378"/>
                  </a:cubicBezTo>
                  <a:lnTo>
                    <a:pt x="29250" y="28254"/>
                  </a:lnTo>
                  <a:cubicBezTo>
                    <a:pt x="29974" y="27711"/>
                    <a:pt x="30427" y="27258"/>
                    <a:pt x="30518" y="26534"/>
                  </a:cubicBezTo>
                  <a:lnTo>
                    <a:pt x="30518" y="0"/>
                  </a:ln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7" name="Google Shape;4247;p61"/>
            <p:cNvSpPr/>
            <p:nvPr/>
          </p:nvSpPr>
          <p:spPr>
            <a:xfrm>
              <a:off x="4152950" y="4077750"/>
              <a:ext cx="760725" cy="1102550"/>
            </a:xfrm>
            <a:custGeom>
              <a:rect b="b" l="l" r="r" t="t"/>
              <a:pathLst>
                <a:path extrusionOk="0" h="44102" w="30429">
                  <a:moveTo>
                    <a:pt x="1" y="0"/>
                  </a:moveTo>
                  <a:lnTo>
                    <a:pt x="1" y="26534"/>
                  </a:lnTo>
                  <a:cubicBezTo>
                    <a:pt x="1" y="27258"/>
                    <a:pt x="454" y="27711"/>
                    <a:pt x="1178" y="28254"/>
                  </a:cubicBezTo>
                  <a:lnTo>
                    <a:pt x="27530" y="43378"/>
                  </a:lnTo>
                  <a:cubicBezTo>
                    <a:pt x="28255" y="43830"/>
                    <a:pt x="29251" y="44102"/>
                    <a:pt x="30428" y="44102"/>
                  </a:cubicBezTo>
                  <a:lnTo>
                    <a:pt x="30428" y="17569"/>
                  </a:lnTo>
                  <a:cubicBezTo>
                    <a:pt x="29341" y="17569"/>
                    <a:pt x="28345" y="17297"/>
                    <a:pt x="27530" y="16844"/>
                  </a:cubicBezTo>
                  <a:lnTo>
                    <a:pt x="1178" y="1631"/>
                  </a:lnTo>
                  <a:cubicBezTo>
                    <a:pt x="544" y="1268"/>
                    <a:pt x="1" y="725"/>
                    <a:pt x="1" y="0"/>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8" name="Google Shape;4248;p61"/>
            <p:cNvSpPr/>
            <p:nvPr/>
          </p:nvSpPr>
          <p:spPr>
            <a:xfrm>
              <a:off x="4734800" y="2535325"/>
              <a:ext cx="307900" cy="235350"/>
            </a:xfrm>
            <a:custGeom>
              <a:rect b="b" l="l" r="r" t="t"/>
              <a:pathLst>
                <a:path extrusionOk="0" h="9414" w="12316">
                  <a:moveTo>
                    <a:pt x="6315" y="1"/>
                  </a:moveTo>
                  <a:cubicBezTo>
                    <a:pt x="5861" y="1"/>
                    <a:pt x="5414" y="38"/>
                    <a:pt x="4981" y="118"/>
                  </a:cubicBezTo>
                  <a:cubicBezTo>
                    <a:pt x="3441" y="481"/>
                    <a:pt x="2173" y="1386"/>
                    <a:pt x="1177" y="2563"/>
                  </a:cubicBezTo>
                  <a:cubicBezTo>
                    <a:pt x="724" y="3197"/>
                    <a:pt x="0" y="4918"/>
                    <a:pt x="362" y="7091"/>
                  </a:cubicBezTo>
                  <a:cubicBezTo>
                    <a:pt x="543" y="8178"/>
                    <a:pt x="1358" y="9265"/>
                    <a:pt x="2445" y="9355"/>
                  </a:cubicBezTo>
                  <a:cubicBezTo>
                    <a:pt x="2588" y="9396"/>
                    <a:pt x="2735" y="9414"/>
                    <a:pt x="2884" y="9414"/>
                  </a:cubicBezTo>
                  <a:cubicBezTo>
                    <a:pt x="3396" y="9414"/>
                    <a:pt x="3926" y="9203"/>
                    <a:pt x="4347" y="8993"/>
                  </a:cubicBezTo>
                  <a:cubicBezTo>
                    <a:pt x="4800" y="8721"/>
                    <a:pt x="5162" y="8269"/>
                    <a:pt x="5615" y="7906"/>
                  </a:cubicBezTo>
                  <a:cubicBezTo>
                    <a:pt x="6430" y="7272"/>
                    <a:pt x="7245" y="6639"/>
                    <a:pt x="7969" y="5914"/>
                  </a:cubicBezTo>
                  <a:cubicBezTo>
                    <a:pt x="9327" y="4737"/>
                    <a:pt x="10595" y="3560"/>
                    <a:pt x="11863" y="2382"/>
                  </a:cubicBezTo>
                  <a:cubicBezTo>
                    <a:pt x="11863" y="2382"/>
                    <a:pt x="12316" y="1930"/>
                    <a:pt x="12316" y="1930"/>
                  </a:cubicBezTo>
                  <a:cubicBezTo>
                    <a:pt x="10676" y="812"/>
                    <a:pt x="8424" y="1"/>
                    <a:pt x="6315" y="1"/>
                  </a:cubicBezTo>
                  <a:close/>
                </a:path>
              </a:pathLst>
            </a:custGeom>
            <a:solidFill>
              <a:srgbClr val="3A2C6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9" name="Google Shape;4249;p61"/>
            <p:cNvSpPr/>
            <p:nvPr/>
          </p:nvSpPr>
          <p:spPr>
            <a:xfrm>
              <a:off x="4376825" y="3531825"/>
              <a:ext cx="708900" cy="493075"/>
            </a:xfrm>
            <a:custGeom>
              <a:rect b="b" l="l" r="r" t="t"/>
              <a:pathLst>
                <a:path extrusionOk="0" h="19723" w="28356">
                  <a:moveTo>
                    <a:pt x="6085" y="1"/>
                  </a:moveTo>
                  <a:cubicBezTo>
                    <a:pt x="3256" y="1"/>
                    <a:pt x="0" y="2045"/>
                    <a:pt x="373" y="5628"/>
                  </a:cubicBezTo>
                  <a:lnTo>
                    <a:pt x="5263" y="8344"/>
                  </a:lnTo>
                  <a:lnTo>
                    <a:pt x="23646" y="19483"/>
                  </a:lnTo>
                  <a:cubicBezTo>
                    <a:pt x="23947" y="19647"/>
                    <a:pt x="24229" y="19723"/>
                    <a:pt x="24494" y="19723"/>
                  </a:cubicBezTo>
                  <a:cubicBezTo>
                    <a:pt x="27736" y="19723"/>
                    <a:pt x="28355" y="8344"/>
                    <a:pt x="28355" y="8344"/>
                  </a:cubicBezTo>
                  <a:cubicBezTo>
                    <a:pt x="28355" y="8344"/>
                    <a:pt x="10606" y="1281"/>
                    <a:pt x="7799" y="285"/>
                  </a:cubicBezTo>
                  <a:cubicBezTo>
                    <a:pt x="7273" y="94"/>
                    <a:pt x="6689" y="1"/>
                    <a:pt x="6085" y="1"/>
                  </a:cubicBezTo>
                  <a:close/>
                </a:path>
              </a:pathLst>
            </a:custGeom>
            <a:solidFill>
              <a:srgbClr val="F28F8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0" name="Google Shape;4250;p61"/>
            <p:cNvSpPr/>
            <p:nvPr/>
          </p:nvSpPr>
          <p:spPr>
            <a:xfrm>
              <a:off x="4082100" y="3690300"/>
              <a:ext cx="1189275" cy="521475"/>
            </a:xfrm>
            <a:custGeom>
              <a:rect b="b" l="l" r="r" t="t"/>
              <a:pathLst>
                <a:path extrusionOk="0" h="20859" w="47571">
                  <a:moveTo>
                    <a:pt x="6018" y="1"/>
                  </a:moveTo>
                  <a:cubicBezTo>
                    <a:pt x="3208" y="1"/>
                    <a:pt x="1" y="2045"/>
                    <a:pt x="299" y="5628"/>
                  </a:cubicBezTo>
                  <a:lnTo>
                    <a:pt x="8131" y="10127"/>
                  </a:lnTo>
                  <a:lnTo>
                    <a:pt x="8131" y="10127"/>
                  </a:lnTo>
                  <a:lnTo>
                    <a:pt x="23572" y="19483"/>
                  </a:lnTo>
                  <a:cubicBezTo>
                    <a:pt x="25358" y="20417"/>
                    <a:pt x="27327" y="20859"/>
                    <a:pt x="29419" y="20859"/>
                  </a:cubicBezTo>
                  <a:cubicBezTo>
                    <a:pt x="31995" y="20859"/>
                    <a:pt x="34761" y="20189"/>
                    <a:pt x="37609" y="18940"/>
                  </a:cubicBezTo>
                  <a:cubicBezTo>
                    <a:pt x="42861" y="16676"/>
                    <a:pt x="47570" y="13416"/>
                    <a:pt x="44853" y="6714"/>
                  </a:cubicBezTo>
                  <a:lnTo>
                    <a:pt x="44853" y="6714"/>
                  </a:lnTo>
                  <a:lnTo>
                    <a:pt x="28644" y="7711"/>
                  </a:lnTo>
                  <a:cubicBezTo>
                    <a:pt x="28644" y="7711"/>
                    <a:pt x="10532" y="1281"/>
                    <a:pt x="7725" y="285"/>
                  </a:cubicBezTo>
                  <a:cubicBezTo>
                    <a:pt x="7199" y="94"/>
                    <a:pt x="6618" y="1"/>
                    <a:pt x="6018"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1" name="Google Shape;4251;p61"/>
            <p:cNvSpPr/>
            <p:nvPr/>
          </p:nvSpPr>
          <p:spPr>
            <a:xfrm>
              <a:off x="4768750" y="2562750"/>
              <a:ext cx="418850" cy="616950"/>
            </a:xfrm>
            <a:custGeom>
              <a:rect b="b" l="l" r="r" t="t"/>
              <a:pathLst>
                <a:path extrusionOk="0" h="24678" w="16754">
                  <a:moveTo>
                    <a:pt x="7470" y="0"/>
                  </a:moveTo>
                  <a:cubicBezTo>
                    <a:pt x="3751" y="0"/>
                    <a:pt x="1151" y="2899"/>
                    <a:pt x="544" y="6628"/>
                  </a:cubicBezTo>
                  <a:cubicBezTo>
                    <a:pt x="181" y="8530"/>
                    <a:pt x="0" y="12424"/>
                    <a:pt x="1268" y="15412"/>
                  </a:cubicBezTo>
                  <a:cubicBezTo>
                    <a:pt x="1946" y="17023"/>
                    <a:pt x="2624" y="18237"/>
                    <a:pt x="3971" y="18237"/>
                  </a:cubicBezTo>
                  <a:cubicBezTo>
                    <a:pt x="4063" y="18237"/>
                    <a:pt x="4158" y="18231"/>
                    <a:pt x="4257" y="18220"/>
                  </a:cubicBezTo>
                  <a:cubicBezTo>
                    <a:pt x="4619" y="18220"/>
                    <a:pt x="5253" y="18038"/>
                    <a:pt x="5977" y="17857"/>
                  </a:cubicBezTo>
                  <a:cubicBezTo>
                    <a:pt x="6158" y="18401"/>
                    <a:pt x="6430" y="19306"/>
                    <a:pt x="6611" y="20302"/>
                  </a:cubicBezTo>
                  <a:cubicBezTo>
                    <a:pt x="6792" y="21027"/>
                    <a:pt x="6158" y="21208"/>
                    <a:pt x="4709" y="22204"/>
                  </a:cubicBezTo>
                  <a:cubicBezTo>
                    <a:pt x="3364" y="23129"/>
                    <a:pt x="6624" y="24678"/>
                    <a:pt x="9054" y="24678"/>
                  </a:cubicBezTo>
                  <a:cubicBezTo>
                    <a:pt x="9241" y="24678"/>
                    <a:pt x="9424" y="24669"/>
                    <a:pt x="9599" y="24649"/>
                  </a:cubicBezTo>
                  <a:cubicBezTo>
                    <a:pt x="12044" y="24287"/>
                    <a:pt x="14761" y="22657"/>
                    <a:pt x="15395" y="21117"/>
                  </a:cubicBezTo>
                  <a:cubicBezTo>
                    <a:pt x="16210" y="19216"/>
                    <a:pt x="16753" y="19035"/>
                    <a:pt x="15305" y="18944"/>
                  </a:cubicBezTo>
                  <a:cubicBezTo>
                    <a:pt x="14109" y="18944"/>
                    <a:pt x="13348" y="19002"/>
                    <a:pt x="12849" y="19002"/>
                  </a:cubicBezTo>
                  <a:cubicBezTo>
                    <a:pt x="12099" y="19002"/>
                    <a:pt x="11936" y="18872"/>
                    <a:pt x="11773" y="18220"/>
                  </a:cubicBezTo>
                  <a:cubicBezTo>
                    <a:pt x="11682" y="17857"/>
                    <a:pt x="11139" y="15141"/>
                    <a:pt x="11139" y="15141"/>
                  </a:cubicBezTo>
                  <a:cubicBezTo>
                    <a:pt x="11411" y="14869"/>
                    <a:pt x="11773" y="14054"/>
                    <a:pt x="11773" y="14054"/>
                  </a:cubicBezTo>
                  <a:cubicBezTo>
                    <a:pt x="13765" y="12696"/>
                    <a:pt x="15033" y="10613"/>
                    <a:pt x="15214" y="8168"/>
                  </a:cubicBezTo>
                  <a:cubicBezTo>
                    <a:pt x="15395" y="3912"/>
                    <a:pt x="12135" y="199"/>
                    <a:pt x="7969" y="18"/>
                  </a:cubicBezTo>
                  <a:cubicBezTo>
                    <a:pt x="7801" y="6"/>
                    <a:pt x="7634" y="0"/>
                    <a:pt x="7470"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2" name="Google Shape;4252;p61"/>
            <p:cNvSpPr/>
            <p:nvPr/>
          </p:nvSpPr>
          <p:spPr>
            <a:xfrm>
              <a:off x="4850250" y="2889175"/>
              <a:ext cx="337350" cy="280750"/>
            </a:xfrm>
            <a:custGeom>
              <a:rect b="b" l="l" r="r" t="t"/>
              <a:pathLst>
                <a:path extrusionOk="0" h="11230" w="13494">
                  <a:moveTo>
                    <a:pt x="2445" y="1"/>
                  </a:moveTo>
                  <a:cubicBezTo>
                    <a:pt x="2445" y="1178"/>
                    <a:pt x="2717" y="3261"/>
                    <a:pt x="1540" y="4166"/>
                  </a:cubicBezTo>
                  <a:cubicBezTo>
                    <a:pt x="906" y="4619"/>
                    <a:pt x="363" y="4891"/>
                    <a:pt x="0" y="5072"/>
                  </a:cubicBezTo>
                  <a:cubicBezTo>
                    <a:pt x="272" y="5163"/>
                    <a:pt x="634" y="5163"/>
                    <a:pt x="997" y="5163"/>
                  </a:cubicBezTo>
                  <a:cubicBezTo>
                    <a:pt x="1359" y="5163"/>
                    <a:pt x="1993" y="4981"/>
                    <a:pt x="2717" y="4800"/>
                  </a:cubicBezTo>
                  <a:cubicBezTo>
                    <a:pt x="2898" y="5344"/>
                    <a:pt x="3170" y="6249"/>
                    <a:pt x="3351" y="7245"/>
                  </a:cubicBezTo>
                  <a:cubicBezTo>
                    <a:pt x="3532" y="7879"/>
                    <a:pt x="2989" y="8151"/>
                    <a:pt x="1721" y="8966"/>
                  </a:cubicBezTo>
                  <a:lnTo>
                    <a:pt x="7698" y="11230"/>
                  </a:lnTo>
                  <a:lnTo>
                    <a:pt x="7788" y="11230"/>
                  </a:lnTo>
                  <a:lnTo>
                    <a:pt x="9147" y="10687"/>
                  </a:lnTo>
                  <a:cubicBezTo>
                    <a:pt x="10505" y="10053"/>
                    <a:pt x="11682" y="9057"/>
                    <a:pt x="12135" y="7970"/>
                  </a:cubicBezTo>
                  <a:cubicBezTo>
                    <a:pt x="12950" y="6159"/>
                    <a:pt x="13493" y="5978"/>
                    <a:pt x="12045" y="5887"/>
                  </a:cubicBezTo>
                  <a:cubicBezTo>
                    <a:pt x="10849" y="5887"/>
                    <a:pt x="10088" y="5945"/>
                    <a:pt x="9589" y="5945"/>
                  </a:cubicBezTo>
                  <a:cubicBezTo>
                    <a:pt x="8839" y="5945"/>
                    <a:pt x="8676" y="5815"/>
                    <a:pt x="8513" y="5163"/>
                  </a:cubicBezTo>
                  <a:cubicBezTo>
                    <a:pt x="8422" y="4891"/>
                    <a:pt x="8060" y="3170"/>
                    <a:pt x="7879" y="2446"/>
                  </a:cubicBezTo>
                  <a:lnTo>
                    <a:pt x="6611" y="2627"/>
                  </a:lnTo>
                  <a:lnTo>
                    <a:pt x="3623" y="1812"/>
                  </a:lnTo>
                  <a:lnTo>
                    <a:pt x="2898" y="1087"/>
                  </a:lnTo>
                  <a:lnTo>
                    <a:pt x="2445" y="1"/>
                  </a:lnTo>
                  <a:close/>
                </a:path>
              </a:pathLst>
            </a:custGeom>
            <a:solidFill>
              <a:srgbClr val="F28F8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3" name="Google Shape;4253;p61"/>
            <p:cNvSpPr/>
            <p:nvPr/>
          </p:nvSpPr>
          <p:spPr>
            <a:xfrm>
              <a:off x="4171075" y="3570625"/>
              <a:ext cx="1091225" cy="646825"/>
            </a:xfrm>
            <a:custGeom>
              <a:rect b="b" l="l" r="r" t="t"/>
              <a:pathLst>
                <a:path extrusionOk="0" h="25873" w="43649">
                  <a:moveTo>
                    <a:pt x="19380" y="1"/>
                  </a:moveTo>
                  <a:cubicBezTo>
                    <a:pt x="6430" y="997"/>
                    <a:pt x="0" y="10868"/>
                    <a:pt x="1630" y="13041"/>
                  </a:cubicBezTo>
                  <a:cubicBezTo>
                    <a:pt x="1630" y="13041"/>
                    <a:pt x="15938" y="22459"/>
                    <a:pt x="19742" y="24361"/>
                  </a:cubicBezTo>
                  <a:cubicBezTo>
                    <a:pt x="21536" y="25258"/>
                    <a:pt x="23593" y="25873"/>
                    <a:pt x="26063" y="25873"/>
                  </a:cubicBezTo>
                  <a:cubicBezTo>
                    <a:pt x="28829" y="25873"/>
                    <a:pt x="32115" y="25102"/>
                    <a:pt x="36133" y="23093"/>
                  </a:cubicBezTo>
                  <a:cubicBezTo>
                    <a:pt x="43649" y="19380"/>
                    <a:pt x="43377" y="14580"/>
                    <a:pt x="42109" y="10415"/>
                  </a:cubicBezTo>
                  <a:cubicBezTo>
                    <a:pt x="40751" y="6159"/>
                    <a:pt x="39755" y="4166"/>
                    <a:pt x="39574" y="1993"/>
                  </a:cubicBezTo>
                  <a:lnTo>
                    <a:pt x="28526" y="3623"/>
                  </a:lnTo>
                  <a:lnTo>
                    <a:pt x="19380" y="1"/>
                  </a:lnTo>
                  <a:close/>
                </a:path>
              </a:pathLst>
            </a:custGeom>
            <a:solidFill>
              <a:srgbClr val="7FA8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4" name="Google Shape;4254;p61"/>
            <p:cNvSpPr/>
            <p:nvPr/>
          </p:nvSpPr>
          <p:spPr>
            <a:xfrm>
              <a:off x="4664600" y="3036350"/>
              <a:ext cx="590925" cy="654575"/>
            </a:xfrm>
            <a:custGeom>
              <a:rect b="b" l="l" r="r" t="t"/>
              <a:pathLst>
                <a:path extrusionOk="0" h="26183" w="23637">
                  <a:moveTo>
                    <a:pt x="18791" y="0"/>
                  </a:moveTo>
                  <a:cubicBezTo>
                    <a:pt x="18044" y="0"/>
                    <a:pt x="17342" y="45"/>
                    <a:pt x="17025" y="91"/>
                  </a:cubicBezTo>
                  <a:cubicBezTo>
                    <a:pt x="17569" y="725"/>
                    <a:pt x="17659" y="1630"/>
                    <a:pt x="15486" y="2173"/>
                  </a:cubicBezTo>
                  <a:cubicBezTo>
                    <a:pt x="14784" y="2355"/>
                    <a:pt x="14139" y="2422"/>
                    <a:pt x="13566" y="2422"/>
                  </a:cubicBezTo>
                  <a:cubicBezTo>
                    <a:pt x="11847" y="2422"/>
                    <a:pt x="10777" y="1811"/>
                    <a:pt x="10777" y="1811"/>
                  </a:cubicBezTo>
                  <a:cubicBezTo>
                    <a:pt x="10777" y="1811"/>
                    <a:pt x="7970" y="2988"/>
                    <a:pt x="5978" y="4347"/>
                  </a:cubicBezTo>
                  <a:cubicBezTo>
                    <a:pt x="1178" y="7697"/>
                    <a:pt x="1" y="13493"/>
                    <a:pt x="4891" y="15485"/>
                  </a:cubicBezTo>
                  <a:cubicBezTo>
                    <a:pt x="5163" y="17659"/>
                    <a:pt x="5525" y="23183"/>
                    <a:pt x="5615" y="24451"/>
                  </a:cubicBezTo>
                  <a:cubicBezTo>
                    <a:pt x="7302" y="25650"/>
                    <a:pt x="9718" y="26182"/>
                    <a:pt x="12099" y="26182"/>
                  </a:cubicBezTo>
                  <a:cubicBezTo>
                    <a:pt x="15470" y="26182"/>
                    <a:pt x="18771" y="25115"/>
                    <a:pt x="19833" y="23364"/>
                  </a:cubicBezTo>
                  <a:cubicBezTo>
                    <a:pt x="19833" y="22277"/>
                    <a:pt x="20104" y="20557"/>
                    <a:pt x="20104" y="20285"/>
                  </a:cubicBezTo>
                  <a:cubicBezTo>
                    <a:pt x="22097" y="13131"/>
                    <a:pt x="23636" y="11139"/>
                    <a:pt x="23093" y="5705"/>
                  </a:cubicBezTo>
                  <a:cubicBezTo>
                    <a:pt x="22731" y="2626"/>
                    <a:pt x="22549" y="996"/>
                    <a:pt x="20829" y="181"/>
                  </a:cubicBezTo>
                  <a:cubicBezTo>
                    <a:pt x="20331" y="45"/>
                    <a:pt x="19538" y="0"/>
                    <a:pt x="18791" y="0"/>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5" name="Google Shape;4255;p61"/>
            <p:cNvSpPr/>
            <p:nvPr/>
          </p:nvSpPr>
          <p:spPr>
            <a:xfrm>
              <a:off x="4811750" y="2562775"/>
              <a:ext cx="341900" cy="395375"/>
            </a:xfrm>
            <a:custGeom>
              <a:rect b="b" l="l" r="r" t="t"/>
              <a:pathLst>
                <a:path extrusionOk="0" h="15815" w="13676">
                  <a:moveTo>
                    <a:pt x="5753" y="0"/>
                  </a:moveTo>
                  <a:cubicBezTo>
                    <a:pt x="3186" y="0"/>
                    <a:pt x="1193" y="1318"/>
                    <a:pt x="1" y="3277"/>
                  </a:cubicBezTo>
                  <a:cubicBezTo>
                    <a:pt x="1" y="3277"/>
                    <a:pt x="273" y="3911"/>
                    <a:pt x="725" y="4273"/>
                  </a:cubicBezTo>
                  <a:cubicBezTo>
                    <a:pt x="725" y="4273"/>
                    <a:pt x="454" y="5269"/>
                    <a:pt x="1088" y="5903"/>
                  </a:cubicBezTo>
                  <a:cubicBezTo>
                    <a:pt x="1631" y="6446"/>
                    <a:pt x="1722" y="7080"/>
                    <a:pt x="1722" y="7804"/>
                  </a:cubicBezTo>
                  <a:cubicBezTo>
                    <a:pt x="1631" y="8529"/>
                    <a:pt x="1540" y="9435"/>
                    <a:pt x="1722" y="10159"/>
                  </a:cubicBezTo>
                  <a:cubicBezTo>
                    <a:pt x="1812" y="11336"/>
                    <a:pt x="2899" y="11789"/>
                    <a:pt x="2899" y="11789"/>
                  </a:cubicBezTo>
                  <a:cubicBezTo>
                    <a:pt x="2899" y="11789"/>
                    <a:pt x="2989" y="9797"/>
                    <a:pt x="3533" y="8982"/>
                  </a:cubicBezTo>
                  <a:cubicBezTo>
                    <a:pt x="3887" y="8494"/>
                    <a:pt x="4306" y="8246"/>
                    <a:pt x="4748" y="8246"/>
                  </a:cubicBezTo>
                  <a:cubicBezTo>
                    <a:pt x="5210" y="8246"/>
                    <a:pt x="5696" y="8517"/>
                    <a:pt x="6159" y="9072"/>
                  </a:cubicBezTo>
                  <a:cubicBezTo>
                    <a:pt x="6702" y="9797"/>
                    <a:pt x="6702" y="11608"/>
                    <a:pt x="6068" y="12513"/>
                  </a:cubicBezTo>
                  <a:cubicBezTo>
                    <a:pt x="5574" y="13131"/>
                    <a:pt x="5099" y="13299"/>
                    <a:pt x="4728" y="13299"/>
                  </a:cubicBezTo>
                  <a:cubicBezTo>
                    <a:pt x="4282" y="13299"/>
                    <a:pt x="3986" y="13057"/>
                    <a:pt x="3985" y="13057"/>
                  </a:cubicBezTo>
                  <a:lnTo>
                    <a:pt x="3985" y="13057"/>
                  </a:lnTo>
                  <a:cubicBezTo>
                    <a:pt x="4348" y="13962"/>
                    <a:pt x="4076" y="15321"/>
                    <a:pt x="5797" y="15683"/>
                  </a:cubicBezTo>
                  <a:cubicBezTo>
                    <a:pt x="6212" y="15775"/>
                    <a:pt x="6621" y="15815"/>
                    <a:pt x="7015" y="15815"/>
                  </a:cubicBezTo>
                  <a:cubicBezTo>
                    <a:pt x="8170" y="15815"/>
                    <a:pt x="9197" y="15477"/>
                    <a:pt x="9872" y="15140"/>
                  </a:cubicBezTo>
                  <a:cubicBezTo>
                    <a:pt x="10324" y="14868"/>
                    <a:pt x="10958" y="14234"/>
                    <a:pt x="10958" y="14234"/>
                  </a:cubicBezTo>
                  <a:cubicBezTo>
                    <a:pt x="12769" y="12423"/>
                    <a:pt x="13313" y="10612"/>
                    <a:pt x="13494" y="8167"/>
                  </a:cubicBezTo>
                  <a:cubicBezTo>
                    <a:pt x="13675" y="3911"/>
                    <a:pt x="10415" y="288"/>
                    <a:pt x="6249" y="17"/>
                  </a:cubicBezTo>
                  <a:cubicBezTo>
                    <a:pt x="6082" y="6"/>
                    <a:pt x="5916" y="0"/>
                    <a:pt x="5753" y="0"/>
                  </a:cubicBezTo>
                  <a:close/>
                </a:path>
              </a:pathLst>
            </a:custGeom>
            <a:solidFill>
              <a:srgbClr val="3A2C6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6" name="Google Shape;4256;p61"/>
            <p:cNvSpPr/>
            <p:nvPr/>
          </p:nvSpPr>
          <p:spPr>
            <a:xfrm>
              <a:off x="4884200" y="2600100"/>
              <a:ext cx="321500" cy="459075"/>
            </a:xfrm>
            <a:custGeom>
              <a:rect b="b" l="l" r="r" t="t"/>
              <a:pathLst>
                <a:path extrusionOk="0" h="18363" w="12860">
                  <a:moveTo>
                    <a:pt x="7993" y="1"/>
                  </a:moveTo>
                  <a:cubicBezTo>
                    <a:pt x="7836" y="1"/>
                    <a:pt x="7677" y="21"/>
                    <a:pt x="7517" y="63"/>
                  </a:cubicBezTo>
                  <a:cubicBezTo>
                    <a:pt x="7517" y="63"/>
                    <a:pt x="8241" y="3233"/>
                    <a:pt x="8423" y="6221"/>
                  </a:cubicBezTo>
                  <a:cubicBezTo>
                    <a:pt x="8604" y="9119"/>
                    <a:pt x="7698" y="11383"/>
                    <a:pt x="5072" y="12107"/>
                  </a:cubicBezTo>
                  <a:cubicBezTo>
                    <a:pt x="4488" y="12268"/>
                    <a:pt x="3967" y="12331"/>
                    <a:pt x="3510" y="12331"/>
                  </a:cubicBezTo>
                  <a:cubicBezTo>
                    <a:pt x="1909" y="12331"/>
                    <a:pt x="1088" y="11564"/>
                    <a:pt x="1087" y="11564"/>
                  </a:cubicBezTo>
                  <a:lnTo>
                    <a:pt x="1087" y="11564"/>
                  </a:lnTo>
                  <a:cubicBezTo>
                    <a:pt x="1359" y="16997"/>
                    <a:pt x="1" y="17722"/>
                    <a:pt x="1" y="17722"/>
                  </a:cubicBezTo>
                  <a:cubicBezTo>
                    <a:pt x="1228" y="18176"/>
                    <a:pt x="2489" y="18363"/>
                    <a:pt x="3711" y="18363"/>
                  </a:cubicBezTo>
                  <a:cubicBezTo>
                    <a:pt x="7356" y="18363"/>
                    <a:pt x="10642" y="16701"/>
                    <a:pt x="11592" y="15548"/>
                  </a:cubicBezTo>
                  <a:cubicBezTo>
                    <a:pt x="12860" y="13918"/>
                    <a:pt x="12860" y="11111"/>
                    <a:pt x="12135" y="6855"/>
                  </a:cubicBezTo>
                  <a:cubicBezTo>
                    <a:pt x="11467" y="2926"/>
                    <a:pt x="9872" y="1"/>
                    <a:pt x="7993" y="1"/>
                  </a:cubicBezTo>
                  <a:close/>
                </a:path>
              </a:pathLst>
            </a:custGeom>
            <a:solidFill>
              <a:srgbClr val="3A2C6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7" name="Google Shape;4257;p61"/>
            <p:cNvSpPr/>
            <p:nvPr/>
          </p:nvSpPr>
          <p:spPr>
            <a:xfrm>
              <a:off x="3912975" y="3091700"/>
              <a:ext cx="1018800" cy="454225"/>
            </a:xfrm>
            <a:custGeom>
              <a:rect b="b" l="l" r="r" t="t"/>
              <a:pathLst>
                <a:path extrusionOk="0" h="18169" w="40752">
                  <a:moveTo>
                    <a:pt x="3419" y="0"/>
                  </a:moveTo>
                  <a:cubicBezTo>
                    <a:pt x="3163" y="0"/>
                    <a:pt x="2952" y="236"/>
                    <a:pt x="2899" y="503"/>
                  </a:cubicBezTo>
                  <a:cubicBezTo>
                    <a:pt x="2899" y="865"/>
                    <a:pt x="2899" y="1499"/>
                    <a:pt x="3351" y="2676"/>
                  </a:cubicBezTo>
                  <a:cubicBezTo>
                    <a:pt x="3895" y="3853"/>
                    <a:pt x="4800" y="5031"/>
                    <a:pt x="4800" y="5031"/>
                  </a:cubicBezTo>
                  <a:cubicBezTo>
                    <a:pt x="4800" y="5031"/>
                    <a:pt x="4076" y="4487"/>
                    <a:pt x="3261" y="3491"/>
                  </a:cubicBezTo>
                  <a:cubicBezTo>
                    <a:pt x="2355" y="2404"/>
                    <a:pt x="2174" y="1861"/>
                    <a:pt x="1721" y="1318"/>
                  </a:cubicBezTo>
                  <a:cubicBezTo>
                    <a:pt x="1613" y="1209"/>
                    <a:pt x="1500" y="1162"/>
                    <a:pt x="1393" y="1162"/>
                  </a:cubicBezTo>
                  <a:cubicBezTo>
                    <a:pt x="961" y="1162"/>
                    <a:pt x="599" y="1915"/>
                    <a:pt x="816" y="2495"/>
                  </a:cubicBezTo>
                  <a:cubicBezTo>
                    <a:pt x="1088" y="3129"/>
                    <a:pt x="1540" y="3944"/>
                    <a:pt x="2084" y="4668"/>
                  </a:cubicBezTo>
                  <a:cubicBezTo>
                    <a:pt x="2627" y="5483"/>
                    <a:pt x="3714" y="6570"/>
                    <a:pt x="3714" y="6570"/>
                  </a:cubicBezTo>
                  <a:cubicBezTo>
                    <a:pt x="2446" y="5755"/>
                    <a:pt x="1721" y="4759"/>
                    <a:pt x="1269" y="4216"/>
                  </a:cubicBezTo>
                  <a:cubicBezTo>
                    <a:pt x="997" y="3890"/>
                    <a:pt x="758" y="3727"/>
                    <a:pt x="551" y="3727"/>
                  </a:cubicBezTo>
                  <a:cubicBezTo>
                    <a:pt x="414" y="3727"/>
                    <a:pt x="291" y="3799"/>
                    <a:pt x="182" y="3944"/>
                  </a:cubicBezTo>
                  <a:cubicBezTo>
                    <a:pt x="1" y="4216"/>
                    <a:pt x="91" y="4850"/>
                    <a:pt x="997" y="6117"/>
                  </a:cubicBezTo>
                  <a:cubicBezTo>
                    <a:pt x="1812" y="7476"/>
                    <a:pt x="3533" y="8834"/>
                    <a:pt x="5253" y="9649"/>
                  </a:cubicBezTo>
                  <a:cubicBezTo>
                    <a:pt x="6883" y="10464"/>
                    <a:pt x="7608" y="10645"/>
                    <a:pt x="8423" y="11189"/>
                  </a:cubicBezTo>
                  <a:cubicBezTo>
                    <a:pt x="11411" y="13181"/>
                    <a:pt x="13856" y="14811"/>
                    <a:pt x="17207" y="16441"/>
                  </a:cubicBezTo>
                  <a:cubicBezTo>
                    <a:pt x="19097" y="17386"/>
                    <a:pt x="21966" y="18168"/>
                    <a:pt x="24344" y="18168"/>
                  </a:cubicBezTo>
                  <a:cubicBezTo>
                    <a:pt x="24472" y="18168"/>
                    <a:pt x="24598" y="18166"/>
                    <a:pt x="24723" y="18161"/>
                  </a:cubicBezTo>
                  <a:cubicBezTo>
                    <a:pt x="28617" y="18161"/>
                    <a:pt x="33326" y="15354"/>
                    <a:pt x="36133" y="12819"/>
                  </a:cubicBezTo>
                  <a:cubicBezTo>
                    <a:pt x="39755" y="9559"/>
                    <a:pt x="40751" y="6298"/>
                    <a:pt x="40570" y="5121"/>
                  </a:cubicBezTo>
                  <a:cubicBezTo>
                    <a:pt x="40348" y="4175"/>
                    <a:pt x="39510" y="3503"/>
                    <a:pt x="38414" y="3503"/>
                  </a:cubicBezTo>
                  <a:cubicBezTo>
                    <a:pt x="37726" y="3503"/>
                    <a:pt x="36936" y="3768"/>
                    <a:pt x="36133" y="4397"/>
                  </a:cubicBezTo>
                  <a:cubicBezTo>
                    <a:pt x="33235" y="6661"/>
                    <a:pt x="30609" y="10645"/>
                    <a:pt x="25991" y="12275"/>
                  </a:cubicBezTo>
                  <a:cubicBezTo>
                    <a:pt x="25184" y="12556"/>
                    <a:pt x="24268" y="12728"/>
                    <a:pt x="23244" y="12728"/>
                  </a:cubicBezTo>
                  <a:cubicBezTo>
                    <a:pt x="21624" y="12728"/>
                    <a:pt x="19732" y="12298"/>
                    <a:pt x="17569" y="11189"/>
                  </a:cubicBezTo>
                  <a:cubicBezTo>
                    <a:pt x="14037" y="9287"/>
                    <a:pt x="11683" y="7838"/>
                    <a:pt x="10777" y="6932"/>
                  </a:cubicBezTo>
                  <a:cubicBezTo>
                    <a:pt x="10053" y="6027"/>
                    <a:pt x="9872" y="5574"/>
                    <a:pt x="9419" y="4397"/>
                  </a:cubicBezTo>
                  <a:cubicBezTo>
                    <a:pt x="8966" y="3129"/>
                    <a:pt x="8332" y="2404"/>
                    <a:pt x="7970" y="1499"/>
                  </a:cubicBezTo>
                  <a:cubicBezTo>
                    <a:pt x="7695" y="811"/>
                    <a:pt x="7681" y="646"/>
                    <a:pt x="7452" y="646"/>
                  </a:cubicBezTo>
                  <a:cubicBezTo>
                    <a:pt x="7379" y="646"/>
                    <a:pt x="7285" y="662"/>
                    <a:pt x="7155" y="684"/>
                  </a:cubicBezTo>
                  <a:cubicBezTo>
                    <a:pt x="6612" y="774"/>
                    <a:pt x="6249" y="1861"/>
                    <a:pt x="6521" y="2767"/>
                  </a:cubicBezTo>
                  <a:cubicBezTo>
                    <a:pt x="6793" y="3672"/>
                    <a:pt x="7245" y="4216"/>
                    <a:pt x="7245" y="4397"/>
                  </a:cubicBezTo>
                  <a:cubicBezTo>
                    <a:pt x="7245" y="4445"/>
                    <a:pt x="7226" y="4467"/>
                    <a:pt x="7188" y="4467"/>
                  </a:cubicBezTo>
                  <a:cubicBezTo>
                    <a:pt x="7015" y="4467"/>
                    <a:pt x="6467" y="3981"/>
                    <a:pt x="5796" y="3310"/>
                  </a:cubicBezTo>
                  <a:cubicBezTo>
                    <a:pt x="4710" y="2133"/>
                    <a:pt x="4438" y="1046"/>
                    <a:pt x="3985" y="412"/>
                  </a:cubicBezTo>
                  <a:cubicBezTo>
                    <a:pt x="3799" y="115"/>
                    <a:pt x="3598" y="0"/>
                    <a:pt x="3419"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258" name="Google Shape;4258;p61"/>
          <p:cNvSpPr txBox="1"/>
          <p:nvPr>
            <p:ph idx="1" type="body"/>
          </p:nvPr>
        </p:nvSpPr>
        <p:spPr>
          <a:xfrm>
            <a:off x="423925" y="480425"/>
            <a:ext cx="4183500" cy="35322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a:solidFill>
                  <a:srgbClr val="000000"/>
                </a:solidFill>
                <a:latin typeface="Arial"/>
                <a:ea typeface="Arial"/>
                <a:cs typeface="Arial"/>
                <a:sym typeface="Arial"/>
              </a:rPr>
              <a:t>DATA MARTS</a:t>
            </a:r>
            <a:endParaRPr b="1">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a:solidFill>
                  <a:srgbClr val="000000"/>
                </a:solidFill>
                <a:latin typeface="Arial"/>
                <a:ea typeface="Arial"/>
                <a:cs typeface="Arial"/>
                <a:sym typeface="Arial"/>
              </a:rPr>
              <a:t>A </a:t>
            </a:r>
            <a:r>
              <a:rPr b="1" lang="en">
                <a:solidFill>
                  <a:srgbClr val="000000"/>
                </a:solidFill>
                <a:latin typeface="Arial"/>
                <a:ea typeface="Arial"/>
                <a:cs typeface="Arial"/>
                <a:sym typeface="Arial"/>
              </a:rPr>
              <a:t>data mart</a:t>
            </a:r>
            <a:r>
              <a:rPr lang="en">
                <a:solidFill>
                  <a:srgbClr val="000000"/>
                </a:solidFill>
                <a:latin typeface="Arial"/>
                <a:ea typeface="Arial"/>
                <a:cs typeface="Arial"/>
                <a:sym typeface="Arial"/>
              </a:rPr>
              <a:t> is a scaled-down version of a data warehouse. It is more focused, less complex, and holds a subset of the entire data, often in summary form. It is usually designed for a smaller number of users. They provide fast, specialized access and applications. They are sometimes call departmental data warehouses. </a:t>
            </a:r>
            <a:endParaRPr>
              <a:solidFill>
                <a:srgbClr val="000000"/>
              </a:solidFill>
              <a:latin typeface="Arial"/>
              <a:ea typeface="Arial"/>
              <a:cs typeface="Arial"/>
              <a:sym typeface="Arial"/>
            </a:endParaRPr>
          </a:p>
          <a:p>
            <a:pPr indent="0" lvl="0" marL="0" rtl="0" algn="l">
              <a:spcBef>
                <a:spcPts val="1200"/>
              </a:spcBef>
              <a:spcAft>
                <a:spcPts val="1600"/>
              </a:spcAft>
              <a:buClr>
                <a:schemeClr val="dk1"/>
              </a:buClr>
              <a:buSzPts val="1100"/>
              <a:buFont typeface="Arial"/>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4262" name="Shape 4262"/>
        <p:cNvGrpSpPr/>
        <p:nvPr/>
      </p:nvGrpSpPr>
      <p:grpSpPr>
        <a:xfrm>
          <a:off x="0" y="0"/>
          <a:ext cx="0" cy="0"/>
          <a:chOff x="0" y="0"/>
          <a:chExt cx="0" cy="0"/>
        </a:xfrm>
      </p:grpSpPr>
      <p:sp>
        <p:nvSpPr>
          <p:cNvPr id="4263" name="Google Shape;4263;p62"/>
          <p:cNvSpPr txBox="1"/>
          <p:nvPr>
            <p:ph type="title"/>
          </p:nvPr>
        </p:nvSpPr>
        <p:spPr>
          <a:xfrm>
            <a:off x="1100100" y="636600"/>
            <a:ext cx="3693000" cy="9453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Data Mining</a:t>
            </a:r>
            <a:endParaRPr/>
          </a:p>
        </p:txBody>
      </p:sp>
      <p:grpSp>
        <p:nvGrpSpPr>
          <p:cNvPr id="4264" name="Google Shape;4264;p62"/>
          <p:cNvGrpSpPr/>
          <p:nvPr/>
        </p:nvGrpSpPr>
        <p:grpSpPr>
          <a:xfrm>
            <a:off x="5555066" y="893561"/>
            <a:ext cx="1894859" cy="3518978"/>
            <a:chOff x="5360443" y="847773"/>
            <a:chExt cx="1843069" cy="3447951"/>
          </a:xfrm>
        </p:grpSpPr>
        <p:sp>
          <p:nvSpPr>
            <p:cNvPr id="4265" name="Google Shape;4265;p62"/>
            <p:cNvSpPr/>
            <p:nvPr/>
          </p:nvSpPr>
          <p:spPr>
            <a:xfrm>
              <a:off x="5360443" y="847773"/>
              <a:ext cx="1843069" cy="3447951"/>
            </a:xfrm>
            <a:custGeom>
              <a:rect b="b" l="l" r="r" t="t"/>
              <a:pathLst>
                <a:path extrusionOk="0" h="29670" w="14020">
                  <a:moveTo>
                    <a:pt x="8161" y="2281"/>
                  </a:moveTo>
                  <a:cubicBezTo>
                    <a:pt x="8328" y="2281"/>
                    <a:pt x="8474" y="2427"/>
                    <a:pt x="8474" y="2595"/>
                  </a:cubicBezTo>
                  <a:lnTo>
                    <a:pt x="8474" y="2616"/>
                  </a:lnTo>
                  <a:cubicBezTo>
                    <a:pt x="8474" y="2804"/>
                    <a:pt x="8328" y="2929"/>
                    <a:pt x="8161" y="2929"/>
                  </a:cubicBezTo>
                  <a:lnTo>
                    <a:pt x="6026" y="2929"/>
                  </a:lnTo>
                  <a:cubicBezTo>
                    <a:pt x="5838" y="2929"/>
                    <a:pt x="5692" y="2804"/>
                    <a:pt x="5692" y="2616"/>
                  </a:cubicBezTo>
                  <a:lnTo>
                    <a:pt x="5692" y="2595"/>
                  </a:lnTo>
                  <a:cubicBezTo>
                    <a:pt x="5692" y="2427"/>
                    <a:pt x="5838" y="2281"/>
                    <a:pt x="6026" y="2281"/>
                  </a:cubicBezTo>
                  <a:close/>
                  <a:moveTo>
                    <a:pt x="13036" y="4248"/>
                  </a:moveTo>
                  <a:lnTo>
                    <a:pt x="13036" y="25422"/>
                  </a:lnTo>
                  <a:lnTo>
                    <a:pt x="1151" y="25422"/>
                  </a:lnTo>
                  <a:lnTo>
                    <a:pt x="1151" y="4248"/>
                  </a:lnTo>
                  <a:close/>
                  <a:moveTo>
                    <a:pt x="1988" y="0"/>
                  </a:moveTo>
                  <a:cubicBezTo>
                    <a:pt x="900" y="0"/>
                    <a:pt x="0" y="900"/>
                    <a:pt x="0" y="2009"/>
                  </a:cubicBezTo>
                  <a:lnTo>
                    <a:pt x="0" y="27661"/>
                  </a:lnTo>
                  <a:cubicBezTo>
                    <a:pt x="0" y="28770"/>
                    <a:pt x="900" y="29670"/>
                    <a:pt x="1988" y="29670"/>
                  </a:cubicBezTo>
                  <a:lnTo>
                    <a:pt x="12010" y="29670"/>
                  </a:lnTo>
                  <a:cubicBezTo>
                    <a:pt x="13119" y="29670"/>
                    <a:pt x="14019" y="28770"/>
                    <a:pt x="14019" y="27661"/>
                  </a:cubicBezTo>
                  <a:lnTo>
                    <a:pt x="14019" y="2009"/>
                  </a:lnTo>
                  <a:cubicBezTo>
                    <a:pt x="14019" y="900"/>
                    <a:pt x="13119" y="0"/>
                    <a:pt x="1201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6" name="Google Shape;4266;p62"/>
            <p:cNvSpPr/>
            <p:nvPr/>
          </p:nvSpPr>
          <p:spPr>
            <a:xfrm>
              <a:off x="6147853" y="3905889"/>
              <a:ext cx="246900" cy="246900"/>
            </a:xfrm>
            <a:prstGeom prst="ellips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267" name="Google Shape;4267;p62"/>
          <p:cNvSpPr txBox="1"/>
          <p:nvPr>
            <p:ph idx="1" type="subTitle"/>
          </p:nvPr>
        </p:nvSpPr>
        <p:spPr>
          <a:xfrm>
            <a:off x="1100100" y="1485425"/>
            <a:ext cx="3693000" cy="32025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Clr>
                <a:schemeClr val="dk1"/>
              </a:buClr>
              <a:buSzPts val="1100"/>
              <a:buFont typeface="Arial"/>
              <a:buNone/>
            </a:pPr>
            <a:r>
              <a:rPr b="1" lang="en" sz="2100">
                <a:solidFill>
                  <a:srgbClr val="000000"/>
                </a:solidFill>
                <a:latin typeface="Arial"/>
                <a:ea typeface="Arial"/>
                <a:cs typeface="Arial"/>
                <a:sym typeface="Arial"/>
              </a:rPr>
              <a:t>Data mining</a:t>
            </a:r>
            <a:r>
              <a:rPr lang="en" sz="2100">
                <a:solidFill>
                  <a:srgbClr val="000000"/>
                </a:solidFill>
                <a:latin typeface="Arial"/>
                <a:ea typeface="Arial"/>
                <a:cs typeface="Arial"/>
                <a:sym typeface="Arial"/>
              </a:rPr>
              <a:t> is the computer-based exploration and analysis of large quantities of data in order to discover meaningful patterns and rules for the purpose of improving marketing, sales, and customer support operations. </a:t>
            </a:r>
            <a:endParaRPr sz="21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71" name="Shape 4271"/>
        <p:cNvGrpSpPr/>
        <p:nvPr/>
      </p:nvGrpSpPr>
      <p:grpSpPr>
        <a:xfrm>
          <a:off x="0" y="0"/>
          <a:ext cx="0" cy="0"/>
          <a:chOff x="0" y="0"/>
          <a:chExt cx="0" cy="0"/>
        </a:xfrm>
      </p:grpSpPr>
      <p:grpSp>
        <p:nvGrpSpPr>
          <p:cNvPr id="4272" name="Google Shape;4272;p63"/>
          <p:cNvGrpSpPr/>
          <p:nvPr/>
        </p:nvGrpSpPr>
        <p:grpSpPr>
          <a:xfrm>
            <a:off x="720010" y="445957"/>
            <a:ext cx="3101276" cy="3282269"/>
            <a:chOff x="1398150" y="395175"/>
            <a:chExt cx="4605400" cy="4874175"/>
          </a:xfrm>
        </p:grpSpPr>
        <p:sp>
          <p:nvSpPr>
            <p:cNvPr id="4273" name="Google Shape;4273;p63"/>
            <p:cNvSpPr/>
            <p:nvPr/>
          </p:nvSpPr>
          <p:spPr>
            <a:xfrm>
              <a:off x="1398150" y="2619525"/>
              <a:ext cx="4605400" cy="2649825"/>
            </a:xfrm>
            <a:custGeom>
              <a:rect b="b" l="l" r="r" t="t"/>
              <a:pathLst>
                <a:path extrusionOk="0" h="105993" w="184216">
                  <a:moveTo>
                    <a:pt x="91822" y="1"/>
                  </a:moveTo>
                  <a:cubicBezTo>
                    <a:pt x="90140" y="1"/>
                    <a:pt x="88458" y="358"/>
                    <a:pt x="87170" y="1074"/>
                  </a:cubicBezTo>
                  <a:lnTo>
                    <a:pt x="2004" y="50313"/>
                  </a:lnTo>
                  <a:cubicBezTo>
                    <a:pt x="1575" y="50456"/>
                    <a:pt x="1289" y="50742"/>
                    <a:pt x="1003" y="51028"/>
                  </a:cubicBezTo>
                  <a:cubicBezTo>
                    <a:pt x="430" y="51601"/>
                    <a:pt x="1" y="52316"/>
                    <a:pt x="1" y="53032"/>
                  </a:cubicBezTo>
                  <a:cubicBezTo>
                    <a:pt x="1" y="54034"/>
                    <a:pt x="716" y="54893"/>
                    <a:pt x="2004" y="55609"/>
                  </a:cubicBezTo>
                  <a:lnTo>
                    <a:pt x="87170" y="104847"/>
                  </a:lnTo>
                  <a:cubicBezTo>
                    <a:pt x="88458" y="105563"/>
                    <a:pt x="90176" y="105992"/>
                    <a:pt x="91750" y="105992"/>
                  </a:cubicBezTo>
                  <a:cubicBezTo>
                    <a:pt x="93468" y="105992"/>
                    <a:pt x="95185" y="105563"/>
                    <a:pt x="96474" y="104847"/>
                  </a:cubicBezTo>
                  <a:lnTo>
                    <a:pt x="181639" y="55609"/>
                  </a:lnTo>
                  <a:cubicBezTo>
                    <a:pt x="184215" y="54177"/>
                    <a:pt x="184215" y="51744"/>
                    <a:pt x="181639" y="50313"/>
                  </a:cubicBezTo>
                  <a:lnTo>
                    <a:pt x="96474" y="1074"/>
                  </a:lnTo>
                  <a:cubicBezTo>
                    <a:pt x="95185" y="358"/>
                    <a:pt x="93503" y="1"/>
                    <a:pt x="91822" y="1"/>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4" name="Google Shape;4274;p63"/>
            <p:cNvSpPr/>
            <p:nvPr/>
          </p:nvSpPr>
          <p:spPr>
            <a:xfrm>
              <a:off x="1398150" y="2369050"/>
              <a:ext cx="4605400" cy="2649800"/>
            </a:xfrm>
            <a:custGeom>
              <a:rect b="b" l="l" r="r" t="t"/>
              <a:pathLst>
                <a:path extrusionOk="0" h="105992" w="184216">
                  <a:moveTo>
                    <a:pt x="91822" y="0"/>
                  </a:moveTo>
                  <a:cubicBezTo>
                    <a:pt x="90140" y="0"/>
                    <a:pt x="88458" y="358"/>
                    <a:pt x="87170" y="1074"/>
                  </a:cubicBezTo>
                  <a:lnTo>
                    <a:pt x="15459" y="42440"/>
                  </a:lnTo>
                  <a:lnTo>
                    <a:pt x="2004" y="50312"/>
                  </a:lnTo>
                  <a:cubicBezTo>
                    <a:pt x="716" y="51028"/>
                    <a:pt x="1" y="52030"/>
                    <a:pt x="1" y="53032"/>
                  </a:cubicBezTo>
                  <a:cubicBezTo>
                    <a:pt x="1" y="53890"/>
                    <a:pt x="716" y="54892"/>
                    <a:pt x="2004" y="55608"/>
                  </a:cubicBezTo>
                  <a:lnTo>
                    <a:pt x="87170" y="104847"/>
                  </a:lnTo>
                  <a:cubicBezTo>
                    <a:pt x="88458" y="105562"/>
                    <a:pt x="90176" y="105992"/>
                    <a:pt x="91750" y="105992"/>
                  </a:cubicBezTo>
                  <a:cubicBezTo>
                    <a:pt x="93468" y="105992"/>
                    <a:pt x="95185" y="105562"/>
                    <a:pt x="96474" y="104847"/>
                  </a:cubicBezTo>
                  <a:lnTo>
                    <a:pt x="181639" y="55608"/>
                  </a:lnTo>
                  <a:cubicBezTo>
                    <a:pt x="184215" y="54177"/>
                    <a:pt x="184215" y="51743"/>
                    <a:pt x="181639" y="50312"/>
                  </a:cubicBezTo>
                  <a:lnTo>
                    <a:pt x="96474" y="1074"/>
                  </a:lnTo>
                  <a:cubicBezTo>
                    <a:pt x="95185" y="358"/>
                    <a:pt x="93503" y="0"/>
                    <a:pt x="91822" y="0"/>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5" name="Google Shape;4275;p63"/>
            <p:cNvSpPr/>
            <p:nvPr/>
          </p:nvSpPr>
          <p:spPr>
            <a:xfrm>
              <a:off x="1398150" y="3222475"/>
              <a:ext cx="2293775" cy="1796375"/>
            </a:xfrm>
            <a:custGeom>
              <a:rect b="b" l="l" r="r" t="t"/>
              <a:pathLst>
                <a:path extrusionOk="0" h="71855" w="91751">
                  <a:moveTo>
                    <a:pt x="1003" y="1"/>
                  </a:moveTo>
                  <a:cubicBezTo>
                    <a:pt x="430" y="573"/>
                    <a:pt x="1" y="1289"/>
                    <a:pt x="1" y="2005"/>
                  </a:cubicBezTo>
                  <a:lnTo>
                    <a:pt x="1" y="18895"/>
                  </a:lnTo>
                  <a:cubicBezTo>
                    <a:pt x="1" y="19753"/>
                    <a:pt x="716" y="20755"/>
                    <a:pt x="2004" y="21471"/>
                  </a:cubicBezTo>
                  <a:lnTo>
                    <a:pt x="87170" y="70710"/>
                  </a:lnTo>
                  <a:cubicBezTo>
                    <a:pt x="88458" y="71425"/>
                    <a:pt x="90176" y="71855"/>
                    <a:pt x="91750" y="71855"/>
                  </a:cubicBezTo>
                  <a:lnTo>
                    <a:pt x="91750" y="52388"/>
                  </a:lnTo>
                  <a:lnTo>
                    <a:pt x="15459" y="8303"/>
                  </a:lnTo>
                  <a:lnTo>
                    <a:pt x="1003" y="1"/>
                  </a:ln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6" name="Google Shape;4276;p63"/>
            <p:cNvSpPr/>
            <p:nvPr/>
          </p:nvSpPr>
          <p:spPr>
            <a:xfrm>
              <a:off x="3691900" y="3222475"/>
              <a:ext cx="2293750" cy="1796375"/>
            </a:xfrm>
            <a:custGeom>
              <a:rect b="b" l="l" r="r" t="t"/>
              <a:pathLst>
                <a:path extrusionOk="0" h="71855" w="91750">
                  <a:moveTo>
                    <a:pt x="90748" y="1"/>
                  </a:moveTo>
                  <a:lnTo>
                    <a:pt x="76291" y="8303"/>
                  </a:lnTo>
                  <a:lnTo>
                    <a:pt x="0" y="52388"/>
                  </a:lnTo>
                  <a:lnTo>
                    <a:pt x="0" y="71855"/>
                  </a:lnTo>
                  <a:cubicBezTo>
                    <a:pt x="1718" y="71855"/>
                    <a:pt x="3435" y="71425"/>
                    <a:pt x="4724" y="70710"/>
                  </a:cubicBezTo>
                  <a:lnTo>
                    <a:pt x="89889" y="21471"/>
                  </a:lnTo>
                  <a:cubicBezTo>
                    <a:pt x="91177" y="20755"/>
                    <a:pt x="91750" y="19753"/>
                    <a:pt x="91750" y="18895"/>
                  </a:cubicBezTo>
                  <a:lnTo>
                    <a:pt x="91750" y="2005"/>
                  </a:lnTo>
                  <a:cubicBezTo>
                    <a:pt x="91750" y="1289"/>
                    <a:pt x="91463" y="573"/>
                    <a:pt x="90748" y="1"/>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7" name="Google Shape;4277;p63"/>
            <p:cNvSpPr/>
            <p:nvPr/>
          </p:nvSpPr>
          <p:spPr>
            <a:xfrm>
              <a:off x="1398150" y="1950375"/>
              <a:ext cx="4605400" cy="2646225"/>
            </a:xfrm>
            <a:custGeom>
              <a:rect b="b" l="l" r="r" t="t"/>
              <a:pathLst>
                <a:path extrusionOk="0" h="105849" w="184216">
                  <a:moveTo>
                    <a:pt x="91822" y="0"/>
                  </a:moveTo>
                  <a:cubicBezTo>
                    <a:pt x="90140" y="0"/>
                    <a:pt x="88458" y="358"/>
                    <a:pt x="87170" y="1074"/>
                  </a:cubicBezTo>
                  <a:lnTo>
                    <a:pt x="2004" y="50312"/>
                  </a:lnTo>
                  <a:cubicBezTo>
                    <a:pt x="1575" y="50455"/>
                    <a:pt x="1289" y="50742"/>
                    <a:pt x="1003" y="50885"/>
                  </a:cubicBezTo>
                  <a:cubicBezTo>
                    <a:pt x="430" y="51457"/>
                    <a:pt x="1" y="52173"/>
                    <a:pt x="1" y="52889"/>
                  </a:cubicBezTo>
                  <a:cubicBezTo>
                    <a:pt x="1" y="53891"/>
                    <a:pt x="716" y="54893"/>
                    <a:pt x="2004" y="55608"/>
                  </a:cubicBezTo>
                  <a:lnTo>
                    <a:pt x="87170" y="104847"/>
                  </a:lnTo>
                  <a:cubicBezTo>
                    <a:pt x="88458" y="105562"/>
                    <a:pt x="90176" y="105849"/>
                    <a:pt x="91750" y="105849"/>
                  </a:cubicBezTo>
                  <a:cubicBezTo>
                    <a:pt x="93468" y="105849"/>
                    <a:pt x="95185" y="105562"/>
                    <a:pt x="96474" y="104847"/>
                  </a:cubicBezTo>
                  <a:lnTo>
                    <a:pt x="181639" y="55608"/>
                  </a:lnTo>
                  <a:cubicBezTo>
                    <a:pt x="184215" y="54177"/>
                    <a:pt x="184215" y="51744"/>
                    <a:pt x="181639" y="50312"/>
                  </a:cubicBezTo>
                  <a:lnTo>
                    <a:pt x="96474" y="1074"/>
                  </a:lnTo>
                  <a:cubicBezTo>
                    <a:pt x="95185" y="358"/>
                    <a:pt x="93503" y="0"/>
                    <a:pt x="91822" y="0"/>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8" name="Google Shape;4278;p63"/>
            <p:cNvSpPr/>
            <p:nvPr/>
          </p:nvSpPr>
          <p:spPr>
            <a:xfrm>
              <a:off x="1398150" y="1948575"/>
              <a:ext cx="4605400" cy="2648025"/>
            </a:xfrm>
            <a:custGeom>
              <a:rect b="b" l="l" r="r" t="t"/>
              <a:pathLst>
                <a:path extrusionOk="0" h="105921" w="184216">
                  <a:moveTo>
                    <a:pt x="91750" y="1861"/>
                  </a:moveTo>
                  <a:cubicBezTo>
                    <a:pt x="93181" y="1861"/>
                    <a:pt x="94613" y="2148"/>
                    <a:pt x="95472" y="2720"/>
                  </a:cubicBezTo>
                  <a:lnTo>
                    <a:pt x="180780" y="51816"/>
                  </a:lnTo>
                  <a:cubicBezTo>
                    <a:pt x="181496" y="52245"/>
                    <a:pt x="181782" y="52818"/>
                    <a:pt x="181782" y="52961"/>
                  </a:cubicBezTo>
                  <a:cubicBezTo>
                    <a:pt x="181782" y="53247"/>
                    <a:pt x="181496" y="53676"/>
                    <a:pt x="180780" y="54106"/>
                  </a:cubicBezTo>
                  <a:lnTo>
                    <a:pt x="95472" y="103344"/>
                  </a:lnTo>
                  <a:cubicBezTo>
                    <a:pt x="94613" y="103917"/>
                    <a:pt x="93181" y="104203"/>
                    <a:pt x="91750" y="104203"/>
                  </a:cubicBezTo>
                  <a:cubicBezTo>
                    <a:pt x="90319" y="104203"/>
                    <a:pt x="89030" y="103917"/>
                    <a:pt x="88029" y="103344"/>
                  </a:cubicBezTo>
                  <a:lnTo>
                    <a:pt x="2863" y="54106"/>
                  </a:lnTo>
                  <a:cubicBezTo>
                    <a:pt x="2148" y="53820"/>
                    <a:pt x="1861" y="53390"/>
                    <a:pt x="1861" y="52961"/>
                  </a:cubicBezTo>
                  <a:cubicBezTo>
                    <a:pt x="1861" y="52818"/>
                    <a:pt x="2004" y="52531"/>
                    <a:pt x="2291" y="52245"/>
                  </a:cubicBezTo>
                  <a:cubicBezTo>
                    <a:pt x="2434" y="52102"/>
                    <a:pt x="2577" y="51959"/>
                    <a:pt x="2863" y="51816"/>
                  </a:cubicBezTo>
                  <a:lnTo>
                    <a:pt x="88029" y="2720"/>
                  </a:lnTo>
                  <a:cubicBezTo>
                    <a:pt x="89030" y="2148"/>
                    <a:pt x="90319" y="1861"/>
                    <a:pt x="91750" y="1861"/>
                  </a:cubicBezTo>
                  <a:close/>
                  <a:moveTo>
                    <a:pt x="91750" y="1"/>
                  </a:moveTo>
                  <a:cubicBezTo>
                    <a:pt x="90032" y="1"/>
                    <a:pt x="88458" y="430"/>
                    <a:pt x="87170" y="1146"/>
                  </a:cubicBezTo>
                  <a:lnTo>
                    <a:pt x="2004" y="50384"/>
                  </a:lnTo>
                  <a:cubicBezTo>
                    <a:pt x="1575" y="50527"/>
                    <a:pt x="1289" y="50671"/>
                    <a:pt x="1003" y="50957"/>
                  </a:cubicBezTo>
                  <a:cubicBezTo>
                    <a:pt x="430" y="51529"/>
                    <a:pt x="1" y="52245"/>
                    <a:pt x="1" y="52961"/>
                  </a:cubicBezTo>
                  <a:cubicBezTo>
                    <a:pt x="1" y="53963"/>
                    <a:pt x="716" y="54965"/>
                    <a:pt x="2004" y="55680"/>
                  </a:cubicBezTo>
                  <a:lnTo>
                    <a:pt x="87170" y="104919"/>
                  </a:lnTo>
                  <a:cubicBezTo>
                    <a:pt x="88458" y="105634"/>
                    <a:pt x="90176" y="105921"/>
                    <a:pt x="91750" y="105921"/>
                  </a:cubicBezTo>
                  <a:cubicBezTo>
                    <a:pt x="93468" y="105921"/>
                    <a:pt x="95185" y="105634"/>
                    <a:pt x="96474" y="104919"/>
                  </a:cubicBezTo>
                  <a:lnTo>
                    <a:pt x="181639" y="55680"/>
                  </a:lnTo>
                  <a:cubicBezTo>
                    <a:pt x="184215" y="54249"/>
                    <a:pt x="184215" y="51816"/>
                    <a:pt x="181639" y="50384"/>
                  </a:cubicBezTo>
                  <a:lnTo>
                    <a:pt x="96474" y="1146"/>
                  </a:lnTo>
                  <a:cubicBezTo>
                    <a:pt x="95185" y="430"/>
                    <a:pt x="93468" y="1"/>
                    <a:pt x="91750"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9" name="Google Shape;4279;p63"/>
            <p:cNvSpPr/>
            <p:nvPr/>
          </p:nvSpPr>
          <p:spPr>
            <a:xfrm>
              <a:off x="1909850" y="2251850"/>
              <a:ext cx="3564100" cy="2045075"/>
            </a:xfrm>
            <a:custGeom>
              <a:rect b="b" l="l" r="r" t="t"/>
              <a:pathLst>
                <a:path extrusionOk="0" h="81803" w="142564">
                  <a:moveTo>
                    <a:pt x="71354" y="0"/>
                  </a:moveTo>
                  <a:cubicBezTo>
                    <a:pt x="70244" y="0"/>
                    <a:pt x="69135" y="251"/>
                    <a:pt x="68276" y="752"/>
                  </a:cubicBezTo>
                  <a:lnTo>
                    <a:pt x="1718" y="39112"/>
                  </a:lnTo>
                  <a:cubicBezTo>
                    <a:pt x="1" y="40114"/>
                    <a:pt x="1" y="41689"/>
                    <a:pt x="1718" y="42690"/>
                  </a:cubicBezTo>
                  <a:lnTo>
                    <a:pt x="68133" y="81051"/>
                  </a:lnTo>
                  <a:cubicBezTo>
                    <a:pt x="68992" y="81552"/>
                    <a:pt x="70137" y="81802"/>
                    <a:pt x="71282" y="81802"/>
                  </a:cubicBezTo>
                  <a:cubicBezTo>
                    <a:pt x="72427" y="81802"/>
                    <a:pt x="73572" y="81552"/>
                    <a:pt x="74431" y="81051"/>
                  </a:cubicBezTo>
                  <a:lnTo>
                    <a:pt x="140846" y="42690"/>
                  </a:lnTo>
                  <a:cubicBezTo>
                    <a:pt x="142563" y="41689"/>
                    <a:pt x="142563" y="40114"/>
                    <a:pt x="140846" y="39112"/>
                  </a:cubicBezTo>
                  <a:lnTo>
                    <a:pt x="74431" y="752"/>
                  </a:lnTo>
                  <a:cubicBezTo>
                    <a:pt x="73572" y="251"/>
                    <a:pt x="72463" y="0"/>
                    <a:pt x="71354" y="0"/>
                  </a:cubicBez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0" name="Google Shape;4280;p63"/>
            <p:cNvSpPr/>
            <p:nvPr/>
          </p:nvSpPr>
          <p:spPr>
            <a:xfrm>
              <a:off x="3691900" y="2252750"/>
              <a:ext cx="1782050" cy="1073525"/>
            </a:xfrm>
            <a:custGeom>
              <a:rect b="b" l="l" r="r" t="t"/>
              <a:pathLst>
                <a:path extrusionOk="0" h="42941" w="71282">
                  <a:moveTo>
                    <a:pt x="0" y="0"/>
                  </a:moveTo>
                  <a:lnTo>
                    <a:pt x="0" y="3149"/>
                  </a:lnTo>
                  <a:lnTo>
                    <a:pt x="69134" y="42941"/>
                  </a:lnTo>
                  <a:lnTo>
                    <a:pt x="69564" y="42654"/>
                  </a:lnTo>
                  <a:cubicBezTo>
                    <a:pt x="71281" y="41653"/>
                    <a:pt x="71281" y="40078"/>
                    <a:pt x="69564" y="39076"/>
                  </a:cubicBezTo>
                  <a:lnTo>
                    <a:pt x="3149" y="716"/>
                  </a:lnTo>
                  <a:cubicBezTo>
                    <a:pt x="2290" y="143"/>
                    <a:pt x="1145" y="0"/>
                    <a:pt x="0" y="0"/>
                  </a:cubicBez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1" name="Google Shape;4281;p63"/>
            <p:cNvSpPr/>
            <p:nvPr/>
          </p:nvSpPr>
          <p:spPr>
            <a:xfrm>
              <a:off x="1909850" y="2252750"/>
              <a:ext cx="1782075" cy="1073525"/>
            </a:xfrm>
            <a:custGeom>
              <a:rect b="b" l="l" r="r" t="t"/>
              <a:pathLst>
                <a:path extrusionOk="0" h="42941" w="71283">
                  <a:moveTo>
                    <a:pt x="71282" y="0"/>
                  </a:moveTo>
                  <a:cubicBezTo>
                    <a:pt x="70137" y="0"/>
                    <a:pt x="69135" y="143"/>
                    <a:pt x="68276" y="716"/>
                  </a:cubicBezTo>
                  <a:lnTo>
                    <a:pt x="1718" y="39076"/>
                  </a:lnTo>
                  <a:cubicBezTo>
                    <a:pt x="1" y="40078"/>
                    <a:pt x="1" y="41653"/>
                    <a:pt x="1718" y="42654"/>
                  </a:cubicBezTo>
                  <a:lnTo>
                    <a:pt x="2291" y="42941"/>
                  </a:lnTo>
                  <a:lnTo>
                    <a:pt x="71282" y="3006"/>
                  </a:lnTo>
                  <a:lnTo>
                    <a:pt x="71282" y="0"/>
                  </a:ln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2" name="Google Shape;4282;p63"/>
            <p:cNvSpPr/>
            <p:nvPr/>
          </p:nvSpPr>
          <p:spPr>
            <a:xfrm>
              <a:off x="2782975" y="1071875"/>
              <a:ext cx="1817850" cy="1048500"/>
            </a:xfrm>
            <a:custGeom>
              <a:rect b="b" l="l" r="r" t="t"/>
              <a:pathLst>
                <a:path extrusionOk="0" h="41940" w="72714">
                  <a:moveTo>
                    <a:pt x="50957" y="1"/>
                  </a:moveTo>
                  <a:lnTo>
                    <a:pt x="1" y="29343"/>
                  </a:lnTo>
                  <a:lnTo>
                    <a:pt x="21900" y="41939"/>
                  </a:lnTo>
                  <a:lnTo>
                    <a:pt x="72713" y="12596"/>
                  </a:lnTo>
                  <a:lnTo>
                    <a:pt x="50957" y="1"/>
                  </a:lnTo>
                  <a:close/>
                </a:path>
              </a:pathLst>
            </a:custGeom>
            <a:solidFill>
              <a:srgbClr val="ABFFE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3" name="Google Shape;4283;p63"/>
            <p:cNvSpPr/>
            <p:nvPr/>
          </p:nvSpPr>
          <p:spPr>
            <a:xfrm>
              <a:off x="2782975" y="1383200"/>
              <a:ext cx="1817850" cy="2350125"/>
            </a:xfrm>
            <a:custGeom>
              <a:rect b="b" l="l" r="r" t="t"/>
              <a:pathLst>
                <a:path extrusionOk="0" h="94005" w="72714">
                  <a:moveTo>
                    <a:pt x="72713" y="0"/>
                  </a:moveTo>
                  <a:lnTo>
                    <a:pt x="21900" y="29486"/>
                  </a:lnTo>
                  <a:lnTo>
                    <a:pt x="1" y="16890"/>
                  </a:lnTo>
                  <a:lnTo>
                    <a:pt x="1" y="75003"/>
                  </a:lnTo>
                  <a:cubicBezTo>
                    <a:pt x="1" y="80013"/>
                    <a:pt x="3579" y="86025"/>
                    <a:pt x="7730" y="88458"/>
                  </a:cubicBezTo>
                  <a:lnTo>
                    <a:pt x="14028" y="92179"/>
                  </a:lnTo>
                  <a:cubicBezTo>
                    <a:pt x="16175" y="93396"/>
                    <a:pt x="19002" y="94004"/>
                    <a:pt x="21829" y="94004"/>
                  </a:cubicBezTo>
                  <a:cubicBezTo>
                    <a:pt x="24656" y="94004"/>
                    <a:pt x="27483" y="93396"/>
                    <a:pt x="29630" y="92179"/>
                  </a:cubicBezTo>
                  <a:lnTo>
                    <a:pt x="64984" y="71711"/>
                  </a:lnTo>
                  <a:cubicBezTo>
                    <a:pt x="69135" y="69278"/>
                    <a:pt x="72713" y="63266"/>
                    <a:pt x="72713" y="58256"/>
                  </a:cubicBezTo>
                  <a:lnTo>
                    <a:pt x="72713" y="0"/>
                  </a:ln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4" name="Google Shape;4284;p63"/>
            <p:cNvSpPr/>
            <p:nvPr/>
          </p:nvSpPr>
          <p:spPr>
            <a:xfrm>
              <a:off x="2782975" y="1805450"/>
              <a:ext cx="547525" cy="1928775"/>
            </a:xfrm>
            <a:custGeom>
              <a:rect b="b" l="l" r="r" t="t"/>
              <a:pathLst>
                <a:path extrusionOk="0" h="77151" w="21901">
                  <a:moveTo>
                    <a:pt x="1" y="0"/>
                  </a:moveTo>
                  <a:lnTo>
                    <a:pt x="1" y="58113"/>
                  </a:lnTo>
                  <a:cubicBezTo>
                    <a:pt x="1" y="63123"/>
                    <a:pt x="3579" y="69135"/>
                    <a:pt x="7873" y="71568"/>
                  </a:cubicBezTo>
                  <a:lnTo>
                    <a:pt x="10879" y="73429"/>
                  </a:lnTo>
                  <a:lnTo>
                    <a:pt x="14028" y="75289"/>
                  </a:lnTo>
                  <a:cubicBezTo>
                    <a:pt x="16318" y="76434"/>
                    <a:pt x="19038" y="77150"/>
                    <a:pt x="21900" y="77150"/>
                  </a:cubicBezTo>
                  <a:lnTo>
                    <a:pt x="21900" y="12596"/>
                  </a:lnTo>
                  <a:lnTo>
                    <a:pt x="1" y="0"/>
                  </a:lnTo>
                  <a:close/>
                </a:path>
              </a:pathLst>
            </a:custGeom>
            <a:solidFill>
              <a:srgbClr val="47EAC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5" name="Google Shape;4285;p63"/>
            <p:cNvSpPr/>
            <p:nvPr/>
          </p:nvSpPr>
          <p:spPr>
            <a:xfrm>
              <a:off x="3756300" y="2255700"/>
              <a:ext cx="440175" cy="568300"/>
            </a:xfrm>
            <a:custGeom>
              <a:rect b="b" l="l" r="r" t="t"/>
              <a:pathLst>
                <a:path extrusionOk="0" h="22732" w="17607">
                  <a:moveTo>
                    <a:pt x="12731" y="1"/>
                  </a:moveTo>
                  <a:cubicBezTo>
                    <a:pt x="11560" y="1"/>
                    <a:pt x="10247" y="380"/>
                    <a:pt x="8875" y="1170"/>
                  </a:cubicBezTo>
                  <a:cubicBezTo>
                    <a:pt x="4008" y="4033"/>
                    <a:pt x="0" y="10760"/>
                    <a:pt x="0" y="16486"/>
                  </a:cubicBezTo>
                  <a:cubicBezTo>
                    <a:pt x="0" y="20431"/>
                    <a:pt x="2002" y="22732"/>
                    <a:pt x="4894" y="22732"/>
                  </a:cubicBezTo>
                  <a:cubicBezTo>
                    <a:pt x="6094" y="22732"/>
                    <a:pt x="7447" y="22335"/>
                    <a:pt x="8875" y="21496"/>
                  </a:cubicBezTo>
                  <a:cubicBezTo>
                    <a:pt x="13598" y="18776"/>
                    <a:pt x="17606" y="11906"/>
                    <a:pt x="17606" y="6323"/>
                  </a:cubicBezTo>
                  <a:cubicBezTo>
                    <a:pt x="17606" y="2262"/>
                    <a:pt x="15589" y="1"/>
                    <a:pt x="12731" y="1"/>
                  </a:cubicBez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6" name="Google Shape;4286;p63"/>
            <p:cNvSpPr/>
            <p:nvPr/>
          </p:nvSpPr>
          <p:spPr>
            <a:xfrm>
              <a:off x="3903025" y="2331475"/>
              <a:ext cx="146725" cy="733550"/>
            </a:xfrm>
            <a:custGeom>
              <a:rect b="b" l="l" r="r" t="t"/>
              <a:pathLst>
                <a:path extrusionOk="0" h="29342" w="5869">
                  <a:moveTo>
                    <a:pt x="5869" y="0"/>
                  </a:moveTo>
                  <a:lnTo>
                    <a:pt x="0" y="3292"/>
                  </a:lnTo>
                  <a:lnTo>
                    <a:pt x="0" y="26480"/>
                  </a:lnTo>
                  <a:cubicBezTo>
                    <a:pt x="0" y="28255"/>
                    <a:pt x="773" y="29342"/>
                    <a:pt x="1854" y="29342"/>
                  </a:cubicBezTo>
                  <a:cubicBezTo>
                    <a:pt x="2168" y="29342"/>
                    <a:pt x="2508" y="29250"/>
                    <a:pt x="2863" y="29057"/>
                  </a:cubicBezTo>
                  <a:cubicBezTo>
                    <a:pt x="4580" y="28055"/>
                    <a:pt x="5869" y="25335"/>
                    <a:pt x="5869" y="23045"/>
                  </a:cubicBezTo>
                  <a:lnTo>
                    <a:pt x="5869" y="0"/>
                  </a:ln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7" name="Google Shape;4287;p63"/>
            <p:cNvSpPr/>
            <p:nvPr/>
          </p:nvSpPr>
          <p:spPr>
            <a:xfrm>
              <a:off x="3130075" y="1700775"/>
              <a:ext cx="397225" cy="209350"/>
            </a:xfrm>
            <a:custGeom>
              <a:rect b="b" l="l" r="r" t="t"/>
              <a:pathLst>
                <a:path extrusionOk="0" h="8374" w="15889">
                  <a:moveTo>
                    <a:pt x="8016" y="1"/>
                  </a:moveTo>
                  <a:cubicBezTo>
                    <a:pt x="6156" y="1"/>
                    <a:pt x="4295" y="394"/>
                    <a:pt x="2864" y="1181"/>
                  </a:cubicBezTo>
                  <a:cubicBezTo>
                    <a:pt x="1" y="2899"/>
                    <a:pt x="1" y="5475"/>
                    <a:pt x="2864" y="7193"/>
                  </a:cubicBezTo>
                  <a:cubicBezTo>
                    <a:pt x="4295" y="7980"/>
                    <a:pt x="6156" y="8374"/>
                    <a:pt x="8016" y="8374"/>
                  </a:cubicBezTo>
                  <a:cubicBezTo>
                    <a:pt x="9877" y="8374"/>
                    <a:pt x="11738" y="7980"/>
                    <a:pt x="13169" y="7193"/>
                  </a:cubicBezTo>
                  <a:cubicBezTo>
                    <a:pt x="15889" y="5475"/>
                    <a:pt x="15889" y="2899"/>
                    <a:pt x="13169" y="1181"/>
                  </a:cubicBezTo>
                  <a:cubicBezTo>
                    <a:pt x="11738" y="394"/>
                    <a:pt x="9877" y="1"/>
                    <a:pt x="8016" y="1"/>
                  </a:cubicBez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8" name="Google Shape;4288;p63"/>
            <p:cNvSpPr/>
            <p:nvPr/>
          </p:nvSpPr>
          <p:spPr>
            <a:xfrm>
              <a:off x="3856500" y="1279425"/>
              <a:ext cx="400800" cy="211150"/>
            </a:xfrm>
            <a:custGeom>
              <a:rect b="b" l="l" r="r" t="t"/>
              <a:pathLst>
                <a:path extrusionOk="0" h="8446" w="16032">
                  <a:moveTo>
                    <a:pt x="8016" y="0"/>
                  </a:moveTo>
                  <a:cubicBezTo>
                    <a:pt x="6155" y="0"/>
                    <a:pt x="4294" y="430"/>
                    <a:pt x="2863" y="1289"/>
                  </a:cubicBezTo>
                  <a:cubicBezTo>
                    <a:pt x="0" y="2863"/>
                    <a:pt x="0" y="5583"/>
                    <a:pt x="2863" y="7157"/>
                  </a:cubicBezTo>
                  <a:cubicBezTo>
                    <a:pt x="4294" y="8016"/>
                    <a:pt x="6155" y="8445"/>
                    <a:pt x="8016" y="8445"/>
                  </a:cubicBezTo>
                  <a:cubicBezTo>
                    <a:pt x="9877" y="8445"/>
                    <a:pt x="11737" y="8016"/>
                    <a:pt x="13169" y="7157"/>
                  </a:cubicBezTo>
                  <a:cubicBezTo>
                    <a:pt x="16031" y="5583"/>
                    <a:pt x="16031" y="2863"/>
                    <a:pt x="13169" y="1289"/>
                  </a:cubicBezTo>
                  <a:cubicBezTo>
                    <a:pt x="11737" y="430"/>
                    <a:pt x="9877" y="0"/>
                    <a:pt x="8016" y="0"/>
                  </a:cubicBez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9" name="Google Shape;4289;p63"/>
            <p:cNvSpPr/>
            <p:nvPr/>
          </p:nvSpPr>
          <p:spPr>
            <a:xfrm>
              <a:off x="3147975" y="395175"/>
              <a:ext cx="1091425" cy="1410300"/>
            </a:xfrm>
            <a:custGeom>
              <a:rect b="b" l="l" r="r" t="t"/>
              <a:pathLst>
                <a:path extrusionOk="0" h="56412" w="43657">
                  <a:moveTo>
                    <a:pt x="35388" y="0"/>
                  </a:moveTo>
                  <a:cubicBezTo>
                    <a:pt x="33390" y="0"/>
                    <a:pt x="31141" y="648"/>
                    <a:pt x="28771" y="2020"/>
                  </a:cubicBezTo>
                  <a:lnTo>
                    <a:pt x="7730" y="14186"/>
                  </a:lnTo>
                  <a:cubicBezTo>
                    <a:pt x="3436" y="16620"/>
                    <a:pt x="1" y="22631"/>
                    <a:pt x="1" y="27641"/>
                  </a:cubicBezTo>
                  <a:lnTo>
                    <a:pt x="1" y="56411"/>
                  </a:lnTo>
                  <a:lnTo>
                    <a:pt x="14457" y="56411"/>
                  </a:lnTo>
                  <a:lnTo>
                    <a:pt x="14457" y="28070"/>
                  </a:lnTo>
                  <a:cubicBezTo>
                    <a:pt x="14457" y="27355"/>
                    <a:pt x="14887" y="26782"/>
                    <a:pt x="15459" y="26496"/>
                  </a:cubicBezTo>
                  <a:lnTo>
                    <a:pt x="27769" y="19339"/>
                  </a:lnTo>
                  <a:cubicBezTo>
                    <a:pt x="27891" y="19278"/>
                    <a:pt x="28020" y="19250"/>
                    <a:pt x="28147" y="19250"/>
                  </a:cubicBezTo>
                  <a:cubicBezTo>
                    <a:pt x="28614" y="19250"/>
                    <a:pt x="29057" y="19635"/>
                    <a:pt x="29057" y="20198"/>
                  </a:cubicBezTo>
                  <a:lnTo>
                    <a:pt x="29057" y="39664"/>
                  </a:lnTo>
                  <a:lnTo>
                    <a:pt x="43657" y="39664"/>
                  </a:lnTo>
                  <a:lnTo>
                    <a:pt x="43657" y="10465"/>
                  </a:lnTo>
                  <a:cubicBezTo>
                    <a:pt x="43657" y="3863"/>
                    <a:pt x="40270" y="0"/>
                    <a:pt x="35388" y="0"/>
                  </a:cubicBez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290" name="Google Shape;4290;p63"/>
          <p:cNvSpPr txBox="1"/>
          <p:nvPr>
            <p:ph idx="2" type="title"/>
          </p:nvPr>
        </p:nvSpPr>
        <p:spPr>
          <a:xfrm>
            <a:off x="6511625" y="256225"/>
            <a:ext cx="2017200" cy="867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a:t>3</a:t>
            </a:r>
            <a:endParaRPr/>
          </a:p>
        </p:txBody>
      </p:sp>
      <p:sp>
        <p:nvSpPr>
          <p:cNvPr id="4291" name="Google Shape;4291;p63"/>
          <p:cNvSpPr txBox="1"/>
          <p:nvPr>
            <p:ph type="title"/>
          </p:nvPr>
        </p:nvSpPr>
        <p:spPr>
          <a:xfrm>
            <a:off x="608125" y="3857000"/>
            <a:ext cx="4373400" cy="4140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Data Mining Process</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5" name="Shape 4295"/>
        <p:cNvGrpSpPr/>
        <p:nvPr/>
      </p:nvGrpSpPr>
      <p:grpSpPr>
        <a:xfrm>
          <a:off x="0" y="0"/>
          <a:ext cx="0" cy="0"/>
          <a:chOff x="0" y="0"/>
          <a:chExt cx="0" cy="0"/>
        </a:xfrm>
      </p:grpSpPr>
      <p:sp>
        <p:nvSpPr>
          <p:cNvPr id="4296" name="Google Shape;4296;p64"/>
          <p:cNvSpPr txBox="1"/>
          <p:nvPr>
            <p:ph idx="1" type="body"/>
          </p:nvPr>
        </p:nvSpPr>
        <p:spPr>
          <a:xfrm>
            <a:off x="2083450" y="192900"/>
            <a:ext cx="6291300" cy="45645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1800">
                <a:solidFill>
                  <a:srgbClr val="000000"/>
                </a:solidFill>
                <a:latin typeface="Arial"/>
                <a:ea typeface="Arial"/>
                <a:cs typeface="Arial"/>
                <a:sym typeface="Arial"/>
              </a:rPr>
              <a:t>The first step in the process is to collect data on what the customer does. </a:t>
            </a:r>
            <a:r>
              <a:rPr lang="en" sz="1800">
                <a:solidFill>
                  <a:srgbClr val="000000"/>
                </a:solidFill>
                <a:latin typeface="Arial"/>
                <a:ea typeface="Arial"/>
                <a:cs typeface="Arial"/>
                <a:sym typeface="Arial"/>
              </a:rPr>
              <a:t>Online</a:t>
            </a:r>
            <a:r>
              <a:rPr lang="en" sz="1800">
                <a:solidFill>
                  <a:srgbClr val="000000"/>
                </a:solidFill>
                <a:latin typeface="Arial"/>
                <a:ea typeface="Arial"/>
                <a:cs typeface="Arial"/>
                <a:sym typeface="Arial"/>
              </a:rPr>
              <a:t> transaction processing (OLTP) systems do precisely that. Virtually everything a customer does when purchasing a product or service generates a string of transaction records. If the customer calls an "800" number to order a product, the phone company will capture data on the time of the call, the number dialed and the duration of the call. The marketing company will generate similar data in addition to that on products and services purchased, catalogue referenced, special offers, credit card number, order size, and time since last purchase. </a:t>
            </a:r>
            <a:endParaRPr sz="18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0" lvl="0" marL="0" rtl="0" algn="l">
              <a:spcBef>
                <a:spcPts val="1200"/>
              </a:spcBef>
              <a:spcAft>
                <a:spcPts val="0"/>
              </a:spcAft>
              <a:buClr>
                <a:schemeClr val="dk1"/>
              </a:buClr>
              <a:buSzPts val="1100"/>
              <a:buFont typeface="Arial"/>
              <a:buNone/>
            </a:pPr>
            <a:r>
              <a:t/>
            </a:r>
            <a:endParaRPr/>
          </a:p>
        </p:txBody>
      </p:sp>
      <p:sp>
        <p:nvSpPr>
          <p:cNvPr id="4297" name="Google Shape;4297;p64"/>
          <p:cNvSpPr/>
          <p:nvPr/>
        </p:nvSpPr>
        <p:spPr>
          <a:xfrm>
            <a:off x="822269" y="2012005"/>
            <a:ext cx="1119371" cy="1119491"/>
          </a:xfrm>
          <a:custGeom>
            <a:rect b="b" l="l" r="r" t="t"/>
            <a:pathLst>
              <a:path extrusionOk="0" h="12761" w="12760">
                <a:moveTo>
                  <a:pt x="6427" y="3592"/>
                </a:moveTo>
                <a:cubicBezTo>
                  <a:pt x="7939" y="3592"/>
                  <a:pt x="9168" y="4821"/>
                  <a:pt x="9168" y="6365"/>
                </a:cubicBezTo>
                <a:cubicBezTo>
                  <a:pt x="9168" y="7846"/>
                  <a:pt x="7908" y="9106"/>
                  <a:pt x="6427" y="9106"/>
                </a:cubicBezTo>
                <a:cubicBezTo>
                  <a:pt x="4883" y="9106"/>
                  <a:pt x="3655" y="7877"/>
                  <a:pt x="3655" y="6365"/>
                </a:cubicBezTo>
                <a:cubicBezTo>
                  <a:pt x="3655" y="4821"/>
                  <a:pt x="4883" y="3592"/>
                  <a:pt x="6427" y="3592"/>
                </a:cubicBezTo>
                <a:close/>
                <a:moveTo>
                  <a:pt x="5829" y="1"/>
                </a:moveTo>
                <a:cubicBezTo>
                  <a:pt x="5356" y="1"/>
                  <a:pt x="5009" y="347"/>
                  <a:pt x="5009" y="852"/>
                </a:cubicBezTo>
                <a:lnTo>
                  <a:pt x="5009" y="1576"/>
                </a:lnTo>
                <a:cubicBezTo>
                  <a:pt x="4631" y="1702"/>
                  <a:pt x="4285" y="1828"/>
                  <a:pt x="3970" y="2017"/>
                </a:cubicBezTo>
                <a:lnTo>
                  <a:pt x="3466" y="1513"/>
                </a:lnTo>
                <a:cubicBezTo>
                  <a:pt x="3308" y="1356"/>
                  <a:pt x="3088" y="1277"/>
                  <a:pt x="2867" y="1277"/>
                </a:cubicBezTo>
                <a:cubicBezTo>
                  <a:pt x="2647" y="1277"/>
                  <a:pt x="2426" y="1356"/>
                  <a:pt x="2269" y="1513"/>
                </a:cubicBezTo>
                <a:lnTo>
                  <a:pt x="1481" y="2301"/>
                </a:lnTo>
                <a:cubicBezTo>
                  <a:pt x="1166" y="2616"/>
                  <a:pt x="1166" y="3151"/>
                  <a:pt x="1481" y="3466"/>
                </a:cubicBezTo>
                <a:lnTo>
                  <a:pt x="2017" y="4002"/>
                </a:lnTo>
                <a:cubicBezTo>
                  <a:pt x="1796" y="4317"/>
                  <a:pt x="1701" y="4664"/>
                  <a:pt x="1575" y="5010"/>
                </a:cubicBezTo>
                <a:lnTo>
                  <a:pt x="819" y="5010"/>
                </a:lnTo>
                <a:cubicBezTo>
                  <a:pt x="347" y="5010"/>
                  <a:pt x="0" y="5357"/>
                  <a:pt x="0" y="5829"/>
                </a:cubicBezTo>
                <a:lnTo>
                  <a:pt x="0" y="6932"/>
                </a:lnTo>
                <a:cubicBezTo>
                  <a:pt x="0" y="7405"/>
                  <a:pt x="347" y="7783"/>
                  <a:pt x="819" y="7783"/>
                </a:cubicBezTo>
                <a:lnTo>
                  <a:pt x="1575" y="7783"/>
                </a:lnTo>
                <a:cubicBezTo>
                  <a:pt x="1701" y="8129"/>
                  <a:pt x="1796" y="8476"/>
                  <a:pt x="2017" y="8791"/>
                </a:cubicBezTo>
                <a:lnTo>
                  <a:pt x="1481" y="9295"/>
                </a:lnTo>
                <a:cubicBezTo>
                  <a:pt x="1166" y="9610"/>
                  <a:pt x="1166" y="10177"/>
                  <a:pt x="1481" y="10492"/>
                </a:cubicBezTo>
                <a:lnTo>
                  <a:pt x="2269" y="11280"/>
                </a:lnTo>
                <a:cubicBezTo>
                  <a:pt x="2426" y="11437"/>
                  <a:pt x="2647" y="11516"/>
                  <a:pt x="2867" y="11516"/>
                </a:cubicBezTo>
                <a:cubicBezTo>
                  <a:pt x="3088" y="11516"/>
                  <a:pt x="3308" y="11437"/>
                  <a:pt x="3466" y="11280"/>
                </a:cubicBezTo>
                <a:lnTo>
                  <a:pt x="3970" y="10776"/>
                </a:lnTo>
                <a:cubicBezTo>
                  <a:pt x="4285" y="10965"/>
                  <a:pt x="4631" y="11091"/>
                  <a:pt x="5009" y="11185"/>
                </a:cubicBezTo>
                <a:lnTo>
                  <a:pt x="5009" y="11941"/>
                </a:lnTo>
                <a:cubicBezTo>
                  <a:pt x="5009" y="12414"/>
                  <a:pt x="5356" y="12760"/>
                  <a:pt x="5829" y="12760"/>
                </a:cubicBezTo>
                <a:lnTo>
                  <a:pt x="6931" y="12760"/>
                </a:lnTo>
                <a:cubicBezTo>
                  <a:pt x="7404" y="12760"/>
                  <a:pt x="7750" y="12414"/>
                  <a:pt x="7750" y="11941"/>
                </a:cubicBezTo>
                <a:lnTo>
                  <a:pt x="7750" y="11185"/>
                </a:lnTo>
                <a:cubicBezTo>
                  <a:pt x="8097" y="11091"/>
                  <a:pt x="8475" y="10965"/>
                  <a:pt x="8790" y="10776"/>
                </a:cubicBezTo>
                <a:lnTo>
                  <a:pt x="9294" y="11280"/>
                </a:lnTo>
                <a:cubicBezTo>
                  <a:pt x="9452" y="11437"/>
                  <a:pt x="9664" y="11516"/>
                  <a:pt x="9877" y="11516"/>
                </a:cubicBezTo>
                <a:cubicBezTo>
                  <a:pt x="10090" y="11516"/>
                  <a:pt x="10302" y="11437"/>
                  <a:pt x="10460" y="11280"/>
                </a:cubicBezTo>
                <a:lnTo>
                  <a:pt x="11247" y="10492"/>
                </a:lnTo>
                <a:cubicBezTo>
                  <a:pt x="11563" y="10177"/>
                  <a:pt x="11563" y="9610"/>
                  <a:pt x="11247" y="9295"/>
                </a:cubicBezTo>
                <a:lnTo>
                  <a:pt x="10743" y="8791"/>
                </a:lnTo>
                <a:cubicBezTo>
                  <a:pt x="10932" y="8476"/>
                  <a:pt x="11058" y="8129"/>
                  <a:pt x="11184" y="7783"/>
                </a:cubicBezTo>
                <a:lnTo>
                  <a:pt x="11941" y="7783"/>
                </a:lnTo>
                <a:cubicBezTo>
                  <a:pt x="12413" y="7783"/>
                  <a:pt x="12760" y="7405"/>
                  <a:pt x="12760" y="6932"/>
                </a:cubicBezTo>
                <a:lnTo>
                  <a:pt x="12760" y="5829"/>
                </a:lnTo>
                <a:cubicBezTo>
                  <a:pt x="12760" y="5325"/>
                  <a:pt x="12350" y="4979"/>
                  <a:pt x="11941" y="4979"/>
                </a:cubicBezTo>
                <a:lnTo>
                  <a:pt x="11184" y="4979"/>
                </a:lnTo>
                <a:cubicBezTo>
                  <a:pt x="11058" y="4632"/>
                  <a:pt x="10932" y="4254"/>
                  <a:pt x="10743" y="3939"/>
                </a:cubicBezTo>
                <a:lnTo>
                  <a:pt x="11247" y="3435"/>
                </a:lnTo>
                <a:cubicBezTo>
                  <a:pt x="11563" y="3120"/>
                  <a:pt x="11563" y="2553"/>
                  <a:pt x="11247" y="2238"/>
                </a:cubicBezTo>
                <a:lnTo>
                  <a:pt x="10460" y="1450"/>
                </a:lnTo>
                <a:cubicBezTo>
                  <a:pt x="10302" y="1293"/>
                  <a:pt x="10090" y="1214"/>
                  <a:pt x="9877" y="1214"/>
                </a:cubicBezTo>
                <a:cubicBezTo>
                  <a:pt x="9664" y="1214"/>
                  <a:pt x="9452" y="1293"/>
                  <a:pt x="9294" y="1450"/>
                </a:cubicBezTo>
                <a:lnTo>
                  <a:pt x="8790" y="1986"/>
                </a:lnTo>
                <a:cubicBezTo>
                  <a:pt x="8475" y="1765"/>
                  <a:pt x="8097" y="1671"/>
                  <a:pt x="7750" y="1545"/>
                </a:cubicBezTo>
                <a:lnTo>
                  <a:pt x="7750" y="852"/>
                </a:lnTo>
                <a:cubicBezTo>
                  <a:pt x="7750" y="379"/>
                  <a:pt x="7404" y="1"/>
                  <a:pt x="6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1" name="Shape 4301"/>
        <p:cNvGrpSpPr/>
        <p:nvPr/>
      </p:nvGrpSpPr>
      <p:grpSpPr>
        <a:xfrm>
          <a:off x="0" y="0"/>
          <a:ext cx="0" cy="0"/>
          <a:chOff x="0" y="0"/>
          <a:chExt cx="0" cy="0"/>
        </a:xfrm>
      </p:grpSpPr>
      <p:sp>
        <p:nvSpPr>
          <p:cNvPr id="4302" name="Google Shape;4302;p65"/>
          <p:cNvSpPr txBox="1"/>
          <p:nvPr>
            <p:ph idx="1" type="body"/>
          </p:nvPr>
        </p:nvSpPr>
        <p:spPr>
          <a:xfrm>
            <a:off x="2083450" y="192900"/>
            <a:ext cx="6507900" cy="45360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2000">
                <a:solidFill>
                  <a:srgbClr val="000000"/>
                </a:solidFill>
                <a:latin typeface="Arial"/>
                <a:ea typeface="Arial"/>
                <a:cs typeface="Arial"/>
                <a:sym typeface="Arial"/>
              </a:rPr>
              <a:t>Further transactions are generated by the order entry, billing, and shipping systems. The bank and the shipping company will log further transactions. The customer may need to call customer service to solve post-purchase problems. Internet transactions can generate even more data as the customer's purchase behavior can be linked to web- browsing behavior within a site and throughout the web. This data can then be linked to purchase histories, financial history and other personal-identity information. </a:t>
            </a:r>
            <a:endParaRPr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0" lvl="0" marL="0" rtl="0" algn="l">
              <a:spcBef>
                <a:spcPts val="1200"/>
              </a:spcBef>
              <a:spcAft>
                <a:spcPts val="0"/>
              </a:spcAft>
              <a:buClr>
                <a:schemeClr val="dk1"/>
              </a:buClr>
              <a:buSzPts val="1100"/>
              <a:buFont typeface="Arial"/>
              <a:buNone/>
            </a:pPr>
            <a:r>
              <a:t/>
            </a:r>
            <a:endParaRPr/>
          </a:p>
        </p:txBody>
      </p:sp>
      <p:sp>
        <p:nvSpPr>
          <p:cNvPr id="4303" name="Google Shape;4303;p65"/>
          <p:cNvSpPr/>
          <p:nvPr/>
        </p:nvSpPr>
        <p:spPr>
          <a:xfrm>
            <a:off x="822269" y="2012005"/>
            <a:ext cx="1119371" cy="1119491"/>
          </a:xfrm>
          <a:custGeom>
            <a:rect b="b" l="l" r="r" t="t"/>
            <a:pathLst>
              <a:path extrusionOk="0" h="12761" w="12760">
                <a:moveTo>
                  <a:pt x="6427" y="3592"/>
                </a:moveTo>
                <a:cubicBezTo>
                  <a:pt x="7939" y="3592"/>
                  <a:pt x="9168" y="4821"/>
                  <a:pt x="9168" y="6365"/>
                </a:cubicBezTo>
                <a:cubicBezTo>
                  <a:pt x="9168" y="7846"/>
                  <a:pt x="7908" y="9106"/>
                  <a:pt x="6427" y="9106"/>
                </a:cubicBezTo>
                <a:cubicBezTo>
                  <a:pt x="4883" y="9106"/>
                  <a:pt x="3655" y="7877"/>
                  <a:pt x="3655" y="6365"/>
                </a:cubicBezTo>
                <a:cubicBezTo>
                  <a:pt x="3655" y="4821"/>
                  <a:pt x="4883" y="3592"/>
                  <a:pt x="6427" y="3592"/>
                </a:cubicBezTo>
                <a:close/>
                <a:moveTo>
                  <a:pt x="5829" y="1"/>
                </a:moveTo>
                <a:cubicBezTo>
                  <a:pt x="5356" y="1"/>
                  <a:pt x="5009" y="347"/>
                  <a:pt x="5009" y="852"/>
                </a:cubicBezTo>
                <a:lnTo>
                  <a:pt x="5009" y="1576"/>
                </a:lnTo>
                <a:cubicBezTo>
                  <a:pt x="4631" y="1702"/>
                  <a:pt x="4285" y="1828"/>
                  <a:pt x="3970" y="2017"/>
                </a:cubicBezTo>
                <a:lnTo>
                  <a:pt x="3466" y="1513"/>
                </a:lnTo>
                <a:cubicBezTo>
                  <a:pt x="3308" y="1356"/>
                  <a:pt x="3088" y="1277"/>
                  <a:pt x="2867" y="1277"/>
                </a:cubicBezTo>
                <a:cubicBezTo>
                  <a:pt x="2647" y="1277"/>
                  <a:pt x="2426" y="1356"/>
                  <a:pt x="2269" y="1513"/>
                </a:cubicBezTo>
                <a:lnTo>
                  <a:pt x="1481" y="2301"/>
                </a:lnTo>
                <a:cubicBezTo>
                  <a:pt x="1166" y="2616"/>
                  <a:pt x="1166" y="3151"/>
                  <a:pt x="1481" y="3466"/>
                </a:cubicBezTo>
                <a:lnTo>
                  <a:pt x="2017" y="4002"/>
                </a:lnTo>
                <a:cubicBezTo>
                  <a:pt x="1796" y="4317"/>
                  <a:pt x="1701" y="4664"/>
                  <a:pt x="1575" y="5010"/>
                </a:cubicBezTo>
                <a:lnTo>
                  <a:pt x="819" y="5010"/>
                </a:lnTo>
                <a:cubicBezTo>
                  <a:pt x="347" y="5010"/>
                  <a:pt x="0" y="5357"/>
                  <a:pt x="0" y="5829"/>
                </a:cubicBezTo>
                <a:lnTo>
                  <a:pt x="0" y="6932"/>
                </a:lnTo>
                <a:cubicBezTo>
                  <a:pt x="0" y="7405"/>
                  <a:pt x="347" y="7783"/>
                  <a:pt x="819" y="7783"/>
                </a:cubicBezTo>
                <a:lnTo>
                  <a:pt x="1575" y="7783"/>
                </a:lnTo>
                <a:cubicBezTo>
                  <a:pt x="1701" y="8129"/>
                  <a:pt x="1796" y="8476"/>
                  <a:pt x="2017" y="8791"/>
                </a:cubicBezTo>
                <a:lnTo>
                  <a:pt x="1481" y="9295"/>
                </a:lnTo>
                <a:cubicBezTo>
                  <a:pt x="1166" y="9610"/>
                  <a:pt x="1166" y="10177"/>
                  <a:pt x="1481" y="10492"/>
                </a:cubicBezTo>
                <a:lnTo>
                  <a:pt x="2269" y="11280"/>
                </a:lnTo>
                <a:cubicBezTo>
                  <a:pt x="2426" y="11437"/>
                  <a:pt x="2647" y="11516"/>
                  <a:pt x="2867" y="11516"/>
                </a:cubicBezTo>
                <a:cubicBezTo>
                  <a:pt x="3088" y="11516"/>
                  <a:pt x="3308" y="11437"/>
                  <a:pt x="3466" y="11280"/>
                </a:cubicBezTo>
                <a:lnTo>
                  <a:pt x="3970" y="10776"/>
                </a:lnTo>
                <a:cubicBezTo>
                  <a:pt x="4285" y="10965"/>
                  <a:pt x="4631" y="11091"/>
                  <a:pt x="5009" y="11185"/>
                </a:cubicBezTo>
                <a:lnTo>
                  <a:pt x="5009" y="11941"/>
                </a:lnTo>
                <a:cubicBezTo>
                  <a:pt x="5009" y="12414"/>
                  <a:pt x="5356" y="12760"/>
                  <a:pt x="5829" y="12760"/>
                </a:cubicBezTo>
                <a:lnTo>
                  <a:pt x="6931" y="12760"/>
                </a:lnTo>
                <a:cubicBezTo>
                  <a:pt x="7404" y="12760"/>
                  <a:pt x="7750" y="12414"/>
                  <a:pt x="7750" y="11941"/>
                </a:cubicBezTo>
                <a:lnTo>
                  <a:pt x="7750" y="11185"/>
                </a:lnTo>
                <a:cubicBezTo>
                  <a:pt x="8097" y="11091"/>
                  <a:pt x="8475" y="10965"/>
                  <a:pt x="8790" y="10776"/>
                </a:cubicBezTo>
                <a:lnTo>
                  <a:pt x="9294" y="11280"/>
                </a:lnTo>
                <a:cubicBezTo>
                  <a:pt x="9452" y="11437"/>
                  <a:pt x="9664" y="11516"/>
                  <a:pt x="9877" y="11516"/>
                </a:cubicBezTo>
                <a:cubicBezTo>
                  <a:pt x="10090" y="11516"/>
                  <a:pt x="10302" y="11437"/>
                  <a:pt x="10460" y="11280"/>
                </a:cubicBezTo>
                <a:lnTo>
                  <a:pt x="11247" y="10492"/>
                </a:lnTo>
                <a:cubicBezTo>
                  <a:pt x="11563" y="10177"/>
                  <a:pt x="11563" y="9610"/>
                  <a:pt x="11247" y="9295"/>
                </a:cubicBezTo>
                <a:lnTo>
                  <a:pt x="10743" y="8791"/>
                </a:lnTo>
                <a:cubicBezTo>
                  <a:pt x="10932" y="8476"/>
                  <a:pt x="11058" y="8129"/>
                  <a:pt x="11184" y="7783"/>
                </a:cubicBezTo>
                <a:lnTo>
                  <a:pt x="11941" y="7783"/>
                </a:lnTo>
                <a:cubicBezTo>
                  <a:pt x="12413" y="7783"/>
                  <a:pt x="12760" y="7405"/>
                  <a:pt x="12760" y="6932"/>
                </a:cubicBezTo>
                <a:lnTo>
                  <a:pt x="12760" y="5829"/>
                </a:lnTo>
                <a:cubicBezTo>
                  <a:pt x="12760" y="5325"/>
                  <a:pt x="12350" y="4979"/>
                  <a:pt x="11941" y="4979"/>
                </a:cubicBezTo>
                <a:lnTo>
                  <a:pt x="11184" y="4979"/>
                </a:lnTo>
                <a:cubicBezTo>
                  <a:pt x="11058" y="4632"/>
                  <a:pt x="10932" y="4254"/>
                  <a:pt x="10743" y="3939"/>
                </a:cubicBezTo>
                <a:lnTo>
                  <a:pt x="11247" y="3435"/>
                </a:lnTo>
                <a:cubicBezTo>
                  <a:pt x="11563" y="3120"/>
                  <a:pt x="11563" y="2553"/>
                  <a:pt x="11247" y="2238"/>
                </a:cubicBezTo>
                <a:lnTo>
                  <a:pt x="10460" y="1450"/>
                </a:lnTo>
                <a:cubicBezTo>
                  <a:pt x="10302" y="1293"/>
                  <a:pt x="10090" y="1214"/>
                  <a:pt x="9877" y="1214"/>
                </a:cubicBezTo>
                <a:cubicBezTo>
                  <a:pt x="9664" y="1214"/>
                  <a:pt x="9452" y="1293"/>
                  <a:pt x="9294" y="1450"/>
                </a:cubicBezTo>
                <a:lnTo>
                  <a:pt x="8790" y="1986"/>
                </a:lnTo>
                <a:cubicBezTo>
                  <a:pt x="8475" y="1765"/>
                  <a:pt x="8097" y="1671"/>
                  <a:pt x="7750" y="1545"/>
                </a:cubicBezTo>
                <a:lnTo>
                  <a:pt x="7750" y="852"/>
                </a:lnTo>
                <a:cubicBezTo>
                  <a:pt x="7750" y="379"/>
                  <a:pt x="7404" y="1"/>
                  <a:pt x="6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7" name="Shape 4307"/>
        <p:cNvGrpSpPr/>
        <p:nvPr/>
      </p:nvGrpSpPr>
      <p:grpSpPr>
        <a:xfrm>
          <a:off x="0" y="0"/>
          <a:ext cx="0" cy="0"/>
          <a:chOff x="0" y="0"/>
          <a:chExt cx="0" cy="0"/>
        </a:xfrm>
      </p:grpSpPr>
      <p:grpSp>
        <p:nvGrpSpPr>
          <p:cNvPr id="4308" name="Google Shape;4308;p66"/>
          <p:cNvGrpSpPr/>
          <p:nvPr/>
        </p:nvGrpSpPr>
        <p:grpSpPr>
          <a:xfrm>
            <a:off x="5856657" y="149022"/>
            <a:ext cx="1779560" cy="3418364"/>
            <a:chOff x="2525600" y="371925"/>
            <a:chExt cx="2506775" cy="4815275"/>
          </a:xfrm>
        </p:grpSpPr>
        <p:sp>
          <p:nvSpPr>
            <p:cNvPr id="4309" name="Google Shape;4309;p66"/>
            <p:cNvSpPr/>
            <p:nvPr/>
          </p:nvSpPr>
          <p:spPr>
            <a:xfrm>
              <a:off x="2525600" y="3755100"/>
              <a:ext cx="2506775" cy="1432100"/>
            </a:xfrm>
            <a:custGeom>
              <a:rect b="b" l="l" r="r" t="t"/>
              <a:pathLst>
                <a:path extrusionOk="0" h="57284" w="100271">
                  <a:moveTo>
                    <a:pt x="50136" y="0"/>
                  </a:moveTo>
                  <a:cubicBezTo>
                    <a:pt x="48634" y="0"/>
                    <a:pt x="47133" y="327"/>
                    <a:pt x="45958" y="979"/>
                  </a:cubicBezTo>
                  <a:lnTo>
                    <a:pt x="2350" y="26308"/>
                  </a:lnTo>
                  <a:cubicBezTo>
                    <a:pt x="0" y="27614"/>
                    <a:pt x="0" y="29703"/>
                    <a:pt x="2350" y="31008"/>
                  </a:cubicBezTo>
                  <a:lnTo>
                    <a:pt x="45958" y="56207"/>
                  </a:lnTo>
                  <a:cubicBezTo>
                    <a:pt x="47133" y="56925"/>
                    <a:pt x="48634" y="57284"/>
                    <a:pt x="50136" y="57284"/>
                  </a:cubicBezTo>
                  <a:cubicBezTo>
                    <a:pt x="51637" y="57284"/>
                    <a:pt x="53139" y="56925"/>
                    <a:pt x="54314" y="56207"/>
                  </a:cubicBezTo>
                  <a:lnTo>
                    <a:pt x="97921" y="31008"/>
                  </a:lnTo>
                  <a:cubicBezTo>
                    <a:pt x="100271" y="29703"/>
                    <a:pt x="100271" y="27614"/>
                    <a:pt x="97921" y="26308"/>
                  </a:cubicBezTo>
                  <a:lnTo>
                    <a:pt x="54314" y="979"/>
                  </a:lnTo>
                  <a:cubicBezTo>
                    <a:pt x="53139" y="327"/>
                    <a:pt x="51637" y="0"/>
                    <a:pt x="50136" y="0"/>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0" name="Google Shape;4310;p66"/>
            <p:cNvSpPr/>
            <p:nvPr/>
          </p:nvSpPr>
          <p:spPr>
            <a:xfrm>
              <a:off x="2538650" y="1093275"/>
              <a:ext cx="2477425" cy="3903800"/>
            </a:xfrm>
            <a:custGeom>
              <a:rect b="b" l="l" r="r" t="t"/>
              <a:pathLst>
                <a:path extrusionOk="0" h="156152" w="99097">
                  <a:moveTo>
                    <a:pt x="1" y="1"/>
                  </a:moveTo>
                  <a:lnTo>
                    <a:pt x="1" y="124164"/>
                  </a:lnTo>
                  <a:cubicBezTo>
                    <a:pt x="1" y="126775"/>
                    <a:pt x="1959" y="130039"/>
                    <a:pt x="4179" y="131345"/>
                  </a:cubicBezTo>
                  <a:lnTo>
                    <a:pt x="45436" y="155107"/>
                  </a:lnTo>
                  <a:cubicBezTo>
                    <a:pt x="46611" y="155760"/>
                    <a:pt x="48047" y="156152"/>
                    <a:pt x="49614" y="156152"/>
                  </a:cubicBezTo>
                  <a:cubicBezTo>
                    <a:pt x="51050" y="156152"/>
                    <a:pt x="52617" y="155760"/>
                    <a:pt x="53792" y="155107"/>
                  </a:cubicBezTo>
                  <a:lnTo>
                    <a:pt x="95049" y="131345"/>
                  </a:lnTo>
                  <a:cubicBezTo>
                    <a:pt x="97268" y="130039"/>
                    <a:pt x="99096" y="126775"/>
                    <a:pt x="99096" y="124164"/>
                  </a:cubicBezTo>
                  <a:lnTo>
                    <a:pt x="99096" y="1"/>
                  </a:ln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1" name="Google Shape;4311;p66"/>
            <p:cNvSpPr/>
            <p:nvPr/>
          </p:nvSpPr>
          <p:spPr>
            <a:xfrm>
              <a:off x="2538650" y="1093275"/>
              <a:ext cx="1240350" cy="3903800"/>
            </a:xfrm>
            <a:custGeom>
              <a:rect b="b" l="l" r="r" t="t"/>
              <a:pathLst>
                <a:path extrusionOk="0" h="156152" w="49614">
                  <a:moveTo>
                    <a:pt x="1" y="1"/>
                  </a:moveTo>
                  <a:lnTo>
                    <a:pt x="1" y="124164"/>
                  </a:lnTo>
                  <a:cubicBezTo>
                    <a:pt x="1" y="126775"/>
                    <a:pt x="1959" y="130039"/>
                    <a:pt x="4179" y="131345"/>
                  </a:cubicBezTo>
                  <a:lnTo>
                    <a:pt x="45436" y="155107"/>
                  </a:lnTo>
                  <a:cubicBezTo>
                    <a:pt x="46611" y="155760"/>
                    <a:pt x="48047" y="156152"/>
                    <a:pt x="49614" y="156152"/>
                  </a:cubicBezTo>
                  <a:lnTo>
                    <a:pt x="49614" y="1"/>
                  </a:ln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2" name="Google Shape;4312;p66"/>
            <p:cNvSpPr/>
            <p:nvPr/>
          </p:nvSpPr>
          <p:spPr>
            <a:xfrm>
              <a:off x="2525600" y="380100"/>
              <a:ext cx="2506775" cy="1429675"/>
            </a:xfrm>
            <a:custGeom>
              <a:rect b="b" l="l" r="r" t="t"/>
              <a:pathLst>
                <a:path extrusionOk="0" h="57187" w="100271">
                  <a:moveTo>
                    <a:pt x="50136" y="0"/>
                  </a:moveTo>
                  <a:cubicBezTo>
                    <a:pt x="48634" y="0"/>
                    <a:pt x="47133" y="327"/>
                    <a:pt x="45958" y="980"/>
                  </a:cubicBezTo>
                  <a:lnTo>
                    <a:pt x="2350" y="26178"/>
                  </a:lnTo>
                  <a:cubicBezTo>
                    <a:pt x="0" y="27483"/>
                    <a:pt x="0" y="29572"/>
                    <a:pt x="2350" y="31009"/>
                  </a:cubicBezTo>
                  <a:lnTo>
                    <a:pt x="45958" y="56207"/>
                  </a:lnTo>
                  <a:cubicBezTo>
                    <a:pt x="47133" y="56860"/>
                    <a:pt x="48634" y="57186"/>
                    <a:pt x="50136" y="57186"/>
                  </a:cubicBezTo>
                  <a:cubicBezTo>
                    <a:pt x="51637" y="57186"/>
                    <a:pt x="53139" y="56860"/>
                    <a:pt x="54314" y="56207"/>
                  </a:cubicBezTo>
                  <a:lnTo>
                    <a:pt x="97921" y="31009"/>
                  </a:lnTo>
                  <a:cubicBezTo>
                    <a:pt x="100271" y="29572"/>
                    <a:pt x="100271" y="27483"/>
                    <a:pt x="97921" y="26178"/>
                  </a:cubicBezTo>
                  <a:lnTo>
                    <a:pt x="54314" y="980"/>
                  </a:lnTo>
                  <a:cubicBezTo>
                    <a:pt x="53139" y="327"/>
                    <a:pt x="51637" y="0"/>
                    <a:pt x="50136" y="0"/>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3" name="Google Shape;4313;p66"/>
            <p:cNvSpPr/>
            <p:nvPr/>
          </p:nvSpPr>
          <p:spPr>
            <a:xfrm>
              <a:off x="3942175" y="1948450"/>
              <a:ext cx="953125" cy="2772800"/>
            </a:xfrm>
            <a:custGeom>
              <a:rect b="b" l="l" r="r" t="t"/>
              <a:pathLst>
                <a:path extrusionOk="0" h="110912" w="38125">
                  <a:moveTo>
                    <a:pt x="784" y="1"/>
                  </a:moveTo>
                  <a:cubicBezTo>
                    <a:pt x="262" y="915"/>
                    <a:pt x="1" y="1959"/>
                    <a:pt x="1" y="2743"/>
                  </a:cubicBezTo>
                  <a:lnTo>
                    <a:pt x="1" y="108889"/>
                  </a:lnTo>
                  <a:cubicBezTo>
                    <a:pt x="1" y="110205"/>
                    <a:pt x="610" y="110912"/>
                    <a:pt x="1536" y="110912"/>
                  </a:cubicBezTo>
                  <a:cubicBezTo>
                    <a:pt x="1896" y="110912"/>
                    <a:pt x="2304" y="110805"/>
                    <a:pt x="2742" y="110586"/>
                  </a:cubicBezTo>
                  <a:lnTo>
                    <a:pt x="3265" y="110194"/>
                  </a:lnTo>
                  <a:lnTo>
                    <a:pt x="36166" y="91132"/>
                  </a:lnTo>
                  <a:cubicBezTo>
                    <a:pt x="36949" y="90741"/>
                    <a:pt x="37602" y="89957"/>
                    <a:pt x="38124" y="89174"/>
                  </a:cubicBezTo>
                  <a:lnTo>
                    <a:pt x="35122" y="87085"/>
                  </a:lnTo>
                  <a:lnTo>
                    <a:pt x="784" y="1"/>
                  </a:ln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4" name="Google Shape;4314;p66"/>
            <p:cNvSpPr/>
            <p:nvPr/>
          </p:nvSpPr>
          <p:spPr>
            <a:xfrm>
              <a:off x="3961775" y="1406175"/>
              <a:ext cx="953100" cy="2768375"/>
            </a:xfrm>
            <a:custGeom>
              <a:rect b="b" l="l" r="r" t="t"/>
              <a:pathLst>
                <a:path extrusionOk="0" h="110735" w="38124">
                  <a:moveTo>
                    <a:pt x="36677" y="0"/>
                  </a:moveTo>
                  <a:cubicBezTo>
                    <a:pt x="36296" y="0"/>
                    <a:pt x="35857" y="133"/>
                    <a:pt x="35382" y="410"/>
                  </a:cubicBezTo>
                  <a:lnTo>
                    <a:pt x="35121" y="541"/>
                  </a:lnTo>
                  <a:lnTo>
                    <a:pt x="1958" y="19733"/>
                  </a:lnTo>
                  <a:cubicBezTo>
                    <a:pt x="1175" y="20125"/>
                    <a:pt x="522" y="20908"/>
                    <a:pt x="0" y="21692"/>
                  </a:cubicBezTo>
                  <a:lnTo>
                    <a:pt x="34207" y="109037"/>
                  </a:lnTo>
                  <a:lnTo>
                    <a:pt x="37340" y="110734"/>
                  </a:lnTo>
                  <a:cubicBezTo>
                    <a:pt x="37863" y="109951"/>
                    <a:pt x="38124" y="108906"/>
                    <a:pt x="38124" y="108123"/>
                  </a:cubicBezTo>
                  <a:lnTo>
                    <a:pt x="38124" y="2499"/>
                  </a:lnTo>
                  <a:lnTo>
                    <a:pt x="38124" y="1977"/>
                  </a:lnTo>
                  <a:cubicBezTo>
                    <a:pt x="38124" y="703"/>
                    <a:pt x="37553" y="0"/>
                    <a:pt x="36677" y="0"/>
                  </a:cubicBez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5" name="Google Shape;4315;p66"/>
            <p:cNvSpPr/>
            <p:nvPr/>
          </p:nvSpPr>
          <p:spPr>
            <a:xfrm>
              <a:off x="3942175" y="1419675"/>
              <a:ext cx="897625" cy="3237950"/>
            </a:xfrm>
            <a:custGeom>
              <a:rect b="b" l="l" r="r" t="t"/>
              <a:pathLst>
                <a:path extrusionOk="0" h="129518" w="35905">
                  <a:moveTo>
                    <a:pt x="35905" y="1"/>
                  </a:moveTo>
                  <a:lnTo>
                    <a:pt x="2742" y="19193"/>
                  </a:lnTo>
                  <a:cubicBezTo>
                    <a:pt x="1959" y="19585"/>
                    <a:pt x="1306" y="20368"/>
                    <a:pt x="784" y="21152"/>
                  </a:cubicBezTo>
                  <a:cubicBezTo>
                    <a:pt x="262" y="22066"/>
                    <a:pt x="1" y="23110"/>
                    <a:pt x="1" y="23894"/>
                  </a:cubicBezTo>
                  <a:lnTo>
                    <a:pt x="1" y="129517"/>
                  </a:lnTo>
                  <a:lnTo>
                    <a:pt x="131" y="129387"/>
                  </a:lnTo>
                  <a:lnTo>
                    <a:pt x="33163" y="110325"/>
                  </a:lnTo>
                  <a:cubicBezTo>
                    <a:pt x="33946" y="109803"/>
                    <a:pt x="34599" y="109019"/>
                    <a:pt x="35122" y="108236"/>
                  </a:cubicBezTo>
                  <a:cubicBezTo>
                    <a:pt x="35644" y="107322"/>
                    <a:pt x="35905" y="106408"/>
                    <a:pt x="35905" y="105494"/>
                  </a:cubicBezTo>
                  <a:lnTo>
                    <a:pt x="35905" y="1"/>
                  </a:ln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6" name="Google Shape;4316;p66"/>
            <p:cNvSpPr/>
            <p:nvPr/>
          </p:nvSpPr>
          <p:spPr>
            <a:xfrm>
              <a:off x="2662675" y="1951725"/>
              <a:ext cx="953125" cy="2769525"/>
            </a:xfrm>
            <a:custGeom>
              <a:rect b="b" l="l" r="r" t="t"/>
              <a:pathLst>
                <a:path extrusionOk="0" h="110781" w="38125">
                  <a:moveTo>
                    <a:pt x="37341" y="0"/>
                  </a:moveTo>
                  <a:lnTo>
                    <a:pt x="3004" y="86954"/>
                  </a:lnTo>
                  <a:lnTo>
                    <a:pt x="1" y="89043"/>
                  </a:lnTo>
                  <a:cubicBezTo>
                    <a:pt x="523" y="89826"/>
                    <a:pt x="1176" y="90610"/>
                    <a:pt x="1959" y="91001"/>
                  </a:cubicBezTo>
                  <a:lnTo>
                    <a:pt x="34861" y="110063"/>
                  </a:lnTo>
                  <a:lnTo>
                    <a:pt x="35383" y="110455"/>
                  </a:lnTo>
                  <a:cubicBezTo>
                    <a:pt x="35821" y="110674"/>
                    <a:pt x="36229" y="110781"/>
                    <a:pt x="36589" y="110781"/>
                  </a:cubicBezTo>
                  <a:cubicBezTo>
                    <a:pt x="37515" y="110781"/>
                    <a:pt x="38125" y="110074"/>
                    <a:pt x="38125" y="108758"/>
                  </a:cubicBezTo>
                  <a:lnTo>
                    <a:pt x="38125" y="2612"/>
                  </a:lnTo>
                  <a:cubicBezTo>
                    <a:pt x="38125" y="1828"/>
                    <a:pt x="37864" y="784"/>
                    <a:pt x="37341" y="0"/>
                  </a:cubicBez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7" name="Google Shape;4317;p66"/>
            <p:cNvSpPr/>
            <p:nvPr/>
          </p:nvSpPr>
          <p:spPr>
            <a:xfrm>
              <a:off x="2639850" y="1406175"/>
              <a:ext cx="956375" cy="2768375"/>
            </a:xfrm>
            <a:custGeom>
              <a:rect b="b" l="l" r="r" t="t"/>
              <a:pathLst>
                <a:path extrusionOk="0" h="110735" w="38255">
                  <a:moveTo>
                    <a:pt x="1577" y="0"/>
                  </a:moveTo>
                  <a:cubicBezTo>
                    <a:pt x="701" y="0"/>
                    <a:pt x="131" y="703"/>
                    <a:pt x="131" y="1977"/>
                  </a:cubicBezTo>
                  <a:lnTo>
                    <a:pt x="131" y="2499"/>
                  </a:lnTo>
                  <a:lnTo>
                    <a:pt x="0" y="2499"/>
                  </a:lnTo>
                  <a:lnTo>
                    <a:pt x="0" y="108123"/>
                  </a:lnTo>
                  <a:cubicBezTo>
                    <a:pt x="0" y="108906"/>
                    <a:pt x="392" y="109951"/>
                    <a:pt x="914" y="110734"/>
                  </a:cubicBezTo>
                  <a:lnTo>
                    <a:pt x="4047" y="109037"/>
                  </a:lnTo>
                  <a:lnTo>
                    <a:pt x="38254" y="21692"/>
                  </a:lnTo>
                  <a:cubicBezTo>
                    <a:pt x="37732" y="20908"/>
                    <a:pt x="37079" y="20125"/>
                    <a:pt x="36296" y="19733"/>
                  </a:cubicBezTo>
                  <a:lnTo>
                    <a:pt x="3133" y="541"/>
                  </a:lnTo>
                  <a:lnTo>
                    <a:pt x="2872" y="410"/>
                  </a:lnTo>
                  <a:cubicBezTo>
                    <a:pt x="2397" y="133"/>
                    <a:pt x="1958" y="0"/>
                    <a:pt x="1577" y="0"/>
                  </a:cubicBez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8" name="Google Shape;4318;p66"/>
            <p:cNvSpPr/>
            <p:nvPr/>
          </p:nvSpPr>
          <p:spPr>
            <a:xfrm>
              <a:off x="2718175" y="1419675"/>
              <a:ext cx="897625" cy="3237950"/>
            </a:xfrm>
            <a:custGeom>
              <a:rect b="b" l="l" r="r" t="t"/>
              <a:pathLst>
                <a:path extrusionOk="0" h="129518" w="35905">
                  <a:moveTo>
                    <a:pt x="0" y="1"/>
                  </a:moveTo>
                  <a:lnTo>
                    <a:pt x="0" y="105494"/>
                  </a:lnTo>
                  <a:cubicBezTo>
                    <a:pt x="0" y="106408"/>
                    <a:pt x="262" y="107322"/>
                    <a:pt x="784" y="108236"/>
                  </a:cubicBezTo>
                  <a:cubicBezTo>
                    <a:pt x="1306" y="109019"/>
                    <a:pt x="1959" y="109803"/>
                    <a:pt x="2742" y="110325"/>
                  </a:cubicBezTo>
                  <a:lnTo>
                    <a:pt x="35774" y="129387"/>
                  </a:lnTo>
                  <a:lnTo>
                    <a:pt x="35905" y="129517"/>
                  </a:lnTo>
                  <a:lnTo>
                    <a:pt x="35905" y="23894"/>
                  </a:lnTo>
                  <a:cubicBezTo>
                    <a:pt x="35905" y="23110"/>
                    <a:pt x="35644" y="22066"/>
                    <a:pt x="35121" y="21152"/>
                  </a:cubicBezTo>
                  <a:cubicBezTo>
                    <a:pt x="34599" y="20368"/>
                    <a:pt x="33946" y="19585"/>
                    <a:pt x="33163" y="19193"/>
                  </a:cubicBezTo>
                  <a:lnTo>
                    <a:pt x="0" y="1"/>
                  </a:ln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9" name="Google Shape;4319;p66"/>
            <p:cNvSpPr/>
            <p:nvPr/>
          </p:nvSpPr>
          <p:spPr>
            <a:xfrm>
              <a:off x="2525600" y="380100"/>
              <a:ext cx="2506775" cy="1429675"/>
            </a:xfrm>
            <a:custGeom>
              <a:rect b="b" l="l" r="r" t="t"/>
              <a:pathLst>
                <a:path extrusionOk="0" h="57187" w="100271">
                  <a:moveTo>
                    <a:pt x="50136" y="0"/>
                  </a:moveTo>
                  <a:cubicBezTo>
                    <a:pt x="48634" y="0"/>
                    <a:pt x="47133" y="327"/>
                    <a:pt x="45958" y="980"/>
                  </a:cubicBezTo>
                  <a:lnTo>
                    <a:pt x="2350" y="26178"/>
                  </a:lnTo>
                  <a:cubicBezTo>
                    <a:pt x="0" y="27483"/>
                    <a:pt x="0" y="29572"/>
                    <a:pt x="2350" y="31009"/>
                  </a:cubicBezTo>
                  <a:lnTo>
                    <a:pt x="45958" y="56207"/>
                  </a:lnTo>
                  <a:cubicBezTo>
                    <a:pt x="47133" y="56860"/>
                    <a:pt x="48634" y="57186"/>
                    <a:pt x="50136" y="57186"/>
                  </a:cubicBezTo>
                  <a:cubicBezTo>
                    <a:pt x="51637" y="57186"/>
                    <a:pt x="53139" y="56860"/>
                    <a:pt x="54314" y="56207"/>
                  </a:cubicBezTo>
                  <a:lnTo>
                    <a:pt x="97921" y="31009"/>
                  </a:lnTo>
                  <a:cubicBezTo>
                    <a:pt x="100271" y="29572"/>
                    <a:pt x="100271" y="27483"/>
                    <a:pt x="97921" y="26178"/>
                  </a:cubicBezTo>
                  <a:lnTo>
                    <a:pt x="54314" y="980"/>
                  </a:lnTo>
                  <a:cubicBezTo>
                    <a:pt x="53139" y="327"/>
                    <a:pt x="51637" y="0"/>
                    <a:pt x="50136" y="0"/>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0" name="Google Shape;4320;p66"/>
            <p:cNvSpPr/>
            <p:nvPr/>
          </p:nvSpPr>
          <p:spPr>
            <a:xfrm>
              <a:off x="2525600" y="371925"/>
              <a:ext cx="2506775" cy="1446000"/>
            </a:xfrm>
            <a:custGeom>
              <a:rect b="b" l="l" r="r" t="t"/>
              <a:pathLst>
                <a:path extrusionOk="0" fill="none" h="57840" w="100271">
                  <a:moveTo>
                    <a:pt x="45958" y="1307"/>
                  </a:moveTo>
                  <a:lnTo>
                    <a:pt x="2350" y="26505"/>
                  </a:lnTo>
                  <a:cubicBezTo>
                    <a:pt x="0" y="27810"/>
                    <a:pt x="0" y="29899"/>
                    <a:pt x="2350" y="31336"/>
                  </a:cubicBezTo>
                  <a:lnTo>
                    <a:pt x="45958" y="56534"/>
                  </a:lnTo>
                  <a:cubicBezTo>
                    <a:pt x="48308" y="57839"/>
                    <a:pt x="51964" y="57839"/>
                    <a:pt x="54314" y="56534"/>
                  </a:cubicBezTo>
                  <a:lnTo>
                    <a:pt x="97921" y="31336"/>
                  </a:lnTo>
                  <a:cubicBezTo>
                    <a:pt x="100271" y="29899"/>
                    <a:pt x="100271" y="27810"/>
                    <a:pt x="97921" y="26505"/>
                  </a:cubicBezTo>
                  <a:lnTo>
                    <a:pt x="54314" y="1307"/>
                  </a:lnTo>
                  <a:cubicBezTo>
                    <a:pt x="51964" y="1"/>
                    <a:pt x="48308" y="1"/>
                    <a:pt x="45958" y="1307"/>
                  </a:cubicBezTo>
                  <a:close/>
                </a:path>
              </a:pathLst>
            </a:custGeom>
            <a:noFill/>
            <a:ln cap="flat" cmpd="sng" w="42425">
              <a:solidFill>
                <a:srgbClr val="FFFFFF"/>
              </a:solidFill>
              <a:prstDash val="solid"/>
              <a:miter lim="13056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1" name="Google Shape;4321;p66"/>
            <p:cNvSpPr/>
            <p:nvPr/>
          </p:nvSpPr>
          <p:spPr>
            <a:xfrm>
              <a:off x="3093525" y="2242225"/>
              <a:ext cx="270950" cy="424350"/>
            </a:xfrm>
            <a:custGeom>
              <a:rect b="b" l="l" r="r" t="t"/>
              <a:pathLst>
                <a:path extrusionOk="0" h="16974" w="10838">
                  <a:moveTo>
                    <a:pt x="10315" y="0"/>
                  </a:moveTo>
                  <a:lnTo>
                    <a:pt x="1" y="6006"/>
                  </a:lnTo>
                  <a:lnTo>
                    <a:pt x="7704" y="16973"/>
                  </a:lnTo>
                  <a:lnTo>
                    <a:pt x="10054" y="15537"/>
                  </a:lnTo>
                  <a:cubicBezTo>
                    <a:pt x="10446" y="15276"/>
                    <a:pt x="10837" y="14623"/>
                    <a:pt x="10837" y="14101"/>
                  </a:cubicBezTo>
                  <a:lnTo>
                    <a:pt x="10837" y="2089"/>
                  </a:lnTo>
                  <a:cubicBezTo>
                    <a:pt x="10837" y="1436"/>
                    <a:pt x="10576" y="653"/>
                    <a:pt x="10315" y="0"/>
                  </a:cubicBez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2" name="Google Shape;4322;p66"/>
            <p:cNvSpPr/>
            <p:nvPr/>
          </p:nvSpPr>
          <p:spPr>
            <a:xfrm>
              <a:off x="2829150" y="1976200"/>
              <a:ext cx="522275" cy="416200"/>
            </a:xfrm>
            <a:custGeom>
              <a:rect b="b" l="l" r="r" t="t"/>
              <a:pathLst>
                <a:path extrusionOk="0" h="16648" w="20891">
                  <a:moveTo>
                    <a:pt x="3216" y="1"/>
                  </a:moveTo>
                  <a:cubicBezTo>
                    <a:pt x="2971" y="1"/>
                    <a:pt x="2742" y="66"/>
                    <a:pt x="2612" y="196"/>
                  </a:cubicBezTo>
                  <a:lnTo>
                    <a:pt x="1" y="1633"/>
                  </a:lnTo>
                  <a:lnTo>
                    <a:pt x="10576" y="16647"/>
                  </a:lnTo>
                  <a:lnTo>
                    <a:pt x="20890" y="10641"/>
                  </a:lnTo>
                  <a:cubicBezTo>
                    <a:pt x="20499" y="9988"/>
                    <a:pt x="19976" y="9466"/>
                    <a:pt x="19324" y="9075"/>
                  </a:cubicBezTo>
                  <a:lnTo>
                    <a:pt x="3917" y="196"/>
                  </a:lnTo>
                  <a:cubicBezTo>
                    <a:pt x="3722" y="66"/>
                    <a:pt x="3460" y="1"/>
                    <a:pt x="3216" y="1"/>
                  </a:cubicBez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3" name="Google Shape;4323;p66"/>
            <p:cNvSpPr/>
            <p:nvPr/>
          </p:nvSpPr>
          <p:spPr>
            <a:xfrm>
              <a:off x="2816100" y="2013325"/>
              <a:ext cx="483100" cy="653750"/>
            </a:xfrm>
            <a:custGeom>
              <a:rect b="b" l="l" r="r" t="t"/>
              <a:pathLst>
                <a:path extrusionOk="0" h="26150" w="19324">
                  <a:moveTo>
                    <a:pt x="1158" y="0"/>
                  </a:moveTo>
                  <a:cubicBezTo>
                    <a:pt x="465" y="0"/>
                    <a:pt x="0" y="560"/>
                    <a:pt x="0" y="1584"/>
                  </a:cubicBezTo>
                  <a:lnTo>
                    <a:pt x="0" y="13595"/>
                  </a:lnTo>
                  <a:cubicBezTo>
                    <a:pt x="0" y="14901"/>
                    <a:pt x="914" y="16468"/>
                    <a:pt x="2089" y="17121"/>
                  </a:cubicBezTo>
                  <a:lnTo>
                    <a:pt x="17234" y="25868"/>
                  </a:lnTo>
                  <a:cubicBezTo>
                    <a:pt x="17577" y="26059"/>
                    <a:pt x="17898" y="26149"/>
                    <a:pt x="18181" y="26149"/>
                  </a:cubicBezTo>
                  <a:cubicBezTo>
                    <a:pt x="18865" y="26149"/>
                    <a:pt x="19323" y="25617"/>
                    <a:pt x="19323" y="24693"/>
                  </a:cubicBezTo>
                  <a:lnTo>
                    <a:pt x="19323" y="12681"/>
                  </a:lnTo>
                  <a:cubicBezTo>
                    <a:pt x="19323" y="11376"/>
                    <a:pt x="18409" y="9809"/>
                    <a:pt x="17234" y="9156"/>
                  </a:cubicBezTo>
                  <a:lnTo>
                    <a:pt x="2089" y="278"/>
                  </a:lnTo>
                  <a:cubicBezTo>
                    <a:pt x="1752" y="91"/>
                    <a:pt x="1436" y="0"/>
                    <a:pt x="1158" y="0"/>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4" name="Google Shape;4324;p66"/>
            <p:cNvSpPr/>
            <p:nvPr/>
          </p:nvSpPr>
          <p:spPr>
            <a:xfrm>
              <a:off x="4089050" y="2271600"/>
              <a:ext cx="212200" cy="241550"/>
            </a:xfrm>
            <a:custGeom>
              <a:rect b="b" l="l" r="r" t="t"/>
              <a:pathLst>
                <a:path extrusionOk="0" h="9662" w="8488">
                  <a:moveTo>
                    <a:pt x="654" y="0"/>
                  </a:moveTo>
                  <a:cubicBezTo>
                    <a:pt x="262" y="653"/>
                    <a:pt x="1" y="1437"/>
                    <a:pt x="1" y="2089"/>
                  </a:cubicBezTo>
                  <a:lnTo>
                    <a:pt x="1" y="6659"/>
                  </a:lnTo>
                  <a:cubicBezTo>
                    <a:pt x="1" y="7181"/>
                    <a:pt x="393" y="7834"/>
                    <a:pt x="915" y="8095"/>
                  </a:cubicBezTo>
                  <a:lnTo>
                    <a:pt x="3526" y="9662"/>
                  </a:lnTo>
                  <a:lnTo>
                    <a:pt x="8487" y="4570"/>
                  </a:lnTo>
                  <a:lnTo>
                    <a:pt x="654" y="0"/>
                  </a:ln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5" name="Google Shape;4325;p66"/>
            <p:cNvSpPr/>
            <p:nvPr/>
          </p:nvSpPr>
          <p:spPr>
            <a:xfrm>
              <a:off x="4105375" y="1946825"/>
              <a:ext cx="626725" cy="439025"/>
            </a:xfrm>
            <a:custGeom>
              <a:rect b="b" l="l" r="r" t="t"/>
              <a:pathLst>
                <a:path extrusionOk="0" h="17561" w="25069">
                  <a:moveTo>
                    <a:pt x="21609" y="1"/>
                  </a:moveTo>
                  <a:cubicBezTo>
                    <a:pt x="21347" y="1"/>
                    <a:pt x="21086" y="66"/>
                    <a:pt x="20890" y="196"/>
                  </a:cubicBezTo>
                  <a:lnTo>
                    <a:pt x="1437" y="11425"/>
                  </a:lnTo>
                  <a:cubicBezTo>
                    <a:pt x="784" y="11816"/>
                    <a:pt x="262" y="12339"/>
                    <a:pt x="1" y="12991"/>
                  </a:cubicBezTo>
                  <a:lnTo>
                    <a:pt x="7834" y="17561"/>
                  </a:lnTo>
                  <a:lnTo>
                    <a:pt x="25068" y="1894"/>
                  </a:lnTo>
                  <a:lnTo>
                    <a:pt x="22327" y="196"/>
                  </a:lnTo>
                  <a:cubicBezTo>
                    <a:pt x="22131" y="66"/>
                    <a:pt x="21870" y="1"/>
                    <a:pt x="21609" y="1"/>
                  </a:cubicBez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6" name="Google Shape;4326;p66"/>
            <p:cNvSpPr/>
            <p:nvPr/>
          </p:nvSpPr>
          <p:spPr>
            <a:xfrm>
              <a:off x="4160875" y="1990400"/>
              <a:ext cx="587550" cy="526525"/>
            </a:xfrm>
            <a:custGeom>
              <a:rect b="b" l="l" r="r" t="t"/>
              <a:pathLst>
                <a:path extrusionOk="0" h="21061" w="23502">
                  <a:moveTo>
                    <a:pt x="22358" y="0"/>
                  </a:moveTo>
                  <a:cubicBezTo>
                    <a:pt x="22076" y="0"/>
                    <a:pt x="21755" y="91"/>
                    <a:pt x="21412" y="281"/>
                  </a:cubicBezTo>
                  <a:lnTo>
                    <a:pt x="2089" y="11379"/>
                  </a:lnTo>
                  <a:cubicBezTo>
                    <a:pt x="914" y="12032"/>
                    <a:pt x="0" y="13729"/>
                    <a:pt x="0" y="15035"/>
                  </a:cubicBezTo>
                  <a:lnTo>
                    <a:pt x="0" y="19604"/>
                  </a:lnTo>
                  <a:cubicBezTo>
                    <a:pt x="0" y="20529"/>
                    <a:pt x="458" y="21060"/>
                    <a:pt x="1143" y="21060"/>
                  </a:cubicBezTo>
                  <a:cubicBezTo>
                    <a:pt x="1425" y="21060"/>
                    <a:pt x="1746" y="20970"/>
                    <a:pt x="2089" y="20779"/>
                  </a:cubicBezTo>
                  <a:lnTo>
                    <a:pt x="21412" y="9551"/>
                  </a:lnTo>
                  <a:cubicBezTo>
                    <a:pt x="22587" y="8898"/>
                    <a:pt x="23501" y="7332"/>
                    <a:pt x="23501" y="6026"/>
                  </a:cubicBezTo>
                  <a:lnTo>
                    <a:pt x="23501" y="1456"/>
                  </a:lnTo>
                  <a:cubicBezTo>
                    <a:pt x="23501" y="532"/>
                    <a:pt x="23043" y="0"/>
                    <a:pt x="22358" y="0"/>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7" name="Google Shape;4327;p66"/>
            <p:cNvSpPr/>
            <p:nvPr/>
          </p:nvSpPr>
          <p:spPr>
            <a:xfrm>
              <a:off x="4089050" y="2803625"/>
              <a:ext cx="212200" cy="241575"/>
            </a:xfrm>
            <a:custGeom>
              <a:rect b="b" l="l" r="r" t="t"/>
              <a:pathLst>
                <a:path extrusionOk="0" h="9663" w="8488">
                  <a:moveTo>
                    <a:pt x="654" y="1"/>
                  </a:moveTo>
                  <a:cubicBezTo>
                    <a:pt x="262" y="654"/>
                    <a:pt x="1" y="1437"/>
                    <a:pt x="1" y="2090"/>
                  </a:cubicBezTo>
                  <a:lnTo>
                    <a:pt x="1" y="6659"/>
                  </a:lnTo>
                  <a:cubicBezTo>
                    <a:pt x="1" y="7182"/>
                    <a:pt x="393" y="7834"/>
                    <a:pt x="915" y="8096"/>
                  </a:cubicBezTo>
                  <a:lnTo>
                    <a:pt x="3526" y="9662"/>
                  </a:lnTo>
                  <a:lnTo>
                    <a:pt x="8487" y="4570"/>
                  </a:lnTo>
                  <a:lnTo>
                    <a:pt x="654" y="1"/>
                  </a:ln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8" name="Google Shape;4328;p66"/>
            <p:cNvSpPr/>
            <p:nvPr/>
          </p:nvSpPr>
          <p:spPr>
            <a:xfrm>
              <a:off x="4105375" y="2478850"/>
              <a:ext cx="626725" cy="439050"/>
            </a:xfrm>
            <a:custGeom>
              <a:rect b="b" l="l" r="r" t="t"/>
              <a:pathLst>
                <a:path extrusionOk="0" h="17562" w="25069">
                  <a:moveTo>
                    <a:pt x="21609" y="1"/>
                  </a:moveTo>
                  <a:cubicBezTo>
                    <a:pt x="21347" y="1"/>
                    <a:pt x="21086" y="66"/>
                    <a:pt x="20890" y="197"/>
                  </a:cubicBezTo>
                  <a:lnTo>
                    <a:pt x="1437" y="11425"/>
                  </a:lnTo>
                  <a:cubicBezTo>
                    <a:pt x="784" y="11817"/>
                    <a:pt x="262" y="12339"/>
                    <a:pt x="1" y="12992"/>
                  </a:cubicBezTo>
                  <a:lnTo>
                    <a:pt x="7834" y="17561"/>
                  </a:lnTo>
                  <a:lnTo>
                    <a:pt x="25068" y="1894"/>
                  </a:lnTo>
                  <a:lnTo>
                    <a:pt x="22327" y="197"/>
                  </a:lnTo>
                  <a:cubicBezTo>
                    <a:pt x="22131" y="66"/>
                    <a:pt x="21870" y="1"/>
                    <a:pt x="21609" y="1"/>
                  </a:cubicBez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9" name="Google Shape;4329;p66"/>
            <p:cNvSpPr/>
            <p:nvPr/>
          </p:nvSpPr>
          <p:spPr>
            <a:xfrm>
              <a:off x="4160875" y="2522425"/>
              <a:ext cx="587550" cy="526525"/>
            </a:xfrm>
            <a:custGeom>
              <a:rect b="b" l="l" r="r" t="t"/>
              <a:pathLst>
                <a:path extrusionOk="0" h="21061" w="23502">
                  <a:moveTo>
                    <a:pt x="22358" y="1"/>
                  </a:moveTo>
                  <a:cubicBezTo>
                    <a:pt x="22076" y="1"/>
                    <a:pt x="21755" y="91"/>
                    <a:pt x="21412" y="282"/>
                  </a:cubicBezTo>
                  <a:lnTo>
                    <a:pt x="2089" y="11379"/>
                  </a:lnTo>
                  <a:cubicBezTo>
                    <a:pt x="914" y="12032"/>
                    <a:pt x="0" y="13729"/>
                    <a:pt x="0" y="15035"/>
                  </a:cubicBezTo>
                  <a:lnTo>
                    <a:pt x="0" y="19605"/>
                  </a:lnTo>
                  <a:cubicBezTo>
                    <a:pt x="0" y="20529"/>
                    <a:pt x="458" y="21061"/>
                    <a:pt x="1143" y="21061"/>
                  </a:cubicBezTo>
                  <a:cubicBezTo>
                    <a:pt x="1425" y="21061"/>
                    <a:pt x="1746" y="20970"/>
                    <a:pt x="2089" y="20780"/>
                  </a:cubicBezTo>
                  <a:lnTo>
                    <a:pt x="21412" y="9551"/>
                  </a:lnTo>
                  <a:cubicBezTo>
                    <a:pt x="22587" y="8899"/>
                    <a:pt x="23501" y="7332"/>
                    <a:pt x="23501" y="6026"/>
                  </a:cubicBezTo>
                  <a:lnTo>
                    <a:pt x="23501" y="1457"/>
                  </a:lnTo>
                  <a:cubicBezTo>
                    <a:pt x="23501" y="532"/>
                    <a:pt x="23043" y="1"/>
                    <a:pt x="22358" y="1"/>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0" name="Google Shape;4330;p66"/>
            <p:cNvSpPr/>
            <p:nvPr/>
          </p:nvSpPr>
          <p:spPr>
            <a:xfrm>
              <a:off x="4089050" y="3335675"/>
              <a:ext cx="212200" cy="241550"/>
            </a:xfrm>
            <a:custGeom>
              <a:rect b="b" l="l" r="r" t="t"/>
              <a:pathLst>
                <a:path extrusionOk="0" h="9662" w="8488">
                  <a:moveTo>
                    <a:pt x="654" y="0"/>
                  </a:moveTo>
                  <a:cubicBezTo>
                    <a:pt x="262" y="653"/>
                    <a:pt x="1" y="1436"/>
                    <a:pt x="1" y="2089"/>
                  </a:cubicBezTo>
                  <a:lnTo>
                    <a:pt x="1" y="6659"/>
                  </a:lnTo>
                  <a:cubicBezTo>
                    <a:pt x="1" y="7181"/>
                    <a:pt x="393" y="7834"/>
                    <a:pt x="915" y="8095"/>
                  </a:cubicBezTo>
                  <a:lnTo>
                    <a:pt x="3526" y="9662"/>
                  </a:lnTo>
                  <a:lnTo>
                    <a:pt x="8487" y="4570"/>
                  </a:lnTo>
                  <a:lnTo>
                    <a:pt x="654" y="0"/>
                  </a:ln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1" name="Google Shape;4331;p66"/>
            <p:cNvSpPr/>
            <p:nvPr/>
          </p:nvSpPr>
          <p:spPr>
            <a:xfrm>
              <a:off x="4105375" y="3012025"/>
              <a:ext cx="626725" cy="437900"/>
            </a:xfrm>
            <a:custGeom>
              <a:rect b="b" l="l" r="r" t="t"/>
              <a:pathLst>
                <a:path extrusionOk="0" h="17516" w="25069">
                  <a:moveTo>
                    <a:pt x="21488" y="0"/>
                  </a:moveTo>
                  <a:cubicBezTo>
                    <a:pt x="21268" y="0"/>
                    <a:pt x="21056" y="41"/>
                    <a:pt x="20890" y="151"/>
                  </a:cubicBezTo>
                  <a:lnTo>
                    <a:pt x="1437" y="11379"/>
                  </a:lnTo>
                  <a:cubicBezTo>
                    <a:pt x="784" y="11771"/>
                    <a:pt x="262" y="12293"/>
                    <a:pt x="1" y="12946"/>
                  </a:cubicBezTo>
                  <a:lnTo>
                    <a:pt x="7834" y="17516"/>
                  </a:lnTo>
                  <a:lnTo>
                    <a:pt x="25068" y="1848"/>
                  </a:lnTo>
                  <a:lnTo>
                    <a:pt x="22327" y="151"/>
                  </a:lnTo>
                  <a:cubicBezTo>
                    <a:pt x="22100" y="76"/>
                    <a:pt x="21787" y="0"/>
                    <a:pt x="21488" y="0"/>
                  </a:cubicBez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2" name="Google Shape;4332;p66"/>
            <p:cNvSpPr/>
            <p:nvPr/>
          </p:nvSpPr>
          <p:spPr>
            <a:xfrm>
              <a:off x="4160875" y="3054475"/>
              <a:ext cx="587550" cy="526525"/>
            </a:xfrm>
            <a:custGeom>
              <a:rect b="b" l="l" r="r" t="t"/>
              <a:pathLst>
                <a:path extrusionOk="0" h="21061" w="23502">
                  <a:moveTo>
                    <a:pt x="22358" y="0"/>
                  </a:moveTo>
                  <a:cubicBezTo>
                    <a:pt x="22076" y="0"/>
                    <a:pt x="21755" y="90"/>
                    <a:pt x="21412" y="281"/>
                  </a:cubicBezTo>
                  <a:lnTo>
                    <a:pt x="2089" y="11379"/>
                  </a:lnTo>
                  <a:cubicBezTo>
                    <a:pt x="914" y="12032"/>
                    <a:pt x="0" y="13729"/>
                    <a:pt x="0" y="15034"/>
                  </a:cubicBezTo>
                  <a:lnTo>
                    <a:pt x="0" y="19604"/>
                  </a:lnTo>
                  <a:cubicBezTo>
                    <a:pt x="0" y="20528"/>
                    <a:pt x="458" y="21060"/>
                    <a:pt x="1143" y="21060"/>
                  </a:cubicBezTo>
                  <a:cubicBezTo>
                    <a:pt x="1425" y="21060"/>
                    <a:pt x="1746" y="20970"/>
                    <a:pt x="2089" y="20779"/>
                  </a:cubicBezTo>
                  <a:lnTo>
                    <a:pt x="21412" y="9551"/>
                  </a:lnTo>
                  <a:cubicBezTo>
                    <a:pt x="22587" y="8898"/>
                    <a:pt x="23501" y="7331"/>
                    <a:pt x="23501" y="6026"/>
                  </a:cubicBezTo>
                  <a:lnTo>
                    <a:pt x="23501" y="1456"/>
                  </a:lnTo>
                  <a:cubicBezTo>
                    <a:pt x="23501" y="532"/>
                    <a:pt x="23043" y="0"/>
                    <a:pt x="22358" y="0"/>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3" name="Google Shape;4333;p66"/>
            <p:cNvSpPr/>
            <p:nvPr/>
          </p:nvSpPr>
          <p:spPr>
            <a:xfrm>
              <a:off x="4089050" y="3867700"/>
              <a:ext cx="212200" cy="241575"/>
            </a:xfrm>
            <a:custGeom>
              <a:rect b="b" l="l" r="r" t="t"/>
              <a:pathLst>
                <a:path extrusionOk="0" h="9663" w="8488">
                  <a:moveTo>
                    <a:pt x="654" y="1"/>
                  </a:moveTo>
                  <a:cubicBezTo>
                    <a:pt x="262" y="653"/>
                    <a:pt x="1" y="1437"/>
                    <a:pt x="1" y="2090"/>
                  </a:cubicBezTo>
                  <a:lnTo>
                    <a:pt x="1" y="6659"/>
                  </a:lnTo>
                  <a:cubicBezTo>
                    <a:pt x="1" y="7181"/>
                    <a:pt x="393" y="7834"/>
                    <a:pt x="915" y="8095"/>
                  </a:cubicBezTo>
                  <a:lnTo>
                    <a:pt x="3526" y="9662"/>
                  </a:lnTo>
                  <a:lnTo>
                    <a:pt x="8487" y="4570"/>
                  </a:lnTo>
                  <a:lnTo>
                    <a:pt x="654" y="1"/>
                  </a:ln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4" name="Google Shape;4334;p66"/>
            <p:cNvSpPr/>
            <p:nvPr/>
          </p:nvSpPr>
          <p:spPr>
            <a:xfrm>
              <a:off x="4105375" y="3545375"/>
              <a:ext cx="626725" cy="436600"/>
            </a:xfrm>
            <a:custGeom>
              <a:rect b="b" l="l" r="r" t="t"/>
              <a:pathLst>
                <a:path extrusionOk="0" h="17464" w="25069">
                  <a:moveTo>
                    <a:pt x="21609" y="1"/>
                  </a:moveTo>
                  <a:cubicBezTo>
                    <a:pt x="21347" y="1"/>
                    <a:pt x="21086" y="33"/>
                    <a:pt x="20890" y="99"/>
                  </a:cubicBezTo>
                  <a:lnTo>
                    <a:pt x="1437" y="11457"/>
                  </a:lnTo>
                  <a:cubicBezTo>
                    <a:pt x="784" y="11719"/>
                    <a:pt x="262" y="12241"/>
                    <a:pt x="1" y="12894"/>
                  </a:cubicBezTo>
                  <a:lnTo>
                    <a:pt x="7834" y="17463"/>
                  </a:lnTo>
                  <a:lnTo>
                    <a:pt x="25068" y="1796"/>
                  </a:lnTo>
                  <a:lnTo>
                    <a:pt x="22327" y="99"/>
                  </a:lnTo>
                  <a:cubicBezTo>
                    <a:pt x="22131" y="33"/>
                    <a:pt x="21870" y="1"/>
                    <a:pt x="21609" y="1"/>
                  </a:cubicBez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5" name="Google Shape;4335;p66"/>
            <p:cNvSpPr/>
            <p:nvPr/>
          </p:nvSpPr>
          <p:spPr>
            <a:xfrm>
              <a:off x="4160875" y="3586500"/>
              <a:ext cx="587550" cy="526525"/>
            </a:xfrm>
            <a:custGeom>
              <a:rect b="b" l="l" r="r" t="t"/>
              <a:pathLst>
                <a:path extrusionOk="0" h="21061" w="23502">
                  <a:moveTo>
                    <a:pt x="22358" y="0"/>
                  </a:moveTo>
                  <a:cubicBezTo>
                    <a:pt x="22076" y="0"/>
                    <a:pt x="21755" y="91"/>
                    <a:pt x="21412" y="281"/>
                  </a:cubicBezTo>
                  <a:lnTo>
                    <a:pt x="2089" y="11379"/>
                  </a:lnTo>
                  <a:cubicBezTo>
                    <a:pt x="914" y="12032"/>
                    <a:pt x="0" y="13729"/>
                    <a:pt x="0" y="15035"/>
                  </a:cubicBezTo>
                  <a:lnTo>
                    <a:pt x="0" y="19604"/>
                  </a:lnTo>
                  <a:cubicBezTo>
                    <a:pt x="0" y="20529"/>
                    <a:pt x="458" y="21061"/>
                    <a:pt x="1143" y="21061"/>
                  </a:cubicBezTo>
                  <a:cubicBezTo>
                    <a:pt x="1425" y="21061"/>
                    <a:pt x="1746" y="20970"/>
                    <a:pt x="2089" y="20779"/>
                  </a:cubicBezTo>
                  <a:lnTo>
                    <a:pt x="21412" y="9551"/>
                  </a:lnTo>
                  <a:cubicBezTo>
                    <a:pt x="22587" y="8898"/>
                    <a:pt x="23501" y="7332"/>
                    <a:pt x="23501" y="6026"/>
                  </a:cubicBezTo>
                  <a:lnTo>
                    <a:pt x="23501" y="1457"/>
                  </a:lnTo>
                  <a:cubicBezTo>
                    <a:pt x="23501" y="532"/>
                    <a:pt x="23043" y="0"/>
                    <a:pt x="22358" y="0"/>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6" name="Google Shape;4336;p66"/>
            <p:cNvSpPr/>
            <p:nvPr/>
          </p:nvSpPr>
          <p:spPr>
            <a:xfrm>
              <a:off x="4222875" y="2302950"/>
              <a:ext cx="78375" cy="133225"/>
            </a:xfrm>
            <a:custGeom>
              <a:rect b="b" l="l" r="r" t="t"/>
              <a:pathLst>
                <a:path extrusionOk="0" h="5329" w="3135">
                  <a:moveTo>
                    <a:pt x="2976" y="1"/>
                  </a:moveTo>
                  <a:cubicBezTo>
                    <a:pt x="2943" y="1"/>
                    <a:pt x="2908" y="17"/>
                    <a:pt x="2873" y="52"/>
                  </a:cubicBezTo>
                  <a:lnTo>
                    <a:pt x="262" y="1619"/>
                  </a:lnTo>
                  <a:cubicBezTo>
                    <a:pt x="131" y="1619"/>
                    <a:pt x="1" y="1880"/>
                    <a:pt x="1" y="2141"/>
                  </a:cubicBezTo>
                  <a:lnTo>
                    <a:pt x="1" y="5144"/>
                  </a:lnTo>
                  <a:cubicBezTo>
                    <a:pt x="1" y="5236"/>
                    <a:pt x="66" y="5328"/>
                    <a:pt x="151" y="5328"/>
                  </a:cubicBezTo>
                  <a:cubicBezTo>
                    <a:pt x="186" y="5328"/>
                    <a:pt x="224" y="5313"/>
                    <a:pt x="262" y="5274"/>
                  </a:cubicBezTo>
                  <a:lnTo>
                    <a:pt x="2873" y="3838"/>
                  </a:lnTo>
                  <a:cubicBezTo>
                    <a:pt x="3004" y="3708"/>
                    <a:pt x="3134" y="3447"/>
                    <a:pt x="3134" y="3185"/>
                  </a:cubicBezTo>
                  <a:lnTo>
                    <a:pt x="3134" y="313"/>
                  </a:lnTo>
                  <a:cubicBezTo>
                    <a:pt x="3134" y="122"/>
                    <a:pt x="3064" y="1"/>
                    <a:pt x="2976" y="1"/>
                  </a:cubicBezTo>
                  <a:close/>
                </a:path>
              </a:pathLst>
            </a:custGeom>
            <a:solidFill>
              <a:srgbClr val="41E5C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7" name="Google Shape;4337;p66"/>
            <p:cNvSpPr/>
            <p:nvPr/>
          </p:nvSpPr>
          <p:spPr>
            <a:xfrm>
              <a:off x="4222875" y="2836275"/>
              <a:ext cx="78375" cy="132725"/>
            </a:xfrm>
            <a:custGeom>
              <a:rect b="b" l="l" r="r" t="t"/>
              <a:pathLst>
                <a:path extrusionOk="0" h="5309" w="3135">
                  <a:moveTo>
                    <a:pt x="2873" y="0"/>
                  </a:moveTo>
                  <a:lnTo>
                    <a:pt x="262" y="1567"/>
                  </a:lnTo>
                  <a:cubicBezTo>
                    <a:pt x="131" y="1567"/>
                    <a:pt x="1" y="1959"/>
                    <a:pt x="1" y="2089"/>
                  </a:cubicBezTo>
                  <a:lnTo>
                    <a:pt x="1" y="5092"/>
                  </a:lnTo>
                  <a:cubicBezTo>
                    <a:pt x="1" y="5245"/>
                    <a:pt x="46" y="5309"/>
                    <a:pt x="109" y="5309"/>
                  </a:cubicBezTo>
                  <a:cubicBezTo>
                    <a:pt x="154" y="5309"/>
                    <a:pt x="208" y="5277"/>
                    <a:pt x="262" y="5223"/>
                  </a:cubicBezTo>
                  <a:lnTo>
                    <a:pt x="2873" y="3787"/>
                  </a:lnTo>
                  <a:cubicBezTo>
                    <a:pt x="3004" y="3656"/>
                    <a:pt x="3134" y="3395"/>
                    <a:pt x="3134" y="3264"/>
                  </a:cubicBezTo>
                  <a:lnTo>
                    <a:pt x="3134" y="261"/>
                  </a:lnTo>
                  <a:cubicBezTo>
                    <a:pt x="3134" y="0"/>
                    <a:pt x="3004" y="0"/>
                    <a:pt x="2873" y="0"/>
                  </a:cubicBezTo>
                  <a:close/>
                </a:path>
              </a:pathLst>
            </a:custGeom>
            <a:solidFill>
              <a:srgbClr val="41E5C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8" name="Google Shape;4338;p66"/>
            <p:cNvSpPr/>
            <p:nvPr/>
          </p:nvSpPr>
          <p:spPr>
            <a:xfrm>
              <a:off x="4222875" y="3368300"/>
              <a:ext cx="78375" cy="132725"/>
            </a:xfrm>
            <a:custGeom>
              <a:rect b="b" l="l" r="r" t="t"/>
              <a:pathLst>
                <a:path extrusionOk="0" h="5309" w="3135">
                  <a:moveTo>
                    <a:pt x="2873" y="1"/>
                  </a:moveTo>
                  <a:lnTo>
                    <a:pt x="262" y="1567"/>
                  </a:lnTo>
                  <a:cubicBezTo>
                    <a:pt x="131" y="1698"/>
                    <a:pt x="1" y="1959"/>
                    <a:pt x="1" y="2090"/>
                  </a:cubicBezTo>
                  <a:lnTo>
                    <a:pt x="1" y="5093"/>
                  </a:lnTo>
                  <a:cubicBezTo>
                    <a:pt x="1" y="5246"/>
                    <a:pt x="46" y="5309"/>
                    <a:pt x="109" y="5309"/>
                  </a:cubicBezTo>
                  <a:cubicBezTo>
                    <a:pt x="154" y="5309"/>
                    <a:pt x="208" y="5277"/>
                    <a:pt x="262" y="5223"/>
                  </a:cubicBezTo>
                  <a:lnTo>
                    <a:pt x="2873" y="3787"/>
                  </a:lnTo>
                  <a:cubicBezTo>
                    <a:pt x="3004" y="3656"/>
                    <a:pt x="3134" y="3395"/>
                    <a:pt x="3134" y="3265"/>
                  </a:cubicBezTo>
                  <a:lnTo>
                    <a:pt x="3134" y="262"/>
                  </a:lnTo>
                  <a:cubicBezTo>
                    <a:pt x="3134" y="1"/>
                    <a:pt x="3004" y="1"/>
                    <a:pt x="2873" y="1"/>
                  </a:cubicBezTo>
                  <a:close/>
                </a:path>
              </a:pathLst>
            </a:custGeom>
            <a:solidFill>
              <a:srgbClr val="41E5C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9" name="Google Shape;4339;p66"/>
            <p:cNvSpPr/>
            <p:nvPr/>
          </p:nvSpPr>
          <p:spPr>
            <a:xfrm>
              <a:off x="4222875" y="3900350"/>
              <a:ext cx="78375" cy="132725"/>
            </a:xfrm>
            <a:custGeom>
              <a:rect b="b" l="l" r="r" t="t"/>
              <a:pathLst>
                <a:path extrusionOk="0" h="5309" w="3135">
                  <a:moveTo>
                    <a:pt x="2873" y="0"/>
                  </a:moveTo>
                  <a:lnTo>
                    <a:pt x="262" y="1567"/>
                  </a:lnTo>
                  <a:cubicBezTo>
                    <a:pt x="131" y="1697"/>
                    <a:pt x="1" y="1959"/>
                    <a:pt x="1" y="2089"/>
                  </a:cubicBezTo>
                  <a:lnTo>
                    <a:pt x="1" y="5092"/>
                  </a:lnTo>
                  <a:cubicBezTo>
                    <a:pt x="1" y="5245"/>
                    <a:pt x="46" y="5308"/>
                    <a:pt x="109" y="5308"/>
                  </a:cubicBezTo>
                  <a:cubicBezTo>
                    <a:pt x="154" y="5308"/>
                    <a:pt x="208" y="5277"/>
                    <a:pt x="262" y="5223"/>
                  </a:cubicBezTo>
                  <a:lnTo>
                    <a:pt x="2873" y="3786"/>
                  </a:lnTo>
                  <a:cubicBezTo>
                    <a:pt x="3004" y="3656"/>
                    <a:pt x="3134" y="3395"/>
                    <a:pt x="3134" y="3264"/>
                  </a:cubicBezTo>
                  <a:lnTo>
                    <a:pt x="3134" y="261"/>
                  </a:lnTo>
                  <a:cubicBezTo>
                    <a:pt x="3134" y="0"/>
                    <a:pt x="3004" y="0"/>
                    <a:pt x="2873" y="0"/>
                  </a:cubicBezTo>
                  <a:close/>
                </a:path>
              </a:pathLst>
            </a:custGeom>
            <a:solidFill>
              <a:srgbClr val="41E5C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340" name="Google Shape;4340;p66"/>
          <p:cNvSpPr txBox="1"/>
          <p:nvPr>
            <p:ph idx="2" type="title"/>
          </p:nvPr>
        </p:nvSpPr>
        <p:spPr>
          <a:xfrm>
            <a:off x="2219550" y="3628400"/>
            <a:ext cx="5618100" cy="4140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sz="2400">
                <a:solidFill>
                  <a:srgbClr val="000000"/>
                </a:solidFill>
                <a:latin typeface="Arial"/>
                <a:ea typeface="Arial"/>
                <a:cs typeface="Arial"/>
                <a:sym typeface="Arial"/>
              </a:rPr>
              <a:t>Typical data mining tasks include</a:t>
            </a:r>
            <a:endParaRPr sz="24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4344" name="Shape 4344"/>
        <p:cNvGrpSpPr/>
        <p:nvPr/>
      </p:nvGrpSpPr>
      <p:grpSpPr>
        <a:xfrm>
          <a:off x="0" y="0"/>
          <a:ext cx="0" cy="0"/>
          <a:chOff x="0" y="0"/>
          <a:chExt cx="0" cy="0"/>
        </a:xfrm>
      </p:grpSpPr>
      <p:sp>
        <p:nvSpPr>
          <p:cNvPr id="4345" name="Google Shape;4345;p67"/>
          <p:cNvSpPr txBox="1"/>
          <p:nvPr>
            <p:ph idx="3" type="subTitle"/>
          </p:nvPr>
        </p:nvSpPr>
        <p:spPr>
          <a:xfrm>
            <a:off x="2671725" y="4078397"/>
            <a:ext cx="3345000" cy="265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000"/>
              <a:t>03</a:t>
            </a:r>
            <a:endParaRPr sz="2000">
              <a:solidFill>
                <a:srgbClr val="344593"/>
              </a:solidFill>
              <a:latin typeface="Ubuntu"/>
              <a:ea typeface="Ubuntu"/>
              <a:cs typeface="Ubuntu"/>
              <a:sym typeface="Ubuntu"/>
            </a:endParaRPr>
          </a:p>
        </p:txBody>
      </p:sp>
      <p:sp>
        <p:nvSpPr>
          <p:cNvPr id="4346" name="Google Shape;4346;p67"/>
          <p:cNvSpPr txBox="1"/>
          <p:nvPr>
            <p:ph idx="4" type="title"/>
          </p:nvPr>
        </p:nvSpPr>
        <p:spPr>
          <a:xfrm>
            <a:off x="2671725" y="3452150"/>
            <a:ext cx="4851900" cy="5835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Affinity grouping</a:t>
            </a:r>
            <a:endParaRPr/>
          </a:p>
        </p:txBody>
      </p:sp>
      <p:sp>
        <p:nvSpPr>
          <p:cNvPr id="4347" name="Google Shape;4347;p67"/>
          <p:cNvSpPr txBox="1"/>
          <p:nvPr>
            <p:ph idx="1" type="subTitle"/>
          </p:nvPr>
        </p:nvSpPr>
        <p:spPr>
          <a:xfrm>
            <a:off x="1251125" y="1426003"/>
            <a:ext cx="3345000" cy="265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000"/>
              <a:t>01</a:t>
            </a:r>
            <a:endParaRPr sz="2000"/>
          </a:p>
        </p:txBody>
      </p:sp>
      <p:sp>
        <p:nvSpPr>
          <p:cNvPr id="4348" name="Google Shape;4348;p67"/>
          <p:cNvSpPr txBox="1"/>
          <p:nvPr>
            <p:ph idx="2" type="title"/>
          </p:nvPr>
        </p:nvSpPr>
        <p:spPr>
          <a:xfrm>
            <a:off x="1961425" y="2129997"/>
            <a:ext cx="2855100" cy="611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Estimation</a:t>
            </a:r>
            <a:endParaRPr/>
          </a:p>
        </p:txBody>
      </p:sp>
      <p:grpSp>
        <p:nvGrpSpPr>
          <p:cNvPr id="4349" name="Google Shape;4349;p67"/>
          <p:cNvGrpSpPr/>
          <p:nvPr/>
        </p:nvGrpSpPr>
        <p:grpSpPr>
          <a:xfrm>
            <a:off x="5097706" y="431121"/>
            <a:ext cx="2834486" cy="4135053"/>
            <a:chOff x="2581488" y="1980791"/>
            <a:chExt cx="2027529" cy="2957835"/>
          </a:xfrm>
        </p:grpSpPr>
        <p:sp>
          <p:nvSpPr>
            <p:cNvPr id="4350" name="Google Shape;4350;p67"/>
            <p:cNvSpPr/>
            <p:nvPr/>
          </p:nvSpPr>
          <p:spPr>
            <a:xfrm rot="1188668">
              <a:off x="3945539" y="4514282"/>
              <a:ext cx="626452" cy="327888"/>
            </a:xfrm>
            <a:custGeom>
              <a:rect b="b" l="l" r="r" t="t"/>
              <a:pathLst>
                <a:path extrusionOk="0" h="22587" w="43154">
                  <a:moveTo>
                    <a:pt x="31406" y="0"/>
                  </a:moveTo>
                  <a:cubicBezTo>
                    <a:pt x="27054" y="0"/>
                    <a:pt x="22037" y="1228"/>
                    <a:pt x="17972" y="3532"/>
                  </a:cubicBezTo>
                  <a:lnTo>
                    <a:pt x="8210" y="9189"/>
                  </a:lnTo>
                  <a:cubicBezTo>
                    <a:pt x="1554" y="13072"/>
                    <a:pt x="1" y="18285"/>
                    <a:pt x="4660" y="21059"/>
                  </a:cubicBezTo>
                  <a:cubicBezTo>
                    <a:pt x="6462" y="22088"/>
                    <a:pt x="8943" y="22587"/>
                    <a:pt x="11688" y="22587"/>
                  </a:cubicBezTo>
                  <a:cubicBezTo>
                    <a:pt x="16042" y="22587"/>
                    <a:pt x="21057" y="21332"/>
                    <a:pt x="25071" y="18951"/>
                  </a:cubicBezTo>
                  <a:lnTo>
                    <a:pt x="34833" y="13294"/>
                  </a:lnTo>
                  <a:cubicBezTo>
                    <a:pt x="41489" y="9522"/>
                    <a:pt x="43153" y="4197"/>
                    <a:pt x="38494" y="1535"/>
                  </a:cubicBezTo>
                  <a:cubicBezTo>
                    <a:pt x="36681" y="499"/>
                    <a:pt x="34178" y="0"/>
                    <a:pt x="31406" y="0"/>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1" name="Google Shape;4351;p67"/>
            <p:cNvSpPr/>
            <p:nvPr/>
          </p:nvSpPr>
          <p:spPr>
            <a:xfrm>
              <a:off x="2581488" y="1990866"/>
              <a:ext cx="980773" cy="1275522"/>
            </a:xfrm>
            <a:custGeom>
              <a:rect b="b" l="l" r="r" t="t"/>
              <a:pathLst>
                <a:path extrusionOk="0" h="87861" w="67558">
                  <a:moveTo>
                    <a:pt x="65540" y="0"/>
                  </a:moveTo>
                  <a:cubicBezTo>
                    <a:pt x="65044" y="0"/>
                    <a:pt x="64485" y="167"/>
                    <a:pt x="63897" y="526"/>
                  </a:cubicBezTo>
                  <a:lnTo>
                    <a:pt x="3550" y="35359"/>
                  </a:lnTo>
                  <a:cubicBezTo>
                    <a:pt x="1553" y="36468"/>
                    <a:pt x="0" y="39353"/>
                    <a:pt x="0" y="41571"/>
                  </a:cubicBezTo>
                  <a:lnTo>
                    <a:pt x="0" y="85278"/>
                  </a:lnTo>
                  <a:cubicBezTo>
                    <a:pt x="0" y="86934"/>
                    <a:pt x="785" y="87861"/>
                    <a:pt x="1955" y="87861"/>
                  </a:cubicBezTo>
                  <a:cubicBezTo>
                    <a:pt x="2432" y="87861"/>
                    <a:pt x="2972" y="87707"/>
                    <a:pt x="3550" y="87386"/>
                  </a:cubicBezTo>
                  <a:lnTo>
                    <a:pt x="63897" y="52553"/>
                  </a:lnTo>
                  <a:cubicBezTo>
                    <a:pt x="65893" y="51333"/>
                    <a:pt x="67557" y="48560"/>
                    <a:pt x="67557" y="46230"/>
                  </a:cubicBezTo>
                  <a:lnTo>
                    <a:pt x="67557" y="2523"/>
                  </a:lnTo>
                  <a:cubicBezTo>
                    <a:pt x="67557" y="958"/>
                    <a:pt x="66729" y="0"/>
                    <a:pt x="65540" y="0"/>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2" name="Google Shape;4352;p67"/>
            <p:cNvSpPr/>
            <p:nvPr/>
          </p:nvSpPr>
          <p:spPr>
            <a:xfrm>
              <a:off x="2581488" y="1980791"/>
              <a:ext cx="980773" cy="1294816"/>
            </a:xfrm>
            <a:custGeom>
              <a:rect b="b" l="l" r="r" t="t"/>
              <a:pathLst>
                <a:path extrusionOk="0" fill="none" h="89190" w="67558">
                  <a:moveTo>
                    <a:pt x="3550" y="36053"/>
                  </a:moveTo>
                  <a:lnTo>
                    <a:pt x="63897" y="1220"/>
                  </a:lnTo>
                  <a:cubicBezTo>
                    <a:pt x="65893" y="0"/>
                    <a:pt x="67557" y="999"/>
                    <a:pt x="67557" y="3217"/>
                  </a:cubicBezTo>
                  <a:lnTo>
                    <a:pt x="67557" y="46924"/>
                  </a:lnTo>
                  <a:cubicBezTo>
                    <a:pt x="67557" y="49254"/>
                    <a:pt x="65893" y="52027"/>
                    <a:pt x="63897" y="53247"/>
                  </a:cubicBezTo>
                  <a:lnTo>
                    <a:pt x="3550" y="88080"/>
                  </a:lnTo>
                  <a:cubicBezTo>
                    <a:pt x="1553" y="89189"/>
                    <a:pt x="0" y="88302"/>
                    <a:pt x="0" y="85972"/>
                  </a:cubicBezTo>
                  <a:lnTo>
                    <a:pt x="0" y="42265"/>
                  </a:lnTo>
                  <a:cubicBezTo>
                    <a:pt x="0" y="40047"/>
                    <a:pt x="1553" y="37162"/>
                    <a:pt x="3550" y="36053"/>
                  </a:cubicBezTo>
                  <a:close/>
                </a:path>
              </a:pathLst>
            </a:custGeom>
            <a:noFill/>
            <a:ln cap="flat" cmpd="sng" w="36050">
              <a:solidFill>
                <a:srgbClr val="E9FFFB"/>
              </a:solidFill>
              <a:prstDash val="solid"/>
              <a:miter lim="11093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3" name="Google Shape;4353;p67"/>
            <p:cNvSpPr/>
            <p:nvPr/>
          </p:nvSpPr>
          <p:spPr>
            <a:xfrm>
              <a:off x="2662002" y="2389590"/>
              <a:ext cx="409074" cy="274294"/>
            </a:xfrm>
            <a:custGeom>
              <a:rect b="b" l="l" r="r" t="t"/>
              <a:pathLst>
                <a:path extrusionOk="0" h="18894" w="28178">
                  <a:moveTo>
                    <a:pt x="27207" y="1"/>
                  </a:moveTo>
                  <a:cubicBezTo>
                    <a:pt x="26967" y="1"/>
                    <a:pt x="26694" y="78"/>
                    <a:pt x="26403" y="240"/>
                  </a:cubicBezTo>
                  <a:lnTo>
                    <a:pt x="1887" y="14439"/>
                  </a:lnTo>
                  <a:cubicBezTo>
                    <a:pt x="888" y="14994"/>
                    <a:pt x="1" y="16436"/>
                    <a:pt x="1" y="17545"/>
                  </a:cubicBezTo>
                  <a:lnTo>
                    <a:pt x="1" y="17656"/>
                  </a:lnTo>
                  <a:cubicBezTo>
                    <a:pt x="1" y="18441"/>
                    <a:pt x="446" y="18893"/>
                    <a:pt x="1060" y="18893"/>
                  </a:cubicBezTo>
                  <a:cubicBezTo>
                    <a:pt x="1313" y="18893"/>
                    <a:pt x="1595" y="18816"/>
                    <a:pt x="1887" y="18654"/>
                  </a:cubicBezTo>
                  <a:lnTo>
                    <a:pt x="26403" y="4455"/>
                  </a:lnTo>
                  <a:cubicBezTo>
                    <a:pt x="27401" y="3900"/>
                    <a:pt x="28177" y="2569"/>
                    <a:pt x="28177" y="1349"/>
                  </a:cubicBezTo>
                  <a:lnTo>
                    <a:pt x="28177" y="1238"/>
                  </a:lnTo>
                  <a:cubicBezTo>
                    <a:pt x="28177" y="453"/>
                    <a:pt x="27788" y="1"/>
                    <a:pt x="27207"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4" name="Google Shape;4354;p67"/>
            <p:cNvSpPr/>
            <p:nvPr/>
          </p:nvSpPr>
          <p:spPr>
            <a:xfrm>
              <a:off x="3120987" y="2153767"/>
              <a:ext cx="359134" cy="245999"/>
            </a:xfrm>
            <a:custGeom>
              <a:rect b="b" l="l" r="r" t="t"/>
              <a:pathLst>
                <a:path extrusionOk="0" h="16945" w="24738">
                  <a:moveTo>
                    <a:pt x="23779" y="0"/>
                  </a:moveTo>
                  <a:cubicBezTo>
                    <a:pt x="23536" y="0"/>
                    <a:pt x="23259" y="90"/>
                    <a:pt x="22963" y="288"/>
                  </a:cubicBezTo>
                  <a:lnTo>
                    <a:pt x="1775" y="12490"/>
                  </a:lnTo>
                  <a:cubicBezTo>
                    <a:pt x="777" y="13045"/>
                    <a:pt x="0" y="14376"/>
                    <a:pt x="0" y="15596"/>
                  </a:cubicBezTo>
                  <a:lnTo>
                    <a:pt x="0" y="15707"/>
                  </a:lnTo>
                  <a:cubicBezTo>
                    <a:pt x="0" y="16493"/>
                    <a:pt x="390" y="16944"/>
                    <a:pt x="971" y="16944"/>
                  </a:cubicBezTo>
                  <a:cubicBezTo>
                    <a:pt x="1211" y="16944"/>
                    <a:pt x="1484" y="16867"/>
                    <a:pt x="1775" y="16706"/>
                  </a:cubicBezTo>
                  <a:lnTo>
                    <a:pt x="22963" y="4503"/>
                  </a:lnTo>
                  <a:cubicBezTo>
                    <a:pt x="23961" y="3948"/>
                    <a:pt x="24738" y="2506"/>
                    <a:pt x="24738" y="1397"/>
                  </a:cubicBezTo>
                  <a:lnTo>
                    <a:pt x="24738" y="1286"/>
                  </a:lnTo>
                  <a:cubicBezTo>
                    <a:pt x="24738" y="506"/>
                    <a:pt x="24354" y="0"/>
                    <a:pt x="23779"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5" name="Google Shape;4355;p67"/>
            <p:cNvSpPr/>
            <p:nvPr/>
          </p:nvSpPr>
          <p:spPr>
            <a:xfrm>
              <a:off x="2662002" y="2681087"/>
              <a:ext cx="409074" cy="274279"/>
            </a:xfrm>
            <a:custGeom>
              <a:rect b="b" l="l" r="r" t="t"/>
              <a:pathLst>
                <a:path extrusionOk="0" h="18893" w="28178">
                  <a:moveTo>
                    <a:pt x="27207" y="1"/>
                  </a:moveTo>
                  <a:cubicBezTo>
                    <a:pt x="26967" y="1"/>
                    <a:pt x="26694" y="77"/>
                    <a:pt x="26403" y="239"/>
                  </a:cubicBezTo>
                  <a:lnTo>
                    <a:pt x="1887" y="14439"/>
                  </a:lnTo>
                  <a:cubicBezTo>
                    <a:pt x="888" y="14993"/>
                    <a:pt x="1" y="16324"/>
                    <a:pt x="1" y="17545"/>
                  </a:cubicBezTo>
                  <a:lnTo>
                    <a:pt x="1" y="17656"/>
                  </a:lnTo>
                  <a:cubicBezTo>
                    <a:pt x="1" y="18441"/>
                    <a:pt x="446" y="18893"/>
                    <a:pt x="1060" y="18893"/>
                  </a:cubicBezTo>
                  <a:cubicBezTo>
                    <a:pt x="1313" y="18893"/>
                    <a:pt x="1595" y="18816"/>
                    <a:pt x="1887" y="18654"/>
                  </a:cubicBezTo>
                  <a:lnTo>
                    <a:pt x="26403" y="4455"/>
                  </a:lnTo>
                  <a:cubicBezTo>
                    <a:pt x="27401" y="3900"/>
                    <a:pt x="28177" y="2458"/>
                    <a:pt x="28177" y="1349"/>
                  </a:cubicBezTo>
                  <a:lnTo>
                    <a:pt x="28177" y="1238"/>
                  </a:lnTo>
                  <a:cubicBezTo>
                    <a:pt x="28177" y="452"/>
                    <a:pt x="27788" y="1"/>
                    <a:pt x="27207"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6" name="Google Shape;4356;p67"/>
            <p:cNvSpPr/>
            <p:nvPr/>
          </p:nvSpPr>
          <p:spPr>
            <a:xfrm>
              <a:off x="3120987" y="2444350"/>
              <a:ext cx="359134" cy="246870"/>
            </a:xfrm>
            <a:custGeom>
              <a:rect b="b" l="l" r="r" t="t"/>
              <a:pathLst>
                <a:path extrusionOk="0" h="17005" w="24738">
                  <a:moveTo>
                    <a:pt x="23767" y="1"/>
                  </a:moveTo>
                  <a:cubicBezTo>
                    <a:pt x="23527" y="1"/>
                    <a:pt x="23255" y="77"/>
                    <a:pt x="22963" y="239"/>
                  </a:cubicBezTo>
                  <a:lnTo>
                    <a:pt x="1775" y="12442"/>
                  </a:lnTo>
                  <a:cubicBezTo>
                    <a:pt x="777" y="13107"/>
                    <a:pt x="0" y="14439"/>
                    <a:pt x="0" y="15548"/>
                  </a:cubicBezTo>
                  <a:lnTo>
                    <a:pt x="0" y="15659"/>
                  </a:lnTo>
                  <a:cubicBezTo>
                    <a:pt x="0" y="16529"/>
                    <a:pt x="395" y="17004"/>
                    <a:pt x="984" y="17004"/>
                  </a:cubicBezTo>
                  <a:cubicBezTo>
                    <a:pt x="1221" y="17004"/>
                    <a:pt x="1489" y="16927"/>
                    <a:pt x="1775" y="16768"/>
                  </a:cubicBezTo>
                  <a:lnTo>
                    <a:pt x="22963" y="4566"/>
                  </a:lnTo>
                  <a:cubicBezTo>
                    <a:pt x="23961" y="3900"/>
                    <a:pt x="24738" y="2569"/>
                    <a:pt x="24738" y="1349"/>
                  </a:cubicBezTo>
                  <a:lnTo>
                    <a:pt x="24738" y="1238"/>
                  </a:lnTo>
                  <a:cubicBezTo>
                    <a:pt x="24738" y="452"/>
                    <a:pt x="24349" y="1"/>
                    <a:pt x="23767"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7" name="Google Shape;4357;p67"/>
            <p:cNvSpPr/>
            <p:nvPr/>
          </p:nvSpPr>
          <p:spPr>
            <a:xfrm>
              <a:off x="2662002" y="2629549"/>
              <a:ext cx="246420" cy="180844"/>
            </a:xfrm>
            <a:custGeom>
              <a:rect b="b" l="l" r="r" t="t"/>
              <a:pathLst>
                <a:path extrusionOk="0" h="12457" w="16974">
                  <a:moveTo>
                    <a:pt x="15914" y="1"/>
                  </a:moveTo>
                  <a:cubicBezTo>
                    <a:pt x="15661" y="1"/>
                    <a:pt x="15379" y="78"/>
                    <a:pt x="15088" y="240"/>
                  </a:cubicBezTo>
                  <a:lnTo>
                    <a:pt x="1887" y="7894"/>
                  </a:lnTo>
                  <a:cubicBezTo>
                    <a:pt x="888" y="8448"/>
                    <a:pt x="1" y="9891"/>
                    <a:pt x="1" y="11000"/>
                  </a:cubicBezTo>
                  <a:lnTo>
                    <a:pt x="1" y="11111"/>
                  </a:lnTo>
                  <a:cubicBezTo>
                    <a:pt x="1" y="11981"/>
                    <a:pt x="452" y="12456"/>
                    <a:pt x="1073" y="12456"/>
                  </a:cubicBezTo>
                  <a:cubicBezTo>
                    <a:pt x="1323" y="12456"/>
                    <a:pt x="1600" y="12379"/>
                    <a:pt x="1887" y="12220"/>
                  </a:cubicBezTo>
                  <a:lnTo>
                    <a:pt x="15088" y="4455"/>
                  </a:lnTo>
                  <a:cubicBezTo>
                    <a:pt x="16086" y="3900"/>
                    <a:pt x="16973" y="2569"/>
                    <a:pt x="16973" y="1349"/>
                  </a:cubicBezTo>
                  <a:lnTo>
                    <a:pt x="16973" y="1238"/>
                  </a:lnTo>
                  <a:cubicBezTo>
                    <a:pt x="16973" y="452"/>
                    <a:pt x="16529" y="1"/>
                    <a:pt x="15914"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8" name="Google Shape;4358;p67"/>
            <p:cNvSpPr/>
            <p:nvPr/>
          </p:nvSpPr>
          <p:spPr>
            <a:xfrm>
              <a:off x="2942218" y="2484607"/>
              <a:ext cx="215817" cy="163874"/>
            </a:xfrm>
            <a:custGeom>
              <a:rect b="b" l="l" r="r" t="t"/>
              <a:pathLst>
                <a:path extrusionOk="0" h="11288" w="14866">
                  <a:moveTo>
                    <a:pt x="13895" y="1"/>
                  </a:moveTo>
                  <a:cubicBezTo>
                    <a:pt x="13655" y="1"/>
                    <a:pt x="13382" y="78"/>
                    <a:pt x="13091" y="240"/>
                  </a:cubicBezTo>
                  <a:lnTo>
                    <a:pt x="1776" y="6785"/>
                  </a:lnTo>
                  <a:cubicBezTo>
                    <a:pt x="777" y="7339"/>
                    <a:pt x="1" y="8781"/>
                    <a:pt x="1" y="9891"/>
                  </a:cubicBezTo>
                  <a:lnTo>
                    <a:pt x="1" y="10002"/>
                  </a:lnTo>
                  <a:cubicBezTo>
                    <a:pt x="1" y="10782"/>
                    <a:pt x="385" y="11288"/>
                    <a:pt x="960" y="11288"/>
                  </a:cubicBezTo>
                  <a:cubicBezTo>
                    <a:pt x="1203" y="11288"/>
                    <a:pt x="1480" y="11198"/>
                    <a:pt x="1776" y="11000"/>
                  </a:cubicBezTo>
                  <a:lnTo>
                    <a:pt x="13091" y="4455"/>
                  </a:lnTo>
                  <a:cubicBezTo>
                    <a:pt x="14089" y="3900"/>
                    <a:pt x="14866" y="2569"/>
                    <a:pt x="14866" y="1349"/>
                  </a:cubicBezTo>
                  <a:lnTo>
                    <a:pt x="14866" y="1238"/>
                  </a:lnTo>
                  <a:cubicBezTo>
                    <a:pt x="14866" y="453"/>
                    <a:pt x="14476" y="1"/>
                    <a:pt x="13895"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9" name="Google Shape;4359;p67"/>
            <p:cNvSpPr/>
            <p:nvPr/>
          </p:nvSpPr>
          <p:spPr>
            <a:xfrm>
              <a:off x="3198278" y="2299407"/>
              <a:ext cx="281843" cy="200211"/>
            </a:xfrm>
            <a:custGeom>
              <a:rect b="b" l="l" r="r" t="t"/>
              <a:pathLst>
                <a:path extrusionOk="0" h="13791" w="19414">
                  <a:moveTo>
                    <a:pt x="18443" y="1"/>
                  </a:moveTo>
                  <a:cubicBezTo>
                    <a:pt x="18203" y="1"/>
                    <a:pt x="17931" y="78"/>
                    <a:pt x="17639" y="240"/>
                  </a:cubicBezTo>
                  <a:lnTo>
                    <a:pt x="1776" y="9336"/>
                  </a:lnTo>
                  <a:cubicBezTo>
                    <a:pt x="888" y="9891"/>
                    <a:pt x="1" y="11222"/>
                    <a:pt x="1" y="12442"/>
                  </a:cubicBezTo>
                  <a:lnTo>
                    <a:pt x="1" y="12553"/>
                  </a:lnTo>
                  <a:cubicBezTo>
                    <a:pt x="1" y="13338"/>
                    <a:pt x="446" y="13790"/>
                    <a:pt x="1021" y="13790"/>
                  </a:cubicBezTo>
                  <a:cubicBezTo>
                    <a:pt x="1258" y="13790"/>
                    <a:pt x="1517" y="13713"/>
                    <a:pt x="1776" y="13551"/>
                  </a:cubicBezTo>
                  <a:lnTo>
                    <a:pt x="17639" y="4455"/>
                  </a:lnTo>
                  <a:cubicBezTo>
                    <a:pt x="18637" y="3900"/>
                    <a:pt x="19414" y="2458"/>
                    <a:pt x="19414" y="1349"/>
                  </a:cubicBezTo>
                  <a:lnTo>
                    <a:pt x="19414" y="1238"/>
                  </a:lnTo>
                  <a:cubicBezTo>
                    <a:pt x="19414" y="452"/>
                    <a:pt x="19025" y="1"/>
                    <a:pt x="18443"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0" name="Google Shape;4360;p67"/>
            <p:cNvSpPr/>
            <p:nvPr/>
          </p:nvSpPr>
          <p:spPr>
            <a:xfrm>
              <a:off x="2662002" y="2855021"/>
              <a:ext cx="363983" cy="246899"/>
            </a:xfrm>
            <a:custGeom>
              <a:rect b="b" l="l" r="r" t="t"/>
              <a:pathLst>
                <a:path extrusionOk="0" h="17007" w="25072">
                  <a:moveTo>
                    <a:pt x="24100" y="0"/>
                  </a:moveTo>
                  <a:cubicBezTo>
                    <a:pt x="23861" y="0"/>
                    <a:pt x="23588" y="77"/>
                    <a:pt x="23296" y="239"/>
                  </a:cubicBezTo>
                  <a:lnTo>
                    <a:pt x="1887" y="12552"/>
                  </a:lnTo>
                  <a:cubicBezTo>
                    <a:pt x="888" y="13107"/>
                    <a:pt x="1" y="14549"/>
                    <a:pt x="1" y="15658"/>
                  </a:cubicBezTo>
                  <a:lnTo>
                    <a:pt x="1" y="15769"/>
                  </a:lnTo>
                  <a:cubicBezTo>
                    <a:pt x="1" y="16555"/>
                    <a:pt x="446" y="17007"/>
                    <a:pt x="1060" y="17007"/>
                  </a:cubicBezTo>
                  <a:cubicBezTo>
                    <a:pt x="1313" y="17007"/>
                    <a:pt x="1595" y="16930"/>
                    <a:pt x="1887" y="16768"/>
                  </a:cubicBezTo>
                  <a:lnTo>
                    <a:pt x="23296" y="4454"/>
                  </a:lnTo>
                  <a:cubicBezTo>
                    <a:pt x="24295" y="3900"/>
                    <a:pt x="25071" y="2458"/>
                    <a:pt x="25071" y="1348"/>
                  </a:cubicBezTo>
                  <a:lnTo>
                    <a:pt x="25071" y="1237"/>
                  </a:lnTo>
                  <a:cubicBezTo>
                    <a:pt x="25071" y="452"/>
                    <a:pt x="24682" y="0"/>
                    <a:pt x="24100"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1" name="Google Shape;4361;p67"/>
            <p:cNvSpPr/>
            <p:nvPr/>
          </p:nvSpPr>
          <p:spPr>
            <a:xfrm>
              <a:off x="3059781" y="2709367"/>
              <a:ext cx="215817" cy="163874"/>
            </a:xfrm>
            <a:custGeom>
              <a:rect b="b" l="l" r="r" t="t"/>
              <a:pathLst>
                <a:path extrusionOk="0" h="11288" w="14866">
                  <a:moveTo>
                    <a:pt x="13906" y="1"/>
                  </a:moveTo>
                  <a:cubicBezTo>
                    <a:pt x="13664" y="1"/>
                    <a:pt x="13387" y="91"/>
                    <a:pt x="13091" y="288"/>
                  </a:cubicBezTo>
                  <a:lnTo>
                    <a:pt x="1776" y="6833"/>
                  </a:lnTo>
                  <a:cubicBezTo>
                    <a:pt x="888" y="7388"/>
                    <a:pt x="1" y="8719"/>
                    <a:pt x="1" y="9939"/>
                  </a:cubicBezTo>
                  <a:lnTo>
                    <a:pt x="1" y="10050"/>
                  </a:lnTo>
                  <a:cubicBezTo>
                    <a:pt x="1" y="10835"/>
                    <a:pt x="390" y="11287"/>
                    <a:pt x="972" y="11287"/>
                  </a:cubicBezTo>
                  <a:cubicBezTo>
                    <a:pt x="1212" y="11287"/>
                    <a:pt x="1484" y="11210"/>
                    <a:pt x="1776" y="11048"/>
                  </a:cubicBezTo>
                  <a:lnTo>
                    <a:pt x="13091" y="4503"/>
                  </a:lnTo>
                  <a:cubicBezTo>
                    <a:pt x="14089" y="3949"/>
                    <a:pt x="14866" y="2507"/>
                    <a:pt x="14866" y="1397"/>
                  </a:cubicBezTo>
                  <a:lnTo>
                    <a:pt x="14866" y="1286"/>
                  </a:lnTo>
                  <a:cubicBezTo>
                    <a:pt x="14866" y="506"/>
                    <a:pt x="14482" y="1"/>
                    <a:pt x="13906"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2" name="Google Shape;4362;p67"/>
            <p:cNvSpPr/>
            <p:nvPr/>
          </p:nvSpPr>
          <p:spPr>
            <a:xfrm>
              <a:off x="3317452" y="2590947"/>
              <a:ext cx="162669" cy="133227"/>
            </a:xfrm>
            <a:custGeom>
              <a:rect b="b" l="l" r="r" t="t"/>
              <a:pathLst>
                <a:path extrusionOk="0" h="9177" w="11205">
                  <a:moveTo>
                    <a:pt x="10221" y="0"/>
                  </a:moveTo>
                  <a:cubicBezTo>
                    <a:pt x="9985" y="0"/>
                    <a:pt x="9716" y="77"/>
                    <a:pt x="9430" y="236"/>
                  </a:cubicBezTo>
                  <a:lnTo>
                    <a:pt x="1776" y="4673"/>
                  </a:lnTo>
                  <a:cubicBezTo>
                    <a:pt x="777" y="5228"/>
                    <a:pt x="1" y="6670"/>
                    <a:pt x="1" y="7779"/>
                  </a:cubicBezTo>
                  <a:lnTo>
                    <a:pt x="1" y="7890"/>
                  </a:lnTo>
                  <a:cubicBezTo>
                    <a:pt x="1" y="8671"/>
                    <a:pt x="385" y="9176"/>
                    <a:pt x="960" y="9176"/>
                  </a:cubicBezTo>
                  <a:cubicBezTo>
                    <a:pt x="1203" y="9176"/>
                    <a:pt x="1480" y="9086"/>
                    <a:pt x="1776" y="8889"/>
                  </a:cubicBezTo>
                  <a:lnTo>
                    <a:pt x="9430" y="4562"/>
                  </a:lnTo>
                  <a:cubicBezTo>
                    <a:pt x="10428" y="4008"/>
                    <a:pt x="11205" y="2566"/>
                    <a:pt x="11205" y="1456"/>
                  </a:cubicBezTo>
                  <a:lnTo>
                    <a:pt x="11205" y="1345"/>
                  </a:lnTo>
                  <a:cubicBezTo>
                    <a:pt x="11205" y="475"/>
                    <a:pt x="10810" y="0"/>
                    <a:pt x="10221"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3" name="Google Shape;4363;p67"/>
            <p:cNvSpPr/>
            <p:nvPr/>
          </p:nvSpPr>
          <p:spPr>
            <a:xfrm>
              <a:off x="2744142" y="2085012"/>
              <a:ext cx="980773" cy="1276393"/>
            </a:xfrm>
            <a:custGeom>
              <a:rect b="b" l="l" r="r" t="t"/>
              <a:pathLst>
                <a:path extrusionOk="0" h="87921" w="67558">
                  <a:moveTo>
                    <a:pt x="65603" y="1"/>
                  </a:moveTo>
                  <a:cubicBezTo>
                    <a:pt x="65126" y="1"/>
                    <a:pt x="64586" y="154"/>
                    <a:pt x="64008" y="475"/>
                  </a:cubicBezTo>
                  <a:lnTo>
                    <a:pt x="3661" y="35419"/>
                  </a:lnTo>
                  <a:cubicBezTo>
                    <a:pt x="1664" y="36528"/>
                    <a:pt x="0" y="39302"/>
                    <a:pt x="0" y="41631"/>
                  </a:cubicBezTo>
                  <a:lnTo>
                    <a:pt x="0" y="85338"/>
                  </a:lnTo>
                  <a:cubicBezTo>
                    <a:pt x="0" y="86994"/>
                    <a:pt x="841" y="87921"/>
                    <a:pt x="2043" y="87921"/>
                  </a:cubicBezTo>
                  <a:cubicBezTo>
                    <a:pt x="2533" y="87921"/>
                    <a:pt x="3083" y="87767"/>
                    <a:pt x="3661" y="87446"/>
                  </a:cubicBezTo>
                  <a:lnTo>
                    <a:pt x="64008" y="52502"/>
                  </a:lnTo>
                  <a:cubicBezTo>
                    <a:pt x="66004" y="51393"/>
                    <a:pt x="67557" y="48620"/>
                    <a:pt x="67557" y="46290"/>
                  </a:cubicBezTo>
                  <a:lnTo>
                    <a:pt x="67557" y="2583"/>
                  </a:lnTo>
                  <a:cubicBezTo>
                    <a:pt x="67557" y="928"/>
                    <a:pt x="66773" y="1"/>
                    <a:pt x="65603" y="1"/>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4" name="Google Shape;4364;p67"/>
            <p:cNvSpPr/>
            <p:nvPr/>
          </p:nvSpPr>
          <p:spPr>
            <a:xfrm>
              <a:off x="2744142" y="2075808"/>
              <a:ext cx="980773" cy="1294816"/>
            </a:xfrm>
            <a:custGeom>
              <a:rect b="b" l="l" r="r" t="t"/>
              <a:pathLst>
                <a:path extrusionOk="0" fill="none" h="89190" w="67558">
                  <a:moveTo>
                    <a:pt x="3661" y="36053"/>
                  </a:moveTo>
                  <a:lnTo>
                    <a:pt x="64008" y="1109"/>
                  </a:lnTo>
                  <a:cubicBezTo>
                    <a:pt x="66004" y="0"/>
                    <a:pt x="67557" y="888"/>
                    <a:pt x="67557" y="3217"/>
                  </a:cubicBezTo>
                  <a:lnTo>
                    <a:pt x="67557" y="46924"/>
                  </a:lnTo>
                  <a:cubicBezTo>
                    <a:pt x="67557" y="49254"/>
                    <a:pt x="66004" y="52027"/>
                    <a:pt x="64008" y="53136"/>
                  </a:cubicBezTo>
                  <a:lnTo>
                    <a:pt x="3661" y="88080"/>
                  </a:lnTo>
                  <a:cubicBezTo>
                    <a:pt x="1664" y="89189"/>
                    <a:pt x="0" y="88302"/>
                    <a:pt x="0" y="85972"/>
                  </a:cubicBezTo>
                  <a:lnTo>
                    <a:pt x="0" y="42265"/>
                  </a:lnTo>
                  <a:cubicBezTo>
                    <a:pt x="0" y="39936"/>
                    <a:pt x="1664" y="37162"/>
                    <a:pt x="3661" y="36053"/>
                  </a:cubicBezTo>
                  <a:close/>
                </a:path>
              </a:pathLst>
            </a:custGeom>
            <a:noFill/>
            <a:ln cap="flat" cmpd="sng" w="36050">
              <a:solidFill>
                <a:srgbClr val="E9FFFB"/>
              </a:solidFill>
              <a:prstDash val="solid"/>
              <a:miter lim="11093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5" name="Google Shape;4365;p67"/>
            <p:cNvSpPr/>
            <p:nvPr/>
          </p:nvSpPr>
          <p:spPr>
            <a:xfrm>
              <a:off x="2826267" y="2484607"/>
              <a:ext cx="409074" cy="274294"/>
            </a:xfrm>
            <a:custGeom>
              <a:rect b="b" l="l" r="r" t="t"/>
              <a:pathLst>
                <a:path extrusionOk="0" h="18894" w="28178">
                  <a:moveTo>
                    <a:pt x="27206" y="1"/>
                  </a:moveTo>
                  <a:cubicBezTo>
                    <a:pt x="26967" y="1"/>
                    <a:pt x="26694" y="78"/>
                    <a:pt x="26402" y="240"/>
                  </a:cubicBezTo>
                  <a:lnTo>
                    <a:pt x="1776" y="14439"/>
                  </a:lnTo>
                  <a:cubicBezTo>
                    <a:pt x="777" y="14994"/>
                    <a:pt x="1" y="16325"/>
                    <a:pt x="1" y="17545"/>
                  </a:cubicBezTo>
                  <a:lnTo>
                    <a:pt x="1" y="17656"/>
                  </a:lnTo>
                  <a:cubicBezTo>
                    <a:pt x="1" y="18441"/>
                    <a:pt x="390" y="18893"/>
                    <a:pt x="972" y="18893"/>
                  </a:cubicBezTo>
                  <a:cubicBezTo>
                    <a:pt x="1212" y="18893"/>
                    <a:pt x="1484" y="18816"/>
                    <a:pt x="1776" y="18654"/>
                  </a:cubicBezTo>
                  <a:lnTo>
                    <a:pt x="26402" y="4455"/>
                  </a:lnTo>
                  <a:cubicBezTo>
                    <a:pt x="27401" y="3900"/>
                    <a:pt x="28177" y="2458"/>
                    <a:pt x="28177" y="1349"/>
                  </a:cubicBezTo>
                  <a:lnTo>
                    <a:pt x="28177" y="1238"/>
                  </a:lnTo>
                  <a:cubicBezTo>
                    <a:pt x="28177" y="453"/>
                    <a:pt x="27788" y="1"/>
                    <a:pt x="27206"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6" name="Google Shape;4366;p67"/>
            <p:cNvSpPr/>
            <p:nvPr/>
          </p:nvSpPr>
          <p:spPr>
            <a:xfrm>
              <a:off x="3283641" y="2247913"/>
              <a:ext cx="359134" cy="246827"/>
            </a:xfrm>
            <a:custGeom>
              <a:rect b="b" l="l" r="r" t="t"/>
              <a:pathLst>
                <a:path extrusionOk="0" h="17002" w="24738">
                  <a:moveTo>
                    <a:pt x="23755" y="1"/>
                  </a:moveTo>
                  <a:cubicBezTo>
                    <a:pt x="23518" y="1"/>
                    <a:pt x="23250" y="78"/>
                    <a:pt x="22963" y="237"/>
                  </a:cubicBezTo>
                  <a:lnTo>
                    <a:pt x="1886" y="12439"/>
                  </a:lnTo>
                  <a:cubicBezTo>
                    <a:pt x="888" y="12994"/>
                    <a:pt x="0" y="14436"/>
                    <a:pt x="0" y="15545"/>
                  </a:cubicBezTo>
                  <a:lnTo>
                    <a:pt x="0" y="15656"/>
                  </a:lnTo>
                  <a:cubicBezTo>
                    <a:pt x="0" y="16526"/>
                    <a:pt x="452" y="17002"/>
                    <a:pt x="1073" y="17002"/>
                  </a:cubicBezTo>
                  <a:cubicBezTo>
                    <a:pt x="1322" y="17002"/>
                    <a:pt x="1600" y="16925"/>
                    <a:pt x="1886" y="16766"/>
                  </a:cubicBezTo>
                  <a:lnTo>
                    <a:pt x="22963" y="4563"/>
                  </a:lnTo>
                  <a:cubicBezTo>
                    <a:pt x="23961" y="3897"/>
                    <a:pt x="24738" y="2566"/>
                    <a:pt x="24738" y="1346"/>
                  </a:cubicBezTo>
                  <a:cubicBezTo>
                    <a:pt x="24738" y="476"/>
                    <a:pt x="24343" y="1"/>
                    <a:pt x="23755"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7" name="Google Shape;4367;p67"/>
            <p:cNvSpPr/>
            <p:nvPr/>
          </p:nvSpPr>
          <p:spPr>
            <a:xfrm>
              <a:off x="2826267" y="2774536"/>
              <a:ext cx="409074" cy="275818"/>
            </a:xfrm>
            <a:custGeom>
              <a:rect b="b" l="l" r="r" t="t"/>
              <a:pathLst>
                <a:path extrusionOk="0" h="18999" w="28178">
                  <a:moveTo>
                    <a:pt x="27194" y="0"/>
                  </a:moveTo>
                  <a:cubicBezTo>
                    <a:pt x="26957" y="0"/>
                    <a:pt x="26689" y="77"/>
                    <a:pt x="26402" y="236"/>
                  </a:cubicBezTo>
                  <a:lnTo>
                    <a:pt x="1776" y="14436"/>
                  </a:lnTo>
                  <a:cubicBezTo>
                    <a:pt x="777" y="14990"/>
                    <a:pt x="1" y="16432"/>
                    <a:pt x="1" y="17542"/>
                  </a:cubicBezTo>
                  <a:lnTo>
                    <a:pt x="1" y="17653"/>
                  </a:lnTo>
                  <a:cubicBezTo>
                    <a:pt x="1" y="18523"/>
                    <a:pt x="396" y="18998"/>
                    <a:pt x="984" y="18998"/>
                  </a:cubicBezTo>
                  <a:cubicBezTo>
                    <a:pt x="1221" y="18998"/>
                    <a:pt x="1489" y="18921"/>
                    <a:pt x="1776" y="18762"/>
                  </a:cubicBezTo>
                  <a:lnTo>
                    <a:pt x="26402" y="4563"/>
                  </a:lnTo>
                  <a:cubicBezTo>
                    <a:pt x="27401" y="4008"/>
                    <a:pt x="28177" y="2566"/>
                    <a:pt x="28177" y="1457"/>
                  </a:cubicBezTo>
                  <a:lnTo>
                    <a:pt x="28177" y="1346"/>
                  </a:lnTo>
                  <a:cubicBezTo>
                    <a:pt x="28177" y="476"/>
                    <a:pt x="27783" y="0"/>
                    <a:pt x="27194"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8" name="Google Shape;4368;p67"/>
            <p:cNvSpPr/>
            <p:nvPr/>
          </p:nvSpPr>
          <p:spPr>
            <a:xfrm>
              <a:off x="3283641" y="2539367"/>
              <a:ext cx="359134" cy="245288"/>
            </a:xfrm>
            <a:custGeom>
              <a:rect b="b" l="l" r="r" t="t"/>
              <a:pathLst>
                <a:path extrusionOk="0" h="16896" w="24738">
                  <a:moveTo>
                    <a:pt x="23767" y="1"/>
                  </a:moveTo>
                  <a:cubicBezTo>
                    <a:pt x="23527" y="1"/>
                    <a:pt x="23255" y="77"/>
                    <a:pt x="22963" y="239"/>
                  </a:cubicBezTo>
                  <a:lnTo>
                    <a:pt x="1886" y="12442"/>
                  </a:lnTo>
                  <a:cubicBezTo>
                    <a:pt x="888" y="12996"/>
                    <a:pt x="0" y="14439"/>
                    <a:pt x="0" y="15548"/>
                  </a:cubicBezTo>
                  <a:lnTo>
                    <a:pt x="0" y="15659"/>
                  </a:lnTo>
                  <a:cubicBezTo>
                    <a:pt x="0" y="16444"/>
                    <a:pt x="445" y="16896"/>
                    <a:pt x="1059" y="16896"/>
                  </a:cubicBezTo>
                  <a:cubicBezTo>
                    <a:pt x="1313" y="16896"/>
                    <a:pt x="1595" y="16819"/>
                    <a:pt x="1886" y="16657"/>
                  </a:cubicBezTo>
                  <a:lnTo>
                    <a:pt x="22963" y="4455"/>
                  </a:lnTo>
                  <a:cubicBezTo>
                    <a:pt x="23961" y="3900"/>
                    <a:pt x="24738" y="2458"/>
                    <a:pt x="24738" y="1349"/>
                  </a:cubicBezTo>
                  <a:lnTo>
                    <a:pt x="24738" y="1238"/>
                  </a:lnTo>
                  <a:cubicBezTo>
                    <a:pt x="24738" y="452"/>
                    <a:pt x="24349" y="1"/>
                    <a:pt x="23767"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9" name="Google Shape;4369;p67"/>
            <p:cNvSpPr/>
            <p:nvPr/>
          </p:nvSpPr>
          <p:spPr>
            <a:xfrm>
              <a:off x="2826267" y="2723855"/>
              <a:ext cx="244809" cy="179973"/>
            </a:xfrm>
            <a:custGeom>
              <a:rect b="b" l="l" r="r" t="t"/>
              <a:pathLst>
                <a:path extrusionOk="0" h="12397" w="16863">
                  <a:moveTo>
                    <a:pt x="15903" y="1"/>
                  </a:moveTo>
                  <a:cubicBezTo>
                    <a:pt x="15661" y="1"/>
                    <a:pt x="15384" y="91"/>
                    <a:pt x="15088" y="288"/>
                  </a:cubicBezTo>
                  <a:lnTo>
                    <a:pt x="1776" y="7943"/>
                  </a:lnTo>
                  <a:cubicBezTo>
                    <a:pt x="777" y="8497"/>
                    <a:pt x="1" y="9940"/>
                    <a:pt x="1" y="11049"/>
                  </a:cubicBezTo>
                  <a:lnTo>
                    <a:pt x="1" y="11160"/>
                  </a:lnTo>
                  <a:cubicBezTo>
                    <a:pt x="1" y="11945"/>
                    <a:pt x="390" y="12397"/>
                    <a:pt x="972" y="12397"/>
                  </a:cubicBezTo>
                  <a:cubicBezTo>
                    <a:pt x="1212" y="12397"/>
                    <a:pt x="1484" y="12320"/>
                    <a:pt x="1776" y="12158"/>
                  </a:cubicBezTo>
                  <a:lnTo>
                    <a:pt x="15088" y="4504"/>
                  </a:lnTo>
                  <a:cubicBezTo>
                    <a:pt x="16086" y="3949"/>
                    <a:pt x="16862" y="2507"/>
                    <a:pt x="16862" y="1398"/>
                  </a:cubicBezTo>
                  <a:lnTo>
                    <a:pt x="16862" y="1287"/>
                  </a:lnTo>
                  <a:cubicBezTo>
                    <a:pt x="16862" y="507"/>
                    <a:pt x="16478" y="1"/>
                    <a:pt x="15903"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0" name="Google Shape;4370;p67"/>
            <p:cNvSpPr/>
            <p:nvPr/>
          </p:nvSpPr>
          <p:spPr>
            <a:xfrm>
              <a:off x="3106484" y="2578927"/>
              <a:ext cx="215817" cy="163859"/>
            </a:xfrm>
            <a:custGeom>
              <a:rect b="b" l="l" r="r" t="t"/>
              <a:pathLst>
                <a:path extrusionOk="0" h="11287" w="14866">
                  <a:moveTo>
                    <a:pt x="13819" y="0"/>
                  </a:moveTo>
                  <a:cubicBezTo>
                    <a:pt x="13563" y="0"/>
                    <a:pt x="13276" y="90"/>
                    <a:pt x="12980" y="288"/>
                  </a:cubicBezTo>
                  <a:lnTo>
                    <a:pt x="1776" y="6833"/>
                  </a:lnTo>
                  <a:cubicBezTo>
                    <a:pt x="777" y="7387"/>
                    <a:pt x="1" y="8718"/>
                    <a:pt x="1" y="9939"/>
                  </a:cubicBezTo>
                  <a:lnTo>
                    <a:pt x="1" y="10050"/>
                  </a:lnTo>
                  <a:cubicBezTo>
                    <a:pt x="1" y="10835"/>
                    <a:pt x="390" y="11287"/>
                    <a:pt x="972" y="11287"/>
                  </a:cubicBezTo>
                  <a:cubicBezTo>
                    <a:pt x="1212" y="11287"/>
                    <a:pt x="1484" y="11210"/>
                    <a:pt x="1776" y="11048"/>
                  </a:cubicBezTo>
                  <a:lnTo>
                    <a:pt x="12980" y="4503"/>
                  </a:lnTo>
                  <a:cubicBezTo>
                    <a:pt x="13978" y="3948"/>
                    <a:pt x="14866" y="2506"/>
                    <a:pt x="14866" y="1397"/>
                  </a:cubicBezTo>
                  <a:lnTo>
                    <a:pt x="14866" y="1286"/>
                  </a:lnTo>
                  <a:cubicBezTo>
                    <a:pt x="14866" y="506"/>
                    <a:pt x="14427" y="0"/>
                    <a:pt x="13819"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1" name="Google Shape;4371;p67"/>
            <p:cNvSpPr/>
            <p:nvPr/>
          </p:nvSpPr>
          <p:spPr>
            <a:xfrm>
              <a:off x="3362544" y="2392856"/>
              <a:ext cx="281843" cy="201735"/>
            </a:xfrm>
            <a:custGeom>
              <a:rect b="b" l="l" r="r" t="t"/>
              <a:pathLst>
                <a:path extrusionOk="0" h="13896" w="19414">
                  <a:moveTo>
                    <a:pt x="18342" y="0"/>
                  </a:moveTo>
                  <a:cubicBezTo>
                    <a:pt x="18092" y="0"/>
                    <a:pt x="17815" y="77"/>
                    <a:pt x="17528" y="237"/>
                  </a:cubicBezTo>
                  <a:lnTo>
                    <a:pt x="1776" y="9333"/>
                  </a:lnTo>
                  <a:cubicBezTo>
                    <a:pt x="777" y="9888"/>
                    <a:pt x="1" y="11330"/>
                    <a:pt x="1" y="12439"/>
                  </a:cubicBezTo>
                  <a:lnTo>
                    <a:pt x="1" y="12550"/>
                  </a:lnTo>
                  <a:cubicBezTo>
                    <a:pt x="1" y="13420"/>
                    <a:pt x="396" y="13895"/>
                    <a:pt x="984" y="13895"/>
                  </a:cubicBezTo>
                  <a:cubicBezTo>
                    <a:pt x="1221" y="13895"/>
                    <a:pt x="1489" y="13818"/>
                    <a:pt x="1776" y="13659"/>
                  </a:cubicBezTo>
                  <a:lnTo>
                    <a:pt x="17528" y="4563"/>
                  </a:lnTo>
                  <a:cubicBezTo>
                    <a:pt x="18526" y="4008"/>
                    <a:pt x="19414" y="2566"/>
                    <a:pt x="19414" y="1457"/>
                  </a:cubicBezTo>
                  <a:lnTo>
                    <a:pt x="19414" y="1346"/>
                  </a:lnTo>
                  <a:cubicBezTo>
                    <a:pt x="19414" y="476"/>
                    <a:pt x="18963" y="0"/>
                    <a:pt x="18342"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2" name="Google Shape;4372;p67"/>
            <p:cNvSpPr/>
            <p:nvPr/>
          </p:nvSpPr>
          <p:spPr>
            <a:xfrm>
              <a:off x="2826267" y="2948455"/>
              <a:ext cx="363983" cy="248482"/>
            </a:xfrm>
            <a:custGeom>
              <a:rect b="b" l="l" r="r" t="t"/>
              <a:pathLst>
                <a:path extrusionOk="0" h="17116" w="25072">
                  <a:moveTo>
                    <a:pt x="23999" y="1"/>
                  </a:moveTo>
                  <a:cubicBezTo>
                    <a:pt x="23749" y="1"/>
                    <a:pt x="23472" y="78"/>
                    <a:pt x="23186" y="237"/>
                  </a:cubicBezTo>
                  <a:lnTo>
                    <a:pt x="1776" y="12661"/>
                  </a:lnTo>
                  <a:cubicBezTo>
                    <a:pt x="777" y="13216"/>
                    <a:pt x="1" y="14547"/>
                    <a:pt x="1" y="15767"/>
                  </a:cubicBezTo>
                  <a:lnTo>
                    <a:pt x="1" y="15878"/>
                  </a:lnTo>
                  <a:cubicBezTo>
                    <a:pt x="1" y="16664"/>
                    <a:pt x="390" y="17116"/>
                    <a:pt x="972" y="17116"/>
                  </a:cubicBezTo>
                  <a:cubicBezTo>
                    <a:pt x="1212" y="17116"/>
                    <a:pt x="1484" y="17039"/>
                    <a:pt x="1776" y="16877"/>
                  </a:cubicBezTo>
                  <a:lnTo>
                    <a:pt x="23186" y="4563"/>
                  </a:lnTo>
                  <a:cubicBezTo>
                    <a:pt x="24184" y="4009"/>
                    <a:pt x="25071" y="2567"/>
                    <a:pt x="25071" y="1457"/>
                  </a:cubicBezTo>
                  <a:lnTo>
                    <a:pt x="25071" y="1346"/>
                  </a:lnTo>
                  <a:cubicBezTo>
                    <a:pt x="25071" y="476"/>
                    <a:pt x="24620" y="1"/>
                    <a:pt x="23999"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3" name="Google Shape;4373;p67"/>
            <p:cNvSpPr/>
            <p:nvPr/>
          </p:nvSpPr>
          <p:spPr>
            <a:xfrm>
              <a:off x="3224047" y="2803527"/>
              <a:ext cx="215817" cy="164687"/>
            </a:xfrm>
            <a:custGeom>
              <a:rect b="b" l="l" r="r" t="t"/>
              <a:pathLst>
                <a:path extrusionOk="0" h="11344" w="14866">
                  <a:moveTo>
                    <a:pt x="13882" y="0"/>
                  </a:moveTo>
                  <a:cubicBezTo>
                    <a:pt x="13645" y="0"/>
                    <a:pt x="13377" y="77"/>
                    <a:pt x="13091" y="236"/>
                  </a:cubicBezTo>
                  <a:lnTo>
                    <a:pt x="1776" y="6781"/>
                  </a:lnTo>
                  <a:cubicBezTo>
                    <a:pt x="777" y="7336"/>
                    <a:pt x="1" y="8778"/>
                    <a:pt x="1" y="9887"/>
                  </a:cubicBezTo>
                  <a:lnTo>
                    <a:pt x="1" y="9998"/>
                  </a:lnTo>
                  <a:cubicBezTo>
                    <a:pt x="1" y="10868"/>
                    <a:pt x="396" y="11344"/>
                    <a:pt x="984" y="11344"/>
                  </a:cubicBezTo>
                  <a:cubicBezTo>
                    <a:pt x="1221" y="11344"/>
                    <a:pt x="1489" y="11267"/>
                    <a:pt x="1776" y="11107"/>
                  </a:cubicBezTo>
                  <a:lnTo>
                    <a:pt x="13091" y="4562"/>
                  </a:lnTo>
                  <a:cubicBezTo>
                    <a:pt x="14089" y="3897"/>
                    <a:pt x="14866" y="2566"/>
                    <a:pt x="14866" y="1345"/>
                  </a:cubicBezTo>
                  <a:cubicBezTo>
                    <a:pt x="14866" y="475"/>
                    <a:pt x="14471" y="0"/>
                    <a:pt x="13882"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4" name="Google Shape;4374;p67"/>
            <p:cNvSpPr/>
            <p:nvPr/>
          </p:nvSpPr>
          <p:spPr>
            <a:xfrm>
              <a:off x="3480106" y="2685921"/>
              <a:ext cx="162669" cy="132559"/>
            </a:xfrm>
            <a:custGeom>
              <a:rect b="b" l="l" r="r" t="t"/>
              <a:pathLst>
                <a:path extrusionOk="0" h="9131" w="11205">
                  <a:moveTo>
                    <a:pt x="10234" y="0"/>
                  </a:moveTo>
                  <a:cubicBezTo>
                    <a:pt x="9994" y="0"/>
                    <a:pt x="9722" y="77"/>
                    <a:pt x="9430" y="239"/>
                  </a:cubicBezTo>
                  <a:lnTo>
                    <a:pt x="1776" y="4676"/>
                  </a:lnTo>
                  <a:cubicBezTo>
                    <a:pt x="777" y="5231"/>
                    <a:pt x="1" y="6673"/>
                    <a:pt x="1" y="7782"/>
                  </a:cubicBezTo>
                  <a:lnTo>
                    <a:pt x="1" y="7893"/>
                  </a:lnTo>
                  <a:cubicBezTo>
                    <a:pt x="1" y="8679"/>
                    <a:pt x="390" y="9131"/>
                    <a:pt x="972" y="9131"/>
                  </a:cubicBezTo>
                  <a:cubicBezTo>
                    <a:pt x="1212" y="9131"/>
                    <a:pt x="1484" y="9054"/>
                    <a:pt x="1776" y="8892"/>
                  </a:cubicBezTo>
                  <a:lnTo>
                    <a:pt x="9430" y="4455"/>
                  </a:lnTo>
                  <a:cubicBezTo>
                    <a:pt x="10428" y="3900"/>
                    <a:pt x="11205" y="2569"/>
                    <a:pt x="11205" y="1348"/>
                  </a:cubicBezTo>
                  <a:lnTo>
                    <a:pt x="11205" y="1237"/>
                  </a:lnTo>
                  <a:cubicBezTo>
                    <a:pt x="11205" y="452"/>
                    <a:pt x="10816" y="0"/>
                    <a:pt x="10234"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5" name="Google Shape;4375;p67"/>
            <p:cNvSpPr/>
            <p:nvPr/>
          </p:nvSpPr>
          <p:spPr>
            <a:xfrm>
              <a:off x="2908407" y="2180030"/>
              <a:ext cx="980773" cy="1275537"/>
            </a:xfrm>
            <a:custGeom>
              <a:rect b="b" l="l" r="r" t="t"/>
              <a:pathLst>
                <a:path extrusionOk="0" h="87862" w="67558">
                  <a:moveTo>
                    <a:pt x="65554" y="1"/>
                  </a:moveTo>
                  <a:cubicBezTo>
                    <a:pt x="65081" y="1"/>
                    <a:pt x="64553" y="154"/>
                    <a:pt x="64008" y="475"/>
                  </a:cubicBezTo>
                  <a:lnTo>
                    <a:pt x="3550" y="35308"/>
                  </a:lnTo>
                  <a:cubicBezTo>
                    <a:pt x="1553" y="36528"/>
                    <a:pt x="0" y="39302"/>
                    <a:pt x="0" y="41520"/>
                  </a:cubicBezTo>
                  <a:lnTo>
                    <a:pt x="0" y="85338"/>
                  </a:lnTo>
                  <a:cubicBezTo>
                    <a:pt x="0" y="86903"/>
                    <a:pt x="773" y="87861"/>
                    <a:pt x="1930" y="87861"/>
                  </a:cubicBezTo>
                  <a:cubicBezTo>
                    <a:pt x="2413" y="87861"/>
                    <a:pt x="2962" y="87694"/>
                    <a:pt x="3550" y="87335"/>
                  </a:cubicBezTo>
                  <a:lnTo>
                    <a:pt x="64008" y="52502"/>
                  </a:lnTo>
                  <a:cubicBezTo>
                    <a:pt x="66004" y="51393"/>
                    <a:pt x="67557" y="48509"/>
                    <a:pt x="67557" y="46290"/>
                  </a:cubicBezTo>
                  <a:lnTo>
                    <a:pt x="67557" y="2583"/>
                  </a:lnTo>
                  <a:cubicBezTo>
                    <a:pt x="67557" y="928"/>
                    <a:pt x="66717" y="1"/>
                    <a:pt x="65554" y="1"/>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6" name="Google Shape;4376;p67"/>
            <p:cNvSpPr/>
            <p:nvPr/>
          </p:nvSpPr>
          <p:spPr>
            <a:xfrm>
              <a:off x="2908407" y="2170825"/>
              <a:ext cx="980773" cy="1294816"/>
            </a:xfrm>
            <a:custGeom>
              <a:rect b="b" l="l" r="r" t="t"/>
              <a:pathLst>
                <a:path extrusionOk="0" fill="none" h="89190" w="67558">
                  <a:moveTo>
                    <a:pt x="3550" y="35942"/>
                  </a:moveTo>
                  <a:lnTo>
                    <a:pt x="64008" y="1109"/>
                  </a:lnTo>
                  <a:cubicBezTo>
                    <a:pt x="65893" y="0"/>
                    <a:pt x="67557" y="888"/>
                    <a:pt x="67557" y="3217"/>
                  </a:cubicBezTo>
                  <a:lnTo>
                    <a:pt x="67557" y="46924"/>
                  </a:lnTo>
                  <a:cubicBezTo>
                    <a:pt x="67557" y="49143"/>
                    <a:pt x="66004" y="52027"/>
                    <a:pt x="64008" y="53136"/>
                  </a:cubicBezTo>
                  <a:lnTo>
                    <a:pt x="3550" y="87969"/>
                  </a:lnTo>
                  <a:cubicBezTo>
                    <a:pt x="1553" y="89189"/>
                    <a:pt x="0" y="88191"/>
                    <a:pt x="0" y="85972"/>
                  </a:cubicBezTo>
                  <a:lnTo>
                    <a:pt x="0" y="42154"/>
                  </a:lnTo>
                  <a:cubicBezTo>
                    <a:pt x="0" y="39936"/>
                    <a:pt x="1553" y="37162"/>
                    <a:pt x="3550" y="35942"/>
                  </a:cubicBezTo>
                  <a:close/>
                </a:path>
              </a:pathLst>
            </a:custGeom>
            <a:noFill/>
            <a:ln cap="flat" cmpd="sng" w="36050">
              <a:solidFill>
                <a:srgbClr val="E9FFFB"/>
              </a:solidFill>
              <a:prstDash val="solid"/>
              <a:miter lim="11093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7" name="Google Shape;4377;p67"/>
            <p:cNvSpPr/>
            <p:nvPr/>
          </p:nvSpPr>
          <p:spPr>
            <a:xfrm>
              <a:off x="2988921" y="2578056"/>
              <a:ext cx="409074" cy="275818"/>
            </a:xfrm>
            <a:custGeom>
              <a:rect b="b" l="l" r="r" t="t"/>
              <a:pathLst>
                <a:path extrusionOk="0" h="18999" w="28178">
                  <a:moveTo>
                    <a:pt x="27194" y="1"/>
                  </a:moveTo>
                  <a:cubicBezTo>
                    <a:pt x="26957" y="1"/>
                    <a:pt x="26689" y="78"/>
                    <a:pt x="26403" y="237"/>
                  </a:cubicBezTo>
                  <a:lnTo>
                    <a:pt x="1887" y="14436"/>
                  </a:lnTo>
                  <a:cubicBezTo>
                    <a:pt x="888" y="14991"/>
                    <a:pt x="1" y="16433"/>
                    <a:pt x="1" y="17542"/>
                  </a:cubicBezTo>
                  <a:lnTo>
                    <a:pt x="1" y="17653"/>
                  </a:lnTo>
                  <a:cubicBezTo>
                    <a:pt x="1" y="18523"/>
                    <a:pt x="452" y="18998"/>
                    <a:pt x="1073" y="18998"/>
                  </a:cubicBezTo>
                  <a:cubicBezTo>
                    <a:pt x="1323" y="18998"/>
                    <a:pt x="1600" y="18921"/>
                    <a:pt x="1887" y="18762"/>
                  </a:cubicBezTo>
                  <a:lnTo>
                    <a:pt x="26403" y="4563"/>
                  </a:lnTo>
                  <a:cubicBezTo>
                    <a:pt x="27401" y="4008"/>
                    <a:pt x="28177" y="2566"/>
                    <a:pt x="28177" y="1346"/>
                  </a:cubicBezTo>
                  <a:cubicBezTo>
                    <a:pt x="28177" y="476"/>
                    <a:pt x="27783" y="1"/>
                    <a:pt x="27194"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8" name="Google Shape;4378;p67"/>
            <p:cNvSpPr/>
            <p:nvPr/>
          </p:nvSpPr>
          <p:spPr>
            <a:xfrm>
              <a:off x="3447907" y="2342887"/>
              <a:ext cx="359134" cy="245302"/>
            </a:xfrm>
            <a:custGeom>
              <a:rect b="b" l="l" r="r" t="t"/>
              <a:pathLst>
                <a:path extrusionOk="0" h="16897" w="24738">
                  <a:moveTo>
                    <a:pt x="23767" y="1"/>
                  </a:moveTo>
                  <a:cubicBezTo>
                    <a:pt x="23527" y="1"/>
                    <a:pt x="23255" y="78"/>
                    <a:pt x="22963" y="240"/>
                  </a:cubicBezTo>
                  <a:lnTo>
                    <a:pt x="1775" y="12442"/>
                  </a:lnTo>
                  <a:cubicBezTo>
                    <a:pt x="777" y="12997"/>
                    <a:pt x="0" y="14439"/>
                    <a:pt x="0" y="15548"/>
                  </a:cubicBezTo>
                  <a:lnTo>
                    <a:pt x="0" y="15659"/>
                  </a:lnTo>
                  <a:cubicBezTo>
                    <a:pt x="0" y="16445"/>
                    <a:pt x="390" y="16896"/>
                    <a:pt x="971" y="16896"/>
                  </a:cubicBezTo>
                  <a:cubicBezTo>
                    <a:pt x="1211" y="16896"/>
                    <a:pt x="1484" y="16820"/>
                    <a:pt x="1775" y="16658"/>
                  </a:cubicBezTo>
                  <a:lnTo>
                    <a:pt x="22963" y="4455"/>
                  </a:lnTo>
                  <a:cubicBezTo>
                    <a:pt x="23961" y="3900"/>
                    <a:pt x="24738" y="2458"/>
                    <a:pt x="24738" y="1349"/>
                  </a:cubicBezTo>
                  <a:lnTo>
                    <a:pt x="24738" y="1238"/>
                  </a:lnTo>
                  <a:cubicBezTo>
                    <a:pt x="24738" y="453"/>
                    <a:pt x="24349" y="1"/>
                    <a:pt x="23767"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9" name="Google Shape;4379;p67"/>
            <p:cNvSpPr/>
            <p:nvPr/>
          </p:nvSpPr>
          <p:spPr>
            <a:xfrm>
              <a:off x="2988921" y="2869509"/>
              <a:ext cx="409074" cy="274279"/>
            </a:xfrm>
            <a:custGeom>
              <a:rect b="b" l="l" r="r" t="t"/>
              <a:pathLst>
                <a:path extrusionOk="0" h="18893" w="28178">
                  <a:moveTo>
                    <a:pt x="27207" y="1"/>
                  </a:moveTo>
                  <a:cubicBezTo>
                    <a:pt x="26967" y="1"/>
                    <a:pt x="26694" y="77"/>
                    <a:pt x="26403" y="239"/>
                  </a:cubicBezTo>
                  <a:lnTo>
                    <a:pt x="1887" y="14439"/>
                  </a:lnTo>
                  <a:cubicBezTo>
                    <a:pt x="888" y="14993"/>
                    <a:pt x="1" y="16435"/>
                    <a:pt x="1" y="17545"/>
                  </a:cubicBezTo>
                  <a:lnTo>
                    <a:pt x="1" y="17656"/>
                  </a:lnTo>
                  <a:cubicBezTo>
                    <a:pt x="1" y="18441"/>
                    <a:pt x="446" y="18893"/>
                    <a:pt x="1060" y="18893"/>
                  </a:cubicBezTo>
                  <a:cubicBezTo>
                    <a:pt x="1313" y="18893"/>
                    <a:pt x="1595" y="18816"/>
                    <a:pt x="1887" y="18654"/>
                  </a:cubicBezTo>
                  <a:lnTo>
                    <a:pt x="26403" y="4455"/>
                  </a:lnTo>
                  <a:cubicBezTo>
                    <a:pt x="27401" y="3900"/>
                    <a:pt x="28177" y="2569"/>
                    <a:pt x="28177" y="1349"/>
                  </a:cubicBezTo>
                  <a:lnTo>
                    <a:pt x="28177" y="1238"/>
                  </a:lnTo>
                  <a:cubicBezTo>
                    <a:pt x="28177" y="452"/>
                    <a:pt x="27788" y="1"/>
                    <a:pt x="27207"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0" name="Google Shape;4380;p67"/>
            <p:cNvSpPr/>
            <p:nvPr/>
          </p:nvSpPr>
          <p:spPr>
            <a:xfrm>
              <a:off x="3447907" y="2632816"/>
              <a:ext cx="359134" cy="246856"/>
            </a:xfrm>
            <a:custGeom>
              <a:rect b="b" l="l" r="r" t="t"/>
              <a:pathLst>
                <a:path extrusionOk="0" h="17004" w="24738">
                  <a:moveTo>
                    <a:pt x="23754" y="0"/>
                  </a:moveTo>
                  <a:cubicBezTo>
                    <a:pt x="23518" y="0"/>
                    <a:pt x="23249" y="77"/>
                    <a:pt x="22963" y="236"/>
                  </a:cubicBezTo>
                  <a:lnTo>
                    <a:pt x="1775" y="12550"/>
                  </a:lnTo>
                  <a:cubicBezTo>
                    <a:pt x="777" y="13104"/>
                    <a:pt x="0" y="14436"/>
                    <a:pt x="0" y="15656"/>
                  </a:cubicBezTo>
                  <a:lnTo>
                    <a:pt x="0" y="15767"/>
                  </a:lnTo>
                  <a:cubicBezTo>
                    <a:pt x="0" y="16552"/>
                    <a:pt x="390" y="17004"/>
                    <a:pt x="971" y="17004"/>
                  </a:cubicBezTo>
                  <a:cubicBezTo>
                    <a:pt x="1211" y="17004"/>
                    <a:pt x="1484" y="16927"/>
                    <a:pt x="1775" y="16765"/>
                  </a:cubicBezTo>
                  <a:lnTo>
                    <a:pt x="22963" y="4563"/>
                  </a:lnTo>
                  <a:cubicBezTo>
                    <a:pt x="23961" y="4008"/>
                    <a:pt x="24738" y="2566"/>
                    <a:pt x="24738" y="1457"/>
                  </a:cubicBezTo>
                  <a:lnTo>
                    <a:pt x="24738" y="1346"/>
                  </a:lnTo>
                  <a:cubicBezTo>
                    <a:pt x="24738" y="476"/>
                    <a:pt x="24343" y="0"/>
                    <a:pt x="23754"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1" name="Google Shape;4381;p67"/>
            <p:cNvSpPr/>
            <p:nvPr/>
          </p:nvSpPr>
          <p:spPr>
            <a:xfrm>
              <a:off x="2988921" y="2818016"/>
              <a:ext cx="246420" cy="180830"/>
            </a:xfrm>
            <a:custGeom>
              <a:rect b="b" l="l" r="r" t="t"/>
              <a:pathLst>
                <a:path extrusionOk="0" h="12456" w="16974">
                  <a:moveTo>
                    <a:pt x="15990" y="0"/>
                  </a:moveTo>
                  <a:cubicBezTo>
                    <a:pt x="15753" y="0"/>
                    <a:pt x="15485" y="77"/>
                    <a:pt x="15198" y="237"/>
                  </a:cubicBezTo>
                  <a:lnTo>
                    <a:pt x="1887" y="7891"/>
                  </a:lnTo>
                  <a:cubicBezTo>
                    <a:pt x="888" y="8556"/>
                    <a:pt x="1" y="9888"/>
                    <a:pt x="1" y="11108"/>
                  </a:cubicBezTo>
                  <a:lnTo>
                    <a:pt x="1" y="11219"/>
                  </a:lnTo>
                  <a:cubicBezTo>
                    <a:pt x="1" y="12004"/>
                    <a:pt x="446" y="12456"/>
                    <a:pt x="1060" y="12456"/>
                  </a:cubicBezTo>
                  <a:cubicBezTo>
                    <a:pt x="1313" y="12456"/>
                    <a:pt x="1595" y="12379"/>
                    <a:pt x="1887" y="12217"/>
                  </a:cubicBezTo>
                  <a:lnTo>
                    <a:pt x="15198" y="4563"/>
                  </a:lnTo>
                  <a:cubicBezTo>
                    <a:pt x="16197" y="4008"/>
                    <a:pt x="16973" y="2566"/>
                    <a:pt x="16973" y="1457"/>
                  </a:cubicBezTo>
                  <a:lnTo>
                    <a:pt x="16973" y="1346"/>
                  </a:lnTo>
                  <a:cubicBezTo>
                    <a:pt x="16973" y="476"/>
                    <a:pt x="16579" y="0"/>
                    <a:pt x="15990"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2" name="Google Shape;4382;p67"/>
            <p:cNvSpPr/>
            <p:nvPr/>
          </p:nvSpPr>
          <p:spPr>
            <a:xfrm>
              <a:off x="3269138" y="2673073"/>
              <a:ext cx="215817" cy="164701"/>
            </a:xfrm>
            <a:custGeom>
              <a:rect b="b" l="l" r="r" t="t"/>
              <a:pathLst>
                <a:path extrusionOk="0" h="11345" w="14866">
                  <a:moveTo>
                    <a:pt x="13882" y="1"/>
                  </a:moveTo>
                  <a:cubicBezTo>
                    <a:pt x="13645" y="1"/>
                    <a:pt x="13377" y="78"/>
                    <a:pt x="13091" y="237"/>
                  </a:cubicBezTo>
                  <a:lnTo>
                    <a:pt x="1776" y="6782"/>
                  </a:lnTo>
                  <a:cubicBezTo>
                    <a:pt x="777" y="7336"/>
                    <a:pt x="1" y="8778"/>
                    <a:pt x="1" y="9888"/>
                  </a:cubicBezTo>
                  <a:lnTo>
                    <a:pt x="1" y="9999"/>
                  </a:lnTo>
                  <a:cubicBezTo>
                    <a:pt x="1" y="10869"/>
                    <a:pt x="396" y="11344"/>
                    <a:pt x="984" y="11344"/>
                  </a:cubicBezTo>
                  <a:cubicBezTo>
                    <a:pt x="1221" y="11344"/>
                    <a:pt x="1489" y="11267"/>
                    <a:pt x="1776" y="11108"/>
                  </a:cubicBezTo>
                  <a:lnTo>
                    <a:pt x="13091" y="4563"/>
                  </a:lnTo>
                  <a:cubicBezTo>
                    <a:pt x="14089" y="3897"/>
                    <a:pt x="14866" y="2566"/>
                    <a:pt x="14866" y="1346"/>
                  </a:cubicBezTo>
                  <a:cubicBezTo>
                    <a:pt x="14866" y="476"/>
                    <a:pt x="14471" y="1"/>
                    <a:pt x="13882"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3" name="Google Shape;4383;p67"/>
            <p:cNvSpPr/>
            <p:nvPr/>
          </p:nvSpPr>
          <p:spPr>
            <a:xfrm>
              <a:off x="3525198" y="2487830"/>
              <a:ext cx="281843" cy="200211"/>
            </a:xfrm>
            <a:custGeom>
              <a:rect b="b" l="l" r="r" t="t"/>
              <a:pathLst>
                <a:path extrusionOk="0" h="13791" w="19414">
                  <a:moveTo>
                    <a:pt x="18443" y="1"/>
                  </a:moveTo>
                  <a:cubicBezTo>
                    <a:pt x="18203" y="1"/>
                    <a:pt x="17931" y="78"/>
                    <a:pt x="17639" y="240"/>
                  </a:cubicBezTo>
                  <a:lnTo>
                    <a:pt x="1887" y="9336"/>
                  </a:lnTo>
                  <a:cubicBezTo>
                    <a:pt x="888" y="9891"/>
                    <a:pt x="1" y="11222"/>
                    <a:pt x="1" y="12442"/>
                  </a:cubicBezTo>
                  <a:lnTo>
                    <a:pt x="1" y="12553"/>
                  </a:lnTo>
                  <a:cubicBezTo>
                    <a:pt x="1" y="13338"/>
                    <a:pt x="446" y="13790"/>
                    <a:pt x="1060" y="13790"/>
                  </a:cubicBezTo>
                  <a:cubicBezTo>
                    <a:pt x="1313" y="13790"/>
                    <a:pt x="1595" y="13713"/>
                    <a:pt x="1887" y="13551"/>
                  </a:cubicBezTo>
                  <a:lnTo>
                    <a:pt x="17639" y="4455"/>
                  </a:lnTo>
                  <a:cubicBezTo>
                    <a:pt x="18637" y="3900"/>
                    <a:pt x="19414" y="2569"/>
                    <a:pt x="19414" y="1349"/>
                  </a:cubicBezTo>
                  <a:lnTo>
                    <a:pt x="19414" y="1238"/>
                  </a:lnTo>
                  <a:cubicBezTo>
                    <a:pt x="19414" y="452"/>
                    <a:pt x="19025" y="1"/>
                    <a:pt x="18443"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4" name="Google Shape;4384;p67"/>
            <p:cNvSpPr/>
            <p:nvPr/>
          </p:nvSpPr>
          <p:spPr>
            <a:xfrm>
              <a:off x="2988921" y="3043443"/>
              <a:ext cx="363983" cy="248467"/>
            </a:xfrm>
            <a:custGeom>
              <a:rect b="b" l="l" r="r" t="t"/>
              <a:pathLst>
                <a:path extrusionOk="0" h="17115" w="25072">
                  <a:moveTo>
                    <a:pt x="24100" y="0"/>
                  </a:moveTo>
                  <a:cubicBezTo>
                    <a:pt x="23861" y="0"/>
                    <a:pt x="23588" y="77"/>
                    <a:pt x="23296" y="239"/>
                  </a:cubicBezTo>
                  <a:lnTo>
                    <a:pt x="1887" y="12552"/>
                  </a:lnTo>
                  <a:cubicBezTo>
                    <a:pt x="888" y="13107"/>
                    <a:pt x="1" y="14549"/>
                    <a:pt x="1" y="15658"/>
                  </a:cubicBezTo>
                  <a:lnTo>
                    <a:pt x="1" y="15769"/>
                  </a:lnTo>
                  <a:cubicBezTo>
                    <a:pt x="1" y="16640"/>
                    <a:pt x="452" y="17115"/>
                    <a:pt x="1073" y="17115"/>
                  </a:cubicBezTo>
                  <a:cubicBezTo>
                    <a:pt x="1323" y="17115"/>
                    <a:pt x="1600" y="17038"/>
                    <a:pt x="1887" y="16879"/>
                  </a:cubicBezTo>
                  <a:lnTo>
                    <a:pt x="23296" y="4454"/>
                  </a:lnTo>
                  <a:cubicBezTo>
                    <a:pt x="24295" y="3900"/>
                    <a:pt x="25071" y="2569"/>
                    <a:pt x="25071" y="1348"/>
                  </a:cubicBezTo>
                  <a:lnTo>
                    <a:pt x="25071" y="1237"/>
                  </a:lnTo>
                  <a:cubicBezTo>
                    <a:pt x="25071" y="452"/>
                    <a:pt x="24682" y="0"/>
                    <a:pt x="24100"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5" name="Google Shape;4385;p67"/>
            <p:cNvSpPr/>
            <p:nvPr/>
          </p:nvSpPr>
          <p:spPr>
            <a:xfrm>
              <a:off x="3386701" y="2898501"/>
              <a:ext cx="215817" cy="163162"/>
            </a:xfrm>
            <a:custGeom>
              <a:rect b="b" l="l" r="r" t="t"/>
              <a:pathLst>
                <a:path extrusionOk="0" h="11239" w="14866">
                  <a:moveTo>
                    <a:pt x="13895" y="0"/>
                  </a:moveTo>
                  <a:cubicBezTo>
                    <a:pt x="13655" y="0"/>
                    <a:pt x="13382" y="77"/>
                    <a:pt x="13091" y="239"/>
                  </a:cubicBezTo>
                  <a:lnTo>
                    <a:pt x="1887" y="6784"/>
                  </a:lnTo>
                  <a:cubicBezTo>
                    <a:pt x="888" y="7339"/>
                    <a:pt x="1" y="8781"/>
                    <a:pt x="1" y="9890"/>
                  </a:cubicBezTo>
                  <a:lnTo>
                    <a:pt x="1" y="10001"/>
                  </a:lnTo>
                  <a:cubicBezTo>
                    <a:pt x="1" y="10786"/>
                    <a:pt x="446" y="11238"/>
                    <a:pt x="1060" y="11238"/>
                  </a:cubicBezTo>
                  <a:cubicBezTo>
                    <a:pt x="1313" y="11238"/>
                    <a:pt x="1595" y="11161"/>
                    <a:pt x="1887" y="10999"/>
                  </a:cubicBezTo>
                  <a:lnTo>
                    <a:pt x="13091" y="4455"/>
                  </a:lnTo>
                  <a:cubicBezTo>
                    <a:pt x="14089" y="3900"/>
                    <a:pt x="14866" y="2458"/>
                    <a:pt x="14866" y="1348"/>
                  </a:cubicBezTo>
                  <a:lnTo>
                    <a:pt x="14866" y="1237"/>
                  </a:lnTo>
                  <a:cubicBezTo>
                    <a:pt x="14866" y="452"/>
                    <a:pt x="14476" y="0"/>
                    <a:pt x="13895"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6" name="Google Shape;4386;p67"/>
            <p:cNvSpPr/>
            <p:nvPr/>
          </p:nvSpPr>
          <p:spPr>
            <a:xfrm>
              <a:off x="3644372" y="2780938"/>
              <a:ext cx="162669" cy="132516"/>
            </a:xfrm>
            <a:custGeom>
              <a:rect b="b" l="l" r="r" t="t"/>
              <a:pathLst>
                <a:path extrusionOk="0" h="9128" w="11205">
                  <a:moveTo>
                    <a:pt x="10234" y="0"/>
                  </a:moveTo>
                  <a:cubicBezTo>
                    <a:pt x="9994" y="0"/>
                    <a:pt x="9722" y="77"/>
                    <a:pt x="9430" y="239"/>
                  </a:cubicBezTo>
                  <a:lnTo>
                    <a:pt x="1776" y="4565"/>
                  </a:lnTo>
                  <a:cubicBezTo>
                    <a:pt x="777" y="5231"/>
                    <a:pt x="1" y="6562"/>
                    <a:pt x="1" y="7782"/>
                  </a:cubicBezTo>
                  <a:cubicBezTo>
                    <a:pt x="1" y="8653"/>
                    <a:pt x="396" y="9128"/>
                    <a:pt x="984" y="9128"/>
                  </a:cubicBezTo>
                  <a:cubicBezTo>
                    <a:pt x="1221" y="9128"/>
                    <a:pt x="1489" y="9051"/>
                    <a:pt x="1776" y="8892"/>
                  </a:cubicBezTo>
                  <a:lnTo>
                    <a:pt x="9430" y="4454"/>
                  </a:lnTo>
                  <a:cubicBezTo>
                    <a:pt x="10428" y="3900"/>
                    <a:pt x="11205" y="2458"/>
                    <a:pt x="11205" y="1348"/>
                  </a:cubicBezTo>
                  <a:lnTo>
                    <a:pt x="11205" y="1237"/>
                  </a:lnTo>
                  <a:cubicBezTo>
                    <a:pt x="11205" y="452"/>
                    <a:pt x="10816" y="0"/>
                    <a:pt x="10234"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7" name="Google Shape;4387;p67"/>
            <p:cNvSpPr/>
            <p:nvPr/>
          </p:nvSpPr>
          <p:spPr>
            <a:xfrm>
              <a:off x="3071061" y="2274306"/>
              <a:ext cx="980773" cy="1275522"/>
            </a:xfrm>
            <a:custGeom>
              <a:rect b="b" l="l" r="r" t="t"/>
              <a:pathLst>
                <a:path extrusionOk="0" h="87861" w="67558">
                  <a:moveTo>
                    <a:pt x="65628" y="0"/>
                  </a:moveTo>
                  <a:cubicBezTo>
                    <a:pt x="65145" y="0"/>
                    <a:pt x="64596" y="167"/>
                    <a:pt x="64008" y="526"/>
                  </a:cubicBezTo>
                  <a:lnTo>
                    <a:pt x="3661" y="35359"/>
                  </a:lnTo>
                  <a:cubicBezTo>
                    <a:pt x="1664" y="36468"/>
                    <a:pt x="0" y="39242"/>
                    <a:pt x="0" y="41571"/>
                  </a:cubicBezTo>
                  <a:lnTo>
                    <a:pt x="0" y="85278"/>
                  </a:lnTo>
                  <a:cubicBezTo>
                    <a:pt x="0" y="86934"/>
                    <a:pt x="841" y="87861"/>
                    <a:pt x="2043" y="87861"/>
                  </a:cubicBezTo>
                  <a:cubicBezTo>
                    <a:pt x="2533" y="87861"/>
                    <a:pt x="3083" y="87707"/>
                    <a:pt x="3661" y="87386"/>
                  </a:cubicBezTo>
                  <a:lnTo>
                    <a:pt x="64008" y="52553"/>
                  </a:lnTo>
                  <a:cubicBezTo>
                    <a:pt x="66004" y="51333"/>
                    <a:pt x="67557" y="48560"/>
                    <a:pt x="67557" y="46230"/>
                  </a:cubicBezTo>
                  <a:lnTo>
                    <a:pt x="67557" y="2523"/>
                  </a:lnTo>
                  <a:cubicBezTo>
                    <a:pt x="67557" y="958"/>
                    <a:pt x="66784" y="0"/>
                    <a:pt x="65628" y="0"/>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8" name="Google Shape;4388;p67"/>
            <p:cNvSpPr/>
            <p:nvPr/>
          </p:nvSpPr>
          <p:spPr>
            <a:xfrm>
              <a:off x="3071061" y="2264231"/>
              <a:ext cx="980773" cy="1294816"/>
            </a:xfrm>
            <a:custGeom>
              <a:rect b="b" l="l" r="r" t="t"/>
              <a:pathLst>
                <a:path extrusionOk="0" fill="none" h="89190" w="67558">
                  <a:moveTo>
                    <a:pt x="3661" y="36053"/>
                  </a:moveTo>
                  <a:lnTo>
                    <a:pt x="64008" y="1220"/>
                  </a:lnTo>
                  <a:cubicBezTo>
                    <a:pt x="66004" y="0"/>
                    <a:pt x="67557" y="999"/>
                    <a:pt x="67557" y="3217"/>
                  </a:cubicBezTo>
                  <a:lnTo>
                    <a:pt x="67557" y="46924"/>
                  </a:lnTo>
                  <a:cubicBezTo>
                    <a:pt x="67557" y="49254"/>
                    <a:pt x="66004" y="52027"/>
                    <a:pt x="64008" y="53247"/>
                  </a:cubicBezTo>
                  <a:lnTo>
                    <a:pt x="3661" y="88080"/>
                  </a:lnTo>
                  <a:cubicBezTo>
                    <a:pt x="1664" y="89189"/>
                    <a:pt x="0" y="88302"/>
                    <a:pt x="0" y="85972"/>
                  </a:cubicBezTo>
                  <a:lnTo>
                    <a:pt x="0" y="42265"/>
                  </a:lnTo>
                  <a:cubicBezTo>
                    <a:pt x="0" y="39936"/>
                    <a:pt x="1664" y="37162"/>
                    <a:pt x="3661" y="36053"/>
                  </a:cubicBezTo>
                  <a:close/>
                </a:path>
              </a:pathLst>
            </a:custGeom>
            <a:noFill/>
            <a:ln cap="flat" cmpd="sng" w="36050">
              <a:solidFill>
                <a:srgbClr val="E9FFFB"/>
              </a:solidFill>
              <a:prstDash val="solid"/>
              <a:miter lim="11093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9" name="Google Shape;4389;p67"/>
            <p:cNvSpPr/>
            <p:nvPr/>
          </p:nvSpPr>
          <p:spPr>
            <a:xfrm>
              <a:off x="3153187" y="2673029"/>
              <a:ext cx="409074" cy="274294"/>
            </a:xfrm>
            <a:custGeom>
              <a:rect b="b" l="l" r="r" t="t"/>
              <a:pathLst>
                <a:path extrusionOk="0" h="18894" w="28178">
                  <a:moveTo>
                    <a:pt x="27206" y="1"/>
                  </a:moveTo>
                  <a:cubicBezTo>
                    <a:pt x="26967" y="1"/>
                    <a:pt x="26694" y="78"/>
                    <a:pt x="26402" y="240"/>
                  </a:cubicBezTo>
                  <a:lnTo>
                    <a:pt x="1776" y="14439"/>
                  </a:lnTo>
                  <a:cubicBezTo>
                    <a:pt x="777" y="14994"/>
                    <a:pt x="1" y="16436"/>
                    <a:pt x="1" y="17545"/>
                  </a:cubicBezTo>
                  <a:lnTo>
                    <a:pt x="1" y="17656"/>
                  </a:lnTo>
                  <a:cubicBezTo>
                    <a:pt x="1" y="18441"/>
                    <a:pt x="390" y="18893"/>
                    <a:pt x="972" y="18893"/>
                  </a:cubicBezTo>
                  <a:cubicBezTo>
                    <a:pt x="1212" y="18893"/>
                    <a:pt x="1484" y="18816"/>
                    <a:pt x="1776" y="18654"/>
                  </a:cubicBezTo>
                  <a:lnTo>
                    <a:pt x="26402" y="4455"/>
                  </a:lnTo>
                  <a:cubicBezTo>
                    <a:pt x="27401" y="3900"/>
                    <a:pt x="28177" y="2458"/>
                    <a:pt x="28177" y="1349"/>
                  </a:cubicBezTo>
                  <a:lnTo>
                    <a:pt x="28177" y="1238"/>
                  </a:lnTo>
                  <a:cubicBezTo>
                    <a:pt x="28177" y="453"/>
                    <a:pt x="27788" y="1"/>
                    <a:pt x="27206"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0" name="Google Shape;4390;p67"/>
            <p:cNvSpPr/>
            <p:nvPr/>
          </p:nvSpPr>
          <p:spPr>
            <a:xfrm>
              <a:off x="3610561" y="2436336"/>
              <a:ext cx="360745" cy="246827"/>
            </a:xfrm>
            <a:custGeom>
              <a:rect b="b" l="l" r="r" t="t"/>
              <a:pathLst>
                <a:path extrusionOk="0" h="17002" w="24849">
                  <a:moveTo>
                    <a:pt x="23777" y="1"/>
                  </a:moveTo>
                  <a:cubicBezTo>
                    <a:pt x="23527" y="1"/>
                    <a:pt x="23249" y="78"/>
                    <a:pt x="22963" y="237"/>
                  </a:cubicBezTo>
                  <a:lnTo>
                    <a:pt x="1886" y="12439"/>
                  </a:lnTo>
                  <a:cubicBezTo>
                    <a:pt x="888" y="13105"/>
                    <a:pt x="111" y="14436"/>
                    <a:pt x="0" y="15656"/>
                  </a:cubicBezTo>
                  <a:cubicBezTo>
                    <a:pt x="0" y="16526"/>
                    <a:pt x="452" y="17002"/>
                    <a:pt x="1073" y="17002"/>
                  </a:cubicBezTo>
                  <a:cubicBezTo>
                    <a:pt x="1322" y="17002"/>
                    <a:pt x="1600" y="16925"/>
                    <a:pt x="1886" y="16766"/>
                  </a:cubicBezTo>
                  <a:lnTo>
                    <a:pt x="22963" y="4563"/>
                  </a:lnTo>
                  <a:cubicBezTo>
                    <a:pt x="23961" y="4008"/>
                    <a:pt x="24849" y="2566"/>
                    <a:pt x="24849" y="1457"/>
                  </a:cubicBezTo>
                  <a:lnTo>
                    <a:pt x="24849" y="1346"/>
                  </a:lnTo>
                  <a:cubicBezTo>
                    <a:pt x="24849" y="476"/>
                    <a:pt x="24398" y="1"/>
                    <a:pt x="23777"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1" name="Google Shape;4391;p67"/>
            <p:cNvSpPr/>
            <p:nvPr/>
          </p:nvSpPr>
          <p:spPr>
            <a:xfrm>
              <a:off x="3153187" y="2963815"/>
              <a:ext cx="409074" cy="274990"/>
            </a:xfrm>
            <a:custGeom>
              <a:rect b="b" l="l" r="r" t="t"/>
              <a:pathLst>
                <a:path extrusionOk="0" h="18942" w="28178">
                  <a:moveTo>
                    <a:pt x="27218" y="1"/>
                  </a:moveTo>
                  <a:cubicBezTo>
                    <a:pt x="26975" y="1"/>
                    <a:pt x="26699" y="91"/>
                    <a:pt x="26402" y="288"/>
                  </a:cubicBezTo>
                  <a:lnTo>
                    <a:pt x="1776" y="14377"/>
                  </a:lnTo>
                  <a:cubicBezTo>
                    <a:pt x="777" y="15042"/>
                    <a:pt x="1" y="16373"/>
                    <a:pt x="1" y="17594"/>
                  </a:cubicBezTo>
                  <a:lnTo>
                    <a:pt x="1" y="17705"/>
                  </a:lnTo>
                  <a:cubicBezTo>
                    <a:pt x="1" y="18490"/>
                    <a:pt x="390" y="18942"/>
                    <a:pt x="972" y="18942"/>
                  </a:cubicBezTo>
                  <a:cubicBezTo>
                    <a:pt x="1212" y="18942"/>
                    <a:pt x="1484" y="18865"/>
                    <a:pt x="1776" y="18703"/>
                  </a:cubicBezTo>
                  <a:lnTo>
                    <a:pt x="26402" y="4504"/>
                  </a:lnTo>
                  <a:cubicBezTo>
                    <a:pt x="27401" y="3949"/>
                    <a:pt x="28177" y="2507"/>
                    <a:pt x="28177" y="1398"/>
                  </a:cubicBezTo>
                  <a:lnTo>
                    <a:pt x="28177" y="1287"/>
                  </a:lnTo>
                  <a:cubicBezTo>
                    <a:pt x="28177" y="507"/>
                    <a:pt x="27793" y="1"/>
                    <a:pt x="27218"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2" name="Google Shape;4392;p67"/>
            <p:cNvSpPr/>
            <p:nvPr/>
          </p:nvSpPr>
          <p:spPr>
            <a:xfrm>
              <a:off x="3610561" y="2727789"/>
              <a:ext cx="360745" cy="246870"/>
            </a:xfrm>
            <a:custGeom>
              <a:rect b="b" l="l" r="r" t="t"/>
              <a:pathLst>
                <a:path extrusionOk="0" h="17005" w="24849">
                  <a:moveTo>
                    <a:pt x="23790" y="1"/>
                  </a:moveTo>
                  <a:cubicBezTo>
                    <a:pt x="23537" y="1"/>
                    <a:pt x="23255" y="77"/>
                    <a:pt x="22963" y="239"/>
                  </a:cubicBezTo>
                  <a:lnTo>
                    <a:pt x="1886" y="12442"/>
                  </a:lnTo>
                  <a:cubicBezTo>
                    <a:pt x="888" y="12996"/>
                    <a:pt x="111" y="14439"/>
                    <a:pt x="0" y="15548"/>
                  </a:cubicBezTo>
                  <a:lnTo>
                    <a:pt x="0" y="15659"/>
                  </a:lnTo>
                  <a:cubicBezTo>
                    <a:pt x="0" y="16529"/>
                    <a:pt x="452" y="17004"/>
                    <a:pt x="1073" y="17004"/>
                  </a:cubicBezTo>
                  <a:cubicBezTo>
                    <a:pt x="1322" y="17004"/>
                    <a:pt x="1600" y="16927"/>
                    <a:pt x="1886" y="16768"/>
                  </a:cubicBezTo>
                  <a:lnTo>
                    <a:pt x="22963" y="4455"/>
                  </a:lnTo>
                  <a:cubicBezTo>
                    <a:pt x="23961" y="3900"/>
                    <a:pt x="24849" y="2569"/>
                    <a:pt x="24849" y="1349"/>
                  </a:cubicBezTo>
                  <a:lnTo>
                    <a:pt x="24849" y="1238"/>
                  </a:lnTo>
                  <a:cubicBezTo>
                    <a:pt x="24849" y="452"/>
                    <a:pt x="24404" y="1"/>
                    <a:pt x="23790"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3" name="Google Shape;4393;p67"/>
            <p:cNvSpPr/>
            <p:nvPr/>
          </p:nvSpPr>
          <p:spPr>
            <a:xfrm>
              <a:off x="3153187" y="2912989"/>
              <a:ext cx="244809" cy="179262"/>
            </a:xfrm>
            <a:custGeom>
              <a:rect b="b" l="l" r="r" t="t"/>
              <a:pathLst>
                <a:path extrusionOk="0" h="12348" w="16863">
                  <a:moveTo>
                    <a:pt x="15892" y="1"/>
                  </a:moveTo>
                  <a:cubicBezTo>
                    <a:pt x="15652" y="1"/>
                    <a:pt x="15379" y="78"/>
                    <a:pt x="15088" y="239"/>
                  </a:cubicBezTo>
                  <a:lnTo>
                    <a:pt x="1776" y="7894"/>
                  </a:lnTo>
                  <a:cubicBezTo>
                    <a:pt x="777" y="8448"/>
                    <a:pt x="1" y="9891"/>
                    <a:pt x="1" y="11000"/>
                  </a:cubicBezTo>
                  <a:lnTo>
                    <a:pt x="1" y="11111"/>
                  </a:lnTo>
                  <a:cubicBezTo>
                    <a:pt x="1" y="11896"/>
                    <a:pt x="390" y="12348"/>
                    <a:pt x="972" y="12348"/>
                  </a:cubicBezTo>
                  <a:cubicBezTo>
                    <a:pt x="1212" y="12348"/>
                    <a:pt x="1484" y="12271"/>
                    <a:pt x="1776" y="12109"/>
                  </a:cubicBezTo>
                  <a:lnTo>
                    <a:pt x="15088" y="4455"/>
                  </a:lnTo>
                  <a:cubicBezTo>
                    <a:pt x="16086" y="3900"/>
                    <a:pt x="16862" y="2458"/>
                    <a:pt x="16862" y="1349"/>
                  </a:cubicBezTo>
                  <a:lnTo>
                    <a:pt x="16862" y="1238"/>
                  </a:lnTo>
                  <a:cubicBezTo>
                    <a:pt x="16862" y="452"/>
                    <a:pt x="16473" y="1"/>
                    <a:pt x="15892"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4" name="Google Shape;4394;p67"/>
            <p:cNvSpPr/>
            <p:nvPr/>
          </p:nvSpPr>
          <p:spPr>
            <a:xfrm>
              <a:off x="3433404" y="2768046"/>
              <a:ext cx="215817" cy="163162"/>
            </a:xfrm>
            <a:custGeom>
              <a:rect b="b" l="l" r="r" t="t"/>
              <a:pathLst>
                <a:path extrusionOk="0" h="11239" w="14866">
                  <a:moveTo>
                    <a:pt x="13895" y="1"/>
                  </a:moveTo>
                  <a:cubicBezTo>
                    <a:pt x="13655" y="1"/>
                    <a:pt x="13382" y="78"/>
                    <a:pt x="13091" y="240"/>
                  </a:cubicBezTo>
                  <a:lnTo>
                    <a:pt x="1776" y="6785"/>
                  </a:lnTo>
                  <a:cubicBezTo>
                    <a:pt x="777" y="7339"/>
                    <a:pt x="1" y="8781"/>
                    <a:pt x="1" y="9891"/>
                  </a:cubicBezTo>
                  <a:lnTo>
                    <a:pt x="1" y="10002"/>
                  </a:lnTo>
                  <a:cubicBezTo>
                    <a:pt x="1" y="10787"/>
                    <a:pt x="390" y="11239"/>
                    <a:pt x="972" y="11239"/>
                  </a:cubicBezTo>
                  <a:cubicBezTo>
                    <a:pt x="1212" y="11239"/>
                    <a:pt x="1484" y="11162"/>
                    <a:pt x="1776" y="11000"/>
                  </a:cubicBezTo>
                  <a:lnTo>
                    <a:pt x="13091" y="4455"/>
                  </a:lnTo>
                  <a:cubicBezTo>
                    <a:pt x="14089" y="3900"/>
                    <a:pt x="14866" y="2458"/>
                    <a:pt x="14866" y="1349"/>
                  </a:cubicBezTo>
                  <a:lnTo>
                    <a:pt x="14866" y="1238"/>
                  </a:lnTo>
                  <a:cubicBezTo>
                    <a:pt x="14866" y="453"/>
                    <a:pt x="14476" y="1"/>
                    <a:pt x="13895"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5" name="Google Shape;4395;p67"/>
            <p:cNvSpPr/>
            <p:nvPr/>
          </p:nvSpPr>
          <p:spPr>
            <a:xfrm>
              <a:off x="3689463" y="2582847"/>
              <a:ext cx="281843" cy="200167"/>
            </a:xfrm>
            <a:custGeom>
              <a:rect b="b" l="l" r="r" t="t"/>
              <a:pathLst>
                <a:path extrusionOk="0" h="13788" w="19414">
                  <a:moveTo>
                    <a:pt x="18355" y="1"/>
                  </a:moveTo>
                  <a:cubicBezTo>
                    <a:pt x="18102" y="1"/>
                    <a:pt x="17820" y="78"/>
                    <a:pt x="17528" y="239"/>
                  </a:cubicBezTo>
                  <a:lnTo>
                    <a:pt x="1776" y="9225"/>
                  </a:lnTo>
                  <a:cubicBezTo>
                    <a:pt x="777" y="9780"/>
                    <a:pt x="1" y="11222"/>
                    <a:pt x="1" y="12442"/>
                  </a:cubicBezTo>
                  <a:cubicBezTo>
                    <a:pt x="1" y="13312"/>
                    <a:pt x="396" y="13787"/>
                    <a:pt x="984" y="13787"/>
                  </a:cubicBezTo>
                  <a:cubicBezTo>
                    <a:pt x="1221" y="13787"/>
                    <a:pt x="1489" y="13710"/>
                    <a:pt x="1776" y="13551"/>
                  </a:cubicBezTo>
                  <a:lnTo>
                    <a:pt x="17528" y="4455"/>
                  </a:lnTo>
                  <a:cubicBezTo>
                    <a:pt x="18526" y="3900"/>
                    <a:pt x="19414" y="2458"/>
                    <a:pt x="19414" y="1349"/>
                  </a:cubicBezTo>
                  <a:lnTo>
                    <a:pt x="19414" y="1238"/>
                  </a:lnTo>
                  <a:cubicBezTo>
                    <a:pt x="19414" y="452"/>
                    <a:pt x="18969" y="1"/>
                    <a:pt x="18355"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6" name="Google Shape;4396;p67"/>
            <p:cNvSpPr/>
            <p:nvPr/>
          </p:nvSpPr>
          <p:spPr>
            <a:xfrm>
              <a:off x="3153187" y="3137749"/>
              <a:ext cx="363983" cy="247610"/>
            </a:xfrm>
            <a:custGeom>
              <a:rect b="b" l="l" r="r" t="t"/>
              <a:pathLst>
                <a:path extrusionOk="0" h="17056" w="25072">
                  <a:moveTo>
                    <a:pt x="24025" y="0"/>
                  </a:moveTo>
                  <a:cubicBezTo>
                    <a:pt x="23768" y="0"/>
                    <a:pt x="23482" y="90"/>
                    <a:pt x="23185" y="288"/>
                  </a:cubicBezTo>
                  <a:lnTo>
                    <a:pt x="1776" y="12601"/>
                  </a:lnTo>
                  <a:cubicBezTo>
                    <a:pt x="777" y="13156"/>
                    <a:pt x="1" y="14598"/>
                    <a:pt x="1" y="15707"/>
                  </a:cubicBezTo>
                  <a:lnTo>
                    <a:pt x="1" y="15818"/>
                  </a:lnTo>
                  <a:cubicBezTo>
                    <a:pt x="1" y="16604"/>
                    <a:pt x="390" y="17056"/>
                    <a:pt x="972" y="17056"/>
                  </a:cubicBezTo>
                  <a:cubicBezTo>
                    <a:pt x="1212" y="17056"/>
                    <a:pt x="1484" y="16979"/>
                    <a:pt x="1776" y="16817"/>
                  </a:cubicBezTo>
                  <a:lnTo>
                    <a:pt x="23185" y="4503"/>
                  </a:lnTo>
                  <a:cubicBezTo>
                    <a:pt x="24184" y="3949"/>
                    <a:pt x="25071" y="2507"/>
                    <a:pt x="25071" y="1397"/>
                  </a:cubicBezTo>
                  <a:lnTo>
                    <a:pt x="25071" y="1286"/>
                  </a:lnTo>
                  <a:cubicBezTo>
                    <a:pt x="25071" y="506"/>
                    <a:pt x="24632" y="0"/>
                    <a:pt x="24025"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7" name="Google Shape;4397;p67"/>
            <p:cNvSpPr/>
            <p:nvPr/>
          </p:nvSpPr>
          <p:spPr>
            <a:xfrm>
              <a:off x="3550966" y="2991950"/>
              <a:ext cx="215817" cy="164687"/>
            </a:xfrm>
            <a:custGeom>
              <a:rect b="b" l="l" r="r" t="t"/>
              <a:pathLst>
                <a:path extrusionOk="0" h="11344" w="14866">
                  <a:moveTo>
                    <a:pt x="13882" y="0"/>
                  </a:moveTo>
                  <a:cubicBezTo>
                    <a:pt x="13645" y="0"/>
                    <a:pt x="13377" y="77"/>
                    <a:pt x="13091" y="236"/>
                  </a:cubicBezTo>
                  <a:lnTo>
                    <a:pt x="1776" y="6781"/>
                  </a:lnTo>
                  <a:cubicBezTo>
                    <a:pt x="777" y="7447"/>
                    <a:pt x="1" y="8778"/>
                    <a:pt x="1" y="9998"/>
                  </a:cubicBezTo>
                  <a:cubicBezTo>
                    <a:pt x="1" y="10868"/>
                    <a:pt x="396" y="11344"/>
                    <a:pt x="984" y="11344"/>
                  </a:cubicBezTo>
                  <a:cubicBezTo>
                    <a:pt x="1221" y="11344"/>
                    <a:pt x="1489" y="11267"/>
                    <a:pt x="1776" y="11107"/>
                  </a:cubicBezTo>
                  <a:lnTo>
                    <a:pt x="13091" y="4562"/>
                  </a:lnTo>
                  <a:cubicBezTo>
                    <a:pt x="14089" y="4008"/>
                    <a:pt x="14866" y="2566"/>
                    <a:pt x="14866" y="1456"/>
                  </a:cubicBezTo>
                  <a:lnTo>
                    <a:pt x="14866" y="1345"/>
                  </a:lnTo>
                  <a:cubicBezTo>
                    <a:pt x="14866" y="475"/>
                    <a:pt x="14471" y="0"/>
                    <a:pt x="13882"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8" name="Google Shape;4398;p67"/>
            <p:cNvSpPr/>
            <p:nvPr/>
          </p:nvSpPr>
          <p:spPr>
            <a:xfrm>
              <a:off x="3807026" y="2874387"/>
              <a:ext cx="164280" cy="132516"/>
            </a:xfrm>
            <a:custGeom>
              <a:rect b="b" l="l" r="r" t="t"/>
              <a:pathLst>
                <a:path extrusionOk="0" h="9128" w="11316">
                  <a:moveTo>
                    <a:pt x="10244" y="0"/>
                  </a:moveTo>
                  <a:cubicBezTo>
                    <a:pt x="9994" y="0"/>
                    <a:pt x="9716" y="77"/>
                    <a:pt x="9430" y="236"/>
                  </a:cubicBezTo>
                  <a:lnTo>
                    <a:pt x="1776" y="4673"/>
                  </a:lnTo>
                  <a:cubicBezTo>
                    <a:pt x="777" y="5228"/>
                    <a:pt x="1" y="6670"/>
                    <a:pt x="1" y="7779"/>
                  </a:cubicBezTo>
                  <a:lnTo>
                    <a:pt x="1" y="7890"/>
                  </a:lnTo>
                  <a:cubicBezTo>
                    <a:pt x="1" y="8676"/>
                    <a:pt x="390" y="9128"/>
                    <a:pt x="972" y="9128"/>
                  </a:cubicBezTo>
                  <a:cubicBezTo>
                    <a:pt x="1212" y="9128"/>
                    <a:pt x="1484" y="9051"/>
                    <a:pt x="1776" y="8889"/>
                  </a:cubicBezTo>
                  <a:lnTo>
                    <a:pt x="9430" y="4562"/>
                  </a:lnTo>
                  <a:cubicBezTo>
                    <a:pt x="10428" y="3897"/>
                    <a:pt x="11316" y="2566"/>
                    <a:pt x="11316" y="1456"/>
                  </a:cubicBezTo>
                  <a:lnTo>
                    <a:pt x="11316" y="1345"/>
                  </a:lnTo>
                  <a:cubicBezTo>
                    <a:pt x="11316" y="475"/>
                    <a:pt x="10865" y="0"/>
                    <a:pt x="10244"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9" name="Google Shape;4399;p67"/>
            <p:cNvSpPr/>
            <p:nvPr/>
          </p:nvSpPr>
          <p:spPr>
            <a:xfrm>
              <a:off x="4261177" y="4373914"/>
              <a:ext cx="106297" cy="238363"/>
            </a:xfrm>
            <a:custGeom>
              <a:rect b="b" l="l" r="r" t="t"/>
              <a:pathLst>
                <a:path extrusionOk="0" h="16419" w="7322">
                  <a:moveTo>
                    <a:pt x="6989" y="1"/>
                  </a:moveTo>
                  <a:lnTo>
                    <a:pt x="1997" y="555"/>
                  </a:lnTo>
                  <a:cubicBezTo>
                    <a:pt x="1997" y="555"/>
                    <a:pt x="2774" y="5547"/>
                    <a:pt x="2885" y="6324"/>
                  </a:cubicBezTo>
                  <a:cubicBezTo>
                    <a:pt x="2996" y="7100"/>
                    <a:pt x="2441" y="8875"/>
                    <a:pt x="2441" y="8875"/>
                  </a:cubicBezTo>
                  <a:cubicBezTo>
                    <a:pt x="2441" y="8875"/>
                    <a:pt x="1443" y="13645"/>
                    <a:pt x="444" y="14644"/>
                  </a:cubicBezTo>
                  <a:lnTo>
                    <a:pt x="0" y="15864"/>
                  </a:lnTo>
                  <a:lnTo>
                    <a:pt x="1443" y="16419"/>
                  </a:lnTo>
                  <a:cubicBezTo>
                    <a:pt x="1443" y="16419"/>
                    <a:pt x="4327" y="15753"/>
                    <a:pt x="4327" y="15753"/>
                  </a:cubicBezTo>
                  <a:cubicBezTo>
                    <a:pt x="4327" y="15642"/>
                    <a:pt x="7100" y="10761"/>
                    <a:pt x="7322" y="10095"/>
                  </a:cubicBezTo>
                  <a:cubicBezTo>
                    <a:pt x="6878" y="8653"/>
                    <a:pt x="6656" y="6878"/>
                    <a:pt x="6767" y="5547"/>
                  </a:cubicBezTo>
                  <a:cubicBezTo>
                    <a:pt x="6767" y="4216"/>
                    <a:pt x="6989" y="1"/>
                    <a:pt x="6989"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0" name="Google Shape;4400;p67"/>
            <p:cNvSpPr/>
            <p:nvPr/>
          </p:nvSpPr>
          <p:spPr>
            <a:xfrm>
              <a:off x="4214474" y="4520468"/>
              <a:ext cx="111131" cy="106297"/>
            </a:xfrm>
            <a:custGeom>
              <a:rect b="b" l="l" r="r" t="t"/>
              <a:pathLst>
                <a:path extrusionOk="0" h="7322" w="7655">
                  <a:moveTo>
                    <a:pt x="5214" y="0"/>
                  </a:moveTo>
                  <a:cubicBezTo>
                    <a:pt x="5214" y="1221"/>
                    <a:pt x="4549" y="5103"/>
                    <a:pt x="3661" y="5214"/>
                  </a:cubicBezTo>
                  <a:cubicBezTo>
                    <a:pt x="3621" y="5224"/>
                    <a:pt x="3586" y="5229"/>
                    <a:pt x="3556" y="5229"/>
                  </a:cubicBezTo>
                  <a:cubicBezTo>
                    <a:pt x="3256" y="5229"/>
                    <a:pt x="3439" y="4771"/>
                    <a:pt x="3439" y="4771"/>
                  </a:cubicBezTo>
                  <a:cubicBezTo>
                    <a:pt x="3439" y="4771"/>
                    <a:pt x="3150" y="4626"/>
                    <a:pt x="2673" y="4626"/>
                  </a:cubicBezTo>
                  <a:cubicBezTo>
                    <a:pt x="2316" y="4626"/>
                    <a:pt x="1855" y="4707"/>
                    <a:pt x="1332" y="4992"/>
                  </a:cubicBezTo>
                  <a:cubicBezTo>
                    <a:pt x="0" y="5658"/>
                    <a:pt x="2219" y="7211"/>
                    <a:pt x="2885" y="7322"/>
                  </a:cubicBezTo>
                  <a:lnTo>
                    <a:pt x="3661" y="7322"/>
                  </a:lnTo>
                  <a:lnTo>
                    <a:pt x="5658" y="6989"/>
                  </a:lnTo>
                  <a:lnTo>
                    <a:pt x="6767" y="6213"/>
                  </a:lnTo>
                  <a:lnTo>
                    <a:pt x="7655" y="888"/>
                  </a:lnTo>
                  <a:lnTo>
                    <a:pt x="5214" y="0"/>
                  </a:ln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1" name="Google Shape;4401;p67"/>
            <p:cNvSpPr/>
            <p:nvPr/>
          </p:nvSpPr>
          <p:spPr>
            <a:xfrm>
              <a:off x="4261177" y="4524519"/>
              <a:ext cx="107909" cy="105673"/>
            </a:xfrm>
            <a:custGeom>
              <a:rect b="b" l="l" r="r" t="t"/>
              <a:pathLst>
                <a:path extrusionOk="0" h="7279" w="7433">
                  <a:moveTo>
                    <a:pt x="7131" y="0"/>
                  </a:moveTo>
                  <a:cubicBezTo>
                    <a:pt x="6129" y="0"/>
                    <a:pt x="2996" y="1607"/>
                    <a:pt x="2996" y="1607"/>
                  </a:cubicBezTo>
                  <a:cubicBezTo>
                    <a:pt x="2885" y="4713"/>
                    <a:pt x="2441" y="5046"/>
                    <a:pt x="2108" y="5823"/>
                  </a:cubicBezTo>
                  <a:cubicBezTo>
                    <a:pt x="1553" y="6710"/>
                    <a:pt x="777" y="6932"/>
                    <a:pt x="0" y="6932"/>
                  </a:cubicBezTo>
                  <a:cubicBezTo>
                    <a:pt x="416" y="7163"/>
                    <a:pt x="1487" y="7279"/>
                    <a:pt x="2667" y="7279"/>
                  </a:cubicBezTo>
                  <a:cubicBezTo>
                    <a:pt x="4319" y="7279"/>
                    <a:pt x="6185" y="7052"/>
                    <a:pt x="6767" y="6599"/>
                  </a:cubicBezTo>
                  <a:cubicBezTo>
                    <a:pt x="7433" y="6156"/>
                    <a:pt x="6989" y="5046"/>
                    <a:pt x="6989" y="3715"/>
                  </a:cubicBezTo>
                  <a:cubicBezTo>
                    <a:pt x="6989" y="2384"/>
                    <a:pt x="7433" y="831"/>
                    <a:pt x="7433" y="165"/>
                  </a:cubicBezTo>
                  <a:cubicBezTo>
                    <a:pt x="7416" y="50"/>
                    <a:pt x="7306" y="0"/>
                    <a:pt x="7131" y="0"/>
                  </a:cubicBezTo>
                  <a:close/>
                </a:path>
              </a:pathLst>
            </a:custGeom>
            <a:solidFill>
              <a:srgbClr val="291D5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2" name="Google Shape;4402;p67"/>
            <p:cNvSpPr/>
            <p:nvPr/>
          </p:nvSpPr>
          <p:spPr>
            <a:xfrm>
              <a:off x="4290168" y="4481823"/>
              <a:ext cx="80529" cy="172860"/>
            </a:xfrm>
            <a:custGeom>
              <a:rect b="b" l="l" r="r" t="t"/>
              <a:pathLst>
                <a:path extrusionOk="0" h="11907" w="5547">
                  <a:moveTo>
                    <a:pt x="2663" y="0"/>
                  </a:moveTo>
                  <a:cubicBezTo>
                    <a:pt x="1110" y="0"/>
                    <a:pt x="111" y="1442"/>
                    <a:pt x="0" y="2773"/>
                  </a:cubicBezTo>
                  <a:cubicBezTo>
                    <a:pt x="0" y="4105"/>
                    <a:pt x="1220" y="4216"/>
                    <a:pt x="2330" y="6656"/>
                  </a:cubicBezTo>
                  <a:cubicBezTo>
                    <a:pt x="2773" y="7987"/>
                    <a:pt x="2995" y="9873"/>
                    <a:pt x="2995" y="11759"/>
                  </a:cubicBezTo>
                  <a:cubicBezTo>
                    <a:pt x="2995" y="11759"/>
                    <a:pt x="3143" y="11907"/>
                    <a:pt x="3406" y="11907"/>
                  </a:cubicBezTo>
                  <a:cubicBezTo>
                    <a:pt x="3538" y="11907"/>
                    <a:pt x="3698" y="11870"/>
                    <a:pt x="3883" y="11759"/>
                  </a:cubicBezTo>
                  <a:cubicBezTo>
                    <a:pt x="3883" y="11759"/>
                    <a:pt x="3883" y="10206"/>
                    <a:pt x="3883" y="8875"/>
                  </a:cubicBezTo>
                  <a:cubicBezTo>
                    <a:pt x="3994" y="7987"/>
                    <a:pt x="4105" y="6323"/>
                    <a:pt x="4326" y="5879"/>
                  </a:cubicBezTo>
                  <a:cubicBezTo>
                    <a:pt x="4659" y="4548"/>
                    <a:pt x="5547" y="3994"/>
                    <a:pt x="5436" y="2552"/>
                  </a:cubicBezTo>
                  <a:cubicBezTo>
                    <a:pt x="5325" y="1886"/>
                    <a:pt x="4992" y="998"/>
                    <a:pt x="4548" y="444"/>
                  </a:cubicBezTo>
                  <a:cubicBezTo>
                    <a:pt x="4216" y="222"/>
                    <a:pt x="3439" y="0"/>
                    <a:pt x="2663" y="0"/>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3" name="Google Shape;4403;p67"/>
            <p:cNvSpPr/>
            <p:nvPr/>
          </p:nvSpPr>
          <p:spPr>
            <a:xfrm>
              <a:off x="4187094" y="4645174"/>
              <a:ext cx="83766" cy="95293"/>
            </a:xfrm>
            <a:custGeom>
              <a:rect b="b" l="l" r="r" t="t"/>
              <a:pathLst>
                <a:path extrusionOk="0" h="6564" w="5770">
                  <a:moveTo>
                    <a:pt x="4412" y="1"/>
                  </a:moveTo>
                  <a:cubicBezTo>
                    <a:pt x="4222" y="1"/>
                    <a:pt x="4009" y="85"/>
                    <a:pt x="3772" y="285"/>
                  </a:cubicBezTo>
                  <a:cubicBezTo>
                    <a:pt x="2330" y="1505"/>
                    <a:pt x="1" y="6275"/>
                    <a:pt x="1" y="6275"/>
                  </a:cubicBezTo>
                  <a:cubicBezTo>
                    <a:pt x="1" y="6275"/>
                    <a:pt x="165" y="6563"/>
                    <a:pt x="819" y="6563"/>
                  </a:cubicBezTo>
                  <a:cubicBezTo>
                    <a:pt x="1240" y="6563"/>
                    <a:pt x="1862" y="6444"/>
                    <a:pt x="2774" y="6053"/>
                  </a:cubicBezTo>
                  <a:cubicBezTo>
                    <a:pt x="3772" y="5721"/>
                    <a:pt x="4327" y="5277"/>
                    <a:pt x="4771" y="4833"/>
                  </a:cubicBezTo>
                  <a:cubicBezTo>
                    <a:pt x="5103" y="3613"/>
                    <a:pt x="5769" y="2171"/>
                    <a:pt x="5769" y="2171"/>
                  </a:cubicBezTo>
                  <a:cubicBezTo>
                    <a:pt x="5769" y="2171"/>
                    <a:pt x="5382" y="1"/>
                    <a:pt x="4412" y="1"/>
                  </a:cubicBezTo>
                  <a:close/>
                </a:path>
              </a:pathLst>
            </a:custGeom>
            <a:solidFill>
              <a:srgbClr val="291D5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4" name="Google Shape;4404;p67"/>
            <p:cNvSpPr/>
            <p:nvPr/>
          </p:nvSpPr>
          <p:spPr>
            <a:xfrm>
              <a:off x="4146837" y="4489865"/>
              <a:ext cx="154611" cy="216499"/>
            </a:xfrm>
            <a:custGeom>
              <a:rect b="b" l="l" r="r" t="t"/>
              <a:pathLst>
                <a:path extrusionOk="0" h="14913" w="10650">
                  <a:moveTo>
                    <a:pt x="8320" y="1"/>
                  </a:moveTo>
                  <a:lnTo>
                    <a:pt x="3106" y="888"/>
                  </a:lnTo>
                  <a:cubicBezTo>
                    <a:pt x="3106" y="888"/>
                    <a:pt x="4327" y="3662"/>
                    <a:pt x="4105" y="5104"/>
                  </a:cubicBezTo>
                  <a:cubicBezTo>
                    <a:pt x="3994" y="6102"/>
                    <a:pt x="2552" y="9985"/>
                    <a:pt x="1997" y="11760"/>
                  </a:cubicBezTo>
                  <a:cubicBezTo>
                    <a:pt x="1442" y="13534"/>
                    <a:pt x="0" y="13645"/>
                    <a:pt x="0" y="13645"/>
                  </a:cubicBezTo>
                  <a:cubicBezTo>
                    <a:pt x="0" y="13645"/>
                    <a:pt x="1810" y="14912"/>
                    <a:pt x="3223" y="14912"/>
                  </a:cubicBezTo>
                  <a:cubicBezTo>
                    <a:pt x="3375" y="14912"/>
                    <a:pt x="3521" y="14898"/>
                    <a:pt x="3661" y="14866"/>
                  </a:cubicBezTo>
                  <a:cubicBezTo>
                    <a:pt x="4992" y="14533"/>
                    <a:pt x="4881" y="12536"/>
                    <a:pt x="6323" y="10539"/>
                  </a:cubicBezTo>
                  <a:cubicBezTo>
                    <a:pt x="7766" y="8653"/>
                    <a:pt x="10650" y="8210"/>
                    <a:pt x="10650" y="8210"/>
                  </a:cubicBezTo>
                  <a:cubicBezTo>
                    <a:pt x="10650" y="8210"/>
                    <a:pt x="10539" y="7322"/>
                    <a:pt x="9651" y="5880"/>
                  </a:cubicBezTo>
                  <a:cubicBezTo>
                    <a:pt x="9208" y="5436"/>
                    <a:pt x="8986" y="4771"/>
                    <a:pt x="8875" y="4105"/>
                  </a:cubicBezTo>
                  <a:cubicBezTo>
                    <a:pt x="8653" y="2996"/>
                    <a:pt x="8542" y="1776"/>
                    <a:pt x="8320"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5" name="Google Shape;4405;p67"/>
            <p:cNvSpPr/>
            <p:nvPr/>
          </p:nvSpPr>
          <p:spPr>
            <a:xfrm>
              <a:off x="4101746" y="4576840"/>
              <a:ext cx="209371" cy="165412"/>
            </a:xfrm>
            <a:custGeom>
              <a:rect b="b" l="l" r="r" t="t"/>
              <a:pathLst>
                <a:path extrusionOk="0" h="11394" w="14422">
                  <a:moveTo>
                    <a:pt x="11870" y="0"/>
                  </a:moveTo>
                  <a:cubicBezTo>
                    <a:pt x="10650" y="111"/>
                    <a:pt x="8764" y="2108"/>
                    <a:pt x="8098" y="3550"/>
                  </a:cubicBezTo>
                  <a:cubicBezTo>
                    <a:pt x="7433" y="4992"/>
                    <a:pt x="6434" y="6989"/>
                    <a:pt x="5658" y="7433"/>
                  </a:cubicBezTo>
                  <a:cubicBezTo>
                    <a:pt x="5436" y="7543"/>
                    <a:pt x="5179" y="7585"/>
                    <a:pt x="4900" y="7585"/>
                  </a:cubicBezTo>
                  <a:cubicBezTo>
                    <a:pt x="4063" y="7585"/>
                    <a:pt x="3023" y="7211"/>
                    <a:pt x="2108" y="7211"/>
                  </a:cubicBezTo>
                  <a:cubicBezTo>
                    <a:pt x="888" y="7211"/>
                    <a:pt x="111" y="7765"/>
                    <a:pt x="0" y="8653"/>
                  </a:cubicBezTo>
                  <a:cubicBezTo>
                    <a:pt x="0" y="8653"/>
                    <a:pt x="3883" y="10539"/>
                    <a:pt x="5103" y="11093"/>
                  </a:cubicBezTo>
                  <a:cubicBezTo>
                    <a:pt x="5497" y="11272"/>
                    <a:pt x="5856" y="11394"/>
                    <a:pt x="6196" y="11394"/>
                  </a:cubicBezTo>
                  <a:cubicBezTo>
                    <a:pt x="6908" y="11394"/>
                    <a:pt x="7533" y="10860"/>
                    <a:pt x="8209" y="9207"/>
                  </a:cubicBezTo>
                  <a:cubicBezTo>
                    <a:pt x="8876" y="7374"/>
                    <a:pt x="9542" y="5729"/>
                    <a:pt x="10303" y="5729"/>
                  </a:cubicBezTo>
                  <a:cubicBezTo>
                    <a:pt x="10555" y="5729"/>
                    <a:pt x="10817" y="5909"/>
                    <a:pt x="11093" y="6323"/>
                  </a:cubicBezTo>
                  <a:cubicBezTo>
                    <a:pt x="12092" y="7876"/>
                    <a:pt x="12535" y="10760"/>
                    <a:pt x="12535" y="10760"/>
                  </a:cubicBezTo>
                  <a:cubicBezTo>
                    <a:pt x="12535" y="10760"/>
                    <a:pt x="12680" y="10905"/>
                    <a:pt x="12908" y="10905"/>
                  </a:cubicBezTo>
                  <a:cubicBezTo>
                    <a:pt x="13079" y="10905"/>
                    <a:pt x="13296" y="10824"/>
                    <a:pt x="13534" y="10539"/>
                  </a:cubicBezTo>
                  <a:cubicBezTo>
                    <a:pt x="13534" y="10539"/>
                    <a:pt x="13312" y="9540"/>
                    <a:pt x="13312" y="7987"/>
                  </a:cubicBezTo>
                  <a:cubicBezTo>
                    <a:pt x="13201" y="4770"/>
                    <a:pt x="14421" y="3994"/>
                    <a:pt x="14089" y="2662"/>
                  </a:cubicBezTo>
                  <a:cubicBezTo>
                    <a:pt x="13645" y="777"/>
                    <a:pt x="13201" y="0"/>
                    <a:pt x="11870" y="0"/>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6" name="Google Shape;4406;p67"/>
            <p:cNvSpPr/>
            <p:nvPr/>
          </p:nvSpPr>
          <p:spPr>
            <a:xfrm>
              <a:off x="4027663" y="2549239"/>
              <a:ext cx="288289" cy="173978"/>
            </a:xfrm>
            <a:custGeom>
              <a:rect b="b" l="l" r="r" t="t"/>
              <a:pathLst>
                <a:path extrusionOk="0" h="11984" w="19858">
                  <a:moveTo>
                    <a:pt x="8691" y="1"/>
                  </a:moveTo>
                  <a:cubicBezTo>
                    <a:pt x="3509" y="1"/>
                    <a:pt x="604" y="4961"/>
                    <a:pt x="333" y="7214"/>
                  </a:cubicBezTo>
                  <a:cubicBezTo>
                    <a:pt x="0" y="10098"/>
                    <a:pt x="3328" y="11984"/>
                    <a:pt x="3328" y="11984"/>
                  </a:cubicBezTo>
                  <a:cubicBezTo>
                    <a:pt x="3328" y="11984"/>
                    <a:pt x="19857" y="2444"/>
                    <a:pt x="12647" y="891"/>
                  </a:cubicBezTo>
                  <a:cubicBezTo>
                    <a:pt x="11209" y="266"/>
                    <a:pt x="9890" y="1"/>
                    <a:pt x="8691" y="1"/>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7" name="Google Shape;4407;p67"/>
            <p:cNvSpPr/>
            <p:nvPr/>
          </p:nvSpPr>
          <p:spPr>
            <a:xfrm>
              <a:off x="4311103" y="2903582"/>
              <a:ext cx="167503" cy="520177"/>
            </a:xfrm>
            <a:custGeom>
              <a:rect b="b" l="l" r="r" t="t"/>
              <a:pathLst>
                <a:path extrusionOk="0" h="35831" w="11538">
                  <a:moveTo>
                    <a:pt x="2108" y="0"/>
                  </a:moveTo>
                  <a:cubicBezTo>
                    <a:pt x="2108" y="0"/>
                    <a:pt x="2330" y="9651"/>
                    <a:pt x="2330" y="9984"/>
                  </a:cubicBezTo>
                  <a:cubicBezTo>
                    <a:pt x="2330" y="10206"/>
                    <a:pt x="5880" y="19635"/>
                    <a:pt x="5658" y="22408"/>
                  </a:cubicBezTo>
                  <a:cubicBezTo>
                    <a:pt x="5103" y="27289"/>
                    <a:pt x="0" y="31505"/>
                    <a:pt x="0" y="31505"/>
                  </a:cubicBezTo>
                  <a:lnTo>
                    <a:pt x="2330" y="35831"/>
                  </a:lnTo>
                  <a:cubicBezTo>
                    <a:pt x="7544" y="32281"/>
                    <a:pt x="10650" y="28066"/>
                    <a:pt x="11315" y="23185"/>
                  </a:cubicBezTo>
                  <a:cubicBezTo>
                    <a:pt x="11537" y="21188"/>
                    <a:pt x="9540" y="13534"/>
                    <a:pt x="7544" y="8320"/>
                  </a:cubicBezTo>
                  <a:cubicBezTo>
                    <a:pt x="5658" y="3106"/>
                    <a:pt x="4327" y="666"/>
                    <a:pt x="2108"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8" name="Google Shape;4408;p67"/>
            <p:cNvSpPr/>
            <p:nvPr/>
          </p:nvSpPr>
          <p:spPr>
            <a:xfrm>
              <a:off x="3995449" y="3314238"/>
              <a:ext cx="438066" cy="1235846"/>
            </a:xfrm>
            <a:custGeom>
              <a:rect b="b" l="l" r="r" t="t"/>
              <a:pathLst>
                <a:path extrusionOk="0" h="85128" w="30175">
                  <a:moveTo>
                    <a:pt x="22631" y="1"/>
                  </a:moveTo>
                  <a:lnTo>
                    <a:pt x="5436" y="1443"/>
                  </a:lnTo>
                  <a:cubicBezTo>
                    <a:pt x="5436" y="1443"/>
                    <a:pt x="3883" y="6324"/>
                    <a:pt x="1998" y="15975"/>
                  </a:cubicBezTo>
                  <a:cubicBezTo>
                    <a:pt x="1" y="25737"/>
                    <a:pt x="777" y="38938"/>
                    <a:pt x="2219" y="52582"/>
                  </a:cubicBezTo>
                  <a:cubicBezTo>
                    <a:pt x="2663" y="56576"/>
                    <a:pt x="5104" y="61790"/>
                    <a:pt x="7988" y="68445"/>
                  </a:cubicBezTo>
                  <a:cubicBezTo>
                    <a:pt x="10539" y="74547"/>
                    <a:pt x="14422" y="84642"/>
                    <a:pt x="14422" y="84642"/>
                  </a:cubicBezTo>
                  <a:cubicBezTo>
                    <a:pt x="15023" y="84992"/>
                    <a:pt x="15596" y="85128"/>
                    <a:pt x="16123" y="85128"/>
                  </a:cubicBezTo>
                  <a:cubicBezTo>
                    <a:pt x="17929" y="85128"/>
                    <a:pt x="19192" y="83532"/>
                    <a:pt x="19192" y="83532"/>
                  </a:cubicBezTo>
                  <a:cubicBezTo>
                    <a:pt x="19192" y="83532"/>
                    <a:pt x="17195" y="70331"/>
                    <a:pt x="16419" y="65783"/>
                  </a:cubicBezTo>
                  <a:cubicBezTo>
                    <a:pt x="14977" y="58240"/>
                    <a:pt x="11427" y="54468"/>
                    <a:pt x="11427" y="54468"/>
                  </a:cubicBezTo>
                  <a:cubicBezTo>
                    <a:pt x="11427" y="54468"/>
                    <a:pt x="12314" y="48922"/>
                    <a:pt x="12869" y="44041"/>
                  </a:cubicBezTo>
                  <a:cubicBezTo>
                    <a:pt x="13423" y="38716"/>
                    <a:pt x="15198" y="29841"/>
                    <a:pt x="15198" y="29841"/>
                  </a:cubicBezTo>
                  <a:cubicBezTo>
                    <a:pt x="15198" y="29841"/>
                    <a:pt x="15309" y="43486"/>
                    <a:pt x="15642" y="47479"/>
                  </a:cubicBezTo>
                  <a:cubicBezTo>
                    <a:pt x="15864" y="51362"/>
                    <a:pt x="16086" y="51917"/>
                    <a:pt x="17417" y="59571"/>
                  </a:cubicBezTo>
                  <a:cubicBezTo>
                    <a:pt x="18526" y="65894"/>
                    <a:pt x="21078" y="78429"/>
                    <a:pt x="21078" y="78429"/>
                  </a:cubicBezTo>
                  <a:cubicBezTo>
                    <a:pt x="21730" y="78647"/>
                    <a:pt x="22330" y="78725"/>
                    <a:pt x="22856" y="78725"/>
                  </a:cubicBezTo>
                  <a:cubicBezTo>
                    <a:pt x="24209" y="78725"/>
                    <a:pt x="25071" y="78207"/>
                    <a:pt x="25071" y="78207"/>
                  </a:cubicBezTo>
                  <a:cubicBezTo>
                    <a:pt x="25071" y="78207"/>
                    <a:pt x="26846" y="62344"/>
                    <a:pt x="26181" y="56798"/>
                  </a:cubicBezTo>
                  <a:cubicBezTo>
                    <a:pt x="25404" y="51251"/>
                    <a:pt x="25515" y="48811"/>
                    <a:pt x="25515" y="48811"/>
                  </a:cubicBezTo>
                  <a:cubicBezTo>
                    <a:pt x="25515" y="48811"/>
                    <a:pt x="26402" y="40380"/>
                    <a:pt x="27068" y="33280"/>
                  </a:cubicBezTo>
                  <a:cubicBezTo>
                    <a:pt x="28177" y="22631"/>
                    <a:pt x="30174" y="20301"/>
                    <a:pt x="28954" y="13867"/>
                  </a:cubicBezTo>
                  <a:cubicBezTo>
                    <a:pt x="27955" y="8320"/>
                    <a:pt x="24295" y="4105"/>
                    <a:pt x="22631" y="1"/>
                  </a:cubicBezTo>
                  <a:close/>
                </a:path>
              </a:pathLst>
            </a:custGeom>
            <a:solidFill>
              <a:srgbClr val="7FA8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9" name="Google Shape;4409;p67"/>
            <p:cNvSpPr/>
            <p:nvPr/>
          </p:nvSpPr>
          <p:spPr>
            <a:xfrm>
              <a:off x="4212863" y="3607347"/>
              <a:ext cx="153000" cy="354314"/>
            </a:xfrm>
            <a:custGeom>
              <a:rect b="b" l="l" r="r" t="t"/>
              <a:pathLst>
                <a:path extrusionOk="0" h="24406" w="10539">
                  <a:moveTo>
                    <a:pt x="10539" y="0"/>
                  </a:moveTo>
                  <a:cubicBezTo>
                    <a:pt x="7211" y="3550"/>
                    <a:pt x="1110" y="4216"/>
                    <a:pt x="1110" y="4216"/>
                  </a:cubicBezTo>
                  <a:lnTo>
                    <a:pt x="333" y="9651"/>
                  </a:lnTo>
                  <a:cubicBezTo>
                    <a:pt x="1" y="14089"/>
                    <a:pt x="666" y="19302"/>
                    <a:pt x="555" y="24405"/>
                  </a:cubicBezTo>
                  <a:cubicBezTo>
                    <a:pt x="555" y="24405"/>
                    <a:pt x="1775" y="11204"/>
                    <a:pt x="3439" y="8986"/>
                  </a:cubicBezTo>
                  <a:cubicBezTo>
                    <a:pt x="4992" y="6767"/>
                    <a:pt x="9430" y="2995"/>
                    <a:pt x="10539" y="0"/>
                  </a:cubicBezTo>
                  <a:close/>
                </a:path>
              </a:pathLst>
            </a:custGeom>
            <a:solidFill>
              <a:srgbClr val="597B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0" name="Google Shape;4410;p67"/>
            <p:cNvSpPr/>
            <p:nvPr/>
          </p:nvSpPr>
          <p:spPr>
            <a:xfrm>
              <a:off x="4064697" y="2561578"/>
              <a:ext cx="288289" cy="440461"/>
            </a:xfrm>
            <a:custGeom>
              <a:rect b="b" l="l" r="r" t="t"/>
              <a:pathLst>
                <a:path extrusionOk="0" h="30340" w="19858">
                  <a:moveTo>
                    <a:pt x="9565" y="1"/>
                  </a:moveTo>
                  <a:cubicBezTo>
                    <a:pt x="5131" y="1"/>
                    <a:pt x="1938" y="3211"/>
                    <a:pt x="999" y="7695"/>
                  </a:cubicBezTo>
                  <a:cubicBezTo>
                    <a:pt x="556" y="10024"/>
                    <a:pt x="1" y="14794"/>
                    <a:pt x="1443" y="18566"/>
                  </a:cubicBezTo>
                  <a:cubicBezTo>
                    <a:pt x="2193" y="20603"/>
                    <a:pt x="2944" y="22122"/>
                    <a:pt x="4695" y="22122"/>
                  </a:cubicBezTo>
                  <a:cubicBezTo>
                    <a:pt x="4756" y="22122"/>
                    <a:pt x="4818" y="22120"/>
                    <a:pt x="4882" y="22116"/>
                  </a:cubicBezTo>
                  <a:cubicBezTo>
                    <a:pt x="5326" y="22116"/>
                    <a:pt x="5991" y="22005"/>
                    <a:pt x="6879" y="21783"/>
                  </a:cubicBezTo>
                  <a:cubicBezTo>
                    <a:pt x="6879" y="22449"/>
                    <a:pt x="6990" y="23558"/>
                    <a:pt x="6990" y="24445"/>
                  </a:cubicBezTo>
                  <a:cubicBezTo>
                    <a:pt x="6879" y="25444"/>
                    <a:pt x="7100" y="25888"/>
                    <a:pt x="5215" y="26997"/>
                  </a:cubicBezTo>
                  <a:cubicBezTo>
                    <a:pt x="3414" y="28162"/>
                    <a:pt x="7582" y="30340"/>
                    <a:pt x="10570" y="30340"/>
                  </a:cubicBezTo>
                  <a:cubicBezTo>
                    <a:pt x="10711" y="30340"/>
                    <a:pt x="10848" y="30335"/>
                    <a:pt x="10983" y="30325"/>
                  </a:cubicBezTo>
                  <a:cubicBezTo>
                    <a:pt x="14089" y="29992"/>
                    <a:pt x="17417" y="28217"/>
                    <a:pt x="18415" y="26220"/>
                  </a:cubicBezTo>
                  <a:cubicBezTo>
                    <a:pt x="19414" y="24113"/>
                    <a:pt x="19857" y="23558"/>
                    <a:pt x="18083" y="23447"/>
                  </a:cubicBezTo>
                  <a:cubicBezTo>
                    <a:pt x="17244" y="23396"/>
                    <a:pt x="16580" y="23386"/>
                    <a:pt x="16051" y="23386"/>
                  </a:cubicBezTo>
                  <a:cubicBezTo>
                    <a:pt x="15703" y="23386"/>
                    <a:pt x="15413" y="23391"/>
                    <a:pt x="15170" y="23391"/>
                  </a:cubicBezTo>
                  <a:cubicBezTo>
                    <a:pt x="14169" y="23391"/>
                    <a:pt x="13963" y="23317"/>
                    <a:pt x="13756" y="22560"/>
                  </a:cubicBezTo>
                  <a:cubicBezTo>
                    <a:pt x="13645" y="22005"/>
                    <a:pt x="13534" y="18788"/>
                    <a:pt x="13534" y="18788"/>
                  </a:cubicBezTo>
                  <a:cubicBezTo>
                    <a:pt x="13756" y="18455"/>
                    <a:pt x="14422" y="17457"/>
                    <a:pt x="14422" y="17457"/>
                  </a:cubicBezTo>
                  <a:cubicBezTo>
                    <a:pt x="16751" y="16015"/>
                    <a:pt x="18526" y="13463"/>
                    <a:pt x="18859" y="10468"/>
                  </a:cubicBezTo>
                  <a:cubicBezTo>
                    <a:pt x="19414" y="5254"/>
                    <a:pt x="15642" y="595"/>
                    <a:pt x="10428" y="41"/>
                  </a:cubicBezTo>
                  <a:cubicBezTo>
                    <a:pt x="10136" y="14"/>
                    <a:pt x="9848" y="1"/>
                    <a:pt x="9565"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1" name="Google Shape;4411;p67"/>
            <p:cNvSpPr/>
            <p:nvPr/>
          </p:nvSpPr>
          <p:spPr>
            <a:xfrm>
              <a:off x="4114245" y="2787616"/>
              <a:ext cx="238740" cy="214423"/>
            </a:xfrm>
            <a:custGeom>
              <a:rect b="b" l="l" r="r" t="t"/>
              <a:pathLst>
                <a:path extrusionOk="0" h="14770" w="16445">
                  <a:moveTo>
                    <a:pt x="4353" y="1"/>
                  </a:moveTo>
                  <a:cubicBezTo>
                    <a:pt x="4353" y="1"/>
                    <a:pt x="4131" y="3994"/>
                    <a:pt x="3022" y="4882"/>
                  </a:cubicBezTo>
                  <a:cubicBezTo>
                    <a:pt x="2023" y="5880"/>
                    <a:pt x="692" y="6435"/>
                    <a:pt x="581" y="6435"/>
                  </a:cubicBezTo>
                  <a:cubicBezTo>
                    <a:pt x="914" y="6546"/>
                    <a:pt x="1136" y="6546"/>
                    <a:pt x="1469" y="6546"/>
                  </a:cubicBezTo>
                  <a:cubicBezTo>
                    <a:pt x="1913" y="6546"/>
                    <a:pt x="2578" y="6435"/>
                    <a:pt x="3466" y="6213"/>
                  </a:cubicBezTo>
                  <a:cubicBezTo>
                    <a:pt x="3466" y="6879"/>
                    <a:pt x="3577" y="7988"/>
                    <a:pt x="3577" y="8875"/>
                  </a:cubicBezTo>
                  <a:cubicBezTo>
                    <a:pt x="3466" y="9874"/>
                    <a:pt x="3687" y="10318"/>
                    <a:pt x="1802" y="11427"/>
                  </a:cubicBezTo>
                  <a:cubicBezTo>
                    <a:pt x="1" y="12592"/>
                    <a:pt x="4169" y="14770"/>
                    <a:pt x="7157" y="14770"/>
                  </a:cubicBezTo>
                  <a:cubicBezTo>
                    <a:pt x="7298" y="14770"/>
                    <a:pt x="7435" y="14765"/>
                    <a:pt x="7570" y="14755"/>
                  </a:cubicBezTo>
                  <a:cubicBezTo>
                    <a:pt x="10676" y="14422"/>
                    <a:pt x="14004" y="12647"/>
                    <a:pt x="15002" y="10650"/>
                  </a:cubicBezTo>
                  <a:cubicBezTo>
                    <a:pt x="16001" y="8543"/>
                    <a:pt x="16444" y="7988"/>
                    <a:pt x="14670" y="7877"/>
                  </a:cubicBezTo>
                  <a:cubicBezTo>
                    <a:pt x="13831" y="7826"/>
                    <a:pt x="13167" y="7816"/>
                    <a:pt x="12638" y="7816"/>
                  </a:cubicBezTo>
                  <a:cubicBezTo>
                    <a:pt x="12290" y="7816"/>
                    <a:pt x="12000" y="7821"/>
                    <a:pt x="11757" y="7821"/>
                  </a:cubicBezTo>
                  <a:cubicBezTo>
                    <a:pt x="10756" y="7821"/>
                    <a:pt x="10550" y="7747"/>
                    <a:pt x="10343" y="6990"/>
                  </a:cubicBezTo>
                  <a:cubicBezTo>
                    <a:pt x="10232" y="6435"/>
                    <a:pt x="10011" y="3218"/>
                    <a:pt x="10011" y="3218"/>
                  </a:cubicBezTo>
                  <a:cubicBezTo>
                    <a:pt x="10343" y="2885"/>
                    <a:pt x="11009" y="1887"/>
                    <a:pt x="11009" y="1887"/>
                  </a:cubicBezTo>
                  <a:cubicBezTo>
                    <a:pt x="11342" y="1665"/>
                    <a:pt x="11674" y="1443"/>
                    <a:pt x="12118" y="1110"/>
                  </a:cubicBezTo>
                  <a:lnTo>
                    <a:pt x="12118" y="1110"/>
                  </a:lnTo>
                  <a:lnTo>
                    <a:pt x="8901" y="1221"/>
                  </a:lnTo>
                  <a:lnTo>
                    <a:pt x="5462" y="1221"/>
                  </a:lnTo>
                  <a:lnTo>
                    <a:pt x="4353" y="1"/>
                  </a:lnTo>
                  <a:close/>
                </a:path>
              </a:pathLst>
            </a:custGeom>
            <a:solidFill>
              <a:srgbClr val="F28F8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2" name="Google Shape;4412;p67"/>
            <p:cNvSpPr/>
            <p:nvPr/>
          </p:nvSpPr>
          <p:spPr>
            <a:xfrm>
              <a:off x="4092077" y="2561404"/>
              <a:ext cx="254463" cy="285385"/>
            </a:xfrm>
            <a:custGeom>
              <a:rect b="b" l="l" r="r" t="t"/>
              <a:pathLst>
                <a:path extrusionOk="0" h="19658" w="17528">
                  <a:moveTo>
                    <a:pt x="7516" y="1"/>
                  </a:moveTo>
                  <a:cubicBezTo>
                    <a:pt x="4508" y="1"/>
                    <a:pt x="1494" y="1371"/>
                    <a:pt x="1" y="5155"/>
                  </a:cubicBezTo>
                  <a:cubicBezTo>
                    <a:pt x="1" y="5155"/>
                    <a:pt x="223" y="5710"/>
                    <a:pt x="1110" y="5821"/>
                  </a:cubicBezTo>
                  <a:cubicBezTo>
                    <a:pt x="1110" y="5821"/>
                    <a:pt x="888" y="6930"/>
                    <a:pt x="1665" y="7818"/>
                  </a:cubicBezTo>
                  <a:cubicBezTo>
                    <a:pt x="2219" y="8372"/>
                    <a:pt x="2774" y="9371"/>
                    <a:pt x="2774" y="10480"/>
                  </a:cubicBezTo>
                  <a:cubicBezTo>
                    <a:pt x="2885" y="11368"/>
                    <a:pt x="2774" y="12699"/>
                    <a:pt x="2996" y="13586"/>
                  </a:cubicBezTo>
                  <a:cubicBezTo>
                    <a:pt x="3277" y="14619"/>
                    <a:pt x="4194" y="14698"/>
                    <a:pt x="4470" y="14698"/>
                  </a:cubicBezTo>
                  <a:cubicBezTo>
                    <a:pt x="4520" y="14698"/>
                    <a:pt x="4549" y="14695"/>
                    <a:pt x="4549" y="14695"/>
                  </a:cubicBezTo>
                  <a:cubicBezTo>
                    <a:pt x="4549" y="14695"/>
                    <a:pt x="4660" y="12810"/>
                    <a:pt x="4882" y="10924"/>
                  </a:cubicBezTo>
                  <a:cubicBezTo>
                    <a:pt x="5174" y="10222"/>
                    <a:pt x="5961" y="9797"/>
                    <a:pt x="6704" y="9797"/>
                  </a:cubicBezTo>
                  <a:cubicBezTo>
                    <a:pt x="7369" y="9797"/>
                    <a:pt x="8000" y="10138"/>
                    <a:pt x="8210" y="10924"/>
                  </a:cubicBezTo>
                  <a:cubicBezTo>
                    <a:pt x="8653" y="12477"/>
                    <a:pt x="8210" y="13475"/>
                    <a:pt x="7655" y="14585"/>
                  </a:cubicBezTo>
                  <a:cubicBezTo>
                    <a:pt x="7389" y="15295"/>
                    <a:pt x="6838" y="15650"/>
                    <a:pt x="6288" y="15650"/>
                  </a:cubicBezTo>
                  <a:cubicBezTo>
                    <a:pt x="6151" y="15650"/>
                    <a:pt x="6013" y="15627"/>
                    <a:pt x="5880" y="15583"/>
                  </a:cubicBezTo>
                  <a:lnTo>
                    <a:pt x="5880" y="15583"/>
                  </a:lnTo>
                  <a:cubicBezTo>
                    <a:pt x="5880" y="17802"/>
                    <a:pt x="6767" y="18911"/>
                    <a:pt x="8764" y="19466"/>
                  </a:cubicBezTo>
                  <a:cubicBezTo>
                    <a:pt x="9283" y="19602"/>
                    <a:pt x="9688" y="19658"/>
                    <a:pt x="10018" y="19658"/>
                  </a:cubicBezTo>
                  <a:cubicBezTo>
                    <a:pt x="11028" y="19658"/>
                    <a:pt x="11340" y="19134"/>
                    <a:pt x="12092" y="18800"/>
                  </a:cubicBezTo>
                  <a:cubicBezTo>
                    <a:pt x="12758" y="18467"/>
                    <a:pt x="13534" y="17802"/>
                    <a:pt x="13534" y="17802"/>
                  </a:cubicBezTo>
                  <a:cubicBezTo>
                    <a:pt x="15864" y="15583"/>
                    <a:pt x="16640" y="13475"/>
                    <a:pt x="16973" y="10480"/>
                  </a:cubicBezTo>
                  <a:cubicBezTo>
                    <a:pt x="17528" y="5266"/>
                    <a:pt x="13756" y="607"/>
                    <a:pt x="8542" y="53"/>
                  </a:cubicBezTo>
                  <a:cubicBezTo>
                    <a:pt x="8202" y="18"/>
                    <a:pt x="7859" y="1"/>
                    <a:pt x="7516" y="1"/>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3" name="Google Shape;4413;p67"/>
            <p:cNvSpPr/>
            <p:nvPr/>
          </p:nvSpPr>
          <p:spPr>
            <a:xfrm>
              <a:off x="3972903" y="2899546"/>
              <a:ext cx="418728" cy="465649"/>
            </a:xfrm>
            <a:custGeom>
              <a:rect b="b" l="l" r="r" t="t"/>
              <a:pathLst>
                <a:path extrusionOk="0" h="32075" w="28843">
                  <a:moveTo>
                    <a:pt x="22922" y="1"/>
                  </a:moveTo>
                  <a:cubicBezTo>
                    <a:pt x="21993" y="1"/>
                    <a:pt x="21133" y="56"/>
                    <a:pt x="20745" y="56"/>
                  </a:cubicBezTo>
                  <a:cubicBezTo>
                    <a:pt x="21410" y="944"/>
                    <a:pt x="21521" y="2053"/>
                    <a:pt x="18859" y="2608"/>
                  </a:cubicBezTo>
                  <a:cubicBezTo>
                    <a:pt x="18027" y="2829"/>
                    <a:pt x="17257" y="2913"/>
                    <a:pt x="16571" y="2913"/>
                  </a:cubicBezTo>
                  <a:cubicBezTo>
                    <a:pt x="14512" y="2913"/>
                    <a:pt x="13202" y="2164"/>
                    <a:pt x="13202" y="2164"/>
                  </a:cubicBezTo>
                  <a:cubicBezTo>
                    <a:pt x="13202" y="2164"/>
                    <a:pt x="9652" y="3717"/>
                    <a:pt x="7211" y="5381"/>
                  </a:cubicBezTo>
                  <a:cubicBezTo>
                    <a:pt x="1332" y="9485"/>
                    <a:pt x="1" y="16474"/>
                    <a:pt x="5880" y="18915"/>
                  </a:cubicBezTo>
                  <a:cubicBezTo>
                    <a:pt x="6213" y="21577"/>
                    <a:pt x="6657" y="28455"/>
                    <a:pt x="6768" y="30008"/>
                  </a:cubicBezTo>
                  <a:cubicBezTo>
                    <a:pt x="8832" y="31430"/>
                    <a:pt x="11787" y="32074"/>
                    <a:pt x="14701" y="32074"/>
                  </a:cubicBezTo>
                  <a:cubicBezTo>
                    <a:pt x="18834" y="32074"/>
                    <a:pt x="22883" y="30778"/>
                    <a:pt x="24184" y="28566"/>
                  </a:cubicBezTo>
                  <a:cubicBezTo>
                    <a:pt x="24295" y="27345"/>
                    <a:pt x="24517" y="25238"/>
                    <a:pt x="24627" y="24905"/>
                  </a:cubicBezTo>
                  <a:cubicBezTo>
                    <a:pt x="26957" y="16030"/>
                    <a:pt x="28843" y="13701"/>
                    <a:pt x="28177" y="7045"/>
                  </a:cubicBezTo>
                  <a:cubicBezTo>
                    <a:pt x="27734" y="3162"/>
                    <a:pt x="27512" y="1276"/>
                    <a:pt x="25515" y="278"/>
                  </a:cubicBezTo>
                  <a:cubicBezTo>
                    <a:pt x="24849" y="56"/>
                    <a:pt x="23851" y="1"/>
                    <a:pt x="22922" y="1"/>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4" name="Google Shape;4414;p67"/>
            <p:cNvSpPr/>
            <p:nvPr/>
          </p:nvSpPr>
          <p:spPr>
            <a:xfrm>
              <a:off x="4177440" y="2697433"/>
              <a:ext cx="161057" cy="436222"/>
            </a:xfrm>
            <a:custGeom>
              <a:rect b="b" l="l" r="r" t="t"/>
              <a:pathLst>
                <a:path extrusionOk="0" h="30048" w="11094">
                  <a:moveTo>
                    <a:pt x="11093" y="1"/>
                  </a:moveTo>
                  <a:cubicBezTo>
                    <a:pt x="11093" y="1"/>
                    <a:pt x="6323" y="5658"/>
                    <a:pt x="2884" y="6768"/>
                  </a:cubicBezTo>
                  <a:cubicBezTo>
                    <a:pt x="2237" y="7010"/>
                    <a:pt x="1733" y="7102"/>
                    <a:pt x="1343" y="7102"/>
                  </a:cubicBezTo>
                  <a:cubicBezTo>
                    <a:pt x="127" y="7102"/>
                    <a:pt x="0" y="6213"/>
                    <a:pt x="0" y="6213"/>
                  </a:cubicBezTo>
                  <a:lnTo>
                    <a:pt x="0" y="29398"/>
                  </a:lnTo>
                  <a:cubicBezTo>
                    <a:pt x="0" y="29398"/>
                    <a:pt x="953" y="30048"/>
                    <a:pt x="2697" y="30048"/>
                  </a:cubicBezTo>
                  <a:cubicBezTo>
                    <a:pt x="3744" y="30048"/>
                    <a:pt x="5075" y="29814"/>
                    <a:pt x="6656" y="29065"/>
                  </a:cubicBezTo>
                  <a:cubicBezTo>
                    <a:pt x="10871" y="27068"/>
                    <a:pt x="11093" y="25848"/>
                    <a:pt x="11093" y="23629"/>
                  </a:cubicBezTo>
                  <a:lnTo>
                    <a:pt x="11093" y="1"/>
                  </a:ln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5" name="Google Shape;4415;p67"/>
            <p:cNvSpPr/>
            <p:nvPr/>
          </p:nvSpPr>
          <p:spPr>
            <a:xfrm>
              <a:off x="3460784" y="2950285"/>
              <a:ext cx="721491" cy="509172"/>
            </a:xfrm>
            <a:custGeom>
              <a:rect b="b" l="l" r="r" t="t"/>
              <a:pathLst>
                <a:path extrusionOk="0" h="35073" w="49698">
                  <a:moveTo>
                    <a:pt x="46058" y="0"/>
                  </a:moveTo>
                  <a:cubicBezTo>
                    <a:pt x="44590" y="0"/>
                    <a:pt x="43036" y="986"/>
                    <a:pt x="41822" y="3328"/>
                  </a:cubicBezTo>
                  <a:cubicBezTo>
                    <a:pt x="40491" y="5768"/>
                    <a:pt x="36164" y="12535"/>
                    <a:pt x="32282" y="16973"/>
                  </a:cubicBezTo>
                  <a:cubicBezTo>
                    <a:pt x="30507" y="18969"/>
                    <a:pt x="25737" y="23074"/>
                    <a:pt x="21410" y="25182"/>
                  </a:cubicBezTo>
                  <a:cubicBezTo>
                    <a:pt x="18103" y="26738"/>
                    <a:pt x="15990" y="27441"/>
                    <a:pt x="14622" y="27441"/>
                  </a:cubicBezTo>
                  <a:cubicBezTo>
                    <a:pt x="14430" y="27441"/>
                    <a:pt x="14253" y="27427"/>
                    <a:pt x="14089" y="27400"/>
                  </a:cubicBezTo>
                  <a:cubicBezTo>
                    <a:pt x="12647" y="27178"/>
                    <a:pt x="11759" y="26846"/>
                    <a:pt x="10428" y="26180"/>
                  </a:cubicBezTo>
                  <a:cubicBezTo>
                    <a:pt x="8875" y="25403"/>
                    <a:pt x="7655" y="25514"/>
                    <a:pt x="6546" y="25071"/>
                  </a:cubicBezTo>
                  <a:cubicBezTo>
                    <a:pt x="5851" y="24793"/>
                    <a:pt x="5591" y="24558"/>
                    <a:pt x="5385" y="24558"/>
                  </a:cubicBezTo>
                  <a:cubicBezTo>
                    <a:pt x="5262" y="24558"/>
                    <a:pt x="5158" y="24642"/>
                    <a:pt x="4993" y="24849"/>
                  </a:cubicBezTo>
                  <a:cubicBezTo>
                    <a:pt x="4660" y="25403"/>
                    <a:pt x="5325" y="26513"/>
                    <a:pt x="6324" y="27067"/>
                  </a:cubicBezTo>
                  <a:cubicBezTo>
                    <a:pt x="7433" y="27733"/>
                    <a:pt x="8210" y="27622"/>
                    <a:pt x="8431" y="27844"/>
                  </a:cubicBezTo>
                  <a:cubicBezTo>
                    <a:pt x="8522" y="28025"/>
                    <a:pt x="7873" y="28206"/>
                    <a:pt x="6907" y="28206"/>
                  </a:cubicBezTo>
                  <a:cubicBezTo>
                    <a:pt x="6690" y="28206"/>
                    <a:pt x="6457" y="28197"/>
                    <a:pt x="6213" y="28177"/>
                  </a:cubicBezTo>
                  <a:cubicBezTo>
                    <a:pt x="4216" y="28066"/>
                    <a:pt x="3107" y="27511"/>
                    <a:pt x="2108" y="27289"/>
                  </a:cubicBezTo>
                  <a:cubicBezTo>
                    <a:pt x="1988" y="27265"/>
                    <a:pt x="1880" y="27254"/>
                    <a:pt x="1784" y="27254"/>
                  </a:cubicBezTo>
                  <a:cubicBezTo>
                    <a:pt x="1002" y="27254"/>
                    <a:pt x="1023" y="27991"/>
                    <a:pt x="1221" y="28288"/>
                  </a:cubicBezTo>
                  <a:cubicBezTo>
                    <a:pt x="1554" y="28731"/>
                    <a:pt x="2108" y="29286"/>
                    <a:pt x="3551" y="29730"/>
                  </a:cubicBezTo>
                  <a:cubicBezTo>
                    <a:pt x="5104" y="30284"/>
                    <a:pt x="6878" y="30617"/>
                    <a:pt x="6878" y="30617"/>
                  </a:cubicBezTo>
                  <a:cubicBezTo>
                    <a:pt x="6878" y="30617"/>
                    <a:pt x="6385" y="30667"/>
                    <a:pt x="5597" y="30667"/>
                  </a:cubicBezTo>
                  <a:cubicBezTo>
                    <a:pt x="5202" y="30667"/>
                    <a:pt x="4734" y="30654"/>
                    <a:pt x="4216" y="30617"/>
                  </a:cubicBezTo>
                  <a:cubicBezTo>
                    <a:pt x="2441" y="30395"/>
                    <a:pt x="1776" y="30173"/>
                    <a:pt x="888" y="30063"/>
                  </a:cubicBezTo>
                  <a:cubicBezTo>
                    <a:pt x="1" y="30063"/>
                    <a:pt x="334" y="31505"/>
                    <a:pt x="1221" y="31948"/>
                  </a:cubicBezTo>
                  <a:cubicBezTo>
                    <a:pt x="1997" y="32170"/>
                    <a:pt x="3107" y="32503"/>
                    <a:pt x="4216" y="32614"/>
                  </a:cubicBezTo>
                  <a:cubicBezTo>
                    <a:pt x="5436" y="32836"/>
                    <a:pt x="7322" y="32836"/>
                    <a:pt x="7322" y="32836"/>
                  </a:cubicBezTo>
                  <a:cubicBezTo>
                    <a:pt x="6468" y="33037"/>
                    <a:pt x="5704" y="33101"/>
                    <a:pt x="5053" y="33101"/>
                  </a:cubicBezTo>
                  <a:cubicBezTo>
                    <a:pt x="4266" y="33101"/>
                    <a:pt x="3642" y="33007"/>
                    <a:pt x="3218" y="32947"/>
                  </a:cubicBezTo>
                  <a:cubicBezTo>
                    <a:pt x="2330" y="32947"/>
                    <a:pt x="1887" y="33169"/>
                    <a:pt x="1997" y="33723"/>
                  </a:cubicBezTo>
                  <a:cubicBezTo>
                    <a:pt x="2108" y="34056"/>
                    <a:pt x="2663" y="34500"/>
                    <a:pt x="4549" y="34944"/>
                  </a:cubicBezTo>
                  <a:cubicBezTo>
                    <a:pt x="5042" y="35031"/>
                    <a:pt x="5588" y="35072"/>
                    <a:pt x="6165" y="35072"/>
                  </a:cubicBezTo>
                  <a:cubicBezTo>
                    <a:pt x="7796" y="35072"/>
                    <a:pt x="9677" y="34741"/>
                    <a:pt x="11316" y="34167"/>
                  </a:cubicBezTo>
                  <a:cubicBezTo>
                    <a:pt x="13423" y="33390"/>
                    <a:pt x="14200" y="32947"/>
                    <a:pt x="15420" y="32614"/>
                  </a:cubicBezTo>
                  <a:cubicBezTo>
                    <a:pt x="19636" y="31727"/>
                    <a:pt x="21078" y="31172"/>
                    <a:pt x="24960" y="29286"/>
                  </a:cubicBezTo>
                  <a:cubicBezTo>
                    <a:pt x="30618" y="26624"/>
                    <a:pt x="34167" y="23407"/>
                    <a:pt x="36386" y="21299"/>
                  </a:cubicBezTo>
                  <a:cubicBezTo>
                    <a:pt x="40934" y="16862"/>
                    <a:pt x="44928" y="10982"/>
                    <a:pt x="47257" y="6989"/>
                  </a:cubicBezTo>
                  <a:cubicBezTo>
                    <a:pt x="49698" y="2995"/>
                    <a:pt x="49365" y="888"/>
                    <a:pt x="47257" y="222"/>
                  </a:cubicBezTo>
                  <a:cubicBezTo>
                    <a:pt x="46870" y="77"/>
                    <a:pt x="46468" y="0"/>
                    <a:pt x="46058"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416" name="Google Shape;4416;p67"/>
          <p:cNvSpPr txBox="1"/>
          <p:nvPr>
            <p:ph type="title"/>
          </p:nvPr>
        </p:nvSpPr>
        <p:spPr>
          <a:xfrm>
            <a:off x="1251125" y="799300"/>
            <a:ext cx="3565500" cy="626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Classification</a:t>
            </a:r>
            <a:endParaRPr/>
          </a:p>
        </p:txBody>
      </p:sp>
      <p:sp>
        <p:nvSpPr>
          <p:cNvPr id="4417" name="Google Shape;4417;p67"/>
          <p:cNvSpPr/>
          <p:nvPr/>
        </p:nvSpPr>
        <p:spPr>
          <a:xfrm>
            <a:off x="789100" y="992378"/>
            <a:ext cx="398100" cy="3984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8" name="Google Shape;4418;p67"/>
          <p:cNvSpPr/>
          <p:nvPr/>
        </p:nvSpPr>
        <p:spPr>
          <a:xfrm>
            <a:off x="1506962" y="2291010"/>
            <a:ext cx="398100" cy="3984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9" name="Google Shape;4419;p67"/>
          <p:cNvSpPr/>
          <p:nvPr/>
        </p:nvSpPr>
        <p:spPr>
          <a:xfrm>
            <a:off x="2224825" y="3596697"/>
            <a:ext cx="398100" cy="3984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0" name="Google Shape;4420;p67"/>
          <p:cNvSpPr txBox="1"/>
          <p:nvPr>
            <p:ph idx="5" type="subTitle"/>
          </p:nvPr>
        </p:nvSpPr>
        <p:spPr>
          <a:xfrm>
            <a:off x="1961425" y="2748672"/>
            <a:ext cx="3345000" cy="265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000"/>
              <a:t>02</a:t>
            </a:r>
            <a:endParaRPr sz="2000"/>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4424" name="Shape 4424"/>
        <p:cNvGrpSpPr/>
        <p:nvPr/>
      </p:nvGrpSpPr>
      <p:grpSpPr>
        <a:xfrm>
          <a:off x="0" y="0"/>
          <a:ext cx="0" cy="0"/>
          <a:chOff x="0" y="0"/>
          <a:chExt cx="0" cy="0"/>
        </a:xfrm>
      </p:grpSpPr>
      <p:sp>
        <p:nvSpPr>
          <p:cNvPr id="4425" name="Google Shape;4425;p68"/>
          <p:cNvSpPr txBox="1"/>
          <p:nvPr>
            <p:ph idx="3" type="subTitle"/>
          </p:nvPr>
        </p:nvSpPr>
        <p:spPr>
          <a:xfrm>
            <a:off x="2671725" y="4078397"/>
            <a:ext cx="3345000" cy="265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000"/>
              <a:t>06</a:t>
            </a:r>
            <a:endParaRPr sz="2000">
              <a:solidFill>
                <a:srgbClr val="344593"/>
              </a:solidFill>
              <a:latin typeface="Ubuntu"/>
              <a:ea typeface="Ubuntu"/>
              <a:cs typeface="Ubuntu"/>
              <a:sym typeface="Ubuntu"/>
            </a:endParaRPr>
          </a:p>
        </p:txBody>
      </p:sp>
      <p:sp>
        <p:nvSpPr>
          <p:cNvPr id="4426" name="Google Shape;4426;p68"/>
          <p:cNvSpPr txBox="1"/>
          <p:nvPr>
            <p:ph idx="4" type="title"/>
          </p:nvPr>
        </p:nvSpPr>
        <p:spPr>
          <a:xfrm>
            <a:off x="2671725" y="3452150"/>
            <a:ext cx="4851900" cy="5835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Prediction</a:t>
            </a:r>
            <a:endParaRPr/>
          </a:p>
        </p:txBody>
      </p:sp>
      <p:sp>
        <p:nvSpPr>
          <p:cNvPr id="4427" name="Google Shape;4427;p68"/>
          <p:cNvSpPr txBox="1"/>
          <p:nvPr>
            <p:ph idx="1" type="subTitle"/>
          </p:nvPr>
        </p:nvSpPr>
        <p:spPr>
          <a:xfrm>
            <a:off x="1251125" y="1426003"/>
            <a:ext cx="3345000" cy="265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000"/>
              <a:t>04</a:t>
            </a:r>
            <a:endParaRPr sz="2000"/>
          </a:p>
        </p:txBody>
      </p:sp>
      <p:sp>
        <p:nvSpPr>
          <p:cNvPr id="4428" name="Google Shape;4428;p68"/>
          <p:cNvSpPr txBox="1"/>
          <p:nvPr>
            <p:ph idx="2" type="title"/>
          </p:nvPr>
        </p:nvSpPr>
        <p:spPr>
          <a:xfrm>
            <a:off x="1961425" y="2129997"/>
            <a:ext cx="2855100" cy="611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Clustering</a:t>
            </a:r>
            <a:endParaRPr/>
          </a:p>
        </p:txBody>
      </p:sp>
      <p:grpSp>
        <p:nvGrpSpPr>
          <p:cNvPr id="4429" name="Google Shape;4429;p68"/>
          <p:cNvGrpSpPr/>
          <p:nvPr/>
        </p:nvGrpSpPr>
        <p:grpSpPr>
          <a:xfrm>
            <a:off x="5097706" y="431121"/>
            <a:ext cx="2834486" cy="4135053"/>
            <a:chOff x="2581488" y="1980791"/>
            <a:chExt cx="2027529" cy="2957835"/>
          </a:xfrm>
        </p:grpSpPr>
        <p:sp>
          <p:nvSpPr>
            <p:cNvPr id="4430" name="Google Shape;4430;p68"/>
            <p:cNvSpPr/>
            <p:nvPr/>
          </p:nvSpPr>
          <p:spPr>
            <a:xfrm rot="1188668">
              <a:off x="3945539" y="4514282"/>
              <a:ext cx="626452" cy="327888"/>
            </a:xfrm>
            <a:custGeom>
              <a:rect b="b" l="l" r="r" t="t"/>
              <a:pathLst>
                <a:path extrusionOk="0" h="22587" w="43154">
                  <a:moveTo>
                    <a:pt x="31406" y="0"/>
                  </a:moveTo>
                  <a:cubicBezTo>
                    <a:pt x="27054" y="0"/>
                    <a:pt x="22037" y="1228"/>
                    <a:pt x="17972" y="3532"/>
                  </a:cubicBezTo>
                  <a:lnTo>
                    <a:pt x="8210" y="9189"/>
                  </a:lnTo>
                  <a:cubicBezTo>
                    <a:pt x="1554" y="13072"/>
                    <a:pt x="1" y="18285"/>
                    <a:pt x="4660" y="21059"/>
                  </a:cubicBezTo>
                  <a:cubicBezTo>
                    <a:pt x="6462" y="22088"/>
                    <a:pt x="8943" y="22587"/>
                    <a:pt x="11688" y="22587"/>
                  </a:cubicBezTo>
                  <a:cubicBezTo>
                    <a:pt x="16042" y="22587"/>
                    <a:pt x="21057" y="21332"/>
                    <a:pt x="25071" y="18951"/>
                  </a:cubicBezTo>
                  <a:lnTo>
                    <a:pt x="34833" y="13294"/>
                  </a:lnTo>
                  <a:cubicBezTo>
                    <a:pt x="41489" y="9522"/>
                    <a:pt x="43153" y="4197"/>
                    <a:pt x="38494" y="1535"/>
                  </a:cubicBezTo>
                  <a:cubicBezTo>
                    <a:pt x="36681" y="499"/>
                    <a:pt x="34178" y="0"/>
                    <a:pt x="31406" y="0"/>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1" name="Google Shape;4431;p68"/>
            <p:cNvSpPr/>
            <p:nvPr/>
          </p:nvSpPr>
          <p:spPr>
            <a:xfrm>
              <a:off x="2581488" y="1990866"/>
              <a:ext cx="980773" cy="1275522"/>
            </a:xfrm>
            <a:custGeom>
              <a:rect b="b" l="l" r="r" t="t"/>
              <a:pathLst>
                <a:path extrusionOk="0" h="87861" w="67558">
                  <a:moveTo>
                    <a:pt x="65540" y="0"/>
                  </a:moveTo>
                  <a:cubicBezTo>
                    <a:pt x="65044" y="0"/>
                    <a:pt x="64485" y="167"/>
                    <a:pt x="63897" y="526"/>
                  </a:cubicBezTo>
                  <a:lnTo>
                    <a:pt x="3550" y="35359"/>
                  </a:lnTo>
                  <a:cubicBezTo>
                    <a:pt x="1553" y="36468"/>
                    <a:pt x="0" y="39353"/>
                    <a:pt x="0" y="41571"/>
                  </a:cubicBezTo>
                  <a:lnTo>
                    <a:pt x="0" y="85278"/>
                  </a:lnTo>
                  <a:cubicBezTo>
                    <a:pt x="0" y="86934"/>
                    <a:pt x="785" y="87861"/>
                    <a:pt x="1955" y="87861"/>
                  </a:cubicBezTo>
                  <a:cubicBezTo>
                    <a:pt x="2432" y="87861"/>
                    <a:pt x="2972" y="87707"/>
                    <a:pt x="3550" y="87386"/>
                  </a:cubicBezTo>
                  <a:lnTo>
                    <a:pt x="63897" y="52553"/>
                  </a:lnTo>
                  <a:cubicBezTo>
                    <a:pt x="65893" y="51333"/>
                    <a:pt x="67557" y="48560"/>
                    <a:pt x="67557" y="46230"/>
                  </a:cubicBezTo>
                  <a:lnTo>
                    <a:pt x="67557" y="2523"/>
                  </a:lnTo>
                  <a:cubicBezTo>
                    <a:pt x="67557" y="958"/>
                    <a:pt x="66729" y="0"/>
                    <a:pt x="65540" y="0"/>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2" name="Google Shape;4432;p68"/>
            <p:cNvSpPr/>
            <p:nvPr/>
          </p:nvSpPr>
          <p:spPr>
            <a:xfrm>
              <a:off x="2581488" y="1980791"/>
              <a:ext cx="980773" cy="1294816"/>
            </a:xfrm>
            <a:custGeom>
              <a:rect b="b" l="l" r="r" t="t"/>
              <a:pathLst>
                <a:path extrusionOk="0" fill="none" h="89190" w="67558">
                  <a:moveTo>
                    <a:pt x="3550" y="36053"/>
                  </a:moveTo>
                  <a:lnTo>
                    <a:pt x="63897" y="1220"/>
                  </a:lnTo>
                  <a:cubicBezTo>
                    <a:pt x="65893" y="0"/>
                    <a:pt x="67557" y="999"/>
                    <a:pt x="67557" y="3217"/>
                  </a:cubicBezTo>
                  <a:lnTo>
                    <a:pt x="67557" y="46924"/>
                  </a:lnTo>
                  <a:cubicBezTo>
                    <a:pt x="67557" y="49254"/>
                    <a:pt x="65893" y="52027"/>
                    <a:pt x="63897" y="53247"/>
                  </a:cubicBezTo>
                  <a:lnTo>
                    <a:pt x="3550" y="88080"/>
                  </a:lnTo>
                  <a:cubicBezTo>
                    <a:pt x="1553" y="89189"/>
                    <a:pt x="0" y="88302"/>
                    <a:pt x="0" y="85972"/>
                  </a:cubicBezTo>
                  <a:lnTo>
                    <a:pt x="0" y="42265"/>
                  </a:lnTo>
                  <a:cubicBezTo>
                    <a:pt x="0" y="40047"/>
                    <a:pt x="1553" y="37162"/>
                    <a:pt x="3550" y="36053"/>
                  </a:cubicBezTo>
                  <a:close/>
                </a:path>
              </a:pathLst>
            </a:custGeom>
            <a:noFill/>
            <a:ln cap="flat" cmpd="sng" w="36050">
              <a:solidFill>
                <a:srgbClr val="E9FFFB"/>
              </a:solidFill>
              <a:prstDash val="solid"/>
              <a:miter lim="11093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3" name="Google Shape;4433;p68"/>
            <p:cNvSpPr/>
            <p:nvPr/>
          </p:nvSpPr>
          <p:spPr>
            <a:xfrm>
              <a:off x="2662002" y="2389590"/>
              <a:ext cx="409074" cy="274294"/>
            </a:xfrm>
            <a:custGeom>
              <a:rect b="b" l="l" r="r" t="t"/>
              <a:pathLst>
                <a:path extrusionOk="0" h="18894" w="28178">
                  <a:moveTo>
                    <a:pt x="27207" y="1"/>
                  </a:moveTo>
                  <a:cubicBezTo>
                    <a:pt x="26967" y="1"/>
                    <a:pt x="26694" y="78"/>
                    <a:pt x="26403" y="240"/>
                  </a:cubicBezTo>
                  <a:lnTo>
                    <a:pt x="1887" y="14439"/>
                  </a:lnTo>
                  <a:cubicBezTo>
                    <a:pt x="888" y="14994"/>
                    <a:pt x="1" y="16436"/>
                    <a:pt x="1" y="17545"/>
                  </a:cubicBezTo>
                  <a:lnTo>
                    <a:pt x="1" y="17656"/>
                  </a:lnTo>
                  <a:cubicBezTo>
                    <a:pt x="1" y="18441"/>
                    <a:pt x="446" y="18893"/>
                    <a:pt x="1060" y="18893"/>
                  </a:cubicBezTo>
                  <a:cubicBezTo>
                    <a:pt x="1313" y="18893"/>
                    <a:pt x="1595" y="18816"/>
                    <a:pt x="1887" y="18654"/>
                  </a:cubicBezTo>
                  <a:lnTo>
                    <a:pt x="26403" y="4455"/>
                  </a:lnTo>
                  <a:cubicBezTo>
                    <a:pt x="27401" y="3900"/>
                    <a:pt x="28177" y="2569"/>
                    <a:pt x="28177" y="1349"/>
                  </a:cubicBezTo>
                  <a:lnTo>
                    <a:pt x="28177" y="1238"/>
                  </a:lnTo>
                  <a:cubicBezTo>
                    <a:pt x="28177" y="453"/>
                    <a:pt x="27788" y="1"/>
                    <a:pt x="27207"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4" name="Google Shape;4434;p68"/>
            <p:cNvSpPr/>
            <p:nvPr/>
          </p:nvSpPr>
          <p:spPr>
            <a:xfrm>
              <a:off x="3120987" y="2153767"/>
              <a:ext cx="359134" cy="245999"/>
            </a:xfrm>
            <a:custGeom>
              <a:rect b="b" l="l" r="r" t="t"/>
              <a:pathLst>
                <a:path extrusionOk="0" h="16945" w="24738">
                  <a:moveTo>
                    <a:pt x="23779" y="0"/>
                  </a:moveTo>
                  <a:cubicBezTo>
                    <a:pt x="23536" y="0"/>
                    <a:pt x="23259" y="90"/>
                    <a:pt x="22963" y="288"/>
                  </a:cubicBezTo>
                  <a:lnTo>
                    <a:pt x="1775" y="12490"/>
                  </a:lnTo>
                  <a:cubicBezTo>
                    <a:pt x="777" y="13045"/>
                    <a:pt x="0" y="14376"/>
                    <a:pt x="0" y="15596"/>
                  </a:cubicBezTo>
                  <a:lnTo>
                    <a:pt x="0" y="15707"/>
                  </a:lnTo>
                  <a:cubicBezTo>
                    <a:pt x="0" y="16493"/>
                    <a:pt x="390" y="16944"/>
                    <a:pt x="971" y="16944"/>
                  </a:cubicBezTo>
                  <a:cubicBezTo>
                    <a:pt x="1211" y="16944"/>
                    <a:pt x="1484" y="16867"/>
                    <a:pt x="1775" y="16706"/>
                  </a:cubicBezTo>
                  <a:lnTo>
                    <a:pt x="22963" y="4503"/>
                  </a:lnTo>
                  <a:cubicBezTo>
                    <a:pt x="23961" y="3948"/>
                    <a:pt x="24738" y="2506"/>
                    <a:pt x="24738" y="1397"/>
                  </a:cubicBezTo>
                  <a:lnTo>
                    <a:pt x="24738" y="1286"/>
                  </a:lnTo>
                  <a:cubicBezTo>
                    <a:pt x="24738" y="506"/>
                    <a:pt x="24354" y="0"/>
                    <a:pt x="23779"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5" name="Google Shape;4435;p68"/>
            <p:cNvSpPr/>
            <p:nvPr/>
          </p:nvSpPr>
          <p:spPr>
            <a:xfrm>
              <a:off x="2662002" y="2681087"/>
              <a:ext cx="409074" cy="274279"/>
            </a:xfrm>
            <a:custGeom>
              <a:rect b="b" l="l" r="r" t="t"/>
              <a:pathLst>
                <a:path extrusionOk="0" h="18893" w="28178">
                  <a:moveTo>
                    <a:pt x="27207" y="1"/>
                  </a:moveTo>
                  <a:cubicBezTo>
                    <a:pt x="26967" y="1"/>
                    <a:pt x="26694" y="77"/>
                    <a:pt x="26403" y="239"/>
                  </a:cubicBezTo>
                  <a:lnTo>
                    <a:pt x="1887" y="14439"/>
                  </a:lnTo>
                  <a:cubicBezTo>
                    <a:pt x="888" y="14993"/>
                    <a:pt x="1" y="16324"/>
                    <a:pt x="1" y="17545"/>
                  </a:cubicBezTo>
                  <a:lnTo>
                    <a:pt x="1" y="17656"/>
                  </a:lnTo>
                  <a:cubicBezTo>
                    <a:pt x="1" y="18441"/>
                    <a:pt x="446" y="18893"/>
                    <a:pt x="1060" y="18893"/>
                  </a:cubicBezTo>
                  <a:cubicBezTo>
                    <a:pt x="1313" y="18893"/>
                    <a:pt x="1595" y="18816"/>
                    <a:pt x="1887" y="18654"/>
                  </a:cubicBezTo>
                  <a:lnTo>
                    <a:pt x="26403" y="4455"/>
                  </a:lnTo>
                  <a:cubicBezTo>
                    <a:pt x="27401" y="3900"/>
                    <a:pt x="28177" y="2458"/>
                    <a:pt x="28177" y="1349"/>
                  </a:cubicBezTo>
                  <a:lnTo>
                    <a:pt x="28177" y="1238"/>
                  </a:lnTo>
                  <a:cubicBezTo>
                    <a:pt x="28177" y="452"/>
                    <a:pt x="27788" y="1"/>
                    <a:pt x="27207"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6" name="Google Shape;4436;p68"/>
            <p:cNvSpPr/>
            <p:nvPr/>
          </p:nvSpPr>
          <p:spPr>
            <a:xfrm>
              <a:off x="3120987" y="2444350"/>
              <a:ext cx="359134" cy="246870"/>
            </a:xfrm>
            <a:custGeom>
              <a:rect b="b" l="l" r="r" t="t"/>
              <a:pathLst>
                <a:path extrusionOk="0" h="17005" w="24738">
                  <a:moveTo>
                    <a:pt x="23767" y="1"/>
                  </a:moveTo>
                  <a:cubicBezTo>
                    <a:pt x="23527" y="1"/>
                    <a:pt x="23255" y="77"/>
                    <a:pt x="22963" y="239"/>
                  </a:cubicBezTo>
                  <a:lnTo>
                    <a:pt x="1775" y="12442"/>
                  </a:lnTo>
                  <a:cubicBezTo>
                    <a:pt x="777" y="13107"/>
                    <a:pt x="0" y="14439"/>
                    <a:pt x="0" y="15548"/>
                  </a:cubicBezTo>
                  <a:lnTo>
                    <a:pt x="0" y="15659"/>
                  </a:lnTo>
                  <a:cubicBezTo>
                    <a:pt x="0" y="16529"/>
                    <a:pt x="395" y="17004"/>
                    <a:pt x="984" y="17004"/>
                  </a:cubicBezTo>
                  <a:cubicBezTo>
                    <a:pt x="1221" y="17004"/>
                    <a:pt x="1489" y="16927"/>
                    <a:pt x="1775" y="16768"/>
                  </a:cubicBezTo>
                  <a:lnTo>
                    <a:pt x="22963" y="4566"/>
                  </a:lnTo>
                  <a:cubicBezTo>
                    <a:pt x="23961" y="3900"/>
                    <a:pt x="24738" y="2569"/>
                    <a:pt x="24738" y="1349"/>
                  </a:cubicBezTo>
                  <a:lnTo>
                    <a:pt x="24738" y="1238"/>
                  </a:lnTo>
                  <a:cubicBezTo>
                    <a:pt x="24738" y="452"/>
                    <a:pt x="24349" y="1"/>
                    <a:pt x="23767"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7" name="Google Shape;4437;p68"/>
            <p:cNvSpPr/>
            <p:nvPr/>
          </p:nvSpPr>
          <p:spPr>
            <a:xfrm>
              <a:off x="2662002" y="2629549"/>
              <a:ext cx="246420" cy="180844"/>
            </a:xfrm>
            <a:custGeom>
              <a:rect b="b" l="l" r="r" t="t"/>
              <a:pathLst>
                <a:path extrusionOk="0" h="12457" w="16974">
                  <a:moveTo>
                    <a:pt x="15914" y="1"/>
                  </a:moveTo>
                  <a:cubicBezTo>
                    <a:pt x="15661" y="1"/>
                    <a:pt x="15379" y="78"/>
                    <a:pt x="15088" y="240"/>
                  </a:cubicBezTo>
                  <a:lnTo>
                    <a:pt x="1887" y="7894"/>
                  </a:lnTo>
                  <a:cubicBezTo>
                    <a:pt x="888" y="8448"/>
                    <a:pt x="1" y="9891"/>
                    <a:pt x="1" y="11000"/>
                  </a:cubicBezTo>
                  <a:lnTo>
                    <a:pt x="1" y="11111"/>
                  </a:lnTo>
                  <a:cubicBezTo>
                    <a:pt x="1" y="11981"/>
                    <a:pt x="452" y="12456"/>
                    <a:pt x="1073" y="12456"/>
                  </a:cubicBezTo>
                  <a:cubicBezTo>
                    <a:pt x="1323" y="12456"/>
                    <a:pt x="1600" y="12379"/>
                    <a:pt x="1887" y="12220"/>
                  </a:cubicBezTo>
                  <a:lnTo>
                    <a:pt x="15088" y="4455"/>
                  </a:lnTo>
                  <a:cubicBezTo>
                    <a:pt x="16086" y="3900"/>
                    <a:pt x="16973" y="2569"/>
                    <a:pt x="16973" y="1349"/>
                  </a:cubicBezTo>
                  <a:lnTo>
                    <a:pt x="16973" y="1238"/>
                  </a:lnTo>
                  <a:cubicBezTo>
                    <a:pt x="16973" y="452"/>
                    <a:pt x="16529" y="1"/>
                    <a:pt x="15914"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8" name="Google Shape;4438;p68"/>
            <p:cNvSpPr/>
            <p:nvPr/>
          </p:nvSpPr>
          <p:spPr>
            <a:xfrm>
              <a:off x="2942218" y="2484607"/>
              <a:ext cx="215817" cy="163874"/>
            </a:xfrm>
            <a:custGeom>
              <a:rect b="b" l="l" r="r" t="t"/>
              <a:pathLst>
                <a:path extrusionOk="0" h="11288" w="14866">
                  <a:moveTo>
                    <a:pt x="13895" y="1"/>
                  </a:moveTo>
                  <a:cubicBezTo>
                    <a:pt x="13655" y="1"/>
                    <a:pt x="13382" y="78"/>
                    <a:pt x="13091" y="240"/>
                  </a:cubicBezTo>
                  <a:lnTo>
                    <a:pt x="1776" y="6785"/>
                  </a:lnTo>
                  <a:cubicBezTo>
                    <a:pt x="777" y="7339"/>
                    <a:pt x="1" y="8781"/>
                    <a:pt x="1" y="9891"/>
                  </a:cubicBezTo>
                  <a:lnTo>
                    <a:pt x="1" y="10002"/>
                  </a:lnTo>
                  <a:cubicBezTo>
                    <a:pt x="1" y="10782"/>
                    <a:pt x="385" y="11288"/>
                    <a:pt x="960" y="11288"/>
                  </a:cubicBezTo>
                  <a:cubicBezTo>
                    <a:pt x="1203" y="11288"/>
                    <a:pt x="1480" y="11198"/>
                    <a:pt x="1776" y="11000"/>
                  </a:cubicBezTo>
                  <a:lnTo>
                    <a:pt x="13091" y="4455"/>
                  </a:lnTo>
                  <a:cubicBezTo>
                    <a:pt x="14089" y="3900"/>
                    <a:pt x="14866" y="2569"/>
                    <a:pt x="14866" y="1349"/>
                  </a:cubicBezTo>
                  <a:lnTo>
                    <a:pt x="14866" y="1238"/>
                  </a:lnTo>
                  <a:cubicBezTo>
                    <a:pt x="14866" y="453"/>
                    <a:pt x="14476" y="1"/>
                    <a:pt x="13895"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9" name="Google Shape;4439;p68"/>
            <p:cNvSpPr/>
            <p:nvPr/>
          </p:nvSpPr>
          <p:spPr>
            <a:xfrm>
              <a:off x="3198278" y="2299407"/>
              <a:ext cx="281843" cy="200211"/>
            </a:xfrm>
            <a:custGeom>
              <a:rect b="b" l="l" r="r" t="t"/>
              <a:pathLst>
                <a:path extrusionOk="0" h="13791" w="19414">
                  <a:moveTo>
                    <a:pt x="18443" y="1"/>
                  </a:moveTo>
                  <a:cubicBezTo>
                    <a:pt x="18203" y="1"/>
                    <a:pt x="17931" y="78"/>
                    <a:pt x="17639" y="240"/>
                  </a:cubicBezTo>
                  <a:lnTo>
                    <a:pt x="1776" y="9336"/>
                  </a:lnTo>
                  <a:cubicBezTo>
                    <a:pt x="888" y="9891"/>
                    <a:pt x="1" y="11222"/>
                    <a:pt x="1" y="12442"/>
                  </a:cubicBezTo>
                  <a:lnTo>
                    <a:pt x="1" y="12553"/>
                  </a:lnTo>
                  <a:cubicBezTo>
                    <a:pt x="1" y="13338"/>
                    <a:pt x="446" y="13790"/>
                    <a:pt x="1021" y="13790"/>
                  </a:cubicBezTo>
                  <a:cubicBezTo>
                    <a:pt x="1258" y="13790"/>
                    <a:pt x="1517" y="13713"/>
                    <a:pt x="1776" y="13551"/>
                  </a:cubicBezTo>
                  <a:lnTo>
                    <a:pt x="17639" y="4455"/>
                  </a:lnTo>
                  <a:cubicBezTo>
                    <a:pt x="18637" y="3900"/>
                    <a:pt x="19414" y="2458"/>
                    <a:pt x="19414" y="1349"/>
                  </a:cubicBezTo>
                  <a:lnTo>
                    <a:pt x="19414" y="1238"/>
                  </a:lnTo>
                  <a:cubicBezTo>
                    <a:pt x="19414" y="452"/>
                    <a:pt x="19025" y="1"/>
                    <a:pt x="18443"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0" name="Google Shape;4440;p68"/>
            <p:cNvSpPr/>
            <p:nvPr/>
          </p:nvSpPr>
          <p:spPr>
            <a:xfrm>
              <a:off x="2662002" y="2855021"/>
              <a:ext cx="363983" cy="246899"/>
            </a:xfrm>
            <a:custGeom>
              <a:rect b="b" l="l" r="r" t="t"/>
              <a:pathLst>
                <a:path extrusionOk="0" h="17007" w="25072">
                  <a:moveTo>
                    <a:pt x="24100" y="0"/>
                  </a:moveTo>
                  <a:cubicBezTo>
                    <a:pt x="23861" y="0"/>
                    <a:pt x="23588" y="77"/>
                    <a:pt x="23296" y="239"/>
                  </a:cubicBezTo>
                  <a:lnTo>
                    <a:pt x="1887" y="12552"/>
                  </a:lnTo>
                  <a:cubicBezTo>
                    <a:pt x="888" y="13107"/>
                    <a:pt x="1" y="14549"/>
                    <a:pt x="1" y="15658"/>
                  </a:cubicBezTo>
                  <a:lnTo>
                    <a:pt x="1" y="15769"/>
                  </a:lnTo>
                  <a:cubicBezTo>
                    <a:pt x="1" y="16555"/>
                    <a:pt x="446" y="17007"/>
                    <a:pt x="1060" y="17007"/>
                  </a:cubicBezTo>
                  <a:cubicBezTo>
                    <a:pt x="1313" y="17007"/>
                    <a:pt x="1595" y="16930"/>
                    <a:pt x="1887" y="16768"/>
                  </a:cubicBezTo>
                  <a:lnTo>
                    <a:pt x="23296" y="4454"/>
                  </a:lnTo>
                  <a:cubicBezTo>
                    <a:pt x="24295" y="3900"/>
                    <a:pt x="25071" y="2458"/>
                    <a:pt x="25071" y="1348"/>
                  </a:cubicBezTo>
                  <a:lnTo>
                    <a:pt x="25071" y="1237"/>
                  </a:lnTo>
                  <a:cubicBezTo>
                    <a:pt x="25071" y="452"/>
                    <a:pt x="24682" y="0"/>
                    <a:pt x="24100"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1" name="Google Shape;4441;p68"/>
            <p:cNvSpPr/>
            <p:nvPr/>
          </p:nvSpPr>
          <p:spPr>
            <a:xfrm>
              <a:off x="3059781" y="2709367"/>
              <a:ext cx="215817" cy="163874"/>
            </a:xfrm>
            <a:custGeom>
              <a:rect b="b" l="l" r="r" t="t"/>
              <a:pathLst>
                <a:path extrusionOk="0" h="11288" w="14866">
                  <a:moveTo>
                    <a:pt x="13906" y="1"/>
                  </a:moveTo>
                  <a:cubicBezTo>
                    <a:pt x="13664" y="1"/>
                    <a:pt x="13387" y="91"/>
                    <a:pt x="13091" y="288"/>
                  </a:cubicBezTo>
                  <a:lnTo>
                    <a:pt x="1776" y="6833"/>
                  </a:lnTo>
                  <a:cubicBezTo>
                    <a:pt x="888" y="7388"/>
                    <a:pt x="1" y="8719"/>
                    <a:pt x="1" y="9939"/>
                  </a:cubicBezTo>
                  <a:lnTo>
                    <a:pt x="1" y="10050"/>
                  </a:lnTo>
                  <a:cubicBezTo>
                    <a:pt x="1" y="10835"/>
                    <a:pt x="390" y="11287"/>
                    <a:pt x="972" y="11287"/>
                  </a:cubicBezTo>
                  <a:cubicBezTo>
                    <a:pt x="1212" y="11287"/>
                    <a:pt x="1484" y="11210"/>
                    <a:pt x="1776" y="11048"/>
                  </a:cubicBezTo>
                  <a:lnTo>
                    <a:pt x="13091" y="4503"/>
                  </a:lnTo>
                  <a:cubicBezTo>
                    <a:pt x="14089" y="3949"/>
                    <a:pt x="14866" y="2507"/>
                    <a:pt x="14866" y="1397"/>
                  </a:cubicBezTo>
                  <a:lnTo>
                    <a:pt x="14866" y="1286"/>
                  </a:lnTo>
                  <a:cubicBezTo>
                    <a:pt x="14866" y="506"/>
                    <a:pt x="14482" y="1"/>
                    <a:pt x="13906"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2" name="Google Shape;4442;p68"/>
            <p:cNvSpPr/>
            <p:nvPr/>
          </p:nvSpPr>
          <p:spPr>
            <a:xfrm>
              <a:off x="3317452" y="2590947"/>
              <a:ext cx="162669" cy="133227"/>
            </a:xfrm>
            <a:custGeom>
              <a:rect b="b" l="l" r="r" t="t"/>
              <a:pathLst>
                <a:path extrusionOk="0" h="9177" w="11205">
                  <a:moveTo>
                    <a:pt x="10221" y="0"/>
                  </a:moveTo>
                  <a:cubicBezTo>
                    <a:pt x="9985" y="0"/>
                    <a:pt x="9716" y="77"/>
                    <a:pt x="9430" y="236"/>
                  </a:cubicBezTo>
                  <a:lnTo>
                    <a:pt x="1776" y="4673"/>
                  </a:lnTo>
                  <a:cubicBezTo>
                    <a:pt x="777" y="5228"/>
                    <a:pt x="1" y="6670"/>
                    <a:pt x="1" y="7779"/>
                  </a:cubicBezTo>
                  <a:lnTo>
                    <a:pt x="1" y="7890"/>
                  </a:lnTo>
                  <a:cubicBezTo>
                    <a:pt x="1" y="8671"/>
                    <a:pt x="385" y="9176"/>
                    <a:pt x="960" y="9176"/>
                  </a:cubicBezTo>
                  <a:cubicBezTo>
                    <a:pt x="1203" y="9176"/>
                    <a:pt x="1480" y="9086"/>
                    <a:pt x="1776" y="8889"/>
                  </a:cubicBezTo>
                  <a:lnTo>
                    <a:pt x="9430" y="4562"/>
                  </a:lnTo>
                  <a:cubicBezTo>
                    <a:pt x="10428" y="4008"/>
                    <a:pt x="11205" y="2566"/>
                    <a:pt x="11205" y="1456"/>
                  </a:cubicBezTo>
                  <a:lnTo>
                    <a:pt x="11205" y="1345"/>
                  </a:lnTo>
                  <a:cubicBezTo>
                    <a:pt x="11205" y="475"/>
                    <a:pt x="10810" y="0"/>
                    <a:pt x="10221"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3" name="Google Shape;4443;p68"/>
            <p:cNvSpPr/>
            <p:nvPr/>
          </p:nvSpPr>
          <p:spPr>
            <a:xfrm>
              <a:off x="2744142" y="2085012"/>
              <a:ext cx="980773" cy="1276393"/>
            </a:xfrm>
            <a:custGeom>
              <a:rect b="b" l="l" r="r" t="t"/>
              <a:pathLst>
                <a:path extrusionOk="0" h="87921" w="67558">
                  <a:moveTo>
                    <a:pt x="65603" y="1"/>
                  </a:moveTo>
                  <a:cubicBezTo>
                    <a:pt x="65126" y="1"/>
                    <a:pt x="64586" y="154"/>
                    <a:pt x="64008" y="475"/>
                  </a:cubicBezTo>
                  <a:lnTo>
                    <a:pt x="3661" y="35419"/>
                  </a:lnTo>
                  <a:cubicBezTo>
                    <a:pt x="1664" y="36528"/>
                    <a:pt x="0" y="39302"/>
                    <a:pt x="0" y="41631"/>
                  </a:cubicBezTo>
                  <a:lnTo>
                    <a:pt x="0" y="85338"/>
                  </a:lnTo>
                  <a:cubicBezTo>
                    <a:pt x="0" y="86994"/>
                    <a:pt x="841" y="87921"/>
                    <a:pt x="2043" y="87921"/>
                  </a:cubicBezTo>
                  <a:cubicBezTo>
                    <a:pt x="2533" y="87921"/>
                    <a:pt x="3083" y="87767"/>
                    <a:pt x="3661" y="87446"/>
                  </a:cubicBezTo>
                  <a:lnTo>
                    <a:pt x="64008" y="52502"/>
                  </a:lnTo>
                  <a:cubicBezTo>
                    <a:pt x="66004" y="51393"/>
                    <a:pt x="67557" y="48620"/>
                    <a:pt x="67557" y="46290"/>
                  </a:cubicBezTo>
                  <a:lnTo>
                    <a:pt x="67557" y="2583"/>
                  </a:lnTo>
                  <a:cubicBezTo>
                    <a:pt x="67557" y="928"/>
                    <a:pt x="66773" y="1"/>
                    <a:pt x="65603" y="1"/>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4" name="Google Shape;4444;p68"/>
            <p:cNvSpPr/>
            <p:nvPr/>
          </p:nvSpPr>
          <p:spPr>
            <a:xfrm>
              <a:off x="2744142" y="2075808"/>
              <a:ext cx="980773" cy="1294816"/>
            </a:xfrm>
            <a:custGeom>
              <a:rect b="b" l="l" r="r" t="t"/>
              <a:pathLst>
                <a:path extrusionOk="0" fill="none" h="89190" w="67558">
                  <a:moveTo>
                    <a:pt x="3661" y="36053"/>
                  </a:moveTo>
                  <a:lnTo>
                    <a:pt x="64008" y="1109"/>
                  </a:lnTo>
                  <a:cubicBezTo>
                    <a:pt x="66004" y="0"/>
                    <a:pt x="67557" y="888"/>
                    <a:pt x="67557" y="3217"/>
                  </a:cubicBezTo>
                  <a:lnTo>
                    <a:pt x="67557" y="46924"/>
                  </a:lnTo>
                  <a:cubicBezTo>
                    <a:pt x="67557" y="49254"/>
                    <a:pt x="66004" y="52027"/>
                    <a:pt x="64008" y="53136"/>
                  </a:cubicBezTo>
                  <a:lnTo>
                    <a:pt x="3661" y="88080"/>
                  </a:lnTo>
                  <a:cubicBezTo>
                    <a:pt x="1664" y="89189"/>
                    <a:pt x="0" y="88302"/>
                    <a:pt x="0" y="85972"/>
                  </a:cubicBezTo>
                  <a:lnTo>
                    <a:pt x="0" y="42265"/>
                  </a:lnTo>
                  <a:cubicBezTo>
                    <a:pt x="0" y="39936"/>
                    <a:pt x="1664" y="37162"/>
                    <a:pt x="3661" y="36053"/>
                  </a:cubicBezTo>
                  <a:close/>
                </a:path>
              </a:pathLst>
            </a:custGeom>
            <a:noFill/>
            <a:ln cap="flat" cmpd="sng" w="36050">
              <a:solidFill>
                <a:srgbClr val="E9FFFB"/>
              </a:solidFill>
              <a:prstDash val="solid"/>
              <a:miter lim="11093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5" name="Google Shape;4445;p68"/>
            <p:cNvSpPr/>
            <p:nvPr/>
          </p:nvSpPr>
          <p:spPr>
            <a:xfrm>
              <a:off x="2826267" y="2484607"/>
              <a:ext cx="409074" cy="274294"/>
            </a:xfrm>
            <a:custGeom>
              <a:rect b="b" l="l" r="r" t="t"/>
              <a:pathLst>
                <a:path extrusionOk="0" h="18894" w="28178">
                  <a:moveTo>
                    <a:pt x="27206" y="1"/>
                  </a:moveTo>
                  <a:cubicBezTo>
                    <a:pt x="26967" y="1"/>
                    <a:pt x="26694" y="78"/>
                    <a:pt x="26402" y="240"/>
                  </a:cubicBezTo>
                  <a:lnTo>
                    <a:pt x="1776" y="14439"/>
                  </a:lnTo>
                  <a:cubicBezTo>
                    <a:pt x="777" y="14994"/>
                    <a:pt x="1" y="16325"/>
                    <a:pt x="1" y="17545"/>
                  </a:cubicBezTo>
                  <a:lnTo>
                    <a:pt x="1" y="17656"/>
                  </a:lnTo>
                  <a:cubicBezTo>
                    <a:pt x="1" y="18441"/>
                    <a:pt x="390" y="18893"/>
                    <a:pt x="972" y="18893"/>
                  </a:cubicBezTo>
                  <a:cubicBezTo>
                    <a:pt x="1212" y="18893"/>
                    <a:pt x="1484" y="18816"/>
                    <a:pt x="1776" y="18654"/>
                  </a:cubicBezTo>
                  <a:lnTo>
                    <a:pt x="26402" y="4455"/>
                  </a:lnTo>
                  <a:cubicBezTo>
                    <a:pt x="27401" y="3900"/>
                    <a:pt x="28177" y="2458"/>
                    <a:pt x="28177" y="1349"/>
                  </a:cubicBezTo>
                  <a:lnTo>
                    <a:pt x="28177" y="1238"/>
                  </a:lnTo>
                  <a:cubicBezTo>
                    <a:pt x="28177" y="453"/>
                    <a:pt x="27788" y="1"/>
                    <a:pt x="27206"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6" name="Google Shape;4446;p68"/>
            <p:cNvSpPr/>
            <p:nvPr/>
          </p:nvSpPr>
          <p:spPr>
            <a:xfrm>
              <a:off x="3283641" y="2247913"/>
              <a:ext cx="359134" cy="246827"/>
            </a:xfrm>
            <a:custGeom>
              <a:rect b="b" l="l" r="r" t="t"/>
              <a:pathLst>
                <a:path extrusionOk="0" h="17002" w="24738">
                  <a:moveTo>
                    <a:pt x="23755" y="1"/>
                  </a:moveTo>
                  <a:cubicBezTo>
                    <a:pt x="23518" y="1"/>
                    <a:pt x="23250" y="78"/>
                    <a:pt x="22963" y="237"/>
                  </a:cubicBezTo>
                  <a:lnTo>
                    <a:pt x="1886" y="12439"/>
                  </a:lnTo>
                  <a:cubicBezTo>
                    <a:pt x="888" y="12994"/>
                    <a:pt x="0" y="14436"/>
                    <a:pt x="0" y="15545"/>
                  </a:cubicBezTo>
                  <a:lnTo>
                    <a:pt x="0" y="15656"/>
                  </a:lnTo>
                  <a:cubicBezTo>
                    <a:pt x="0" y="16526"/>
                    <a:pt x="452" y="17002"/>
                    <a:pt x="1073" y="17002"/>
                  </a:cubicBezTo>
                  <a:cubicBezTo>
                    <a:pt x="1322" y="17002"/>
                    <a:pt x="1600" y="16925"/>
                    <a:pt x="1886" y="16766"/>
                  </a:cubicBezTo>
                  <a:lnTo>
                    <a:pt x="22963" y="4563"/>
                  </a:lnTo>
                  <a:cubicBezTo>
                    <a:pt x="23961" y="3897"/>
                    <a:pt x="24738" y="2566"/>
                    <a:pt x="24738" y="1346"/>
                  </a:cubicBezTo>
                  <a:cubicBezTo>
                    <a:pt x="24738" y="476"/>
                    <a:pt x="24343" y="1"/>
                    <a:pt x="23755"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7" name="Google Shape;4447;p68"/>
            <p:cNvSpPr/>
            <p:nvPr/>
          </p:nvSpPr>
          <p:spPr>
            <a:xfrm>
              <a:off x="2826267" y="2774536"/>
              <a:ext cx="409074" cy="275818"/>
            </a:xfrm>
            <a:custGeom>
              <a:rect b="b" l="l" r="r" t="t"/>
              <a:pathLst>
                <a:path extrusionOk="0" h="18999" w="28178">
                  <a:moveTo>
                    <a:pt x="27194" y="0"/>
                  </a:moveTo>
                  <a:cubicBezTo>
                    <a:pt x="26957" y="0"/>
                    <a:pt x="26689" y="77"/>
                    <a:pt x="26402" y="236"/>
                  </a:cubicBezTo>
                  <a:lnTo>
                    <a:pt x="1776" y="14436"/>
                  </a:lnTo>
                  <a:cubicBezTo>
                    <a:pt x="777" y="14990"/>
                    <a:pt x="1" y="16432"/>
                    <a:pt x="1" y="17542"/>
                  </a:cubicBezTo>
                  <a:lnTo>
                    <a:pt x="1" y="17653"/>
                  </a:lnTo>
                  <a:cubicBezTo>
                    <a:pt x="1" y="18523"/>
                    <a:pt x="396" y="18998"/>
                    <a:pt x="984" y="18998"/>
                  </a:cubicBezTo>
                  <a:cubicBezTo>
                    <a:pt x="1221" y="18998"/>
                    <a:pt x="1489" y="18921"/>
                    <a:pt x="1776" y="18762"/>
                  </a:cubicBezTo>
                  <a:lnTo>
                    <a:pt x="26402" y="4563"/>
                  </a:lnTo>
                  <a:cubicBezTo>
                    <a:pt x="27401" y="4008"/>
                    <a:pt x="28177" y="2566"/>
                    <a:pt x="28177" y="1457"/>
                  </a:cubicBezTo>
                  <a:lnTo>
                    <a:pt x="28177" y="1346"/>
                  </a:lnTo>
                  <a:cubicBezTo>
                    <a:pt x="28177" y="476"/>
                    <a:pt x="27783" y="0"/>
                    <a:pt x="27194"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8" name="Google Shape;4448;p68"/>
            <p:cNvSpPr/>
            <p:nvPr/>
          </p:nvSpPr>
          <p:spPr>
            <a:xfrm>
              <a:off x="3283641" y="2539367"/>
              <a:ext cx="359134" cy="245288"/>
            </a:xfrm>
            <a:custGeom>
              <a:rect b="b" l="l" r="r" t="t"/>
              <a:pathLst>
                <a:path extrusionOk="0" h="16896" w="24738">
                  <a:moveTo>
                    <a:pt x="23767" y="1"/>
                  </a:moveTo>
                  <a:cubicBezTo>
                    <a:pt x="23527" y="1"/>
                    <a:pt x="23255" y="77"/>
                    <a:pt x="22963" y="239"/>
                  </a:cubicBezTo>
                  <a:lnTo>
                    <a:pt x="1886" y="12442"/>
                  </a:lnTo>
                  <a:cubicBezTo>
                    <a:pt x="888" y="12996"/>
                    <a:pt x="0" y="14439"/>
                    <a:pt x="0" y="15548"/>
                  </a:cubicBezTo>
                  <a:lnTo>
                    <a:pt x="0" y="15659"/>
                  </a:lnTo>
                  <a:cubicBezTo>
                    <a:pt x="0" y="16444"/>
                    <a:pt x="445" y="16896"/>
                    <a:pt x="1059" y="16896"/>
                  </a:cubicBezTo>
                  <a:cubicBezTo>
                    <a:pt x="1313" y="16896"/>
                    <a:pt x="1595" y="16819"/>
                    <a:pt x="1886" y="16657"/>
                  </a:cubicBezTo>
                  <a:lnTo>
                    <a:pt x="22963" y="4455"/>
                  </a:lnTo>
                  <a:cubicBezTo>
                    <a:pt x="23961" y="3900"/>
                    <a:pt x="24738" y="2458"/>
                    <a:pt x="24738" y="1349"/>
                  </a:cubicBezTo>
                  <a:lnTo>
                    <a:pt x="24738" y="1238"/>
                  </a:lnTo>
                  <a:cubicBezTo>
                    <a:pt x="24738" y="452"/>
                    <a:pt x="24349" y="1"/>
                    <a:pt x="23767"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9" name="Google Shape;4449;p68"/>
            <p:cNvSpPr/>
            <p:nvPr/>
          </p:nvSpPr>
          <p:spPr>
            <a:xfrm>
              <a:off x="2826267" y="2723855"/>
              <a:ext cx="244809" cy="179973"/>
            </a:xfrm>
            <a:custGeom>
              <a:rect b="b" l="l" r="r" t="t"/>
              <a:pathLst>
                <a:path extrusionOk="0" h="12397" w="16863">
                  <a:moveTo>
                    <a:pt x="15903" y="1"/>
                  </a:moveTo>
                  <a:cubicBezTo>
                    <a:pt x="15661" y="1"/>
                    <a:pt x="15384" y="91"/>
                    <a:pt x="15088" y="288"/>
                  </a:cubicBezTo>
                  <a:lnTo>
                    <a:pt x="1776" y="7943"/>
                  </a:lnTo>
                  <a:cubicBezTo>
                    <a:pt x="777" y="8497"/>
                    <a:pt x="1" y="9940"/>
                    <a:pt x="1" y="11049"/>
                  </a:cubicBezTo>
                  <a:lnTo>
                    <a:pt x="1" y="11160"/>
                  </a:lnTo>
                  <a:cubicBezTo>
                    <a:pt x="1" y="11945"/>
                    <a:pt x="390" y="12397"/>
                    <a:pt x="972" y="12397"/>
                  </a:cubicBezTo>
                  <a:cubicBezTo>
                    <a:pt x="1212" y="12397"/>
                    <a:pt x="1484" y="12320"/>
                    <a:pt x="1776" y="12158"/>
                  </a:cubicBezTo>
                  <a:lnTo>
                    <a:pt x="15088" y="4504"/>
                  </a:lnTo>
                  <a:cubicBezTo>
                    <a:pt x="16086" y="3949"/>
                    <a:pt x="16862" y="2507"/>
                    <a:pt x="16862" y="1398"/>
                  </a:cubicBezTo>
                  <a:lnTo>
                    <a:pt x="16862" y="1287"/>
                  </a:lnTo>
                  <a:cubicBezTo>
                    <a:pt x="16862" y="507"/>
                    <a:pt x="16478" y="1"/>
                    <a:pt x="15903"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0" name="Google Shape;4450;p68"/>
            <p:cNvSpPr/>
            <p:nvPr/>
          </p:nvSpPr>
          <p:spPr>
            <a:xfrm>
              <a:off x="3106484" y="2578927"/>
              <a:ext cx="215817" cy="163859"/>
            </a:xfrm>
            <a:custGeom>
              <a:rect b="b" l="l" r="r" t="t"/>
              <a:pathLst>
                <a:path extrusionOk="0" h="11287" w="14866">
                  <a:moveTo>
                    <a:pt x="13819" y="0"/>
                  </a:moveTo>
                  <a:cubicBezTo>
                    <a:pt x="13563" y="0"/>
                    <a:pt x="13276" y="90"/>
                    <a:pt x="12980" y="288"/>
                  </a:cubicBezTo>
                  <a:lnTo>
                    <a:pt x="1776" y="6833"/>
                  </a:lnTo>
                  <a:cubicBezTo>
                    <a:pt x="777" y="7387"/>
                    <a:pt x="1" y="8718"/>
                    <a:pt x="1" y="9939"/>
                  </a:cubicBezTo>
                  <a:lnTo>
                    <a:pt x="1" y="10050"/>
                  </a:lnTo>
                  <a:cubicBezTo>
                    <a:pt x="1" y="10835"/>
                    <a:pt x="390" y="11287"/>
                    <a:pt x="972" y="11287"/>
                  </a:cubicBezTo>
                  <a:cubicBezTo>
                    <a:pt x="1212" y="11287"/>
                    <a:pt x="1484" y="11210"/>
                    <a:pt x="1776" y="11048"/>
                  </a:cubicBezTo>
                  <a:lnTo>
                    <a:pt x="12980" y="4503"/>
                  </a:lnTo>
                  <a:cubicBezTo>
                    <a:pt x="13978" y="3948"/>
                    <a:pt x="14866" y="2506"/>
                    <a:pt x="14866" y="1397"/>
                  </a:cubicBezTo>
                  <a:lnTo>
                    <a:pt x="14866" y="1286"/>
                  </a:lnTo>
                  <a:cubicBezTo>
                    <a:pt x="14866" y="506"/>
                    <a:pt x="14427" y="0"/>
                    <a:pt x="13819"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1" name="Google Shape;4451;p68"/>
            <p:cNvSpPr/>
            <p:nvPr/>
          </p:nvSpPr>
          <p:spPr>
            <a:xfrm>
              <a:off x="3362544" y="2392856"/>
              <a:ext cx="281843" cy="201735"/>
            </a:xfrm>
            <a:custGeom>
              <a:rect b="b" l="l" r="r" t="t"/>
              <a:pathLst>
                <a:path extrusionOk="0" h="13896" w="19414">
                  <a:moveTo>
                    <a:pt x="18342" y="0"/>
                  </a:moveTo>
                  <a:cubicBezTo>
                    <a:pt x="18092" y="0"/>
                    <a:pt x="17815" y="77"/>
                    <a:pt x="17528" y="237"/>
                  </a:cubicBezTo>
                  <a:lnTo>
                    <a:pt x="1776" y="9333"/>
                  </a:lnTo>
                  <a:cubicBezTo>
                    <a:pt x="777" y="9888"/>
                    <a:pt x="1" y="11330"/>
                    <a:pt x="1" y="12439"/>
                  </a:cubicBezTo>
                  <a:lnTo>
                    <a:pt x="1" y="12550"/>
                  </a:lnTo>
                  <a:cubicBezTo>
                    <a:pt x="1" y="13420"/>
                    <a:pt x="396" y="13895"/>
                    <a:pt x="984" y="13895"/>
                  </a:cubicBezTo>
                  <a:cubicBezTo>
                    <a:pt x="1221" y="13895"/>
                    <a:pt x="1489" y="13818"/>
                    <a:pt x="1776" y="13659"/>
                  </a:cubicBezTo>
                  <a:lnTo>
                    <a:pt x="17528" y="4563"/>
                  </a:lnTo>
                  <a:cubicBezTo>
                    <a:pt x="18526" y="4008"/>
                    <a:pt x="19414" y="2566"/>
                    <a:pt x="19414" y="1457"/>
                  </a:cubicBezTo>
                  <a:lnTo>
                    <a:pt x="19414" y="1346"/>
                  </a:lnTo>
                  <a:cubicBezTo>
                    <a:pt x="19414" y="476"/>
                    <a:pt x="18963" y="0"/>
                    <a:pt x="18342"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2" name="Google Shape;4452;p68"/>
            <p:cNvSpPr/>
            <p:nvPr/>
          </p:nvSpPr>
          <p:spPr>
            <a:xfrm>
              <a:off x="2826267" y="2948455"/>
              <a:ext cx="363983" cy="248482"/>
            </a:xfrm>
            <a:custGeom>
              <a:rect b="b" l="l" r="r" t="t"/>
              <a:pathLst>
                <a:path extrusionOk="0" h="17116" w="25072">
                  <a:moveTo>
                    <a:pt x="23999" y="1"/>
                  </a:moveTo>
                  <a:cubicBezTo>
                    <a:pt x="23749" y="1"/>
                    <a:pt x="23472" y="78"/>
                    <a:pt x="23186" y="237"/>
                  </a:cubicBezTo>
                  <a:lnTo>
                    <a:pt x="1776" y="12661"/>
                  </a:lnTo>
                  <a:cubicBezTo>
                    <a:pt x="777" y="13216"/>
                    <a:pt x="1" y="14547"/>
                    <a:pt x="1" y="15767"/>
                  </a:cubicBezTo>
                  <a:lnTo>
                    <a:pt x="1" y="15878"/>
                  </a:lnTo>
                  <a:cubicBezTo>
                    <a:pt x="1" y="16664"/>
                    <a:pt x="390" y="17116"/>
                    <a:pt x="972" y="17116"/>
                  </a:cubicBezTo>
                  <a:cubicBezTo>
                    <a:pt x="1212" y="17116"/>
                    <a:pt x="1484" y="17039"/>
                    <a:pt x="1776" y="16877"/>
                  </a:cubicBezTo>
                  <a:lnTo>
                    <a:pt x="23186" y="4563"/>
                  </a:lnTo>
                  <a:cubicBezTo>
                    <a:pt x="24184" y="4009"/>
                    <a:pt x="25071" y="2567"/>
                    <a:pt x="25071" y="1457"/>
                  </a:cubicBezTo>
                  <a:lnTo>
                    <a:pt x="25071" y="1346"/>
                  </a:lnTo>
                  <a:cubicBezTo>
                    <a:pt x="25071" y="476"/>
                    <a:pt x="24620" y="1"/>
                    <a:pt x="23999"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3" name="Google Shape;4453;p68"/>
            <p:cNvSpPr/>
            <p:nvPr/>
          </p:nvSpPr>
          <p:spPr>
            <a:xfrm>
              <a:off x="3224047" y="2803527"/>
              <a:ext cx="215817" cy="164687"/>
            </a:xfrm>
            <a:custGeom>
              <a:rect b="b" l="l" r="r" t="t"/>
              <a:pathLst>
                <a:path extrusionOk="0" h="11344" w="14866">
                  <a:moveTo>
                    <a:pt x="13882" y="0"/>
                  </a:moveTo>
                  <a:cubicBezTo>
                    <a:pt x="13645" y="0"/>
                    <a:pt x="13377" y="77"/>
                    <a:pt x="13091" y="236"/>
                  </a:cubicBezTo>
                  <a:lnTo>
                    <a:pt x="1776" y="6781"/>
                  </a:lnTo>
                  <a:cubicBezTo>
                    <a:pt x="777" y="7336"/>
                    <a:pt x="1" y="8778"/>
                    <a:pt x="1" y="9887"/>
                  </a:cubicBezTo>
                  <a:lnTo>
                    <a:pt x="1" y="9998"/>
                  </a:lnTo>
                  <a:cubicBezTo>
                    <a:pt x="1" y="10868"/>
                    <a:pt x="396" y="11344"/>
                    <a:pt x="984" y="11344"/>
                  </a:cubicBezTo>
                  <a:cubicBezTo>
                    <a:pt x="1221" y="11344"/>
                    <a:pt x="1489" y="11267"/>
                    <a:pt x="1776" y="11107"/>
                  </a:cubicBezTo>
                  <a:lnTo>
                    <a:pt x="13091" y="4562"/>
                  </a:lnTo>
                  <a:cubicBezTo>
                    <a:pt x="14089" y="3897"/>
                    <a:pt x="14866" y="2566"/>
                    <a:pt x="14866" y="1345"/>
                  </a:cubicBezTo>
                  <a:cubicBezTo>
                    <a:pt x="14866" y="475"/>
                    <a:pt x="14471" y="0"/>
                    <a:pt x="13882"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4" name="Google Shape;4454;p68"/>
            <p:cNvSpPr/>
            <p:nvPr/>
          </p:nvSpPr>
          <p:spPr>
            <a:xfrm>
              <a:off x="3480106" y="2685921"/>
              <a:ext cx="162669" cy="132559"/>
            </a:xfrm>
            <a:custGeom>
              <a:rect b="b" l="l" r="r" t="t"/>
              <a:pathLst>
                <a:path extrusionOk="0" h="9131" w="11205">
                  <a:moveTo>
                    <a:pt x="10234" y="0"/>
                  </a:moveTo>
                  <a:cubicBezTo>
                    <a:pt x="9994" y="0"/>
                    <a:pt x="9722" y="77"/>
                    <a:pt x="9430" y="239"/>
                  </a:cubicBezTo>
                  <a:lnTo>
                    <a:pt x="1776" y="4676"/>
                  </a:lnTo>
                  <a:cubicBezTo>
                    <a:pt x="777" y="5231"/>
                    <a:pt x="1" y="6673"/>
                    <a:pt x="1" y="7782"/>
                  </a:cubicBezTo>
                  <a:lnTo>
                    <a:pt x="1" y="7893"/>
                  </a:lnTo>
                  <a:cubicBezTo>
                    <a:pt x="1" y="8679"/>
                    <a:pt x="390" y="9131"/>
                    <a:pt x="972" y="9131"/>
                  </a:cubicBezTo>
                  <a:cubicBezTo>
                    <a:pt x="1212" y="9131"/>
                    <a:pt x="1484" y="9054"/>
                    <a:pt x="1776" y="8892"/>
                  </a:cubicBezTo>
                  <a:lnTo>
                    <a:pt x="9430" y="4455"/>
                  </a:lnTo>
                  <a:cubicBezTo>
                    <a:pt x="10428" y="3900"/>
                    <a:pt x="11205" y="2569"/>
                    <a:pt x="11205" y="1348"/>
                  </a:cubicBezTo>
                  <a:lnTo>
                    <a:pt x="11205" y="1237"/>
                  </a:lnTo>
                  <a:cubicBezTo>
                    <a:pt x="11205" y="452"/>
                    <a:pt x="10816" y="0"/>
                    <a:pt x="10234"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5" name="Google Shape;4455;p68"/>
            <p:cNvSpPr/>
            <p:nvPr/>
          </p:nvSpPr>
          <p:spPr>
            <a:xfrm>
              <a:off x="2908407" y="2180030"/>
              <a:ext cx="980773" cy="1275537"/>
            </a:xfrm>
            <a:custGeom>
              <a:rect b="b" l="l" r="r" t="t"/>
              <a:pathLst>
                <a:path extrusionOk="0" h="87862" w="67558">
                  <a:moveTo>
                    <a:pt x="65554" y="1"/>
                  </a:moveTo>
                  <a:cubicBezTo>
                    <a:pt x="65081" y="1"/>
                    <a:pt x="64553" y="154"/>
                    <a:pt x="64008" y="475"/>
                  </a:cubicBezTo>
                  <a:lnTo>
                    <a:pt x="3550" y="35308"/>
                  </a:lnTo>
                  <a:cubicBezTo>
                    <a:pt x="1553" y="36528"/>
                    <a:pt x="0" y="39302"/>
                    <a:pt x="0" y="41520"/>
                  </a:cubicBezTo>
                  <a:lnTo>
                    <a:pt x="0" y="85338"/>
                  </a:lnTo>
                  <a:cubicBezTo>
                    <a:pt x="0" y="86903"/>
                    <a:pt x="773" y="87861"/>
                    <a:pt x="1930" y="87861"/>
                  </a:cubicBezTo>
                  <a:cubicBezTo>
                    <a:pt x="2413" y="87861"/>
                    <a:pt x="2962" y="87694"/>
                    <a:pt x="3550" y="87335"/>
                  </a:cubicBezTo>
                  <a:lnTo>
                    <a:pt x="64008" y="52502"/>
                  </a:lnTo>
                  <a:cubicBezTo>
                    <a:pt x="66004" y="51393"/>
                    <a:pt x="67557" y="48509"/>
                    <a:pt x="67557" y="46290"/>
                  </a:cubicBezTo>
                  <a:lnTo>
                    <a:pt x="67557" y="2583"/>
                  </a:lnTo>
                  <a:cubicBezTo>
                    <a:pt x="67557" y="928"/>
                    <a:pt x="66717" y="1"/>
                    <a:pt x="65554" y="1"/>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6" name="Google Shape;4456;p68"/>
            <p:cNvSpPr/>
            <p:nvPr/>
          </p:nvSpPr>
          <p:spPr>
            <a:xfrm>
              <a:off x="2908407" y="2170825"/>
              <a:ext cx="980773" cy="1294816"/>
            </a:xfrm>
            <a:custGeom>
              <a:rect b="b" l="l" r="r" t="t"/>
              <a:pathLst>
                <a:path extrusionOk="0" fill="none" h="89190" w="67558">
                  <a:moveTo>
                    <a:pt x="3550" y="35942"/>
                  </a:moveTo>
                  <a:lnTo>
                    <a:pt x="64008" y="1109"/>
                  </a:lnTo>
                  <a:cubicBezTo>
                    <a:pt x="65893" y="0"/>
                    <a:pt x="67557" y="888"/>
                    <a:pt x="67557" y="3217"/>
                  </a:cubicBezTo>
                  <a:lnTo>
                    <a:pt x="67557" y="46924"/>
                  </a:lnTo>
                  <a:cubicBezTo>
                    <a:pt x="67557" y="49143"/>
                    <a:pt x="66004" y="52027"/>
                    <a:pt x="64008" y="53136"/>
                  </a:cubicBezTo>
                  <a:lnTo>
                    <a:pt x="3550" y="87969"/>
                  </a:lnTo>
                  <a:cubicBezTo>
                    <a:pt x="1553" y="89189"/>
                    <a:pt x="0" y="88191"/>
                    <a:pt x="0" y="85972"/>
                  </a:cubicBezTo>
                  <a:lnTo>
                    <a:pt x="0" y="42154"/>
                  </a:lnTo>
                  <a:cubicBezTo>
                    <a:pt x="0" y="39936"/>
                    <a:pt x="1553" y="37162"/>
                    <a:pt x="3550" y="35942"/>
                  </a:cubicBezTo>
                  <a:close/>
                </a:path>
              </a:pathLst>
            </a:custGeom>
            <a:noFill/>
            <a:ln cap="flat" cmpd="sng" w="36050">
              <a:solidFill>
                <a:srgbClr val="E9FFFB"/>
              </a:solidFill>
              <a:prstDash val="solid"/>
              <a:miter lim="11093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7" name="Google Shape;4457;p68"/>
            <p:cNvSpPr/>
            <p:nvPr/>
          </p:nvSpPr>
          <p:spPr>
            <a:xfrm>
              <a:off x="2988921" y="2578056"/>
              <a:ext cx="409074" cy="275818"/>
            </a:xfrm>
            <a:custGeom>
              <a:rect b="b" l="l" r="r" t="t"/>
              <a:pathLst>
                <a:path extrusionOk="0" h="18999" w="28178">
                  <a:moveTo>
                    <a:pt x="27194" y="1"/>
                  </a:moveTo>
                  <a:cubicBezTo>
                    <a:pt x="26957" y="1"/>
                    <a:pt x="26689" y="78"/>
                    <a:pt x="26403" y="237"/>
                  </a:cubicBezTo>
                  <a:lnTo>
                    <a:pt x="1887" y="14436"/>
                  </a:lnTo>
                  <a:cubicBezTo>
                    <a:pt x="888" y="14991"/>
                    <a:pt x="1" y="16433"/>
                    <a:pt x="1" y="17542"/>
                  </a:cubicBezTo>
                  <a:lnTo>
                    <a:pt x="1" y="17653"/>
                  </a:lnTo>
                  <a:cubicBezTo>
                    <a:pt x="1" y="18523"/>
                    <a:pt x="452" y="18998"/>
                    <a:pt x="1073" y="18998"/>
                  </a:cubicBezTo>
                  <a:cubicBezTo>
                    <a:pt x="1323" y="18998"/>
                    <a:pt x="1600" y="18921"/>
                    <a:pt x="1887" y="18762"/>
                  </a:cubicBezTo>
                  <a:lnTo>
                    <a:pt x="26403" y="4563"/>
                  </a:lnTo>
                  <a:cubicBezTo>
                    <a:pt x="27401" y="4008"/>
                    <a:pt x="28177" y="2566"/>
                    <a:pt x="28177" y="1346"/>
                  </a:cubicBezTo>
                  <a:cubicBezTo>
                    <a:pt x="28177" y="476"/>
                    <a:pt x="27783" y="1"/>
                    <a:pt x="27194"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8" name="Google Shape;4458;p68"/>
            <p:cNvSpPr/>
            <p:nvPr/>
          </p:nvSpPr>
          <p:spPr>
            <a:xfrm>
              <a:off x="3447907" y="2342887"/>
              <a:ext cx="359134" cy="245302"/>
            </a:xfrm>
            <a:custGeom>
              <a:rect b="b" l="l" r="r" t="t"/>
              <a:pathLst>
                <a:path extrusionOk="0" h="16897" w="24738">
                  <a:moveTo>
                    <a:pt x="23767" y="1"/>
                  </a:moveTo>
                  <a:cubicBezTo>
                    <a:pt x="23527" y="1"/>
                    <a:pt x="23255" y="78"/>
                    <a:pt x="22963" y="240"/>
                  </a:cubicBezTo>
                  <a:lnTo>
                    <a:pt x="1775" y="12442"/>
                  </a:lnTo>
                  <a:cubicBezTo>
                    <a:pt x="777" y="12997"/>
                    <a:pt x="0" y="14439"/>
                    <a:pt x="0" y="15548"/>
                  </a:cubicBezTo>
                  <a:lnTo>
                    <a:pt x="0" y="15659"/>
                  </a:lnTo>
                  <a:cubicBezTo>
                    <a:pt x="0" y="16445"/>
                    <a:pt x="390" y="16896"/>
                    <a:pt x="971" y="16896"/>
                  </a:cubicBezTo>
                  <a:cubicBezTo>
                    <a:pt x="1211" y="16896"/>
                    <a:pt x="1484" y="16820"/>
                    <a:pt x="1775" y="16658"/>
                  </a:cubicBezTo>
                  <a:lnTo>
                    <a:pt x="22963" y="4455"/>
                  </a:lnTo>
                  <a:cubicBezTo>
                    <a:pt x="23961" y="3900"/>
                    <a:pt x="24738" y="2458"/>
                    <a:pt x="24738" y="1349"/>
                  </a:cubicBezTo>
                  <a:lnTo>
                    <a:pt x="24738" y="1238"/>
                  </a:lnTo>
                  <a:cubicBezTo>
                    <a:pt x="24738" y="453"/>
                    <a:pt x="24349" y="1"/>
                    <a:pt x="23767"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9" name="Google Shape;4459;p68"/>
            <p:cNvSpPr/>
            <p:nvPr/>
          </p:nvSpPr>
          <p:spPr>
            <a:xfrm>
              <a:off x="2988921" y="2869509"/>
              <a:ext cx="409074" cy="274279"/>
            </a:xfrm>
            <a:custGeom>
              <a:rect b="b" l="l" r="r" t="t"/>
              <a:pathLst>
                <a:path extrusionOk="0" h="18893" w="28178">
                  <a:moveTo>
                    <a:pt x="27207" y="1"/>
                  </a:moveTo>
                  <a:cubicBezTo>
                    <a:pt x="26967" y="1"/>
                    <a:pt x="26694" y="77"/>
                    <a:pt x="26403" y="239"/>
                  </a:cubicBezTo>
                  <a:lnTo>
                    <a:pt x="1887" y="14439"/>
                  </a:lnTo>
                  <a:cubicBezTo>
                    <a:pt x="888" y="14993"/>
                    <a:pt x="1" y="16435"/>
                    <a:pt x="1" y="17545"/>
                  </a:cubicBezTo>
                  <a:lnTo>
                    <a:pt x="1" y="17656"/>
                  </a:lnTo>
                  <a:cubicBezTo>
                    <a:pt x="1" y="18441"/>
                    <a:pt x="446" y="18893"/>
                    <a:pt x="1060" y="18893"/>
                  </a:cubicBezTo>
                  <a:cubicBezTo>
                    <a:pt x="1313" y="18893"/>
                    <a:pt x="1595" y="18816"/>
                    <a:pt x="1887" y="18654"/>
                  </a:cubicBezTo>
                  <a:lnTo>
                    <a:pt x="26403" y="4455"/>
                  </a:lnTo>
                  <a:cubicBezTo>
                    <a:pt x="27401" y="3900"/>
                    <a:pt x="28177" y="2569"/>
                    <a:pt x="28177" y="1349"/>
                  </a:cubicBezTo>
                  <a:lnTo>
                    <a:pt x="28177" y="1238"/>
                  </a:lnTo>
                  <a:cubicBezTo>
                    <a:pt x="28177" y="452"/>
                    <a:pt x="27788" y="1"/>
                    <a:pt x="27207"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0" name="Google Shape;4460;p68"/>
            <p:cNvSpPr/>
            <p:nvPr/>
          </p:nvSpPr>
          <p:spPr>
            <a:xfrm>
              <a:off x="3447907" y="2632816"/>
              <a:ext cx="359134" cy="246856"/>
            </a:xfrm>
            <a:custGeom>
              <a:rect b="b" l="l" r="r" t="t"/>
              <a:pathLst>
                <a:path extrusionOk="0" h="17004" w="24738">
                  <a:moveTo>
                    <a:pt x="23754" y="0"/>
                  </a:moveTo>
                  <a:cubicBezTo>
                    <a:pt x="23518" y="0"/>
                    <a:pt x="23249" y="77"/>
                    <a:pt x="22963" y="236"/>
                  </a:cubicBezTo>
                  <a:lnTo>
                    <a:pt x="1775" y="12550"/>
                  </a:lnTo>
                  <a:cubicBezTo>
                    <a:pt x="777" y="13104"/>
                    <a:pt x="0" y="14436"/>
                    <a:pt x="0" y="15656"/>
                  </a:cubicBezTo>
                  <a:lnTo>
                    <a:pt x="0" y="15767"/>
                  </a:lnTo>
                  <a:cubicBezTo>
                    <a:pt x="0" y="16552"/>
                    <a:pt x="390" y="17004"/>
                    <a:pt x="971" y="17004"/>
                  </a:cubicBezTo>
                  <a:cubicBezTo>
                    <a:pt x="1211" y="17004"/>
                    <a:pt x="1484" y="16927"/>
                    <a:pt x="1775" y="16765"/>
                  </a:cubicBezTo>
                  <a:lnTo>
                    <a:pt x="22963" y="4563"/>
                  </a:lnTo>
                  <a:cubicBezTo>
                    <a:pt x="23961" y="4008"/>
                    <a:pt x="24738" y="2566"/>
                    <a:pt x="24738" y="1457"/>
                  </a:cubicBezTo>
                  <a:lnTo>
                    <a:pt x="24738" y="1346"/>
                  </a:lnTo>
                  <a:cubicBezTo>
                    <a:pt x="24738" y="476"/>
                    <a:pt x="24343" y="0"/>
                    <a:pt x="23754"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1" name="Google Shape;4461;p68"/>
            <p:cNvSpPr/>
            <p:nvPr/>
          </p:nvSpPr>
          <p:spPr>
            <a:xfrm>
              <a:off x="2988921" y="2818016"/>
              <a:ext cx="246420" cy="180830"/>
            </a:xfrm>
            <a:custGeom>
              <a:rect b="b" l="l" r="r" t="t"/>
              <a:pathLst>
                <a:path extrusionOk="0" h="12456" w="16974">
                  <a:moveTo>
                    <a:pt x="15990" y="0"/>
                  </a:moveTo>
                  <a:cubicBezTo>
                    <a:pt x="15753" y="0"/>
                    <a:pt x="15485" y="77"/>
                    <a:pt x="15198" y="237"/>
                  </a:cubicBezTo>
                  <a:lnTo>
                    <a:pt x="1887" y="7891"/>
                  </a:lnTo>
                  <a:cubicBezTo>
                    <a:pt x="888" y="8556"/>
                    <a:pt x="1" y="9888"/>
                    <a:pt x="1" y="11108"/>
                  </a:cubicBezTo>
                  <a:lnTo>
                    <a:pt x="1" y="11219"/>
                  </a:lnTo>
                  <a:cubicBezTo>
                    <a:pt x="1" y="12004"/>
                    <a:pt x="446" y="12456"/>
                    <a:pt x="1060" y="12456"/>
                  </a:cubicBezTo>
                  <a:cubicBezTo>
                    <a:pt x="1313" y="12456"/>
                    <a:pt x="1595" y="12379"/>
                    <a:pt x="1887" y="12217"/>
                  </a:cubicBezTo>
                  <a:lnTo>
                    <a:pt x="15198" y="4563"/>
                  </a:lnTo>
                  <a:cubicBezTo>
                    <a:pt x="16197" y="4008"/>
                    <a:pt x="16973" y="2566"/>
                    <a:pt x="16973" y="1457"/>
                  </a:cubicBezTo>
                  <a:lnTo>
                    <a:pt x="16973" y="1346"/>
                  </a:lnTo>
                  <a:cubicBezTo>
                    <a:pt x="16973" y="476"/>
                    <a:pt x="16579" y="0"/>
                    <a:pt x="15990"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2" name="Google Shape;4462;p68"/>
            <p:cNvSpPr/>
            <p:nvPr/>
          </p:nvSpPr>
          <p:spPr>
            <a:xfrm>
              <a:off x="3269138" y="2673073"/>
              <a:ext cx="215817" cy="164701"/>
            </a:xfrm>
            <a:custGeom>
              <a:rect b="b" l="l" r="r" t="t"/>
              <a:pathLst>
                <a:path extrusionOk="0" h="11345" w="14866">
                  <a:moveTo>
                    <a:pt x="13882" y="1"/>
                  </a:moveTo>
                  <a:cubicBezTo>
                    <a:pt x="13645" y="1"/>
                    <a:pt x="13377" y="78"/>
                    <a:pt x="13091" y="237"/>
                  </a:cubicBezTo>
                  <a:lnTo>
                    <a:pt x="1776" y="6782"/>
                  </a:lnTo>
                  <a:cubicBezTo>
                    <a:pt x="777" y="7336"/>
                    <a:pt x="1" y="8778"/>
                    <a:pt x="1" y="9888"/>
                  </a:cubicBezTo>
                  <a:lnTo>
                    <a:pt x="1" y="9999"/>
                  </a:lnTo>
                  <a:cubicBezTo>
                    <a:pt x="1" y="10869"/>
                    <a:pt x="396" y="11344"/>
                    <a:pt x="984" y="11344"/>
                  </a:cubicBezTo>
                  <a:cubicBezTo>
                    <a:pt x="1221" y="11344"/>
                    <a:pt x="1489" y="11267"/>
                    <a:pt x="1776" y="11108"/>
                  </a:cubicBezTo>
                  <a:lnTo>
                    <a:pt x="13091" y="4563"/>
                  </a:lnTo>
                  <a:cubicBezTo>
                    <a:pt x="14089" y="3897"/>
                    <a:pt x="14866" y="2566"/>
                    <a:pt x="14866" y="1346"/>
                  </a:cubicBezTo>
                  <a:cubicBezTo>
                    <a:pt x="14866" y="476"/>
                    <a:pt x="14471" y="1"/>
                    <a:pt x="13882"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3" name="Google Shape;4463;p68"/>
            <p:cNvSpPr/>
            <p:nvPr/>
          </p:nvSpPr>
          <p:spPr>
            <a:xfrm>
              <a:off x="3525198" y="2487830"/>
              <a:ext cx="281843" cy="200211"/>
            </a:xfrm>
            <a:custGeom>
              <a:rect b="b" l="l" r="r" t="t"/>
              <a:pathLst>
                <a:path extrusionOk="0" h="13791" w="19414">
                  <a:moveTo>
                    <a:pt x="18443" y="1"/>
                  </a:moveTo>
                  <a:cubicBezTo>
                    <a:pt x="18203" y="1"/>
                    <a:pt x="17931" y="78"/>
                    <a:pt x="17639" y="240"/>
                  </a:cubicBezTo>
                  <a:lnTo>
                    <a:pt x="1887" y="9336"/>
                  </a:lnTo>
                  <a:cubicBezTo>
                    <a:pt x="888" y="9891"/>
                    <a:pt x="1" y="11222"/>
                    <a:pt x="1" y="12442"/>
                  </a:cubicBezTo>
                  <a:lnTo>
                    <a:pt x="1" y="12553"/>
                  </a:lnTo>
                  <a:cubicBezTo>
                    <a:pt x="1" y="13338"/>
                    <a:pt x="446" y="13790"/>
                    <a:pt x="1060" y="13790"/>
                  </a:cubicBezTo>
                  <a:cubicBezTo>
                    <a:pt x="1313" y="13790"/>
                    <a:pt x="1595" y="13713"/>
                    <a:pt x="1887" y="13551"/>
                  </a:cubicBezTo>
                  <a:lnTo>
                    <a:pt x="17639" y="4455"/>
                  </a:lnTo>
                  <a:cubicBezTo>
                    <a:pt x="18637" y="3900"/>
                    <a:pt x="19414" y="2569"/>
                    <a:pt x="19414" y="1349"/>
                  </a:cubicBezTo>
                  <a:lnTo>
                    <a:pt x="19414" y="1238"/>
                  </a:lnTo>
                  <a:cubicBezTo>
                    <a:pt x="19414" y="452"/>
                    <a:pt x="19025" y="1"/>
                    <a:pt x="18443"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4" name="Google Shape;4464;p68"/>
            <p:cNvSpPr/>
            <p:nvPr/>
          </p:nvSpPr>
          <p:spPr>
            <a:xfrm>
              <a:off x="2988921" y="3043443"/>
              <a:ext cx="363983" cy="248467"/>
            </a:xfrm>
            <a:custGeom>
              <a:rect b="b" l="l" r="r" t="t"/>
              <a:pathLst>
                <a:path extrusionOk="0" h="17115" w="25072">
                  <a:moveTo>
                    <a:pt x="24100" y="0"/>
                  </a:moveTo>
                  <a:cubicBezTo>
                    <a:pt x="23861" y="0"/>
                    <a:pt x="23588" y="77"/>
                    <a:pt x="23296" y="239"/>
                  </a:cubicBezTo>
                  <a:lnTo>
                    <a:pt x="1887" y="12552"/>
                  </a:lnTo>
                  <a:cubicBezTo>
                    <a:pt x="888" y="13107"/>
                    <a:pt x="1" y="14549"/>
                    <a:pt x="1" y="15658"/>
                  </a:cubicBezTo>
                  <a:lnTo>
                    <a:pt x="1" y="15769"/>
                  </a:lnTo>
                  <a:cubicBezTo>
                    <a:pt x="1" y="16640"/>
                    <a:pt x="452" y="17115"/>
                    <a:pt x="1073" y="17115"/>
                  </a:cubicBezTo>
                  <a:cubicBezTo>
                    <a:pt x="1323" y="17115"/>
                    <a:pt x="1600" y="17038"/>
                    <a:pt x="1887" y="16879"/>
                  </a:cubicBezTo>
                  <a:lnTo>
                    <a:pt x="23296" y="4454"/>
                  </a:lnTo>
                  <a:cubicBezTo>
                    <a:pt x="24295" y="3900"/>
                    <a:pt x="25071" y="2569"/>
                    <a:pt x="25071" y="1348"/>
                  </a:cubicBezTo>
                  <a:lnTo>
                    <a:pt x="25071" y="1237"/>
                  </a:lnTo>
                  <a:cubicBezTo>
                    <a:pt x="25071" y="452"/>
                    <a:pt x="24682" y="0"/>
                    <a:pt x="24100"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5" name="Google Shape;4465;p68"/>
            <p:cNvSpPr/>
            <p:nvPr/>
          </p:nvSpPr>
          <p:spPr>
            <a:xfrm>
              <a:off x="3386701" y="2898501"/>
              <a:ext cx="215817" cy="163162"/>
            </a:xfrm>
            <a:custGeom>
              <a:rect b="b" l="l" r="r" t="t"/>
              <a:pathLst>
                <a:path extrusionOk="0" h="11239" w="14866">
                  <a:moveTo>
                    <a:pt x="13895" y="0"/>
                  </a:moveTo>
                  <a:cubicBezTo>
                    <a:pt x="13655" y="0"/>
                    <a:pt x="13382" y="77"/>
                    <a:pt x="13091" y="239"/>
                  </a:cubicBezTo>
                  <a:lnTo>
                    <a:pt x="1887" y="6784"/>
                  </a:lnTo>
                  <a:cubicBezTo>
                    <a:pt x="888" y="7339"/>
                    <a:pt x="1" y="8781"/>
                    <a:pt x="1" y="9890"/>
                  </a:cubicBezTo>
                  <a:lnTo>
                    <a:pt x="1" y="10001"/>
                  </a:lnTo>
                  <a:cubicBezTo>
                    <a:pt x="1" y="10786"/>
                    <a:pt x="446" y="11238"/>
                    <a:pt x="1060" y="11238"/>
                  </a:cubicBezTo>
                  <a:cubicBezTo>
                    <a:pt x="1313" y="11238"/>
                    <a:pt x="1595" y="11161"/>
                    <a:pt x="1887" y="10999"/>
                  </a:cubicBezTo>
                  <a:lnTo>
                    <a:pt x="13091" y="4455"/>
                  </a:lnTo>
                  <a:cubicBezTo>
                    <a:pt x="14089" y="3900"/>
                    <a:pt x="14866" y="2458"/>
                    <a:pt x="14866" y="1348"/>
                  </a:cubicBezTo>
                  <a:lnTo>
                    <a:pt x="14866" y="1237"/>
                  </a:lnTo>
                  <a:cubicBezTo>
                    <a:pt x="14866" y="452"/>
                    <a:pt x="14476" y="0"/>
                    <a:pt x="13895"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6" name="Google Shape;4466;p68"/>
            <p:cNvSpPr/>
            <p:nvPr/>
          </p:nvSpPr>
          <p:spPr>
            <a:xfrm>
              <a:off x="3644372" y="2780938"/>
              <a:ext cx="162669" cy="132516"/>
            </a:xfrm>
            <a:custGeom>
              <a:rect b="b" l="l" r="r" t="t"/>
              <a:pathLst>
                <a:path extrusionOk="0" h="9128" w="11205">
                  <a:moveTo>
                    <a:pt x="10234" y="0"/>
                  </a:moveTo>
                  <a:cubicBezTo>
                    <a:pt x="9994" y="0"/>
                    <a:pt x="9722" y="77"/>
                    <a:pt x="9430" y="239"/>
                  </a:cubicBezTo>
                  <a:lnTo>
                    <a:pt x="1776" y="4565"/>
                  </a:lnTo>
                  <a:cubicBezTo>
                    <a:pt x="777" y="5231"/>
                    <a:pt x="1" y="6562"/>
                    <a:pt x="1" y="7782"/>
                  </a:cubicBezTo>
                  <a:cubicBezTo>
                    <a:pt x="1" y="8653"/>
                    <a:pt x="396" y="9128"/>
                    <a:pt x="984" y="9128"/>
                  </a:cubicBezTo>
                  <a:cubicBezTo>
                    <a:pt x="1221" y="9128"/>
                    <a:pt x="1489" y="9051"/>
                    <a:pt x="1776" y="8892"/>
                  </a:cubicBezTo>
                  <a:lnTo>
                    <a:pt x="9430" y="4454"/>
                  </a:lnTo>
                  <a:cubicBezTo>
                    <a:pt x="10428" y="3900"/>
                    <a:pt x="11205" y="2458"/>
                    <a:pt x="11205" y="1348"/>
                  </a:cubicBezTo>
                  <a:lnTo>
                    <a:pt x="11205" y="1237"/>
                  </a:lnTo>
                  <a:cubicBezTo>
                    <a:pt x="11205" y="452"/>
                    <a:pt x="10816" y="0"/>
                    <a:pt x="10234"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7" name="Google Shape;4467;p68"/>
            <p:cNvSpPr/>
            <p:nvPr/>
          </p:nvSpPr>
          <p:spPr>
            <a:xfrm>
              <a:off x="3071061" y="2274306"/>
              <a:ext cx="980773" cy="1275522"/>
            </a:xfrm>
            <a:custGeom>
              <a:rect b="b" l="l" r="r" t="t"/>
              <a:pathLst>
                <a:path extrusionOk="0" h="87861" w="67558">
                  <a:moveTo>
                    <a:pt x="65628" y="0"/>
                  </a:moveTo>
                  <a:cubicBezTo>
                    <a:pt x="65145" y="0"/>
                    <a:pt x="64596" y="167"/>
                    <a:pt x="64008" y="526"/>
                  </a:cubicBezTo>
                  <a:lnTo>
                    <a:pt x="3661" y="35359"/>
                  </a:lnTo>
                  <a:cubicBezTo>
                    <a:pt x="1664" y="36468"/>
                    <a:pt x="0" y="39242"/>
                    <a:pt x="0" y="41571"/>
                  </a:cubicBezTo>
                  <a:lnTo>
                    <a:pt x="0" y="85278"/>
                  </a:lnTo>
                  <a:cubicBezTo>
                    <a:pt x="0" y="86934"/>
                    <a:pt x="841" y="87861"/>
                    <a:pt x="2043" y="87861"/>
                  </a:cubicBezTo>
                  <a:cubicBezTo>
                    <a:pt x="2533" y="87861"/>
                    <a:pt x="3083" y="87707"/>
                    <a:pt x="3661" y="87386"/>
                  </a:cubicBezTo>
                  <a:lnTo>
                    <a:pt x="64008" y="52553"/>
                  </a:lnTo>
                  <a:cubicBezTo>
                    <a:pt x="66004" y="51333"/>
                    <a:pt x="67557" y="48560"/>
                    <a:pt x="67557" y="46230"/>
                  </a:cubicBezTo>
                  <a:lnTo>
                    <a:pt x="67557" y="2523"/>
                  </a:lnTo>
                  <a:cubicBezTo>
                    <a:pt x="67557" y="958"/>
                    <a:pt x="66784" y="0"/>
                    <a:pt x="65628" y="0"/>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8" name="Google Shape;4468;p68"/>
            <p:cNvSpPr/>
            <p:nvPr/>
          </p:nvSpPr>
          <p:spPr>
            <a:xfrm>
              <a:off x="3071061" y="2264231"/>
              <a:ext cx="980773" cy="1294816"/>
            </a:xfrm>
            <a:custGeom>
              <a:rect b="b" l="l" r="r" t="t"/>
              <a:pathLst>
                <a:path extrusionOk="0" fill="none" h="89190" w="67558">
                  <a:moveTo>
                    <a:pt x="3661" y="36053"/>
                  </a:moveTo>
                  <a:lnTo>
                    <a:pt x="64008" y="1220"/>
                  </a:lnTo>
                  <a:cubicBezTo>
                    <a:pt x="66004" y="0"/>
                    <a:pt x="67557" y="999"/>
                    <a:pt x="67557" y="3217"/>
                  </a:cubicBezTo>
                  <a:lnTo>
                    <a:pt x="67557" y="46924"/>
                  </a:lnTo>
                  <a:cubicBezTo>
                    <a:pt x="67557" y="49254"/>
                    <a:pt x="66004" y="52027"/>
                    <a:pt x="64008" y="53247"/>
                  </a:cubicBezTo>
                  <a:lnTo>
                    <a:pt x="3661" y="88080"/>
                  </a:lnTo>
                  <a:cubicBezTo>
                    <a:pt x="1664" y="89189"/>
                    <a:pt x="0" y="88302"/>
                    <a:pt x="0" y="85972"/>
                  </a:cubicBezTo>
                  <a:lnTo>
                    <a:pt x="0" y="42265"/>
                  </a:lnTo>
                  <a:cubicBezTo>
                    <a:pt x="0" y="39936"/>
                    <a:pt x="1664" y="37162"/>
                    <a:pt x="3661" y="36053"/>
                  </a:cubicBezTo>
                  <a:close/>
                </a:path>
              </a:pathLst>
            </a:custGeom>
            <a:noFill/>
            <a:ln cap="flat" cmpd="sng" w="36050">
              <a:solidFill>
                <a:srgbClr val="E9FFFB"/>
              </a:solidFill>
              <a:prstDash val="solid"/>
              <a:miter lim="11093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9" name="Google Shape;4469;p68"/>
            <p:cNvSpPr/>
            <p:nvPr/>
          </p:nvSpPr>
          <p:spPr>
            <a:xfrm>
              <a:off x="3153187" y="2673029"/>
              <a:ext cx="409074" cy="274294"/>
            </a:xfrm>
            <a:custGeom>
              <a:rect b="b" l="l" r="r" t="t"/>
              <a:pathLst>
                <a:path extrusionOk="0" h="18894" w="28178">
                  <a:moveTo>
                    <a:pt x="27206" y="1"/>
                  </a:moveTo>
                  <a:cubicBezTo>
                    <a:pt x="26967" y="1"/>
                    <a:pt x="26694" y="78"/>
                    <a:pt x="26402" y="240"/>
                  </a:cubicBezTo>
                  <a:lnTo>
                    <a:pt x="1776" y="14439"/>
                  </a:lnTo>
                  <a:cubicBezTo>
                    <a:pt x="777" y="14994"/>
                    <a:pt x="1" y="16436"/>
                    <a:pt x="1" y="17545"/>
                  </a:cubicBezTo>
                  <a:lnTo>
                    <a:pt x="1" y="17656"/>
                  </a:lnTo>
                  <a:cubicBezTo>
                    <a:pt x="1" y="18441"/>
                    <a:pt x="390" y="18893"/>
                    <a:pt x="972" y="18893"/>
                  </a:cubicBezTo>
                  <a:cubicBezTo>
                    <a:pt x="1212" y="18893"/>
                    <a:pt x="1484" y="18816"/>
                    <a:pt x="1776" y="18654"/>
                  </a:cubicBezTo>
                  <a:lnTo>
                    <a:pt x="26402" y="4455"/>
                  </a:lnTo>
                  <a:cubicBezTo>
                    <a:pt x="27401" y="3900"/>
                    <a:pt x="28177" y="2458"/>
                    <a:pt x="28177" y="1349"/>
                  </a:cubicBezTo>
                  <a:lnTo>
                    <a:pt x="28177" y="1238"/>
                  </a:lnTo>
                  <a:cubicBezTo>
                    <a:pt x="28177" y="453"/>
                    <a:pt x="27788" y="1"/>
                    <a:pt x="27206"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0" name="Google Shape;4470;p68"/>
            <p:cNvSpPr/>
            <p:nvPr/>
          </p:nvSpPr>
          <p:spPr>
            <a:xfrm>
              <a:off x="3610561" y="2436336"/>
              <a:ext cx="360745" cy="246827"/>
            </a:xfrm>
            <a:custGeom>
              <a:rect b="b" l="l" r="r" t="t"/>
              <a:pathLst>
                <a:path extrusionOk="0" h="17002" w="24849">
                  <a:moveTo>
                    <a:pt x="23777" y="1"/>
                  </a:moveTo>
                  <a:cubicBezTo>
                    <a:pt x="23527" y="1"/>
                    <a:pt x="23249" y="78"/>
                    <a:pt x="22963" y="237"/>
                  </a:cubicBezTo>
                  <a:lnTo>
                    <a:pt x="1886" y="12439"/>
                  </a:lnTo>
                  <a:cubicBezTo>
                    <a:pt x="888" y="13105"/>
                    <a:pt x="111" y="14436"/>
                    <a:pt x="0" y="15656"/>
                  </a:cubicBezTo>
                  <a:cubicBezTo>
                    <a:pt x="0" y="16526"/>
                    <a:pt x="452" y="17002"/>
                    <a:pt x="1073" y="17002"/>
                  </a:cubicBezTo>
                  <a:cubicBezTo>
                    <a:pt x="1322" y="17002"/>
                    <a:pt x="1600" y="16925"/>
                    <a:pt x="1886" y="16766"/>
                  </a:cubicBezTo>
                  <a:lnTo>
                    <a:pt x="22963" y="4563"/>
                  </a:lnTo>
                  <a:cubicBezTo>
                    <a:pt x="23961" y="4008"/>
                    <a:pt x="24849" y="2566"/>
                    <a:pt x="24849" y="1457"/>
                  </a:cubicBezTo>
                  <a:lnTo>
                    <a:pt x="24849" y="1346"/>
                  </a:lnTo>
                  <a:cubicBezTo>
                    <a:pt x="24849" y="476"/>
                    <a:pt x="24398" y="1"/>
                    <a:pt x="23777"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1" name="Google Shape;4471;p68"/>
            <p:cNvSpPr/>
            <p:nvPr/>
          </p:nvSpPr>
          <p:spPr>
            <a:xfrm>
              <a:off x="3153187" y="2963815"/>
              <a:ext cx="409074" cy="274990"/>
            </a:xfrm>
            <a:custGeom>
              <a:rect b="b" l="l" r="r" t="t"/>
              <a:pathLst>
                <a:path extrusionOk="0" h="18942" w="28178">
                  <a:moveTo>
                    <a:pt x="27218" y="1"/>
                  </a:moveTo>
                  <a:cubicBezTo>
                    <a:pt x="26975" y="1"/>
                    <a:pt x="26699" y="91"/>
                    <a:pt x="26402" y="288"/>
                  </a:cubicBezTo>
                  <a:lnTo>
                    <a:pt x="1776" y="14377"/>
                  </a:lnTo>
                  <a:cubicBezTo>
                    <a:pt x="777" y="15042"/>
                    <a:pt x="1" y="16373"/>
                    <a:pt x="1" y="17594"/>
                  </a:cubicBezTo>
                  <a:lnTo>
                    <a:pt x="1" y="17705"/>
                  </a:lnTo>
                  <a:cubicBezTo>
                    <a:pt x="1" y="18490"/>
                    <a:pt x="390" y="18942"/>
                    <a:pt x="972" y="18942"/>
                  </a:cubicBezTo>
                  <a:cubicBezTo>
                    <a:pt x="1212" y="18942"/>
                    <a:pt x="1484" y="18865"/>
                    <a:pt x="1776" y="18703"/>
                  </a:cubicBezTo>
                  <a:lnTo>
                    <a:pt x="26402" y="4504"/>
                  </a:lnTo>
                  <a:cubicBezTo>
                    <a:pt x="27401" y="3949"/>
                    <a:pt x="28177" y="2507"/>
                    <a:pt x="28177" y="1398"/>
                  </a:cubicBezTo>
                  <a:lnTo>
                    <a:pt x="28177" y="1287"/>
                  </a:lnTo>
                  <a:cubicBezTo>
                    <a:pt x="28177" y="507"/>
                    <a:pt x="27793" y="1"/>
                    <a:pt x="27218"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2" name="Google Shape;4472;p68"/>
            <p:cNvSpPr/>
            <p:nvPr/>
          </p:nvSpPr>
          <p:spPr>
            <a:xfrm>
              <a:off x="3610561" y="2727789"/>
              <a:ext cx="360745" cy="246870"/>
            </a:xfrm>
            <a:custGeom>
              <a:rect b="b" l="l" r="r" t="t"/>
              <a:pathLst>
                <a:path extrusionOk="0" h="17005" w="24849">
                  <a:moveTo>
                    <a:pt x="23790" y="1"/>
                  </a:moveTo>
                  <a:cubicBezTo>
                    <a:pt x="23537" y="1"/>
                    <a:pt x="23255" y="77"/>
                    <a:pt x="22963" y="239"/>
                  </a:cubicBezTo>
                  <a:lnTo>
                    <a:pt x="1886" y="12442"/>
                  </a:lnTo>
                  <a:cubicBezTo>
                    <a:pt x="888" y="12996"/>
                    <a:pt x="111" y="14439"/>
                    <a:pt x="0" y="15548"/>
                  </a:cubicBezTo>
                  <a:lnTo>
                    <a:pt x="0" y="15659"/>
                  </a:lnTo>
                  <a:cubicBezTo>
                    <a:pt x="0" y="16529"/>
                    <a:pt x="452" y="17004"/>
                    <a:pt x="1073" y="17004"/>
                  </a:cubicBezTo>
                  <a:cubicBezTo>
                    <a:pt x="1322" y="17004"/>
                    <a:pt x="1600" y="16927"/>
                    <a:pt x="1886" y="16768"/>
                  </a:cubicBezTo>
                  <a:lnTo>
                    <a:pt x="22963" y="4455"/>
                  </a:lnTo>
                  <a:cubicBezTo>
                    <a:pt x="23961" y="3900"/>
                    <a:pt x="24849" y="2569"/>
                    <a:pt x="24849" y="1349"/>
                  </a:cubicBezTo>
                  <a:lnTo>
                    <a:pt x="24849" y="1238"/>
                  </a:lnTo>
                  <a:cubicBezTo>
                    <a:pt x="24849" y="452"/>
                    <a:pt x="24404" y="1"/>
                    <a:pt x="23790"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3" name="Google Shape;4473;p68"/>
            <p:cNvSpPr/>
            <p:nvPr/>
          </p:nvSpPr>
          <p:spPr>
            <a:xfrm>
              <a:off x="3153187" y="2912989"/>
              <a:ext cx="244809" cy="179262"/>
            </a:xfrm>
            <a:custGeom>
              <a:rect b="b" l="l" r="r" t="t"/>
              <a:pathLst>
                <a:path extrusionOk="0" h="12348" w="16863">
                  <a:moveTo>
                    <a:pt x="15892" y="1"/>
                  </a:moveTo>
                  <a:cubicBezTo>
                    <a:pt x="15652" y="1"/>
                    <a:pt x="15379" y="78"/>
                    <a:pt x="15088" y="239"/>
                  </a:cubicBezTo>
                  <a:lnTo>
                    <a:pt x="1776" y="7894"/>
                  </a:lnTo>
                  <a:cubicBezTo>
                    <a:pt x="777" y="8448"/>
                    <a:pt x="1" y="9891"/>
                    <a:pt x="1" y="11000"/>
                  </a:cubicBezTo>
                  <a:lnTo>
                    <a:pt x="1" y="11111"/>
                  </a:lnTo>
                  <a:cubicBezTo>
                    <a:pt x="1" y="11896"/>
                    <a:pt x="390" y="12348"/>
                    <a:pt x="972" y="12348"/>
                  </a:cubicBezTo>
                  <a:cubicBezTo>
                    <a:pt x="1212" y="12348"/>
                    <a:pt x="1484" y="12271"/>
                    <a:pt x="1776" y="12109"/>
                  </a:cubicBezTo>
                  <a:lnTo>
                    <a:pt x="15088" y="4455"/>
                  </a:lnTo>
                  <a:cubicBezTo>
                    <a:pt x="16086" y="3900"/>
                    <a:pt x="16862" y="2458"/>
                    <a:pt x="16862" y="1349"/>
                  </a:cubicBezTo>
                  <a:lnTo>
                    <a:pt x="16862" y="1238"/>
                  </a:lnTo>
                  <a:cubicBezTo>
                    <a:pt x="16862" y="452"/>
                    <a:pt x="16473" y="1"/>
                    <a:pt x="15892"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4" name="Google Shape;4474;p68"/>
            <p:cNvSpPr/>
            <p:nvPr/>
          </p:nvSpPr>
          <p:spPr>
            <a:xfrm>
              <a:off x="3433404" y="2768046"/>
              <a:ext cx="215817" cy="163162"/>
            </a:xfrm>
            <a:custGeom>
              <a:rect b="b" l="l" r="r" t="t"/>
              <a:pathLst>
                <a:path extrusionOk="0" h="11239" w="14866">
                  <a:moveTo>
                    <a:pt x="13895" y="1"/>
                  </a:moveTo>
                  <a:cubicBezTo>
                    <a:pt x="13655" y="1"/>
                    <a:pt x="13382" y="78"/>
                    <a:pt x="13091" y="240"/>
                  </a:cubicBezTo>
                  <a:lnTo>
                    <a:pt x="1776" y="6785"/>
                  </a:lnTo>
                  <a:cubicBezTo>
                    <a:pt x="777" y="7339"/>
                    <a:pt x="1" y="8781"/>
                    <a:pt x="1" y="9891"/>
                  </a:cubicBezTo>
                  <a:lnTo>
                    <a:pt x="1" y="10002"/>
                  </a:lnTo>
                  <a:cubicBezTo>
                    <a:pt x="1" y="10787"/>
                    <a:pt x="390" y="11239"/>
                    <a:pt x="972" y="11239"/>
                  </a:cubicBezTo>
                  <a:cubicBezTo>
                    <a:pt x="1212" y="11239"/>
                    <a:pt x="1484" y="11162"/>
                    <a:pt x="1776" y="11000"/>
                  </a:cubicBezTo>
                  <a:lnTo>
                    <a:pt x="13091" y="4455"/>
                  </a:lnTo>
                  <a:cubicBezTo>
                    <a:pt x="14089" y="3900"/>
                    <a:pt x="14866" y="2458"/>
                    <a:pt x="14866" y="1349"/>
                  </a:cubicBezTo>
                  <a:lnTo>
                    <a:pt x="14866" y="1238"/>
                  </a:lnTo>
                  <a:cubicBezTo>
                    <a:pt x="14866" y="453"/>
                    <a:pt x="14476" y="1"/>
                    <a:pt x="13895"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5" name="Google Shape;4475;p68"/>
            <p:cNvSpPr/>
            <p:nvPr/>
          </p:nvSpPr>
          <p:spPr>
            <a:xfrm>
              <a:off x="3689463" y="2582847"/>
              <a:ext cx="281843" cy="200167"/>
            </a:xfrm>
            <a:custGeom>
              <a:rect b="b" l="l" r="r" t="t"/>
              <a:pathLst>
                <a:path extrusionOk="0" h="13788" w="19414">
                  <a:moveTo>
                    <a:pt x="18355" y="1"/>
                  </a:moveTo>
                  <a:cubicBezTo>
                    <a:pt x="18102" y="1"/>
                    <a:pt x="17820" y="78"/>
                    <a:pt x="17528" y="239"/>
                  </a:cubicBezTo>
                  <a:lnTo>
                    <a:pt x="1776" y="9225"/>
                  </a:lnTo>
                  <a:cubicBezTo>
                    <a:pt x="777" y="9780"/>
                    <a:pt x="1" y="11222"/>
                    <a:pt x="1" y="12442"/>
                  </a:cubicBezTo>
                  <a:cubicBezTo>
                    <a:pt x="1" y="13312"/>
                    <a:pt x="396" y="13787"/>
                    <a:pt x="984" y="13787"/>
                  </a:cubicBezTo>
                  <a:cubicBezTo>
                    <a:pt x="1221" y="13787"/>
                    <a:pt x="1489" y="13710"/>
                    <a:pt x="1776" y="13551"/>
                  </a:cubicBezTo>
                  <a:lnTo>
                    <a:pt x="17528" y="4455"/>
                  </a:lnTo>
                  <a:cubicBezTo>
                    <a:pt x="18526" y="3900"/>
                    <a:pt x="19414" y="2458"/>
                    <a:pt x="19414" y="1349"/>
                  </a:cubicBezTo>
                  <a:lnTo>
                    <a:pt x="19414" y="1238"/>
                  </a:lnTo>
                  <a:cubicBezTo>
                    <a:pt x="19414" y="452"/>
                    <a:pt x="18969" y="1"/>
                    <a:pt x="18355"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6" name="Google Shape;4476;p68"/>
            <p:cNvSpPr/>
            <p:nvPr/>
          </p:nvSpPr>
          <p:spPr>
            <a:xfrm>
              <a:off x="3153187" y="3137749"/>
              <a:ext cx="363983" cy="247610"/>
            </a:xfrm>
            <a:custGeom>
              <a:rect b="b" l="l" r="r" t="t"/>
              <a:pathLst>
                <a:path extrusionOk="0" h="17056" w="25072">
                  <a:moveTo>
                    <a:pt x="24025" y="0"/>
                  </a:moveTo>
                  <a:cubicBezTo>
                    <a:pt x="23768" y="0"/>
                    <a:pt x="23482" y="90"/>
                    <a:pt x="23185" y="288"/>
                  </a:cubicBezTo>
                  <a:lnTo>
                    <a:pt x="1776" y="12601"/>
                  </a:lnTo>
                  <a:cubicBezTo>
                    <a:pt x="777" y="13156"/>
                    <a:pt x="1" y="14598"/>
                    <a:pt x="1" y="15707"/>
                  </a:cubicBezTo>
                  <a:lnTo>
                    <a:pt x="1" y="15818"/>
                  </a:lnTo>
                  <a:cubicBezTo>
                    <a:pt x="1" y="16604"/>
                    <a:pt x="390" y="17056"/>
                    <a:pt x="972" y="17056"/>
                  </a:cubicBezTo>
                  <a:cubicBezTo>
                    <a:pt x="1212" y="17056"/>
                    <a:pt x="1484" y="16979"/>
                    <a:pt x="1776" y="16817"/>
                  </a:cubicBezTo>
                  <a:lnTo>
                    <a:pt x="23185" y="4503"/>
                  </a:lnTo>
                  <a:cubicBezTo>
                    <a:pt x="24184" y="3949"/>
                    <a:pt x="25071" y="2507"/>
                    <a:pt x="25071" y="1397"/>
                  </a:cubicBezTo>
                  <a:lnTo>
                    <a:pt x="25071" y="1286"/>
                  </a:lnTo>
                  <a:cubicBezTo>
                    <a:pt x="25071" y="506"/>
                    <a:pt x="24632" y="0"/>
                    <a:pt x="24025"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7" name="Google Shape;4477;p68"/>
            <p:cNvSpPr/>
            <p:nvPr/>
          </p:nvSpPr>
          <p:spPr>
            <a:xfrm>
              <a:off x="3550966" y="2991950"/>
              <a:ext cx="215817" cy="164687"/>
            </a:xfrm>
            <a:custGeom>
              <a:rect b="b" l="l" r="r" t="t"/>
              <a:pathLst>
                <a:path extrusionOk="0" h="11344" w="14866">
                  <a:moveTo>
                    <a:pt x="13882" y="0"/>
                  </a:moveTo>
                  <a:cubicBezTo>
                    <a:pt x="13645" y="0"/>
                    <a:pt x="13377" y="77"/>
                    <a:pt x="13091" y="236"/>
                  </a:cubicBezTo>
                  <a:lnTo>
                    <a:pt x="1776" y="6781"/>
                  </a:lnTo>
                  <a:cubicBezTo>
                    <a:pt x="777" y="7447"/>
                    <a:pt x="1" y="8778"/>
                    <a:pt x="1" y="9998"/>
                  </a:cubicBezTo>
                  <a:cubicBezTo>
                    <a:pt x="1" y="10868"/>
                    <a:pt x="396" y="11344"/>
                    <a:pt x="984" y="11344"/>
                  </a:cubicBezTo>
                  <a:cubicBezTo>
                    <a:pt x="1221" y="11344"/>
                    <a:pt x="1489" y="11267"/>
                    <a:pt x="1776" y="11107"/>
                  </a:cubicBezTo>
                  <a:lnTo>
                    <a:pt x="13091" y="4562"/>
                  </a:lnTo>
                  <a:cubicBezTo>
                    <a:pt x="14089" y="4008"/>
                    <a:pt x="14866" y="2566"/>
                    <a:pt x="14866" y="1456"/>
                  </a:cubicBezTo>
                  <a:lnTo>
                    <a:pt x="14866" y="1345"/>
                  </a:lnTo>
                  <a:cubicBezTo>
                    <a:pt x="14866" y="475"/>
                    <a:pt x="14471" y="0"/>
                    <a:pt x="13882"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8" name="Google Shape;4478;p68"/>
            <p:cNvSpPr/>
            <p:nvPr/>
          </p:nvSpPr>
          <p:spPr>
            <a:xfrm>
              <a:off x="3807026" y="2874387"/>
              <a:ext cx="164280" cy="132516"/>
            </a:xfrm>
            <a:custGeom>
              <a:rect b="b" l="l" r="r" t="t"/>
              <a:pathLst>
                <a:path extrusionOk="0" h="9128" w="11316">
                  <a:moveTo>
                    <a:pt x="10244" y="0"/>
                  </a:moveTo>
                  <a:cubicBezTo>
                    <a:pt x="9994" y="0"/>
                    <a:pt x="9716" y="77"/>
                    <a:pt x="9430" y="236"/>
                  </a:cubicBezTo>
                  <a:lnTo>
                    <a:pt x="1776" y="4673"/>
                  </a:lnTo>
                  <a:cubicBezTo>
                    <a:pt x="777" y="5228"/>
                    <a:pt x="1" y="6670"/>
                    <a:pt x="1" y="7779"/>
                  </a:cubicBezTo>
                  <a:lnTo>
                    <a:pt x="1" y="7890"/>
                  </a:lnTo>
                  <a:cubicBezTo>
                    <a:pt x="1" y="8676"/>
                    <a:pt x="390" y="9128"/>
                    <a:pt x="972" y="9128"/>
                  </a:cubicBezTo>
                  <a:cubicBezTo>
                    <a:pt x="1212" y="9128"/>
                    <a:pt x="1484" y="9051"/>
                    <a:pt x="1776" y="8889"/>
                  </a:cubicBezTo>
                  <a:lnTo>
                    <a:pt x="9430" y="4562"/>
                  </a:lnTo>
                  <a:cubicBezTo>
                    <a:pt x="10428" y="3897"/>
                    <a:pt x="11316" y="2566"/>
                    <a:pt x="11316" y="1456"/>
                  </a:cubicBezTo>
                  <a:lnTo>
                    <a:pt x="11316" y="1345"/>
                  </a:lnTo>
                  <a:cubicBezTo>
                    <a:pt x="11316" y="475"/>
                    <a:pt x="10865" y="0"/>
                    <a:pt x="10244"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9" name="Google Shape;4479;p68"/>
            <p:cNvSpPr/>
            <p:nvPr/>
          </p:nvSpPr>
          <p:spPr>
            <a:xfrm>
              <a:off x="4261177" y="4373914"/>
              <a:ext cx="106297" cy="238363"/>
            </a:xfrm>
            <a:custGeom>
              <a:rect b="b" l="l" r="r" t="t"/>
              <a:pathLst>
                <a:path extrusionOk="0" h="16419" w="7322">
                  <a:moveTo>
                    <a:pt x="6989" y="1"/>
                  </a:moveTo>
                  <a:lnTo>
                    <a:pt x="1997" y="555"/>
                  </a:lnTo>
                  <a:cubicBezTo>
                    <a:pt x="1997" y="555"/>
                    <a:pt x="2774" y="5547"/>
                    <a:pt x="2885" y="6324"/>
                  </a:cubicBezTo>
                  <a:cubicBezTo>
                    <a:pt x="2996" y="7100"/>
                    <a:pt x="2441" y="8875"/>
                    <a:pt x="2441" y="8875"/>
                  </a:cubicBezTo>
                  <a:cubicBezTo>
                    <a:pt x="2441" y="8875"/>
                    <a:pt x="1443" y="13645"/>
                    <a:pt x="444" y="14644"/>
                  </a:cubicBezTo>
                  <a:lnTo>
                    <a:pt x="0" y="15864"/>
                  </a:lnTo>
                  <a:lnTo>
                    <a:pt x="1443" y="16419"/>
                  </a:lnTo>
                  <a:cubicBezTo>
                    <a:pt x="1443" y="16419"/>
                    <a:pt x="4327" y="15753"/>
                    <a:pt x="4327" y="15753"/>
                  </a:cubicBezTo>
                  <a:cubicBezTo>
                    <a:pt x="4327" y="15642"/>
                    <a:pt x="7100" y="10761"/>
                    <a:pt x="7322" y="10095"/>
                  </a:cubicBezTo>
                  <a:cubicBezTo>
                    <a:pt x="6878" y="8653"/>
                    <a:pt x="6656" y="6878"/>
                    <a:pt x="6767" y="5547"/>
                  </a:cubicBezTo>
                  <a:cubicBezTo>
                    <a:pt x="6767" y="4216"/>
                    <a:pt x="6989" y="1"/>
                    <a:pt x="6989"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0" name="Google Shape;4480;p68"/>
            <p:cNvSpPr/>
            <p:nvPr/>
          </p:nvSpPr>
          <p:spPr>
            <a:xfrm>
              <a:off x="4214474" y="4520468"/>
              <a:ext cx="111131" cy="106297"/>
            </a:xfrm>
            <a:custGeom>
              <a:rect b="b" l="l" r="r" t="t"/>
              <a:pathLst>
                <a:path extrusionOk="0" h="7322" w="7655">
                  <a:moveTo>
                    <a:pt x="5214" y="0"/>
                  </a:moveTo>
                  <a:cubicBezTo>
                    <a:pt x="5214" y="1221"/>
                    <a:pt x="4549" y="5103"/>
                    <a:pt x="3661" y="5214"/>
                  </a:cubicBezTo>
                  <a:cubicBezTo>
                    <a:pt x="3621" y="5224"/>
                    <a:pt x="3586" y="5229"/>
                    <a:pt x="3556" y="5229"/>
                  </a:cubicBezTo>
                  <a:cubicBezTo>
                    <a:pt x="3256" y="5229"/>
                    <a:pt x="3439" y="4771"/>
                    <a:pt x="3439" y="4771"/>
                  </a:cubicBezTo>
                  <a:cubicBezTo>
                    <a:pt x="3439" y="4771"/>
                    <a:pt x="3150" y="4626"/>
                    <a:pt x="2673" y="4626"/>
                  </a:cubicBezTo>
                  <a:cubicBezTo>
                    <a:pt x="2316" y="4626"/>
                    <a:pt x="1855" y="4707"/>
                    <a:pt x="1332" y="4992"/>
                  </a:cubicBezTo>
                  <a:cubicBezTo>
                    <a:pt x="0" y="5658"/>
                    <a:pt x="2219" y="7211"/>
                    <a:pt x="2885" y="7322"/>
                  </a:cubicBezTo>
                  <a:lnTo>
                    <a:pt x="3661" y="7322"/>
                  </a:lnTo>
                  <a:lnTo>
                    <a:pt x="5658" y="6989"/>
                  </a:lnTo>
                  <a:lnTo>
                    <a:pt x="6767" y="6213"/>
                  </a:lnTo>
                  <a:lnTo>
                    <a:pt x="7655" y="888"/>
                  </a:lnTo>
                  <a:lnTo>
                    <a:pt x="5214" y="0"/>
                  </a:ln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1" name="Google Shape;4481;p68"/>
            <p:cNvSpPr/>
            <p:nvPr/>
          </p:nvSpPr>
          <p:spPr>
            <a:xfrm>
              <a:off x="4261177" y="4524519"/>
              <a:ext cx="107909" cy="105673"/>
            </a:xfrm>
            <a:custGeom>
              <a:rect b="b" l="l" r="r" t="t"/>
              <a:pathLst>
                <a:path extrusionOk="0" h="7279" w="7433">
                  <a:moveTo>
                    <a:pt x="7131" y="0"/>
                  </a:moveTo>
                  <a:cubicBezTo>
                    <a:pt x="6129" y="0"/>
                    <a:pt x="2996" y="1607"/>
                    <a:pt x="2996" y="1607"/>
                  </a:cubicBezTo>
                  <a:cubicBezTo>
                    <a:pt x="2885" y="4713"/>
                    <a:pt x="2441" y="5046"/>
                    <a:pt x="2108" y="5823"/>
                  </a:cubicBezTo>
                  <a:cubicBezTo>
                    <a:pt x="1553" y="6710"/>
                    <a:pt x="777" y="6932"/>
                    <a:pt x="0" y="6932"/>
                  </a:cubicBezTo>
                  <a:cubicBezTo>
                    <a:pt x="416" y="7163"/>
                    <a:pt x="1487" y="7279"/>
                    <a:pt x="2667" y="7279"/>
                  </a:cubicBezTo>
                  <a:cubicBezTo>
                    <a:pt x="4319" y="7279"/>
                    <a:pt x="6185" y="7052"/>
                    <a:pt x="6767" y="6599"/>
                  </a:cubicBezTo>
                  <a:cubicBezTo>
                    <a:pt x="7433" y="6156"/>
                    <a:pt x="6989" y="5046"/>
                    <a:pt x="6989" y="3715"/>
                  </a:cubicBezTo>
                  <a:cubicBezTo>
                    <a:pt x="6989" y="2384"/>
                    <a:pt x="7433" y="831"/>
                    <a:pt x="7433" y="165"/>
                  </a:cubicBezTo>
                  <a:cubicBezTo>
                    <a:pt x="7416" y="50"/>
                    <a:pt x="7306" y="0"/>
                    <a:pt x="7131" y="0"/>
                  </a:cubicBezTo>
                  <a:close/>
                </a:path>
              </a:pathLst>
            </a:custGeom>
            <a:solidFill>
              <a:srgbClr val="291D5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2" name="Google Shape;4482;p68"/>
            <p:cNvSpPr/>
            <p:nvPr/>
          </p:nvSpPr>
          <p:spPr>
            <a:xfrm>
              <a:off x="4290168" y="4481823"/>
              <a:ext cx="80529" cy="172860"/>
            </a:xfrm>
            <a:custGeom>
              <a:rect b="b" l="l" r="r" t="t"/>
              <a:pathLst>
                <a:path extrusionOk="0" h="11907" w="5547">
                  <a:moveTo>
                    <a:pt x="2663" y="0"/>
                  </a:moveTo>
                  <a:cubicBezTo>
                    <a:pt x="1110" y="0"/>
                    <a:pt x="111" y="1442"/>
                    <a:pt x="0" y="2773"/>
                  </a:cubicBezTo>
                  <a:cubicBezTo>
                    <a:pt x="0" y="4105"/>
                    <a:pt x="1220" y="4216"/>
                    <a:pt x="2330" y="6656"/>
                  </a:cubicBezTo>
                  <a:cubicBezTo>
                    <a:pt x="2773" y="7987"/>
                    <a:pt x="2995" y="9873"/>
                    <a:pt x="2995" y="11759"/>
                  </a:cubicBezTo>
                  <a:cubicBezTo>
                    <a:pt x="2995" y="11759"/>
                    <a:pt x="3143" y="11907"/>
                    <a:pt x="3406" y="11907"/>
                  </a:cubicBezTo>
                  <a:cubicBezTo>
                    <a:pt x="3538" y="11907"/>
                    <a:pt x="3698" y="11870"/>
                    <a:pt x="3883" y="11759"/>
                  </a:cubicBezTo>
                  <a:cubicBezTo>
                    <a:pt x="3883" y="11759"/>
                    <a:pt x="3883" y="10206"/>
                    <a:pt x="3883" y="8875"/>
                  </a:cubicBezTo>
                  <a:cubicBezTo>
                    <a:pt x="3994" y="7987"/>
                    <a:pt x="4105" y="6323"/>
                    <a:pt x="4326" y="5879"/>
                  </a:cubicBezTo>
                  <a:cubicBezTo>
                    <a:pt x="4659" y="4548"/>
                    <a:pt x="5547" y="3994"/>
                    <a:pt x="5436" y="2552"/>
                  </a:cubicBezTo>
                  <a:cubicBezTo>
                    <a:pt x="5325" y="1886"/>
                    <a:pt x="4992" y="998"/>
                    <a:pt x="4548" y="444"/>
                  </a:cubicBezTo>
                  <a:cubicBezTo>
                    <a:pt x="4216" y="222"/>
                    <a:pt x="3439" y="0"/>
                    <a:pt x="2663" y="0"/>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3" name="Google Shape;4483;p68"/>
            <p:cNvSpPr/>
            <p:nvPr/>
          </p:nvSpPr>
          <p:spPr>
            <a:xfrm>
              <a:off x="4187094" y="4645174"/>
              <a:ext cx="83766" cy="95293"/>
            </a:xfrm>
            <a:custGeom>
              <a:rect b="b" l="l" r="r" t="t"/>
              <a:pathLst>
                <a:path extrusionOk="0" h="6564" w="5770">
                  <a:moveTo>
                    <a:pt x="4412" y="1"/>
                  </a:moveTo>
                  <a:cubicBezTo>
                    <a:pt x="4222" y="1"/>
                    <a:pt x="4009" y="85"/>
                    <a:pt x="3772" y="285"/>
                  </a:cubicBezTo>
                  <a:cubicBezTo>
                    <a:pt x="2330" y="1505"/>
                    <a:pt x="1" y="6275"/>
                    <a:pt x="1" y="6275"/>
                  </a:cubicBezTo>
                  <a:cubicBezTo>
                    <a:pt x="1" y="6275"/>
                    <a:pt x="165" y="6563"/>
                    <a:pt x="819" y="6563"/>
                  </a:cubicBezTo>
                  <a:cubicBezTo>
                    <a:pt x="1240" y="6563"/>
                    <a:pt x="1862" y="6444"/>
                    <a:pt x="2774" y="6053"/>
                  </a:cubicBezTo>
                  <a:cubicBezTo>
                    <a:pt x="3772" y="5721"/>
                    <a:pt x="4327" y="5277"/>
                    <a:pt x="4771" y="4833"/>
                  </a:cubicBezTo>
                  <a:cubicBezTo>
                    <a:pt x="5103" y="3613"/>
                    <a:pt x="5769" y="2171"/>
                    <a:pt x="5769" y="2171"/>
                  </a:cubicBezTo>
                  <a:cubicBezTo>
                    <a:pt x="5769" y="2171"/>
                    <a:pt x="5382" y="1"/>
                    <a:pt x="4412" y="1"/>
                  </a:cubicBezTo>
                  <a:close/>
                </a:path>
              </a:pathLst>
            </a:custGeom>
            <a:solidFill>
              <a:srgbClr val="291D5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4" name="Google Shape;4484;p68"/>
            <p:cNvSpPr/>
            <p:nvPr/>
          </p:nvSpPr>
          <p:spPr>
            <a:xfrm>
              <a:off x="4146837" y="4489865"/>
              <a:ext cx="154611" cy="216499"/>
            </a:xfrm>
            <a:custGeom>
              <a:rect b="b" l="l" r="r" t="t"/>
              <a:pathLst>
                <a:path extrusionOk="0" h="14913" w="10650">
                  <a:moveTo>
                    <a:pt x="8320" y="1"/>
                  </a:moveTo>
                  <a:lnTo>
                    <a:pt x="3106" y="888"/>
                  </a:lnTo>
                  <a:cubicBezTo>
                    <a:pt x="3106" y="888"/>
                    <a:pt x="4327" y="3662"/>
                    <a:pt x="4105" y="5104"/>
                  </a:cubicBezTo>
                  <a:cubicBezTo>
                    <a:pt x="3994" y="6102"/>
                    <a:pt x="2552" y="9985"/>
                    <a:pt x="1997" y="11760"/>
                  </a:cubicBezTo>
                  <a:cubicBezTo>
                    <a:pt x="1442" y="13534"/>
                    <a:pt x="0" y="13645"/>
                    <a:pt x="0" y="13645"/>
                  </a:cubicBezTo>
                  <a:cubicBezTo>
                    <a:pt x="0" y="13645"/>
                    <a:pt x="1810" y="14912"/>
                    <a:pt x="3223" y="14912"/>
                  </a:cubicBezTo>
                  <a:cubicBezTo>
                    <a:pt x="3375" y="14912"/>
                    <a:pt x="3521" y="14898"/>
                    <a:pt x="3661" y="14866"/>
                  </a:cubicBezTo>
                  <a:cubicBezTo>
                    <a:pt x="4992" y="14533"/>
                    <a:pt x="4881" y="12536"/>
                    <a:pt x="6323" y="10539"/>
                  </a:cubicBezTo>
                  <a:cubicBezTo>
                    <a:pt x="7766" y="8653"/>
                    <a:pt x="10650" y="8210"/>
                    <a:pt x="10650" y="8210"/>
                  </a:cubicBezTo>
                  <a:cubicBezTo>
                    <a:pt x="10650" y="8210"/>
                    <a:pt x="10539" y="7322"/>
                    <a:pt x="9651" y="5880"/>
                  </a:cubicBezTo>
                  <a:cubicBezTo>
                    <a:pt x="9208" y="5436"/>
                    <a:pt x="8986" y="4771"/>
                    <a:pt x="8875" y="4105"/>
                  </a:cubicBezTo>
                  <a:cubicBezTo>
                    <a:pt x="8653" y="2996"/>
                    <a:pt x="8542" y="1776"/>
                    <a:pt x="8320"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5" name="Google Shape;4485;p68"/>
            <p:cNvSpPr/>
            <p:nvPr/>
          </p:nvSpPr>
          <p:spPr>
            <a:xfrm>
              <a:off x="4101746" y="4576840"/>
              <a:ext cx="209371" cy="165412"/>
            </a:xfrm>
            <a:custGeom>
              <a:rect b="b" l="l" r="r" t="t"/>
              <a:pathLst>
                <a:path extrusionOk="0" h="11394" w="14422">
                  <a:moveTo>
                    <a:pt x="11870" y="0"/>
                  </a:moveTo>
                  <a:cubicBezTo>
                    <a:pt x="10650" y="111"/>
                    <a:pt x="8764" y="2108"/>
                    <a:pt x="8098" y="3550"/>
                  </a:cubicBezTo>
                  <a:cubicBezTo>
                    <a:pt x="7433" y="4992"/>
                    <a:pt x="6434" y="6989"/>
                    <a:pt x="5658" y="7433"/>
                  </a:cubicBezTo>
                  <a:cubicBezTo>
                    <a:pt x="5436" y="7543"/>
                    <a:pt x="5179" y="7585"/>
                    <a:pt x="4900" y="7585"/>
                  </a:cubicBezTo>
                  <a:cubicBezTo>
                    <a:pt x="4063" y="7585"/>
                    <a:pt x="3023" y="7211"/>
                    <a:pt x="2108" y="7211"/>
                  </a:cubicBezTo>
                  <a:cubicBezTo>
                    <a:pt x="888" y="7211"/>
                    <a:pt x="111" y="7765"/>
                    <a:pt x="0" y="8653"/>
                  </a:cubicBezTo>
                  <a:cubicBezTo>
                    <a:pt x="0" y="8653"/>
                    <a:pt x="3883" y="10539"/>
                    <a:pt x="5103" y="11093"/>
                  </a:cubicBezTo>
                  <a:cubicBezTo>
                    <a:pt x="5497" y="11272"/>
                    <a:pt x="5856" y="11394"/>
                    <a:pt x="6196" y="11394"/>
                  </a:cubicBezTo>
                  <a:cubicBezTo>
                    <a:pt x="6908" y="11394"/>
                    <a:pt x="7533" y="10860"/>
                    <a:pt x="8209" y="9207"/>
                  </a:cubicBezTo>
                  <a:cubicBezTo>
                    <a:pt x="8876" y="7374"/>
                    <a:pt x="9542" y="5729"/>
                    <a:pt x="10303" y="5729"/>
                  </a:cubicBezTo>
                  <a:cubicBezTo>
                    <a:pt x="10555" y="5729"/>
                    <a:pt x="10817" y="5909"/>
                    <a:pt x="11093" y="6323"/>
                  </a:cubicBezTo>
                  <a:cubicBezTo>
                    <a:pt x="12092" y="7876"/>
                    <a:pt x="12535" y="10760"/>
                    <a:pt x="12535" y="10760"/>
                  </a:cubicBezTo>
                  <a:cubicBezTo>
                    <a:pt x="12535" y="10760"/>
                    <a:pt x="12680" y="10905"/>
                    <a:pt x="12908" y="10905"/>
                  </a:cubicBezTo>
                  <a:cubicBezTo>
                    <a:pt x="13079" y="10905"/>
                    <a:pt x="13296" y="10824"/>
                    <a:pt x="13534" y="10539"/>
                  </a:cubicBezTo>
                  <a:cubicBezTo>
                    <a:pt x="13534" y="10539"/>
                    <a:pt x="13312" y="9540"/>
                    <a:pt x="13312" y="7987"/>
                  </a:cubicBezTo>
                  <a:cubicBezTo>
                    <a:pt x="13201" y="4770"/>
                    <a:pt x="14421" y="3994"/>
                    <a:pt x="14089" y="2662"/>
                  </a:cubicBezTo>
                  <a:cubicBezTo>
                    <a:pt x="13645" y="777"/>
                    <a:pt x="13201" y="0"/>
                    <a:pt x="11870" y="0"/>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6" name="Google Shape;4486;p68"/>
            <p:cNvSpPr/>
            <p:nvPr/>
          </p:nvSpPr>
          <p:spPr>
            <a:xfrm>
              <a:off x="4027663" y="2549239"/>
              <a:ext cx="288289" cy="173978"/>
            </a:xfrm>
            <a:custGeom>
              <a:rect b="b" l="l" r="r" t="t"/>
              <a:pathLst>
                <a:path extrusionOk="0" h="11984" w="19858">
                  <a:moveTo>
                    <a:pt x="8691" y="1"/>
                  </a:moveTo>
                  <a:cubicBezTo>
                    <a:pt x="3509" y="1"/>
                    <a:pt x="604" y="4961"/>
                    <a:pt x="333" y="7214"/>
                  </a:cubicBezTo>
                  <a:cubicBezTo>
                    <a:pt x="0" y="10098"/>
                    <a:pt x="3328" y="11984"/>
                    <a:pt x="3328" y="11984"/>
                  </a:cubicBezTo>
                  <a:cubicBezTo>
                    <a:pt x="3328" y="11984"/>
                    <a:pt x="19857" y="2444"/>
                    <a:pt x="12647" y="891"/>
                  </a:cubicBezTo>
                  <a:cubicBezTo>
                    <a:pt x="11209" y="266"/>
                    <a:pt x="9890" y="1"/>
                    <a:pt x="8691" y="1"/>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7" name="Google Shape;4487;p68"/>
            <p:cNvSpPr/>
            <p:nvPr/>
          </p:nvSpPr>
          <p:spPr>
            <a:xfrm>
              <a:off x="4311103" y="2903582"/>
              <a:ext cx="167503" cy="520177"/>
            </a:xfrm>
            <a:custGeom>
              <a:rect b="b" l="l" r="r" t="t"/>
              <a:pathLst>
                <a:path extrusionOk="0" h="35831" w="11538">
                  <a:moveTo>
                    <a:pt x="2108" y="0"/>
                  </a:moveTo>
                  <a:cubicBezTo>
                    <a:pt x="2108" y="0"/>
                    <a:pt x="2330" y="9651"/>
                    <a:pt x="2330" y="9984"/>
                  </a:cubicBezTo>
                  <a:cubicBezTo>
                    <a:pt x="2330" y="10206"/>
                    <a:pt x="5880" y="19635"/>
                    <a:pt x="5658" y="22408"/>
                  </a:cubicBezTo>
                  <a:cubicBezTo>
                    <a:pt x="5103" y="27289"/>
                    <a:pt x="0" y="31505"/>
                    <a:pt x="0" y="31505"/>
                  </a:cubicBezTo>
                  <a:lnTo>
                    <a:pt x="2330" y="35831"/>
                  </a:lnTo>
                  <a:cubicBezTo>
                    <a:pt x="7544" y="32281"/>
                    <a:pt x="10650" y="28066"/>
                    <a:pt x="11315" y="23185"/>
                  </a:cubicBezTo>
                  <a:cubicBezTo>
                    <a:pt x="11537" y="21188"/>
                    <a:pt x="9540" y="13534"/>
                    <a:pt x="7544" y="8320"/>
                  </a:cubicBezTo>
                  <a:cubicBezTo>
                    <a:pt x="5658" y="3106"/>
                    <a:pt x="4327" y="666"/>
                    <a:pt x="2108"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8" name="Google Shape;4488;p68"/>
            <p:cNvSpPr/>
            <p:nvPr/>
          </p:nvSpPr>
          <p:spPr>
            <a:xfrm>
              <a:off x="3995449" y="3314238"/>
              <a:ext cx="438066" cy="1235846"/>
            </a:xfrm>
            <a:custGeom>
              <a:rect b="b" l="l" r="r" t="t"/>
              <a:pathLst>
                <a:path extrusionOk="0" h="85128" w="30175">
                  <a:moveTo>
                    <a:pt x="22631" y="1"/>
                  </a:moveTo>
                  <a:lnTo>
                    <a:pt x="5436" y="1443"/>
                  </a:lnTo>
                  <a:cubicBezTo>
                    <a:pt x="5436" y="1443"/>
                    <a:pt x="3883" y="6324"/>
                    <a:pt x="1998" y="15975"/>
                  </a:cubicBezTo>
                  <a:cubicBezTo>
                    <a:pt x="1" y="25737"/>
                    <a:pt x="777" y="38938"/>
                    <a:pt x="2219" y="52582"/>
                  </a:cubicBezTo>
                  <a:cubicBezTo>
                    <a:pt x="2663" y="56576"/>
                    <a:pt x="5104" y="61790"/>
                    <a:pt x="7988" y="68445"/>
                  </a:cubicBezTo>
                  <a:cubicBezTo>
                    <a:pt x="10539" y="74547"/>
                    <a:pt x="14422" y="84642"/>
                    <a:pt x="14422" y="84642"/>
                  </a:cubicBezTo>
                  <a:cubicBezTo>
                    <a:pt x="15023" y="84992"/>
                    <a:pt x="15596" y="85128"/>
                    <a:pt x="16123" y="85128"/>
                  </a:cubicBezTo>
                  <a:cubicBezTo>
                    <a:pt x="17929" y="85128"/>
                    <a:pt x="19192" y="83532"/>
                    <a:pt x="19192" y="83532"/>
                  </a:cubicBezTo>
                  <a:cubicBezTo>
                    <a:pt x="19192" y="83532"/>
                    <a:pt x="17195" y="70331"/>
                    <a:pt x="16419" y="65783"/>
                  </a:cubicBezTo>
                  <a:cubicBezTo>
                    <a:pt x="14977" y="58240"/>
                    <a:pt x="11427" y="54468"/>
                    <a:pt x="11427" y="54468"/>
                  </a:cubicBezTo>
                  <a:cubicBezTo>
                    <a:pt x="11427" y="54468"/>
                    <a:pt x="12314" y="48922"/>
                    <a:pt x="12869" y="44041"/>
                  </a:cubicBezTo>
                  <a:cubicBezTo>
                    <a:pt x="13423" y="38716"/>
                    <a:pt x="15198" y="29841"/>
                    <a:pt x="15198" y="29841"/>
                  </a:cubicBezTo>
                  <a:cubicBezTo>
                    <a:pt x="15198" y="29841"/>
                    <a:pt x="15309" y="43486"/>
                    <a:pt x="15642" y="47479"/>
                  </a:cubicBezTo>
                  <a:cubicBezTo>
                    <a:pt x="15864" y="51362"/>
                    <a:pt x="16086" y="51917"/>
                    <a:pt x="17417" y="59571"/>
                  </a:cubicBezTo>
                  <a:cubicBezTo>
                    <a:pt x="18526" y="65894"/>
                    <a:pt x="21078" y="78429"/>
                    <a:pt x="21078" y="78429"/>
                  </a:cubicBezTo>
                  <a:cubicBezTo>
                    <a:pt x="21730" y="78647"/>
                    <a:pt x="22330" y="78725"/>
                    <a:pt x="22856" y="78725"/>
                  </a:cubicBezTo>
                  <a:cubicBezTo>
                    <a:pt x="24209" y="78725"/>
                    <a:pt x="25071" y="78207"/>
                    <a:pt x="25071" y="78207"/>
                  </a:cubicBezTo>
                  <a:cubicBezTo>
                    <a:pt x="25071" y="78207"/>
                    <a:pt x="26846" y="62344"/>
                    <a:pt x="26181" y="56798"/>
                  </a:cubicBezTo>
                  <a:cubicBezTo>
                    <a:pt x="25404" y="51251"/>
                    <a:pt x="25515" y="48811"/>
                    <a:pt x="25515" y="48811"/>
                  </a:cubicBezTo>
                  <a:cubicBezTo>
                    <a:pt x="25515" y="48811"/>
                    <a:pt x="26402" y="40380"/>
                    <a:pt x="27068" y="33280"/>
                  </a:cubicBezTo>
                  <a:cubicBezTo>
                    <a:pt x="28177" y="22631"/>
                    <a:pt x="30174" y="20301"/>
                    <a:pt x="28954" y="13867"/>
                  </a:cubicBezTo>
                  <a:cubicBezTo>
                    <a:pt x="27955" y="8320"/>
                    <a:pt x="24295" y="4105"/>
                    <a:pt x="22631" y="1"/>
                  </a:cubicBezTo>
                  <a:close/>
                </a:path>
              </a:pathLst>
            </a:custGeom>
            <a:solidFill>
              <a:srgbClr val="7FA8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9" name="Google Shape;4489;p68"/>
            <p:cNvSpPr/>
            <p:nvPr/>
          </p:nvSpPr>
          <p:spPr>
            <a:xfrm>
              <a:off x="4212863" y="3607347"/>
              <a:ext cx="153000" cy="354314"/>
            </a:xfrm>
            <a:custGeom>
              <a:rect b="b" l="l" r="r" t="t"/>
              <a:pathLst>
                <a:path extrusionOk="0" h="24406" w="10539">
                  <a:moveTo>
                    <a:pt x="10539" y="0"/>
                  </a:moveTo>
                  <a:cubicBezTo>
                    <a:pt x="7211" y="3550"/>
                    <a:pt x="1110" y="4216"/>
                    <a:pt x="1110" y="4216"/>
                  </a:cubicBezTo>
                  <a:lnTo>
                    <a:pt x="333" y="9651"/>
                  </a:lnTo>
                  <a:cubicBezTo>
                    <a:pt x="1" y="14089"/>
                    <a:pt x="666" y="19302"/>
                    <a:pt x="555" y="24405"/>
                  </a:cubicBezTo>
                  <a:cubicBezTo>
                    <a:pt x="555" y="24405"/>
                    <a:pt x="1775" y="11204"/>
                    <a:pt x="3439" y="8986"/>
                  </a:cubicBezTo>
                  <a:cubicBezTo>
                    <a:pt x="4992" y="6767"/>
                    <a:pt x="9430" y="2995"/>
                    <a:pt x="10539" y="0"/>
                  </a:cubicBezTo>
                  <a:close/>
                </a:path>
              </a:pathLst>
            </a:custGeom>
            <a:solidFill>
              <a:srgbClr val="597B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0" name="Google Shape;4490;p68"/>
            <p:cNvSpPr/>
            <p:nvPr/>
          </p:nvSpPr>
          <p:spPr>
            <a:xfrm>
              <a:off x="4064697" y="2561578"/>
              <a:ext cx="288289" cy="440461"/>
            </a:xfrm>
            <a:custGeom>
              <a:rect b="b" l="l" r="r" t="t"/>
              <a:pathLst>
                <a:path extrusionOk="0" h="30340" w="19858">
                  <a:moveTo>
                    <a:pt x="9565" y="1"/>
                  </a:moveTo>
                  <a:cubicBezTo>
                    <a:pt x="5131" y="1"/>
                    <a:pt x="1938" y="3211"/>
                    <a:pt x="999" y="7695"/>
                  </a:cubicBezTo>
                  <a:cubicBezTo>
                    <a:pt x="556" y="10024"/>
                    <a:pt x="1" y="14794"/>
                    <a:pt x="1443" y="18566"/>
                  </a:cubicBezTo>
                  <a:cubicBezTo>
                    <a:pt x="2193" y="20603"/>
                    <a:pt x="2944" y="22122"/>
                    <a:pt x="4695" y="22122"/>
                  </a:cubicBezTo>
                  <a:cubicBezTo>
                    <a:pt x="4756" y="22122"/>
                    <a:pt x="4818" y="22120"/>
                    <a:pt x="4882" y="22116"/>
                  </a:cubicBezTo>
                  <a:cubicBezTo>
                    <a:pt x="5326" y="22116"/>
                    <a:pt x="5991" y="22005"/>
                    <a:pt x="6879" y="21783"/>
                  </a:cubicBezTo>
                  <a:cubicBezTo>
                    <a:pt x="6879" y="22449"/>
                    <a:pt x="6990" y="23558"/>
                    <a:pt x="6990" y="24445"/>
                  </a:cubicBezTo>
                  <a:cubicBezTo>
                    <a:pt x="6879" y="25444"/>
                    <a:pt x="7100" y="25888"/>
                    <a:pt x="5215" y="26997"/>
                  </a:cubicBezTo>
                  <a:cubicBezTo>
                    <a:pt x="3414" y="28162"/>
                    <a:pt x="7582" y="30340"/>
                    <a:pt x="10570" y="30340"/>
                  </a:cubicBezTo>
                  <a:cubicBezTo>
                    <a:pt x="10711" y="30340"/>
                    <a:pt x="10848" y="30335"/>
                    <a:pt x="10983" y="30325"/>
                  </a:cubicBezTo>
                  <a:cubicBezTo>
                    <a:pt x="14089" y="29992"/>
                    <a:pt x="17417" y="28217"/>
                    <a:pt x="18415" y="26220"/>
                  </a:cubicBezTo>
                  <a:cubicBezTo>
                    <a:pt x="19414" y="24113"/>
                    <a:pt x="19857" y="23558"/>
                    <a:pt x="18083" y="23447"/>
                  </a:cubicBezTo>
                  <a:cubicBezTo>
                    <a:pt x="17244" y="23396"/>
                    <a:pt x="16580" y="23386"/>
                    <a:pt x="16051" y="23386"/>
                  </a:cubicBezTo>
                  <a:cubicBezTo>
                    <a:pt x="15703" y="23386"/>
                    <a:pt x="15413" y="23391"/>
                    <a:pt x="15170" y="23391"/>
                  </a:cubicBezTo>
                  <a:cubicBezTo>
                    <a:pt x="14169" y="23391"/>
                    <a:pt x="13963" y="23317"/>
                    <a:pt x="13756" y="22560"/>
                  </a:cubicBezTo>
                  <a:cubicBezTo>
                    <a:pt x="13645" y="22005"/>
                    <a:pt x="13534" y="18788"/>
                    <a:pt x="13534" y="18788"/>
                  </a:cubicBezTo>
                  <a:cubicBezTo>
                    <a:pt x="13756" y="18455"/>
                    <a:pt x="14422" y="17457"/>
                    <a:pt x="14422" y="17457"/>
                  </a:cubicBezTo>
                  <a:cubicBezTo>
                    <a:pt x="16751" y="16015"/>
                    <a:pt x="18526" y="13463"/>
                    <a:pt x="18859" y="10468"/>
                  </a:cubicBezTo>
                  <a:cubicBezTo>
                    <a:pt x="19414" y="5254"/>
                    <a:pt x="15642" y="595"/>
                    <a:pt x="10428" y="41"/>
                  </a:cubicBezTo>
                  <a:cubicBezTo>
                    <a:pt x="10136" y="14"/>
                    <a:pt x="9848" y="1"/>
                    <a:pt x="9565"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1" name="Google Shape;4491;p68"/>
            <p:cNvSpPr/>
            <p:nvPr/>
          </p:nvSpPr>
          <p:spPr>
            <a:xfrm>
              <a:off x="4114245" y="2787616"/>
              <a:ext cx="238740" cy="214423"/>
            </a:xfrm>
            <a:custGeom>
              <a:rect b="b" l="l" r="r" t="t"/>
              <a:pathLst>
                <a:path extrusionOk="0" h="14770" w="16445">
                  <a:moveTo>
                    <a:pt x="4353" y="1"/>
                  </a:moveTo>
                  <a:cubicBezTo>
                    <a:pt x="4353" y="1"/>
                    <a:pt x="4131" y="3994"/>
                    <a:pt x="3022" y="4882"/>
                  </a:cubicBezTo>
                  <a:cubicBezTo>
                    <a:pt x="2023" y="5880"/>
                    <a:pt x="692" y="6435"/>
                    <a:pt x="581" y="6435"/>
                  </a:cubicBezTo>
                  <a:cubicBezTo>
                    <a:pt x="914" y="6546"/>
                    <a:pt x="1136" y="6546"/>
                    <a:pt x="1469" y="6546"/>
                  </a:cubicBezTo>
                  <a:cubicBezTo>
                    <a:pt x="1913" y="6546"/>
                    <a:pt x="2578" y="6435"/>
                    <a:pt x="3466" y="6213"/>
                  </a:cubicBezTo>
                  <a:cubicBezTo>
                    <a:pt x="3466" y="6879"/>
                    <a:pt x="3577" y="7988"/>
                    <a:pt x="3577" y="8875"/>
                  </a:cubicBezTo>
                  <a:cubicBezTo>
                    <a:pt x="3466" y="9874"/>
                    <a:pt x="3687" y="10318"/>
                    <a:pt x="1802" y="11427"/>
                  </a:cubicBezTo>
                  <a:cubicBezTo>
                    <a:pt x="1" y="12592"/>
                    <a:pt x="4169" y="14770"/>
                    <a:pt x="7157" y="14770"/>
                  </a:cubicBezTo>
                  <a:cubicBezTo>
                    <a:pt x="7298" y="14770"/>
                    <a:pt x="7435" y="14765"/>
                    <a:pt x="7570" y="14755"/>
                  </a:cubicBezTo>
                  <a:cubicBezTo>
                    <a:pt x="10676" y="14422"/>
                    <a:pt x="14004" y="12647"/>
                    <a:pt x="15002" y="10650"/>
                  </a:cubicBezTo>
                  <a:cubicBezTo>
                    <a:pt x="16001" y="8543"/>
                    <a:pt x="16444" y="7988"/>
                    <a:pt x="14670" y="7877"/>
                  </a:cubicBezTo>
                  <a:cubicBezTo>
                    <a:pt x="13831" y="7826"/>
                    <a:pt x="13167" y="7816"/>
                    <a:pt x="12638" y="7816"/>
                  </a:cubicBezTo>
                  <a:cubicBezTo>
                    <a:pt x="12290" y="7816"/>
                    <a:pt x="12000" y="7821"/>
                    <a:pt x="11757" y="7821"/>
                  </a:cubicBezTo>
                  <a:cubicBezTo>
                    <a:pt x="10756" y="7821"/>
                    <a:pt x="10550" y="7747"/>
                    <a:pt x="10343" y="6990"/>
                  </a:cubicBezTo>
                  <a:cubicBezTo>
                    <a:pt x="10232" y="6435"/>
                    <a:pt x="10011" y="3218"/>
                    <a:pt x="10011" y="3218"/>
                  </a:cubicBezTo>
                  <a:cubicBezTo>
                    <a:pt x="10343" y="2885"/>
                    <a:pt x="11009" y="1887"/>
                    <a:pt x="11009" y="1887"/>
                  </a:cubicBezTo>
                  <a:cubicBezTo>
                    <a:pt x="11342" y="1665"/>
                    <a:pt x="11674" y="1443"/>
                    <a:pt x="12118" y="1110"/>
                  </a:cubicBezTo>
                  <a:lnTo>
                    <a:pt x="12118" y="1110"/>
                  </a:lnTo>
                  <a:lnTo>
                    <a:pt x="8901" y="1221"/>
                  </a:lnTo>
                  <a:lnTo>
                    <a:pt x="5462" y="1221"/>
                  </a:lnTo>
                  <a:lnTo>
                    <a:pt x="4353" y="1"/>
                  </a:lnTo>
                  <a:close/>
                </a:path>
              </a:pathLst>
            </a:custGeom>
            <a:solidFill>
              <a:srgbClr val="F28F8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2" name="Google Shape;4492;p68"/>
            <p:cNvSpPr/>
            <p:nvPr/>
          </p:nvSpPr>
          <p:spPr>
            <a:xfrm>
              <a:off x="4092077" y="2561404"/>
              <a:ext cx="254463" cy="285385"/>
            </a:xfrm>
            <a:custGeom>
              <a:rect b="b" l="l" r="r" t="t"/>
              <a:pathLst>
                <a:path extrusionOk="0" h="19658" w="17528">
                  <a:moveTo>
                    <a:pt x="7516" y="1"/>
                  </a:moveTo>
                  <a:cubicBezTo>
                    <a:pt x="4508" y="1"/>
                    <a:pt x="1494" y="1371"/>
                    <a:pt x="1" y="5155"/>
                  </a:cubicBezTo>
                  <a:cubicBezTo>
                    <a:pt x="1" y="5155"/>
                    <a:pt x="223" y="5710"/>
                    <a:pt x="1110" y="5821"/>
                  </a:cubicBezTo>
                  <a:cubicBezTo>
                    <a:pt x="1110" y="5821"/>
                    <a:pt x="888" y="6930"/>
                    <a:pt x="1665" y="7818"/>
                  </a:cubicBezTo>
                  <a:cubicBezTo>
                    <a:pt x="2219" y="8372"/>
                    <a:pt x="2774" y="9371"/>
                    <a:pt x="2774" y="10480"/>
                  </a:cubicBezTo>
                  <a:cubicBezTo>
                    <a:pt x="2885" y="11368"/>
                    <a:pt x="2774" y="12699"/>
                    <a:pt x="2996" y="13586"/>
                  </a:cubicBezTo>
                  <a:cubicBezTo>
                    <a:pt x="3277" y="14619"/>
                    <a:pt x="4194" y="14698"/>
                    <a:pt x="4470" y="14698"/>
                  </a:cubicBezTo>
                  <a:cubicBezTo>
                    <a:pt x="4520" y="14698"/>
                    <a:pt x="4549" y="14695"/>
                    <a:pt x="4549" y="14695"/>
                  </a:cubicBezTo>
                  <a:cubicBezTo>
                    <a:pt x="4549" y="14695"/>
                    <a:pt x="4660" y="12810"/>
                    <a:pt x="4882" y="10924"/>
                  </a:cubicBezTo>
                  <a:cubicBezTo>
                    <a:pt x="5174" y="10222"/>
                    <a:pt x="5961" y="9797"/>
                    <a:pt x="6704" y="9797"/>
                  </a:cubicBezTo>
                  <a:cubicBezTo>
                    <a:pt x="7369" y="9797"/>
                    <a:pt x="8000" y="10138"/>
                    <a:pt x="8210" y="10924"/>
                  </a:cubicBezTo>
                  <a:cubicBezTo>
                    <a:pt x="8653" y="12477"/>
                    <a:pt x="8210" y="13475"/>
                    <a:pt x="7655" y="14585"/>
                  </a:cubicBezTo>
                  <a:cubicBezTo>
                    <a:pt x="7389" y="15295"/>
                    <a:pt x="6838" y="15650"/>
                    <a:pt x="6288" y="15650"/>
                  </a:cubicBezTo>
                  <a:cubicBezTo>
                    <a:pt x="6151" y="15650"/>
                    <a:pt x="6013" y="15627"/>
                    <a:pt x="5880" y="15583"/>
                  </a:cubicBezTo>
                  <a:lnTo>
                    <a:pt x="5880" y="15583"/>
                  </a:lnTo>
                  <a:cubicBezTo>
                    <a:pt x="5880" y="17802"/>
                    <a:pt x="6767" y="18911"/>
                    <a:pt x="8764" y="19466"/>
                  </a:cubicBezTo>
                  <a:cubicBezTo>
                    <a:pt x="9283" y="19602"/>
                    <a:pt x="9688" y="19658"/>
                    <a:pt x="10018" y="19658"/>
                  </a:cubicBezTo>
                  <a:cubicBezTo>
                    <a:pt x="11028" y="19658"/>
                    <a:pt x="11340" y="19134"/>
                    <a:pt x="12092" y="18800"/>
                  </a:cubicBezTo>
                  <a:cubicBezTo>
                    <a:pt x="12758" y="18467"/>
                    <a:pt x="13534" y="17802"/>
                    <a:pt x="13534" y="17802"/>
                  </a:cubicBezTo>
                  <a:cubicBezTo>
                    <a:pt x="15864" y="15583"/>
                    <a:pt x="16640" y="13475"/>
                    <a:pt x="16973" y="10480"/>
                  </a:cubicBezTo>
                  <a:cubicBezTo>
                    <a:pt x="17528" y="5266"/>
                    <a:pt x="13756" y="607"/>
                    <a:pt x="8542" y="53"/>
                  </a:cubicBezTo>
                  <a:cubicBezTo>
                    <a:pt x="8202" y="18"/>
                    <a:pt x="7859" y="1"/>
                    <a:pt x="7516" y="1"/>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3" name="Google Shape;4493;p68"/>
            <p:cNvSpPr/>
            <p:nvPr/>
          </p:nvSpPr>
          <p:spPr>
            <a:xfrm>
              <a:off x="3972903" y="2899546"/>
              <a:ext cx="418728" cy="465649"/>
            </a:xfrm>
            <a:custGeom>
              <a:rect b="b" l="l" r="r" t="t"/>
              <a:pathLst>
                <a:path extrusionOk="0" h="32075" w="28843">
                  <a:moveTo>
                    <a:pt x="22922" y="1"/>
                  </a:moveTo>
                  <a:cubicBezTo>
                    <a:pt x="21993" y="1"/>
                    <a:pt x="21133" y="56"/>
                    <a:pt x="20745" y="56"/>
                  </a:cubicBezTo>
                  <a:cubicBezTo>
                    <a:pt x="21410" y="944"/>
                    <a:pt x="21521" y="2053"/>
                    <a:pt x="18859" y="2608"/>
                  </a:cubicBezTo>
                  <a:cubicBezTo>
                    <a:pt x="18027" y="2829"/>
                    <a:pt x="17257" y="2913"/>
                    <a:pt x="16571" y="2913"/>
                  </a:cubicBezTo>
                  <a:cubicBezTo>
                    <a:pt x="14512" y="2913"/>
                    <a:pt x="13202" y="2164"/>
                    <a:pt x="13202" y="2164"/>
                  </a:cubicBezTo>
                  <a:cubicBezTo>
                    <a:pt x="13202" y="2164"/>
                    <a:pt x="9652" y="3717"/>
                    <a:pt x="7211" y="5381"/>
                  </a:cubicBezTo>
                  <a:cubicBezTo>
                    <a:pt x="1332" y="9485"/>
                    <a:pt x="1" y="16474"/>
                    <a:pt x="5880" y="18915"/>
                  </a:cubicBezTo>
                  <a:cubicBezTo>
                    <a:pt x="6213" y="21577"/>
                    <a:pt x="6657" y="28455"/>
                    <a:pt x="6768" y="30008"/>
                  </a:cubicBezTo>
                  <a:cubicBezTo>
                    <a:pt x="8832" y="31430"/>
                    <a:pt x="11787" y="32074"/>
                    <a:pt x="14701" y="32074"/>
                  </a:cubicBezTo>
                  <a:cubicBezTo>
                    <a:pt x="18834" y="32074"/>
                    <a:pt x="22883" y="30778"/>
                    <a:pt x="24184" y="28566"/>
                  </a:cubicBezTo>
                  <a:cubicBezTo>
                    <a:pt x="24295" y="27345"/>
                    <a:pt x="24517" y="25238"/>
                    <a:pt x="24627" y="24905"/>
                  </a:cubicBezTo>
                  <a:cubicBezTo>
                    <a:pt x="26957" y="16030"/>
                    <a:pt x="28843" y="13701"/>
                    <a:pt x="28177" y="7045"/>
                  </a:cubicBezTo>
                  <a:cubicBezTo>
                    <a:pt x="27734" y="3162"/>
                    <a:pt x="27512" y="1276"/>
                    <a:pt x="25515" y="278"/>
                  </a:cubicBezTo>
                  <a:cubicBezTo>
                    <a:pt x="24849" y="56"/>
                    <a:pt x="23851" y="1"/>
                    <a:pt x="22922" y="1"/>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4" name="Google Shape;4494;p68"/>
            <p:cNvSpPr/>
            <p:nvPr/>
          </p:nvSpPr>
          <p:spPr>
            <a:xfrm>
              <a:off x="4177440" y="2697433"/>
              <a:ext cx="161057" cy="436222"/>
            </a:xfrm>
            <a:custGeom>
              <a:rect b="b" l="l" r="r" t="t"/>
              <a:pathLst>
                <a:path extrusionOk="0" h="30048" w="11094">
                  <a:moveTo>
                    <a:pt x="11093" y="1"/>
                  </a:moveTo>
                  <a:cubicBezTo>
                    <a:pt x="11093" y="1"/>
                    <a:pt x="6323" y="5658"/>
                    <a:pt x="2884" y="6768"/>
                  </a:cubicBezTo>
                  <a:cubicBezTo>
                    <a:pt x="2237" y="7010"/>
                    <a:pt x="1733" y="7102"/>
                    <a:pt x="1343" y="7102"/>
                  </a:cubicBezTo>
                  <a:cubicBezTo>
                    <a:pt x="127" y="7102"/>
                    <a:pt x="0" y="6213"/>
                    <a:pt x="0" y="6213"/>
                  </a:cubicBezTo>
                  <a:lnTo>
                    <a:pt x="0" y="29398"/>
                  </a:lnTo>
                  <a:cubicBezTo>
                    <a:pt x="0" y="29398"/>
                    <a:pt x="953" y="30048"/>
                    <a:pt x="2697" y="30048"/>
                  </a:cubicBezTo>
                  <a:cubicBezTo>
                    <a:pt x="3744" y="30048"/>
                    <a:pt x="5075" y="29814"/>
                    <a:pt x="6656" y="29065"/>
                  </a:cubicBezTo>
                  <a:cubicBezTo>
                    <a:pt x="10871" y="27068"/>
                    <a:pt x="11093" y="25848"/>
                    <a:pt x="11093" y="23629"/>
                  </a:cubicBezTo>
                  <a:lnTo>
                    <a:pt x="11093" y="1"/>
                  </a:ln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5" name="Google Shape;4495;p68"/>
            <p:cNvSpPr/>
            <p:nvPr/>
          </p:nvSpPr>
          <p:spPr>
            <a:xfrm>
              <a:off x="3460784" y="2950285"/>
              <a:ext cx="721491" cy="509172"/>
            </a:xfrm>
            <a:custGeom>
              <a:rect b="b" l="l" r="r" t="t"/>
              <a:pathLst>
                <a:path extrusionOk="0" h="35073" w="49698">
                  <a:moveTo>
                    <a:pt x="46058" y="0"/>
                  </a:moveTo>
                  <a:cubicBezTo>
                    <a:pt x="44590" y="0"/>
                    <a:pt x="43036" y="986"/>
                    <a:pt x="41822" y="3328"/>
                  </a:cubicBezTo>
                  <a:cubicBezTo>
                    <a:pt x="40491" y="5768"/>
                    <a:pt x="36164" y="12535"/>
                    <a:pt x="32282" y="16973"/>
                  </a:cubicBezTo>
                  <a:cubicBezTo>
                    <a:pt x="30507" y="18969"/>
                    <a:pt x="25737" y="23074"/>
                    <a:pt x="21410" y="25182"/>
                  </a:cubicBezTo>
                  <a:cubicBezTo>
                    <a:pt x="18103" y="26738"/>
                    <a:pt x="15990" y="27441"/>
                    <a:pt x="14622" y="27441"/>
                  </a:cubicBezTo>
                  <a:cubicBezTo>
                    <a:pt x="14430" y="27441"/>
                    <a:pt x="14253" y="27427"/>
                    <a:pt x="14089" y="27400"/>
                  </a:cubicBezTo>
                  <a:cubicBezTo>
                    <a:pt x="12647" y="27178"/>
                    <a:pt x="11759" y="26846"/>
                    <a:pt x="10428" y="26180"/>
                  </a:cubicBezTo>
                  <a:cubicBezTo>
                    <a:pt x="8875" y="25403"/>
                    <a:pt x="7655" y="25514"/>
                    <a:pt x="6546" y="25071"/>
                  </a:cubicBezTo>
                  <a:cubicBezTo>
                    <a:pt x="5851" y="24793"/>
                    <a:pt x="5591" y="24558"/>
                    <a:pt x="5385" y="24558"/>
                  </a:cubicBezTo>
                  <a:cubicBezTo>
                    <a:pt x="5262" y="24558"/>
                    <a:pt x="5158" y="24642"/>
                    <a:pt x="4993" y="24849"/>
                  </a:cubicBezTo>
                  <a:cubicBezTo>
                    <a:pt x="4660" y="25403"/>
                    <a:pt x="5325" y="26513"/>
                    <a:pt x="6324" y="27067"/>
                  </a:cubicBezTo>
                  <a:cubicBezTo>
                    <a:pt x="7433" y="27733"/>
                    <a:pt x="8210" y="27622"/>
                    <a:pt x="8431" y="27844"/>
                  </a:cubicBezTo>
                  <a:cubicBezTo>
                    <a:pt x="8522" y="28025"/>
                    <a:pt x="7873" y="28206"/>
                    <a:pt x="6907" y="28206"/>
                  </a:cubicBezTo>
                  <a:cubicBezTo>
                    <a:pt x="6690" y="28206"/>
                    <a:pt x="6457" y="28197"/>
                    <a:pt x="6213" y="28177"/>
                  </a:cubicBezTo>
                  <a:cubicBezTo>
                    <a:pt x="4216" y="28066"/>
                    <a:pt x="3107" y="27511"/>
                    <a:pt x="2108" y="27289"/>
                  </a:cubicBezTo>
                  <a:cubicBezTo>
                    <a:pt x="1988" y="27265"/>
                    <a:pt x="1880" y="27254"/>
                    <a:pt x="1784" y="27254"/>
                  </a:cubicBezTo>
                  <a:cubicBezTo>
                    <a:pt x="1002" y="27254"/>
                    <a:pt x="1023" y="27991"/>
                    <a:pt x="1221" y="28288"/>
                  </a:cubicBezTo>
                  <a:cubicBezTo>
                    <a:pt x="1554" y="28731"/>
                    <a:pt x="2108" y="29286"/>
                    <a:pt x="3551" y="29730"/>
                  </a:cubicBezTo>
                  <a:cubicBezTo>
                    <a:pt x="5104" y="30284"/>
                    <a:pt x="6878" y="30617"/>
                    <a:pt x="6878" y="30617"/>
                  </a:cubicBezTo>
                  <a:cubicBezTo>
                    <a:pt x="6878" y="30617"/>
                    <a:pt x="6385" y="30667"/>
                    <a:pt x="5597" y="30667"/>
                  </a:cubicBezTo>
                  <a:cubicBezTo>
                    <a:pt x="5202" y="30667"/>
                    <a:pt x="4734" y="30654"/>
                    <a:pt x="4216" y="30617"/>
                  </a:cubicBezTo>
                  <a:cubicBezTo>
                    <a:pt x="2441" y="30395"/>
                    <a:pt x="1776" y="30173"/>
                    <a:pt x="888" y="30063"/>
                  </a:cubicBezTo>
                  <a:cubicBezTo>
                    <a:pt x="1" y="30063"/>
                    <a:pt x="334" y="31505"/>
                    <a:pt x="1221" y="31948"/>
                  </a:cubicBezTo>
                  <a:cubicBezTo>
                    <a:pt x="1997" y="32170"/>
                    <a:pt x="3107" y="32503"/>
                    <a:pt x="4216" y="32614"/>
                  </a:cubicBezTo>
                  <a:cubicBezTo>
                    <a:pt x="5436" y="32836"/>
                    <a:pt x="7322" y="32836"/>
                    <a:pt x="7322" y="32836"/>
                  </a:cubicBezTo>
                  <a:cubicBezTo>
                    <a:pt x="6468" y="33037"/>
                    <a:pt x="5704" y="33101"/>
                    <a:pt x="5053" y="33101"/>
                  </a:cubicBezTo>
                  <a:cubicBezTo>
                    <a:pt x="4266" y="33101"/>
                    <a:pt x="3642" y="33007"/>
                    <a:pt x="3218" y="32947"/>
                  </a:cubicBezTo>
                  <a:cubicBezTo>
                    <a:pt x="2330" y="32947"/>
                    <a:pt x="1887" y="33169"/>
                    <a:pt x="1997" y="33723"/>
                  </a:cubicBezTo>
                  <a:cubicBezTo>
                    <a:pt x="2108" y="34056"/>
                    <a:pt x="2663" y="34500"/>
                    <a:pt x="4549" y="34944"/>
                  </a:cubicBezTo>
                  <a:cubicBezTo>
                    <a:pt x="5042" y="35031"/>
                    <a:pt x="5588" y="35072"/>
                    <a:pt x="6165" y="35072"/>
                  </a:cubicBezTo>
                  <a:cubicBezTo>
                    <a:pt x="7796" y="35072"/>
                    <a:pt x="9677" y="34741"/>
                    <a:pt x="11316" y="34167"/>
                  </a:cubicBezTo>
                  <a:cubicBezTo>
                    <a:pt x="13423" y="33390"/>
                    <a:pt x="14200" y="32947"/>
                    <a:pt x="15420" y="32614"/>
                  </a:cubicBezTo>
                  <a:cubicBezTo>
                    <a:pt x="19636" y="31727"/>
                    <a:pt x="21078" y="31172"/>
                    <a:pt x="24960" y="29286"/>
                  </a:cubicBezTo>
                  <a:cubicBezTo>
                    <a:pt x="30618" y="26624"/>
                    <a:pt x="34167" y="23407"/>
                    <a:pt x="36386" y="21299"/>
                  </a:cubicBezTo>
                  <a:cubicBezTo>
                    <a:pt x="40934" y="16862"/>
                    <a:pt x="44928" y="10982"/>
                    <a:pt x="47257" y="6989"/>
                  </a:cubicBezTo>
                  <a:cubicBezTo>
                    <a:pt x="49698" y="2995"/>
                    <a:pt x="49365" y="888"/>
                    <a:pt x="47257" y="222"/>
                  </a:cubicBezTo>
                  <a:cubicBezTo>
                    <a:pt x="46870" y="77"/>
                    <a:pt x="46468" y="0"/>
                    <a:pt x="46058"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496" name="Google Shape;4496;p68"/>
          <p:cNvSpPr txBox="1"/>
          <p:nvPr>
            <p:ph type="title"/>
          </p:nvPr>
        </p:nvSpPr>
        <p:spPr>
          <a:xfrm>
            <a:off x="1251125" y="799300"/>
            <a:ext cx="3565500" cy="626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Description</a:t>
            </a:r>
            <a:endParaRPr/>
          </a:p>
        </p:txBody>
      </p:sp>
      <p:sp>
        <p:nvSpPr>
          <p:cNvPr id="4497" name="Google Shape;4497;p68"/>
          <p:cNvSpPr/>
          <p:nvPr/>
        </p:nvSpPr>
        <p:spPr>
          <a:xfrm>
            <a:off x="789100" y="992378"/>
            <a:ext cx="398100" cy="3984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8" name="Google Shape;4498;p68"/>
          <p:cNvSpPr/>
          <p:nvPr/>
        </p:nvSpPr>
        <p:spPr>
          <a:xfrm>
            <a:off x="1506962" y="2291010"/>
            <a:ext cx="398100" cy="3984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9" name="Google Shape;4499;p68"/>
          <p:cNvSpPr/>
          <p:nvPr/>
        </p:nvSpPr>
        <p:spPr>
          <a:xfrm>
            <a:off x="2224825" y="3596697"/>
            <a:ext cx="398100" cy="3984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0" name="Google Shape;4500;p68"/>
          <p:cNvSpPr txBox="1"/>
          <p:nvPr>
            <p:ph idx="5" type="subTitle"/>
          </p:nvPr>
        </p:nvSpPr>
        <p:spPr>
          <a:xfrm>
            <a:off x="1961425" y="2748672"/>
            <a:ext cx="3345000" cy="265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000"/>
              <a:t>05</a:t>
            </a:r>
            <a:endParaRPr sz="2000"/>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4" name="Shape 4504"/>
        <p:cNvGrpSpPr/>
        <p:nvPr/>
      </p:nvGrpSpPr>
      <p:grpSpPr>
        <a:xfrm>
          <a:off x="0" y="0"/>
          <a:ext cx="0" cy="0"/>
          <a:chOff x="0" y="0"/>
          <a:chExt cx="0" cy="0"/>
        </a:xfrm>
      </p:grpSpPr>
      <p:sp>
        <p:nvSpPr>
          <p:cNvPr id="4505" name="Google Shape;4505;p69"/>
          <p:cNvSpPr/>
          <p:nvPr/>
        </p:nvSpPr>
        <p:spPr>
          <a:xfrm rot="-5400000">
            <a:off x="4933662" y="1879850"/>
            <a:ext cx="2260200" cy="2260200"/>
          </a:xfrm>
          <a:prstGeom prst="snip2DiagRect">
            <a:avLst>
              <a:gd fmla="val 0" name="adj1"/>
              <a:gd fmla="val 1666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6" name="Google Shape;4506;p69"/>
          <p:cNvSpPr/>
          <p:nvPr/>
        </p:nvSpPr>
        <p:spPr>
          <a:xfrm>
            <a:off x="1950138" y="1879850"/>
            <a:ext cx="2260200" cy="22602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7" name="Google Shape;4507;p69"/>
          <p:cNvSpPr txBox="1"/>
          <p:nvPr>
            <p:ph idx="4" type="title"/>
          </p:nvPr>
        </p:nvSpPr>
        <p:spPr>
          <a:xfrm>
            <a:off x="628350" y="385950"/>
            <a:ext cx="7887300" cy="529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Data Mining Techniques</a:t>
            </a:r>
            <a:endParaRPr/>
          </a:p>
        </p:txBody>
      </p:sp>
      <p:sp>
        <p:nvSpPr>
          <p:cNvPr id="4508" name="Google Shape;4508;p69"/>
          <p:cNvSpPr txBox="1"/>
          <p:nvPr>
            <p:ph idx="2" type="title"/>
          </p:nvPr>
        </p:nvSpPr>
        <p:spPr>
          <a:xfrm>
            <a:off x="4933650" y="1790850"/>
            <a:ext cx="2358300" cy="2260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Cluster Analysis</a:t>
            </a:r>
            <a:endParaRPr/>
          </a:p>
        </p:txBody>
      </p:sp>
      <p:sp>
        <p:nvSpPr>
          <p:cNvPr id="4509" name="Google Shape;4509;p69"/>
          <p:cNvSpPr txBox="1"/>
          <p:nvPr>
            <p:ph type="title"/>
          </p:nvPr>
        </p:nvSpPr>
        <p:spPr>
          <a:xfrm>
            <a:off x="1851950" y="1879950"/>
            <a:ext cx="2358300" cy="2260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Market Basket Analysis</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3" name="Shape 4513"/>
        <p:cNvGrpSpPr/>
        <p:nvPr/>
      </p:nvGrpSpPr>
      <p:grpSpPr>
        <a:xfrm>
          <a:off x="0" y="0"/>
          <a:ext cx="0" cy="0"/>
          <a:chOff x="0" y="0"/>
          <a:chExt cx="0" cy="0"/>
        </a:xfrm>
      </p:grpSpPr>
      <p:sp>
        <p:nvSpPr>
          <p:cNvPr id="4514" name="Google Shape;4514;p70"/>
          <p:cNvSpPr/>
          <p:nvPr/>
        </p:nvSpPr>
        <p:spPr>
          <a:xfrm rot="-5400000">
            <a:off x="4933662" y="1879850"/>
            <a:ext cx="2260200" cy="2260200"/>
          </a:xfrm>
          <a:prstGeom prst="snip2DiagRect">
            <a:avLst>
              <a:gd fmla="val 0" name="adj1"/>
              <a:gd fmla="val 1666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5" name="Google Shape;4515;p70"/>
          <p:cNvSpPr/>
          <p:nvPr/>
        </p:nvSpPr>
        <p:spPr>
          <a:xfrm>
            <a:off x="1950138" y="1879850"/>
            <a:ext cx="2260200" cy="22602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6" name="Google Shape;4516;p70"/>
          <p:cNvSpPr txBox="1"/>
          <p:nvPr>
            <p:ph idx="4" type="title"/>
          </p:nvPr>
        </p:nvSpPr>
        <p:spPr>
          <a:xfrm>
            <a:off x="628350" y="385950"/>
            <a:ext cx="7887300" cy="529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Data Mining Techniques</a:t>
            </a:r>
            <a:endParaRPr/>
          </a:p>
        </p:txBody>
      </p:sp>
      <p:sp>
        <p:nvSpPr>
          <p:cNvPr id="4517" name="Google Shape;4517;p70"/>
          <p:cNvSpPr txBox="1"/>
          <p:nvPr>
            <p:ph idx="2" type="title"/>
          </p:nvPr>
        </p:nvSpPr>
        <p:spPr>
          <a:xfrm>
            <a:off x="4933650" y="1790850"/>
            <a:ext cx="2358300" cy="2260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Query Tools</a:t>
            </a:r>
            <a:endParaRPr/>
          </a:p>
        </p:txBody>
      </p:sp>
      <p:sp>
        <p:nvSpPr>
          <p:cNvPr id="4518" name="Google Shape;4518;p70"/>
          <p:cNvSpPr txBox="1"/>
          <p:nvPr>
            <p:ph type="title"/>
          </p:nvPr>
        </p:nvSpPr>
        <p:spPr>
          <a:xfrm>
            <a:off x="1851950" y="1879950"/>
            <a:ext cx="2358300" cy="2260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Decision Trees</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22" name="Shape 4522"/>
        <p:cNvGrpSpPr/>
        <p:nvPr/>
      </p:nvGrpSpPr>
      <p:grpSpPr>
        <a:xfrm>
          <a:off x="0" y="0"/>
          <a:ext cx="0" cy="0"/>
          <a:chOff x="0" y="0"/>
          <a:chExt cx="0" cy="0"/>
        </a:xfrm>
      </p:grpSpPr>
      <p:sp>
        <p:nvSpPr>
          <p:cNvPr id="4523" name="Google Shape;4523;p71"/>
          <p:cNvSpPr/>
          <p:nvPr/>
        </p:nvSpPr>
        <p:spPr>
          <a:xfrm rot="-5400000">
            <a:off x="4933662" y="1879850"/>
            <a:ext cx="2260200" cy="2260200"/>
          </a:xfrm>
          <a:prstGeom prst="snip2DiagRect">
            <a:avLst>
              <a:gd fmla="val 0" name="adj1"/>
              <a:gd fmla="val 1666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4" name="Google Shape;4524;p71"/>
          <p:cNvSpPr/>
          <p:nvPr/>
        </p:nvSpPr>
        <p:spPr>
          <a:xfrm>
            <a:off x="1950138" y="1879850"/>
            <a:ext cx="2260200" cy="22602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5" name="Google Shape;4525;p71"/>
          <p:cNvSpPr txBox="1"/>
          <p:nvPr>
            <p:ph idx="4" type="title"/>
          </p:nvPr>
        </p:nvSpPr>
        <p:spPr>
          <a:xfrm>
            <a:off x="628350" y="385950"/>
            <a:ext cx="7887300" cy="529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Data Mining Techniques</a:t>
            </a:r>
            <a:endParaRPr/>
          </a:p>
        </p:txBody>
      </p:sp>
      <p:sp>
        <p:nvSpPr>
          <p:cNvPr id="4526" name="Google Shape;4526;p71"/>
          <p:cNvSpPr txBox="1"/>
          <p:nvPr>
            <p:ph type="title"/>
          </p:nvPr>
        </p:nvSpPr>
        <p:spPr>
          <a:xfrm>
            <a:off x="1851950" y="1879950"/>
            <a:ext cx="2358300" cy="2260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Neural Networks</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30" name="Shape 4530"/>
        <p:cNvGrpSpPr/>
        <p:nvPr/>
      </p:nvGrpSpPr>
      <p:grpSpPr>
        <a:xfrm>
          <a:off x="0" y="0"/>
          <a:ext cx="0" cy="0"/>
          <a:chOff x="0" y="0"/>
          <a:chExt cx="0" cy="0"/>
        </a:xfrm>
      </p:grpSpPr>
      <p:sp>
        <p:nvSpPr>
          <p:cNvPr id="4531" name="Google Shape;4531;p72"/>
          <p:cNvSpPr txBox="1"/>
          <p:nvPr>
            <p:ph idx="1" type="subTitle"/>
          </p:nvPr>
        </p:nvSpPr>
        <p:spPr>
          <a:xfrm>
            <a:off x="1064500" y="263775"/>
            <a:ext cx="6970800" cy="4408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rgbClr val="000000"/>
                </a:solidFill>
                <a:latin typeface="Arial"/>
                <a:ea typeface="Arial"/>
                <a:cs typeface="Arial"/>
                <a:sym typeface="Arial"/>
              </a:rPr>
              <a:t>OLAP </a:t>
            </a:r>
            <a:r>
              <a:rPr b="0" lang="en" sz="2000">
                <a:solidFill>
                  <a:srgbClr val="000000"/>
                </a:solidFill>
                <a:latin typeface="Arial"/>
                <a:ea typeface="Arial"/>
                <a:cs typeface="Arial"/>
                <a:sym typeface="Arial"/>
              </a:rPr>
              <a:t>is a family of analysis and report generating tools that are used to access large databases. It enables partially aggregated data or full reports to be stored in a multidimensional format for fast, convenient access and analysis. OLAP methods are based on databases that allow multidimensional views of business data. </a:t>
            </a:r>
            <a:r>
              <a:rPr lang="en" sz="2000">
                <a:solidFill>
                  <a:srgbClr val="000000"/>
                </a:solidFill>
                <a:latin typeface="Arial"/>
                <a:ea typeface="Arial"/>
                <a:cs typeface="Arial"/>
                <a:sym typeface="Arial"/>
              </a:rPr>
              <a:t>OLAP</a:t>
            </a:r>
            <a:r>
              <a:rPr b="0" lang="en" sz="2000">
                <a:solidFill>
                  <a:srgbClr val="000000"/>
                </a:solidFill>
                <a:latin typeface="Arial"/>
                <a:ea typeface="Arial"/>
                <a:cs typeface="Arial"/>
                <a:sym typeface="Arial"/>
              </a:rPr>
              <a:t> is useful for visualization of relationships between pre-designated variables. </a:t>
            </a:r>
            <a:endParaRPr b="0" sz="2000">
              <a:solidFill>
                <a:srgbClr val="D26A50"/>
              </a:solidFill>
              <a:latin typeface="Inter"/>
              <a:ea typeface="Inter"/>
              <a:cs typeface="Inter"/>
              <a:sym typeface="Inter"/>
            </a:endParaRPr>
          </a:p>
          <a:p>
            <a:pPr indent="0" lvl="0" marL="0" rtl="0" algn="l">
              <a:spcBef>
                <a:spcPts val="0"/>
              </a:spcBef>
              <a:spcAft>
                <a:spcPts val="0"/>
              </a:spcAft>
              <a:buClr>
                <a:schemeClr val="dk1"/>
              </a:buClr>
              <a:buSzPts val="1100"/>
              <a:buFont typeface="Arial"/>
              <a:buNone/>
            </a:pPr>
            <a:r>
              <a:t/>
            </a:r>
            <a:endParaRPr sz="1800"/>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35" name="Shape 4535"/>
        <p:cNvGrpSpPr/>
        <p:nvPr/>
      </p:nvGrpSpPr>
      <p:grpSpPr>
        <a:xfrm>
          <a:off x="0" y="0"/>
          <a:ext cx="0" cy="0"/>
          <a:chOff x="0" y="0"/>
          <a:chExt cx="0" cy="0"/>
        </a:xfrm>
      </p:grpSpPr>
      <p:sp>
        <p:nvSpPr>
          <p:cNvPr id="4536" name="Google Shape;4536;p73"/>
          <p:cNvSpPr txBox="1"/>
          <p:nvPr>
            <p:ph idx="1" type="subTitle"/>
          </p:nvPr>
        </p:nvSpPr>
        <p:spPr>
          <a:xfrm>
            <a:off x="555800" y="263775"/>
            <a:ext cx="7573800" cy="44088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b="0" lang="en" sz="2100">
                <a:solidFill>
                  <a:srgbClr val="000000"/>
                </a:solidFill>
                <a:latin typeface="Arial"/>
                <a:ea typeface="Arial"/>
                <a:cs typeface="Arial"/>
                <a:sym typeface="Arial"/>
              </a:rPr>
              <a:t>OLAP applications are used achieve a higher view of the data such as total sales or profitability by product line, sales territory</a:t>
            </a:r>
            <a:r>
              <a:rPr lang="en" sz="2100">
                <a:solidFill>
                  <a:srgbClr val="000000"/>
                </a:solidFill>
                <a:latin typeface="Arial"/>
                <a:ea typeface="Arial"/>
                <a:cs typeface="Arial"/>
                <a:sym typeface="Arial"/>
              </a:rPr>
              <a:t>, </a:t>
            </a:r>
            <a:r>
              <a:rPr b="0" lang="en" sz="2100">
                <a:solidFill>
                  <a:srgbClr val="000000"/>
                </a:solidFill>
                <a:latin typeface="Arial"/>
                <a:ea typeface="Arial"/>
                <a:cs typeface="Arial"/>
                <a:sym typeface="Arial"/>
              </a:rPr>
              <a:t>or market segment. The OLAP database is usually updated in batch mode from multiple sources. </a:t>
            </a:r>
            <a:r>
              <a:rPr lang="en" sz="2100">
                <a:solidFill>
                  <a:srgbClr val="000000"/>
                </a:solidFill>
                <a:latin typeface="Arial"/>
                <a:ea typeface="Arial"/>
                <a:cs typeface="Arial"/>
                <a:sym typeface="Arial"/>
              </a:rPr>
              <a:t>OLAP</a:t>
            </a:r>
            <a:r>
              <a:rPr b="0" lang="en" sz="2100">
                <a:solidFill>
                  <a:srgbClr val="000000"/>
                </a:solidFill>
                <a:latin typeface="Arial"/>
                <a:ea typeface="Arial"/>
                <a:cs typeface="Arial"/>
                <a:sym typeface="Arial"/>
              </a:rPr>
              <a:t> is optimized for analysis and reporting. In contrast, users of </a:t>
            </a:r>
            <a:r>
              <a:rPr b="0" lang="en" sz="2100">
                <a:solidFill>
                  <a:srgbClr val="000000"/>
                </a:solidFill>
                <a:latin typeface="Arial"/>
                <a:ea typeface="Arial"/>
                <a:cs typeface="Arial"/>
                <a:sym typeface="Arial"/>
              </a:rPr>
              <a:t>online</a:t>
            </a:r>
            <a:r>
              <a:rPr b="0" lang="en" sz="2100">
                <a:solidFill>
                  <a:srgbClr val="000000"/>
                </a:solidFill>
                <a:latin typeface="Arial"/>
                <a:ea typeface="Arial"/>
                <a:cs typeface="Arial"/>
                <a:sym typeface="Arial"/>
              </a:rPr>
              <a:t> transaction processing (OLTP) applications are involved with creating, updating, or retrieving individual customer records. OLTP databases are optimized for updating transactions. </a:t>
            </a:r>
            <a:endParaRPr b="0" sz="2100">
              <a:solidFill>
                <a:srgbClr val="000000"/>
              </a:solidFill>
              <a:latin typeface="Arial"/>
              <a:ea typeface="Arial"/>
              <a:cs typeface="Arial"/>
              <a:sym typeface="Arial"/>
            </a:endParaRPr>
          </a:p>
          <a:p>
            <a:pPr indent="0" lvl="0" marL="0" rtl="0" algn="ctr">
              <a:spcBef>
                <a:spcPts val="1200"/>
              </a:spcBef>
              <a:spcAft>
                <a:spcPts val="0"/>
              </a:spcAft>
              <a:buNone/>
            </a:pPr>
            <a:r>
              <a:t/>
            </a:r>
            <a:endParaRPr sz="2700">
              <a:solidFill>
                <a:srgbClr val="0A1D37"/>
              </a:solidFill>
              <a:latin typeface="Lato"/>
              <a:ea typeface="Lato"/>
              <a:cs typeface="Lato"/>
              <a:sym typeface="Lato"/>
            </a:endParaRPr>
          </a:p>
          <a:p>
            <a:pPr indent="0" lvl="0" marL="0" rtl="0" algn="l">
              <a:spcBef>
                <a:spcPts val="0"/>
              </a:spcBef>
              <a:spcAft>
                <a:spcPts val="0"/>
              </a:spcAft>
              <a:buClr>
                <a:schemeClr val="dk1"/>
              </a:buClr>
              <a:buSzPts val="1100"/>
              <a:buFont typeface="Arial"/>
              <a:buNone/>
            </a:pPr>
            <a:r>
              <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4540" name="Shape 4540"/>
        <p:cNvGrpSpPr/>
        <p:nvPr/>
      </p:nvGrpSpPr>
      <p:grpSpPr>
        <a:xfrm>
          <a:off x="0" y="0"/>
          <a:ext cx="0" cy="0"/>
          <a:chOff x="0" y="0"/>
          <a:chExt cx="0" cy="0"/>
        </a:xfrm>
      </p:grpSpPr>
      <p:sp>
        <p:nvSpPr>
          <p:cNvPr id="4541" name="Google Shape;4541;p74"/>
          <p:cNvSpPr txBox="1"/>
          <p:nvPr>
            <p:ph type="title"/>
          </p:nvPr>
        </p:nvSpPr>
        <p:spPr>
          <a:xfrm>
            <a:off x="628350" y="385950"/>
            <a:ext cx="7887300" cy="12531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GEOGRAPHICAL INFORMATION SYSTEMS</a:t>
            </a:r>
            <a:endParaRPr sz="24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grpSp>
        <p:nvGrpSpPr>
          <p:cNvPr id="4542" name="Google Shape;4542;p74"/>
          <p:cNvGrpSpPr/>
          <p:nvPr/>
        </p:nvGrpSpPr>
        <p:grpSpPr>
          <a:xfrm>
            <a:off x="1056764" y="1523802"/>
            <a:ext cx="1387152" cy="2095896"/>
            <a:chOff x="364080" y="2096106"/>
            <a:chExt cx="1893722" cy="2861291"/>
          </a:xfrm>
        </p:grpSpPr>
        <p:sp>
          <p:nvSpPr>
            <p:cNvPr id="4543" name="Google Shape;4543;p74"/>
            <p:cNvSpPr/>
            <p:nvPr/>
          </p:nvSpPr>
          <p:spPr>
            <a:xfrm>
              <a:off x="1102448" y="4404298"/>
              <a:ext cx="626488" cy="327907"/>
            </a:xfrm>
            <a:custGeom>
              <a:rect b="b" l="l" r="r" t="t"/>
              <a:pathLst>
                <a:path extrusionOk="0" h="22587" w="43154">
                  <a:moveTo>
                    <a:pt x="31406" y="0"/>
                  </a:moveTo>
                  <a:cubicBezTo>
                    <a:pt x="27054" y="0"/>
                    <a:pt x="22037" y="1228"/>
                    <a:pt x="17972" y="3532"/>
                  </a:cubicBezTo>
                  <a:lnTo>
                    <a:pt x="8210" y="9189"/>
                  </a:lnTo>
                  <a:cubicBezTo>
                    <a:pt x="1554" y="13072"/>
                    <a:pt x="1" y="18285"/>
                    <a:pt x="4660" y="21059"/>
                  </a:cubicBezTo>
                  <a:cubicBezTo>
                    <a:pt x="6462" y="22088"/>
                    <a:pt x="8943" y="22587"/>
                    <a:pt x="11688" y="22587"/>
                  </a:cubicBezTo>
                  <a:cubicBezTo>
                    <a:pt x="16042" y="22587"/>
                    <a:pt x="21057" y="21332"/>
                    <a:pt x="25071" y="18951"/>
                  </a:cubicBezTo>
                  <a:lnTo>
                    <a:pt x="34833" y="13294"/>
                  </a:lnTo>
                  <a:cubicBezTo>
                    <a:pt x="41489" y="9522"/>
                    <a:pt x="43153" y="4197"/>
                    <a:pt x="38494" y="1535"/>
                  </a:cubicBezTo>
                  <a:cubicBezTo>
                    <a:pt x="36681" y="499"/>
                    <a:pt x="34178" y="0"/>
                    <a:pt x="31406" y="0"/>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544" name="Google Shape;4544;p74"/>
            <p:cNvGrpSpPr/>
            <p:nvPr/>
          </p:nvGrpSpPr>
          <p:grpSpPr>
            <a:xfrm>
              <a:off x="364080" y="2096106"/>
              <a:ext cx="1893722" cy="2861291"/>
              <a:chOff x="2121100" y="306025"/>
              <a:chExt cx="3364225" cy="5083125"/>
            </a:xfrm>
          </p:grpSpPr>
          <p:sp>
            <p:nvSpPr>
              <p:cNvPr id="4545" name="Google Shape;4545;p74"/>
              <p:cNvSpPr/>
              <p:nvPr/>
            </p:nvSpPr>
            <p:spPr>
              <a:xfrm>
                <a:off x="2234300" y="3311975"/>
                <a:ext cx="2791450" cy="1600050"/>
              </a:xfrm>
              <a:custGeom>
                <a:rect b="b" l="l" r="r" t="t"/>
                <a:pathLst>
                  <a:path extrusionOk="0" h="64002" w="111658">
                    <a:moveTo>
                      <a:pt x="72672" y="0"/>
                    </a:moveTo>
                    <a:cubicBezTo>
                      <a:pt x="71971" y="0"/>
                      <a:pt x="71269" y="159"/>
                      <a:pt x="70725" y="476"/>
                    </a:cubicBezTo>
                    <a:lnTo>
                      <a:pt x="1087" y="40683"/>
                    </a:lnTo>
                    <a:cubicBezTo>
                      <a:pt x="0" y="41317"/>
                      <a:pt x="0" y="42313"/>
                      <a:pt x="1087" y="42947"/>
                    </a:cubicBezTo>
                    <a:lnTo>
                      <a:pt x="36676" y="63594"/>
                    </a:lnTo>
                    <a:cubicBezTo>
                      <a:pt x="37219" y="63866"/>
                      <a:pt x="37944" y="64002"/>
                      <a:pt x="38668" y="64002"/>
                    </a:cubicBezTo>
                    <a:cubicBezTo>
                      <a:pt x="39393" y="64002"/>
                      <a:pt x="40117" y="63866"/>
                      <a:pt x="40660" y="63594"/>
                    </a:cubicBezTo>
                    <a:lnTo>
                      <a:pt x="110570" y="23477"/>
                    </a:lnTo>
                    <a:cubicBezTo>
                      <a:pt x="111657" y="22844"/>
                      <a:pt x="111657" y="21847"/>
                      <a:pt x="110570" y="21214"/>
                    </a:cubicBezTo>
                    <a:lnTo>
                      <a:pt x="74619" y="476"/>
                    </a:lnTo>
                    <a:cubicBezTo>
                      <a:pt x="74076" y="159"/>
                      <a:pt x="73374" y="0"/>
                      <a:pt x="72672" y="0"/>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6" name="Google Shape;4546;p74"/>
              <p:cNvSpPr/>
              <p:nvPr/>
            </p:nvSpPr>
            <p:spPr>
              <a:xfrm>
                <a:off x="2200325" y="2653725"/>
                <a:ext cx="1000700" cy="2128125"/>
              </a:xfrm>
              <a:custGeom>
                <a:rect b="b" l="l" r="r" t="t"/>
                <a:pathLst>
                  <a:path extrusionOk="0" h="85125" w="40028">
                    <a:moveTo>
                      <a:pt x="1" y="1"/>
                    </a:moveTo>
                    <a:lnTo>
                      <a:pt x="1" y="59588"/>
                    </a:lnTo>
                    <a:cubicBezTo>
                      <a:pt x="1" y="61489"/>
                      <a:pt x="1359" y="63753"/>
                      <a:pt x="2989" y="64659"/>
                    </a:cubicBezTo>
                    <a:lnTo>
                      <a:pt x="37129" y="84400"/>
                    </a:lnTo>
                    <a:cubicBezTo>
                      <a:pt x="37944" y="84853"/>
                      <a:pt x="38940" y="85125"/>
                      <a:pt x="40027" y="85125"/>
                    </a:cubicBezTo>
                    <a:lnTo>
                      <a:pt x="40027" y="38307"/>
                    </a:lnTo>
                    <a:lnTo>
                      <a:pt x="1" y="1"/>
                    </a:ln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7" name="Google Shape;4547;p74"/>
              <p:cNvSpPr/>
              <p:nvPr/>
            </p:nvSpPr>
            <p:spPr>
              <a:xfrm>
                <a:off x="3201000" y="2839375"/>
                <a:ext cx="1568925" cy="1942475"/>
              </a:xfrm>
              <a:custGeom>
                <a:rect b="b" l="l" r="r" t="t"/>
                <a:pathLst>
                  <a:path extrusionOk="0" h="77699" w="62757">
                    <a:moveTo>
                      <a:pt x="62756" y="1"/>
                    </a:moveTo>
                    <a:lnTo>
                      <a:pt x="0" y="30881"/>
                    </a:lnTo>
                    <a:lnTo>
                      <a:pt x="0" y="77699"/>
                    </a:lnTo>
                    <a:cubicBezTo>
                      <a:pt x="1087" y="77699"/>
                      <a:pt x="2083" y="77427"/>
                      <a:pt x="2898" y="76974"/>
                    </a:cubicBezTo>
                    <a:lnTo>
                      <a:pt x="59768" y="44102"/>
                    </a:lnTo>
                    <a:cubicBezTo>
                      <a:pt x="61398" y="43196"/>
                      <a:pt x="62756" y="40933"/>
                      <a:pt x="62756" y="39031"/>
                    </a:cubicBezTo>
                    <a:lnTo>
                      <a:pt x="62756" y="1"/>
                    </a:ln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8" name="Google Shape;4548;p74"/>
              <p:cNvSpPr/>
              <p:nvPr/>
            </p:nvSpPr>
            <p:spPr>
              <a:xfrm>
                <a:off x="2189025" y="1716000"/>
                <a:ext cx="2592200" cy="1998425"/>
              </a:xfrm>
              <a:custGeom>
                <a:rect b="b" l="l" r="r" t="t"/>
                <a:pathLst>
                  <a:path extrusionOk="0" h="79937" w="103688">
                    <a:moveTo>
                      <a:pt x="62481" y="0"/>
                    </a:moveTo>
                    <a:cubicBezTo>
                      <a:pt x="61750" y="0"/>
                      <a:pt x="61023" y="183"/>
                      <a:pt x="60402" y="562"/>
                    </a:cubicBezTo>
                    <a:lnTo>
                      <a:pt x="1902" y="34340"/>
                    </a:lnTo>
                    <a:cubicBezTo>
                      <a:pt x="272" y="35246"/>
                      <a:pt x="0" y="37148"/>
                      <a:pt x="1268" y="38506"/>
                    </a:cubicBezTo>
                    <a:lnTo>
                      <a:pt x="38034" y="78623"/>
                    </a:lnTo>
                    <a:cubicBezTo>
                      <a:pt x="38830" y="79476"/>
                      <a:pt x="40055" y="79936"/>
                      <a:pt x="41260" y="79936"/>
                    </a:cubicBezTo>
                    <a:cubicBezTo>
                      <a:pt x="41974" y="79936"/>
                      <a:pt x="42680" y="79775"/>
                      <a:pt x="43286" y="79438"/>
                    </a:cubicBezTo>
                    <a:lnTo>
                      <a:pt x="101786" y="45660"/>
                    </a:lnTo>
                    <a:cubicBezTo>
                      <a:pt x="103416" y="44754"/>
                      <a:pt x="103688" y="42853"/>
                      <a:pt x="102420" y="41494"/>
                    </a:cubicBezTo>
                    <a:lnTo>
                      <a:pt x="65654" y="1377"/>
                    </a:lnTo>
                    <a:cubicBezTo>
                      <a:pt x="64870" y="481"/>
                      <a:pt x="63669" y="0"/>
                      <a:pt x="62481" y="0"/>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9" name="Google Shape;4549;p74"/>
              <p:cNvSpPr/>
              <p:nvPr/>
            </p:nvSpPr>
            <p:spPr>
              <a:xfrm>
                <a:off x="2408625" y="1885400"/>
                <a:ext cx="2159800" cy="1659925"/>
              </a:xfrm>
              <a:custGeom>
                <a:rect b="b" l="l" r="r" t="t"/>
                <a:pathLst>
                  <a:path extrusionOk="0" h="66397" w="86392">
                    <a:moveTo>
                      <a:pt x="53045" y="1"/>
                    </a:moveTo>
                    <a:cubicBezTo>
                      <a:pt x="52574" y="1"/>
                      <a:pt x="52116" y="103"/>
                      <a:pt x="51708" y="307"/>
                    </a:cubicBezTo>
                    <a:lnTo>
                      <a:pt x="51618" y="397"/>
                    </a:lnTo>
                    <a:lnTo>
                      <a:pt x="1177" y="29466"/>
                    </a:lnTo>
                    <a:cubicBezTo>
                      <a:pt x="181" y="30100"/>
                      <a:pt x="0" y="31187"/>
                      <a:pt x="634" y="32092"/>
                    </a:cubicBezTo>
                    <a:lnTo>
                      <a:pt x="815" y="32273"/>
                    </a:lnTo>
                    <a:lnTo>
                      <a:pt x="31242" y="65508"/>
                    </a:lnTo>
                    <a:lnTo>
                      <a:pt x="31333" y="65508"/>
                    </a:lnTo>
                    <a:cubicBezTo>
                      <a:pt x="31846" y="66078"/>
                      <a:pt x="32610" y="66397"/>
                      <a:pt x="33377" y="66397"/>
                    </a:cubicBezTo>
                    <a:cubicBezTo>
                      <a:pt x="33828" y="66397"/>
                      <a:pt x="34281" y="66286"/>
                      <a:pt x="34684" y="66051"/>
                    </a:cubicBezTo>
                    <a:lnTo>
                      <a:pt x="34774" y="66051"/>
                    </a:lnTo>
                    <a:lnTo>
                      <a:pt x="85214" y="36982"/>
                    </a:lnTo>
                    <a:cubicBezTo>
                      <a:pt x="86211" y="36348"/>
                      <a:pt x="86392" y="35081"/>
                      <a:pt x="85667" y="34175"/>
                    </a:cubicBezTo>
                    <a:lnTo>
                      <a:pt x="85577" y="34175"/>
                    </a:lnTo>
                    <a:lnTo>
                      <a:pt x="55149" y="940"/>
                    </a:lnTo>
                    <a:lnTo>
                      <a:pt x="55059" y="850"/>
                    </a:lnTo>
                    <a:cubicBezTo>
                      <a:pt x="54697" y="488"/>
                      <a:pt x="54153" y="125"/>
                      <a:pt x="53519" y="35"/>
                    </a:cubicBezTo>
                    <a:cubicBezTo>
                      <a:pt x="53361" y="12"/>
                      <a:pt x="53202" y="1"/>
                      <a:pt x="53045" y="1"/>
                    </a:cubicBez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0" name="Google Shape;4550;p74"/>
              <p:cNvSpPr/>
              <p:nvPr/>
            </p:nvSpPr>
            <p:spPr>
              <a:xfrm>
                <a:off x="2424475" y="1927000"/>
                <a:ext cx="2121325" cy="1618300"/>
              </a:xfrm>
              <a:custGeom>
                <a:rect b="b" l="l" r="r" t="t"/>
                <a:pathLst>
                  <a:path extrusionOk="0" h="64732" w="84853">
                    <a:moveTo>
                      <a:pt x="52704" y="1"/>
                    </a:moveTo>
                    <a:lnTo>
                      <a:pt x="0" y="30428"/>
                    </a:lnTo>
                    <a:lnTo>
                      <a:pt x="30608" y="63753"/>
                    </a:lnTo>
                    <a:cubicBezTo>
                      <a:pt x="31152" y="64405"/>
                      <a:pt x="31923" y="64731"/>
                      <a:pt x="32708" y="64731"/>
                    </a:cubicBezTo>
                    <a:cubicBezTo>
                      <a:pt x="33231" y="64731"/>
                      <a:pt x="33760" y="64586"/>
                      <a:pt x="34231" y="64297"/>
                    </a:cubicBezTo>
                    <a:lnTo>
                      <a:pt x="84852" y="35137"/>
                    </a:lnTo>
                    <a:lnTo>
                      <a:pt x="52704" y="1"/>
                    </a:ln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1" name="Google Shape;4551;p74"/>
              <p:cNvSpPr/>
              <p:nvPr/>
            </p:nvSpPr>
            <p:spPr>
              <a:xfrm>
                <a:off x="2770850" y="2189625"/>
                <a:ext cx="1091225" cy="676950"/>
              </a:xfrm>
              <a:custGeom>
                <a:rect b="b" l="l" r="r" t="t"/>
                <a:pathLst>
                  <a:path extrusionOk="0" fill="none" h="27078" w="43649">
                    <a:moveTo>
                      <a:pt x="0" y="25266"/>
                    </a:moveTo>
                    <a:cubicBezTo>
                      <a:pt x="3623" y="23093"/>
                      <a:pt x="5886" y="27077"/>
                      <a:pt x="9509" y="24904"/>
                    </a:cubicBezTo>
                    <a:cubicBezTo>
                      <a:pt x="13131" y="22821"/>
                      <a:pt x="10867" y="18927"/>
                      <a:pt x="14580" y="16844"/>
                    </a:cubicBezTo>
                    <a:cubicBezTo>
                      <a:pt x="18202" y="14671"/>
                      <a:pt x="20466" y="18655"/>
                      <a:pt x="24088" y="16573"/>
                    </a:cubicBezTo>
                    <a:cubicBezTo>
                      <a:pt x="27711" y="14399"/>
                      <a:pt x="25447" y="10505"/>
                      <a:pt x="29069" y="8422"/>
                    </a:cubicBezTo>
                    <a:cubicBezTo>
                      <a:pt x="32782" y="6340"/>
                      <a:pt x="35046" y="10234"/>
                      <a:pt x="38668" y="8151"/>
                    </a:cubicBezTo>
                    <a:cubicBezTo>
                      <a:pt x="42290" y="5977"/>
                      <a:pt x="40027" y="2083"/>
                      <a:pt x="43649" y="1"/>
                    </a:cubicBezTo>
                  </a:path>
                </a:pathLst>
              </a:custGeom>
              <a:noFill/>
              <a:ln cap="flat" cmpd="sng" w="29425">
                <a:solidFill>
                  <a:srgbClr val="6CFFE6"/>
                </a:solidFill>
                <a:prstDash val="solid"/>
                <a:miter lim="905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2" name="Google Shape;4552;p74"/>
              <p:cNvSpPr/>
              <p:nvPr/>
            </p:nvSpPr>
            <p:spPr>
              <a:xfrm>
                <a:off x="2913475" y="2416025"/>
                <a:ext cx="1150100" cy="640725"/>
              </a:xfrm>
              <a:custGeom>
                <a:rect b="b" l="l" r="r" t="t"/>
                <a:pathLst>
                  <a:path extrusionOk="0" fill="none" h="25629" w="46004">
                    <a:moveTo>
                      <a:pt x="0" y="23455"/>
                    </a:moveTo>
                    <a:cubicBezTo>
                      <a:pt x="3170" y="21644"/>
                      <a:pt x="5434" y="25628"/>
                      <a:pt x="8513" y="23817"/>
                    </a:cubicBezTo>
                    <a:cubicBezTo>
                      <a:pt x="11682" y="22006"/>
                      <a:pt x="9418" y="18112"/>
                      <a:pt x="12497" y="16301"/>
                    </a:cubicBezTo>
                    <a:cubicBezTo>
                      <a:pt x="15667" y="14489"/>
                      <a:pt x="17931" y="18383"/>
                      <a:pt x="21010" y="16572"/>
                    </a:cubicBezTo>
                    <a:cubicBezTo>
                      <a:pt x="24089" y="14761"/>
                      <a:pt x="21825" y="10867"/>
                      <a:pt x="24994" y="9056"/>
                    </a:cubicBezTo>
                    <a:cubicBezTo>
                      <a:pt x="28073" y="7245"/>
                      <a:pt x="30337" y="11139"/>
                      <a:pt x="33507" y="9418"/>
                    </a:cubicBezTo>
                    <a:cubicBezTo>
                      <a:pt x="36585" y="7607"/>
                      <a:pt x="34322" y="3623"/>
                      <a:pt x="37491" y="1811"/>
                    </a:cubicBezTo>
                    <a:cubicBezTo>
                      <a:pt x="40570" y="0"/>
                      <a:pt x="42834" y="3985"/>
                      <a:pt x="46003" y="2174"/>
                    </a:cubicBezTo>
                  </a:path>
                </a:pathLst>
              </a:custGeom>
              <a:noFill/>
              <a:ln cap="flat" cmpd="sng" w="29425">
                <a:solidFill>
                  <a:srgbClr val="6CFFE6"/>
                </a:solidFill>
                <a:prstDash val="solid"/>
                <a:miter lim="905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3" name="Google Shape;4553;p74"/>
              <p:cNvSpPr/>
              <p:nvPr/>
            </p:nvSpPr>
            <p:spPr>
              <a:xfrm>
                <a:off x="3058375" y="2617500"/>
                <a:ext cx="1147825" cy="602250"/>
              </a:xfrm>
              <a:custGeom>
                <a:rect b="b" l="l" r="r" t="t"/>
                <a:pathLst>
                  <a:path extrusionOk="0" fill="none" h="24090" w="45913">
                    <a:moveTo>
                      <a:pt x="0" y="22731"/>
                    </a:moveTo>
                    <a:cubicBezTo>
                      <a:pt x="4347" y="20195"/>
                      <a:pt x="6611" y="24089"/>
                      <a:pt x="10957" y="21554"/>
                    </a:cubicBezTo>
                    <a:cubicBezTo>
                      <a:pt x="15304" y="19109"/>
                      <a:pt x="13040" y="15124"/>
                      <a:pt x="17478" y="12588"/>
                    </a:cubicBezTo>
                    <a:cubicBezTo>
                      <a:pt x="21824" y="10143"/>
                      <a:pt x="24088" y="14037"/>
                      <a:pt x="28435" y="11502"/>
                    </a:cubicBezTo>
                    <a:cubicBezTo>
                      <a:pt x="32782" y="8966"/>
                      <a:pt x="30518" y="5072"/>
                      <a:pt x="34865" y="2537"/>
                    </a:cubicBezTo>
                    <a:cubicBezTo>
                      <a:pt x="39302" y="1"/>
                      <a:pt x="41566" y="3985"/>
                      <a:pt x="45913" y="1450"/>
                    </a:cubicBezTo>
                  </a:path>
                </a:pathLst>
              </a:custGeom>
              <a:noFill/>
              <a:ln cap="flat" cmpd="sng" w="29425">
                <a:solidFill>
                  <a:srgbClr val="6CFFE6"/>
                </a:solidFill>
                <a:prstDash val="solid"/>
                <a:miter lim="905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4" name="Google Shape;4554;p74"/>
              <p:cNvSpPr/>
              <p:nvPr/>
            </p:nvSpPr>
            <p:spPr>
              <a:xfrm>
                <a:off x="2408625" y="1885400"/>
                <a:ext cx="1338000" cy="802325"/>
              </a:xfrm>
              <a:custGeom>
                <a:rect b="b" l="l" r="r" t="t"/>
                <a:pathLst>
                  <a:path extrusionOk="0" h="32093" w="53520">
                    <a:moveTo>
                      <a:pt x="53045" y="1"/>
                    </a:moveTo>
                    <a:cubicBezTo>
                      <a:pt x="52574" y="1"/>
                      <a:pt x="52116" y="103"/>
                      <a:pt x="51708" y="307"/>
                    </a:cubicBezTo>
                    <a:lnTo>
                      <a:pt x="51618" y="397"/>
                    </a:lnTo>
                    <a:lnTo>
                      <a:pt x="1177" y="29466"/>
                    </a:lnTo>
                    <a:cubicBezTo>
                      <a:pt x="181" y="30100"/>
                      <a:pt x="0" y="31187"/>
                      <a:pt x="634" y="32092"/>
                    </a:cubicBezTo>
                    <a:lnTo>
                      <a:pt x="53338" y="1665"/>
                    </a:lnTo>
                    <a:lnTo>
                      <a:pt x="53519" y="35"/>
                    </a:lnTo>
                    <a:cubicBezTo>
                      <a:pt x="53361" y="12"/>
                      <a:pt x="53202" y="1"/>
                      <a:pt x="53045" y="1"/>
                    </a:cubicBez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5" name="Google Shape;4555;p74"/>
              <p:cNvSpPr/>
              <p:nvPr/>
            </p:nvSpPr>
            <p:spPr>
              <a:xfrm>
                <a:off x="3092325" y="901450"/>
                <a:ext cx="224150" cy="387150"/>
              </a:xfrm>
              <a:custGeom>
                <a:rect b="b" l="l" r="r" t="t"/>
                <a:pathLst>
                  <a:path extrusionOk="0" h="15486" w="8966">
                    <a:moveTo>
                      <a:pt x="0" y="0"/>
                    </a:moveTo>
                    <a:lnTo>
                      <a:pt x="0" y="10324"/>
                    </a:lnTo>
                    <a:lnTo>
                      <a:pt x="8966" y="15486"/>
                    </a:lnTo>
                    <a:lnTo>
                      <a:pt x="8966" y="5162"/>
                    </a:lnTo>
                    <a:lnTo>
                      <a:pt x="0" y="0"/>
                    </a:lnTo>
                    <a:close/>
                  </a:path>
                </a:pathLst>
              </a:custGeom>
              <a:solidFill>
                <a:srgbClr val="41E5C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6" name="Google Shape;4556;p74"/>
              <p:cNvSpPr/>
              <p:nvPr/>
            </p:nvSpPr>
            <p:spPr>
              <a:xfrm>
                <a:off x="3316450" y="901450"/>
                <a:ext cx="224150" cy="387150"/>
              </a:xfrm>
              <a:custGeom>
                <a:rect b="b" l="l" r="r" t="t"/>
                <a:pathLst>
                  <a:path extrusionOk="0" h="15486" w="8966">
                    <a:moveTo>
                      <a:pt x="8966" y="0"/>
                    </a:moveTo>
                    <a:lnTo>
                      <a:pt x="1" y="5162"/>
                    </a:lnTo>
                    <a:lnTo>
                      <a:pt x="1" y="15486"/>
                    </a:lnTo>
                    <a:lnTo>
                      <a:pt x="8966" y="10324"/>
                    </a:lnTo>
                    <a:lnTo>
                      <a:pt x="8966" y="0"/>
                    </a:ln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7" name="Google Shape;4557;p74"/>
              <p:cNvSpPr/>
              <p:nvPr/>
            </p:nvSpPr>
            <p:spPr>
              <a:xfrm>
                <a:off x="3092325" y="770150"/>
                <a:ext cx="448275" cy="260375"/>
              </a:xfrm>
              <a:custGeom>
                <a:rect b="b" l="l" r="r" t="t"/>
                <a:pathLst>
                  <a:path extrusionOk="0" h="10415" w="17931">
                    <a:moveTo>
                      <a:pt x="8966" y="0"/>
                    </a:moveTo>
                    <a:lnTo>
                      <a:pt x="0" y="5252"/>
                    </a:lnTo>
                    <a:lnTo>
                      <a:pt x="8966" y="10414"/>
                    </a:lnTo>
                    <a:lnTo>
                      <a:pt x="17931" y="5252"/>
                    </a:lnTo>
                    <a:lnTo>
                      <a:pt x="8966" y="0"/>
                    </a:lnTo>
                    <a:close/>
                  </a:path>
                </a:pathLst>
              </a:custGeom>
              <a:solidFill>
                <a:srgbClr val="ABFFE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8" name="Google Shape;4558;p74"/>
              <p:cNvSpPr/>
              <p:nvPr/>
            </p:nvSpPr>
            <p:spPr>
              <a:xfrm>
                <a:off x="2777625" y="459975"/>
                <a:ext cx="538850" cy="439225"/>
              </a:xfrm>
              <a:custGeom>
                <a:rect b="b" l="l" r="r" t="t"/>
                <a:pathLst>
                  <a:path extrusionOk="0" fill="none" h="17569" w="21554">
                    <a:moveTo>
                      <a:pt x="21554" y="17569"/>
                    </a:moveTo>
                    <a:lnTo>
                      <a:pt x="1" y="1"/>
                    </a:lnTo>
                  </a:path>
                </a:pathLst>
              </a:custGeom>
              <a:noFill/>
              <a:ln cap="rnd" cmpd="sng" w="29425">
                <a:solidFill>
                  <a:srgbClr val="344593"/>
                </a:solidFill>
                <a:prstDash val="solid"/>
                <a:miter lim="905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9" name="Google Shape;4559;p74"/>
              <p:cNvSpPr/>
              <p:nvPr/>
            </p:nvSpPr>
            <p:spPr>
              <a:xfrm>
                <a:off x="2576150" y="1093875"/>
                <a:ext cx="627125" cy="661100"/>
              </a:xfrm>
              <a:custGeom>
                <a:rect b="b" l="l" r="r" t="t"/>
                <a:pathLst>
                  <a:path extrusionOk="0" fill="none" h="26444" w="25085">
                    <a:moveTo>
                      <a:pt x="25085" y="1"/>
                    </a:moveTo>
                    <a:lnTo>
                      <a:pt x="0" y="26444"/>
                    </a:lnTo>
                  </a:path>
                </a:pathLst>
              </a:custGeom>
              <a:noFill/>
              <a:ln cap="rnd" cmpd="sng" w="29425">
                <a:solidFill>
                  <a:srgbClr val="344593"/>
                </a:solidFill>
                <a:prstDash val="solid"/>
                <a:miter lim="905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0" name="Google Shape;4560;p74"/>
              <p:cNvSpPr/>
              <p:nvPr/>
            </p:nvSpPr>
            <p:spPr>
              <a:xfrm>
                <a:off x="2121100" y="1666650"/>
                <a:ext cx="298850" cy="518475"/>
              </a:xfrm>
              <a:custGeom>
                <a:rect b="b" l="l" r="r" t="t"/>
                <a:pathLst>
                  <a:path extrusionOk="0" h="20739" w="11954">
                    <a:moveTo>
                      <a:pt x="0" y="1"/>
                    </a:moveTo>
                    <a:lnTo>
                      <a:pt x="0" y="13856"/>
                    </a:lnTo>
                    <a:lnTo>
                      <a:pt x="11954" y="20738"/>
                    </a:lnTo>
                    <a:lnTo>
                      <a:pt x="11954" y="6974"/>
                    </a:lnTo>
                    <a:lnTo>
                      <a:pt x="0" y="1"/>
                    </a:lnTo>
                    <a:close/>
                  </a:path>
                </a:pathLst>
              </a:custGeom>
              <a:solidFill>
                <a:srgbClr val="41E5C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1" name="Google Shape;4561;p74"/>
              <p:cNvSpPr/>
              <p:nvPr/>
            </p:nvSpPr>
            <p:spPr>
              <a:xfrm>
                <a:off x="2419925" y="1666650"/>
                <a:ext cx="298875" cy="518550"/>
              </a:xfrm>
              <a:custGeom>
                <a:rect b="b" l="l" r="r" t="t"/>
                <a:pathLst>
                  <a:path extrusionOk="0" h="20742" w="11955">
                    <a:moveTo>
                      <a:pt x="11954" y="1"/>
                    </a:moveTo>
                    <a:lnTo>
                      <a:pt x="1" y="6974"/>
                    </a:lnTo>
                    <a:lnTo>
                      <a:pt x="1" y="20738"/>
                    </a:lnTo>
                    <a:cubicBezTo>
                      <a:pt x="1" y="20741"/>
                      <a:pt x="3" y="20742"/>
                      <a:pt x="7" y="20742"/>
                    </a:cubicBezTo>
                    <a:cubicBezTo>
                      <a:pt x="302" y="20742"/>
                      <a:pt x="11954" y="13856"/>
                      <a:pt x="11954" y="13856"/>
                    </a:cubicBezTo>
                    <a:lnTo>
                      <a:pt x="11954" y="1"/>
                    </a:ln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2" name="Google Shape;4562;p74"/>
              <p:cNvSpPr/>
              <p:nvPr/>
            </p:nvSpPr>
            <p:spPr>
              <a:xfrm>
                <a:off x="2121100" y="1494600"/>
                <a:ext cx="597700" cy="346400"/>
              </a:xfrm>
              <a:custGeom>
                <a:rect b="b" l="l" r="r" t="t"/>
                <a:pathLst>
                  <a:path extrusionOk="0" h="13856" w="23908">
                    <a:moveTo>
                      <a:pt x="11954" y="0"/>
                    </a:moveTo>
                    <a:lnTo>
                      <a:pt x="0" y="6883"/>
                    </a:lnTo>
                    <a:lnTo>
                      <a:pt x="11954" y="13856"/>
                    </a:lnTo>
                    <a:lnTo>
                      <a:pt x="23907" y="6883"/>
                    </a:lnTo>
                    <a:lnTo>
                      <a:pt x="11954" y="0"/>
                    </a:lnTo>
                    <a:close/>
                  </a:path>
                </a:pathLst>
              </a:custGeom>
              <a:solidFill>
                <a:srgbClr val="ABFFE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3" name="Google Shape;4563;p74"/>
              <p:cNvSpPr/>
              <p:nvPr/>
            </p:nvSpPr>
            <p:spPr>
              <a:xfrm>
                <a:off x="2508225" y="407900"/>
                <a:ext cx="181150" cy="312450"/>
              </a:xfrm>
              <a:custGeom>
                <a:rect b="b" l="l" r="r" t="t"/>
                <a:pathLst>
                  <a:path extrusionOk="0" h="12498" w="7246">
                    <a:moveTo>
                      <a:pt x="1" y="1"/>
                    </a:moveTo>
                    <a:lnTo>
                      <a:pt x="1" y="8332"/>
                    </a:lnTo>
                    <a:lnTo>
                      <a:pt x="7245" y="12498"/>
                    </a:lnTo>
                    <a:lnTo>
                      <a:pt x="7245" y="4166"/>
                    </a:lnTo>
                    <a:lnTo>
                      <a:pt x="1" y="1"/>
                    </a:lnTo>
                    <a:close/>
                  </a:path>
                </a:pathLst>
              </a:custGeom>
              <a:solidFill>
                <a:srgbClr val="41E5C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4" name="Google Shape;4564;p74"/>
              <p:cNvSpPr/>
              <p:nvPr/>
            </p:nvSpPr>
            <p:spPr>
              <a:xfrm>
                <a:off x="2689350" y="407900"/>
                <a:ext cx="178875" cy="312500"/>
              </a:xfrm>
              <a:custGeom>
                <a:rect b="b" l="l" r="r" t="t"/>
                <a:pathLst>
                  <a:path extrusionOk="0" h="12500" w="7155">
                    <a:moveTo>
                      <a:pt x="7154" y="1"/>
                    </a:moveTo>
                    <a:lnTo>
                      <a:pt x="0" y="4166"/>
                    </a:lnTo>
                    <a:lnTo>
                      <a:pt x="0" y="12498"/>
                    </a:lnTo>
                    <a:cubicBezTo>
                      <a:pt x="0" y="12499"/>
                      <a:pt x="1" y="12499"/>
                      <a:pt x="3" y="12499"/>
                    </a:cubicBezTo>
                    <a:cubicBezTo>
                      <a:pt x="150" y="12499"/>
                      <a:pt x="7154" y="8332"/>
                      <a:pt x="7154" y="8332"/>
                    </a:cubicBezTo>
                    <a:lnTo>
                      <a:pt x="7154" y="1"/>
                    </a:ln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5" name="Google Shape;4565;p74"/>
              <p:cNvSpPr/>
              <p:nvPr/>
            </p:nvSpPr>
            <p:spPr>
              <a:xfrm>
                <a:off x="2508225" y="306025"/>
                <a:ext cx="360000" cy="206050"/>
              </a:xfrm>
              <a:custGeom>
                <a:rect b="b" l="l" r="r" t="t"/>
                <a:pathLst>
                  <a:path extrusionOk="0" h="8242" w="14400">
                    <a:moveTo>
                      <a:pt x="7245" y="1"/>
                    </a:moveTo>
                    <a:lnTo>
                      <a:pt x="1" y="4076"/>
                    </a:lnTo>
                    <a:lnTo>
                      <a:pt x="7245" y="8241"/>
                    </a:lnTo>
                    <a:lnTo>
                      <a:pt x="14399" y="4076"/>
                    </a:lnTo>
                    <a:lnTo>
                      <a:pt x="7245" y="1"/>
                    </a:lnTo>
                    <a:close/>
                  </a:path>
                </a:pathLst>
              </a:custGeom>
              <a:solidFill>
                <a:srgbClr val="ABFFE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6" name="Google Shape;4566;p74"/>
              <p:cNvSpPr/>
              <p:nvPr/>
            </p:nvSpPr>
            <p:spPr>
              <a:xfrm>
                <a:off x="2426725" y="564125"/>
                <a:ext cx="172075" cy="1095775"/>
              </a:xfrm>
              <a:custGeom>
                <a:rect b="b" l="l" r="r" t="t"/>
                <a:pathLst>
                  <a:path extrusionOk="0" fill="none" h="43831" w="6883">
                    <a:moveTo>
                      <a:pt x="1" y="43830"/>
                    </a:moveTo>
                    <a:lnTo>
                      <a:pt x="6883" y="0"/>
                    </a:lnTo>
                  </a:path>
                </a:pathLst>
              </a:custGeom>
              <a:noFill/>
              <a:ln cap="rnd" cmpd="sng" w="29425">
                <a:solidFill>
                  <a:srgbClr val="344593"/>
                </a:solidFill>
                <a:prstDash val="solid"/>
                <a:miter lim="9055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7" name="Google Shape;4567;p74"/>
              <p:cNvSpPr/>
              <p:nvPr/>
            </p:nvSpPr>
            <p:spPr>
              <a:xfrm>
                <a:off x="3891500" y="4435450"/>
                <a:ext cx="482225" cy="207975"/>
              </a:xfrm>
              <a:custGeom>
                <a:rect b="b" l="l" r="r" t="t"/>
                <a:pathLst>
                  <a:path extrusionOk="0" h="8319" w="19289">
                    <a:moveTo>
                      <a:pt x="18202" y="1"/>
                    </a:moveTo>
                    <a:cubicBezTo>
                      <a:pt x="18111" y="1"/>
                      <a:pt x="12588" y="272"/>
                      <a:pt x="12588" y="272"/>
                    </a:cubicBezTo>
                    <a:cubicBezTo>
                      <a:pt x="11320" y="1902"/>
                      <a:pt x="5977" y="1631"/>
                      <a:pt x="1902" y="2265"/>
                    </a:cubicBezTo>
                    <a:cubicBezTo>
                      <a:pt x="1721" y="2265"/>
                      <a:pt x="1630" y="2265"/>
                      <a:pt x="1540" y="2355"/>
                    </a:cubicBezTo>
                    <a:cubicBezTo>
                      <a:pt x="0" y="3351"/>
                      <a:pt x="2083" y="5796"/>
                      <a:pt x="3260" y="6340"/>
                    </a:cubicBezTo>
                    <a:cubicBezTo>
                      <a:pt x="4166" y="6702"/>
                      <a:pt x="5252" y="6973"/>
                      <a:pt x="6158" y="7155"/>
                    </a:cubicBezTo>
                    <a:cubicBezTo>
                      <a:pt x="7335" y="7336"/>
                      <a:pt x="8241" y="7245"/>
                      <a:pt x="9418" y="7336"/>
                    </a:cubicBezTo>
                    <a:cubicBezTo>
                      <a:pt x="10414" y="7336"/>
                      <a:pt x="11772" y="7336"/>
                      <a:pt x="12678" y="7698"/>
                    </a:cubicBezTo>
                    <a:cubicBezTo>
                      <a:pt x="13403" y="7879"/>
                      <a:pt x="14036" y="8060"/>
                      <a:pt x="14942" y="8241"/>
                    </a:cubicBezTo>
                    <a:cubicBezTo>
                      <a:pt x="15183" y="8293"/>
                      <a:pt x="15443" y="8318"/>
                      <a:pt x="15712" y="8318"/>
                    </a:cubicBezTo>
                    <a:cubicBezTo>
                      <a:pt x="16861" y="8318"/>
                      <a:pt x="18176" y="7854"/>
                      <a:pt x="18836" y="6973"/>
                    </a:cubicBezTo>
                    <a:cubicBezTo>
                      <a:pt x="19017" y="6792"/>
                      <a:pt x="19198" y="6430"/>
                      <a:pt x="19289" y="6158"/>
                    </a:cubicBezTo>
                    <a:cubicBezTo>
                      <a:pt x="19289" y="5887"/>
                      <a:pt x="19198" y="5706"/>
                      <a:pt x="19198" y="5434"/>
                    </a:cubicBezTo>
                    <a:cubicBezTo>
                      <a:pt x="19108" y="5072"/>
                      <a:pt x="18021" y="1"/>
                      <a:pt x="18202" y="1"/>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8" name="Google Shape;4568;p74"/>
              <p:cNvSpPr/>
              <p:nvPr/>
            </p:nvSpPr>
            <p:spPr>
              <a:xfrm>
                <a:off x="4156375" y="3740425"/>
                <a:ext cx="215100" cy="723350"/>
              </a:xfrm>
              <a:custGeom>
                <a:rect b="b" l="l" r="r" t="t"/>
                <a:pathLst>
                  <a:path extrusionOk="0" h="28934" w="8604">
                    <a:moveTo>
                      <a:pt x="0" y="0"/>
                    </a:moveTo>
                    <a:cubicBezTo>
                      <a:pt x="362" y="3804"/>
                      <a:pt x="1993" y="28073"/>
                      <a:pt x="1993" y="28073"/>
                    </a:cubicBezTo>
                    <a:cubicBezTo>
                      <a:pt x="2742" y="28712"/>
                      <a:pt x="3552" y="28933"/>
                      <a:pt x="4314" y="28933"/>
                    </a:cubicBezTo>
                    <a:cubicBezTo>
                      <a:pt x="6036" y="28933"/>
                      <a:pt x="7516" y="27802"/>
                      <a:pt x="7516" y="27802"/>
                    </a:cubicBezTo>
                    <a:cubicBezTo>
                      <a:pt x="7516" y="27802"/>
                      <a:pt x="8513" y="7336"/>
                      <a:pt x="8513" y="5977"/>
                    </a:cubicBezTo>
                    <a:cubicBezTo>
                      <a:pt x="8603" y="4619"/>
                      <a:pt x="7064" y="725"/>
                      <a:pt x="7064" y="725"/>
                    </a:cubicBezTo>
                    <a:lnTo>
                      <a:pt x="4800" y="2717"/>
                    </a:lnTo>
                    <a:lnTo>
                      <a:pt x="0" y="0"/>
                    </a:lnTo>
                    <a:close/>
                  </a:path>
                </a:pathLst>
              </a:custGeom>
              <a:solidFill>
                <a:srgbClr val="6F8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9" name="Google Shape;4569;p74"/>
              <p:cNvSpPr/>
              <p:nvPr/>
            </p:nvSpPr>
            <p:spPr>
              <a:xfrm>
                <a:off x="3592650" y="4587125"/>
                <a:ext cx="475450" cy="207250"/>
              </a:xfrm>
              <a:custGeom>
                <a:rect b="b" l="l" r="r" t="t"/>
                <a:pathLst>
                  <a:path extrusionOk="0" h="8290" w="19018">
                    <a:moveTo>
                      <a:pt x="12860" y="1"/>
                    </a:moveTo>
                    <a:cubicBezTo>
                      <a:pt x="12078" y="783"/>
                      <a:pt x="10189" y="932"/>
                      <a:pt x="7961" y="932"/>
                    </a:cubicBezTo>
                    <a:cubicBezTo>
                      <a:pt x="6587" y="932"/>
                      <a:pt x="5084" y="875"/>
                      <a:pt x="3632" y="875"/>
                    </a:cubicBezTo>
                    <a:cubicBezTo>
                      <a:pt x="3075" y="875"/>
                      <a:pt x="2525" y="883"/>
                      <a:pt x="1993" y="906"/>
                    </a:cubicBezTo>
                    <a:cubicBezTo>
                      <a:pt x="1902" y="906"/>
                      <a:pt x="1721" y="906"/>
                      <a:pt x="1631" y="997"/>
                    </a:cubicBezTo>
                    <a:cubicBezTo>
                      <a:pt x="1" y="1812"/>
                      <a:pt x="1812" y="4438"/>
                      <a:pt x="2989" y="5072"/>
                    </a:cubicBezTo>
                    <a:cubicBezTo>
                      <a:pt x="3894" y="5615"/>
                      <a:pt x="4891" y="5978"/>
                      <a:pt x="5887" y="6159"/>
                    </a:cubicBezTo>
                    <a:cubicBezTo>
                      <a:pt x="6973" y="6431"/>
                      <a:pt x="7879" y="6431"/>
                      <a:pt x="9056" y="6612"/>
                    </a:cubicBezTo>
                    <a:cubicBezTo>
                      <a:pt x="9962" y="6793"/>
                      <a:pt x="11411" y="6883"/>
                      <a:pt x="12226" y="7336"/>
                    </a:cubicBezTo>
                    <a:cubicBezTo>
                      <a:pt x="12950" y="7608"/>
                      <a:pt x="13494" y="7789"/>
                      <a:pt x="14399" y="8151"/>
                    </a:cubicBezTo>
                    <a:cubicBezTo>
                      <a:pt x="14727" y="8245"/>
                      <a:pt x="15096" y="8290"/>
                      <a:pt x="15481" y="8290"/>
                    </a:cubicBezTo>
                    <a:cubicBezTo>
                      <a:pt x="16583" y="8290"/>
                      <a:pt x="17803" y="7917"/>
                      <a:pt x="18474" y="7246"/>
                    </a:cubicBezTo>
                    <a:cubicBezTo>
                      <a:pt x="18655" y="6974"/>
                      <a:pt x="18836" y="6702"/>
                      <a:pt x="18927" y="6431"/>
                    </a:cubicBezTo>
                    <a:cubicBezTo>
                      <a:pt x="19018" y="6159"/>
                      <a:pt x="19018" y="5978"/>
                      <a:pt x="18927" y="5706"/>
                    </a:cubicBezTo>
                    <a:cubicBezTo>
                      <a:pt x="18927" y="5344"/>
                      <a:pt x="18293" y="182"/>
                      <a:pt x="18474" y="182"/>
                    </a:cubicBezTo>
                    <a:cubicBezTo>
                      <a:pt x="18384" y="182"/>
                      <a:pt x="12860" y="1"/>
                      <a:pt x="12860" y="1"/>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0" name="Google Shape;4570;p74"/>
              <p:cNvSpPr/>
              <p:nvPr/>
            </p:nvSpPr>
            <p:spPr>
              <a:xfrm>
                <a:off x="3864325" y="3896625"/>
                <a:ext cx="212825" cy="714325"/>
              </a:xfrm>
              <a:custGeom>
                <a:rect b="b" l="l" r="r" t="t"/>
                <a:pathLst>
                  <a:path extrusionOk="0" h="28573" w="8513">
                    <a:moveTo>
                      <a:pt x="0" y="1"/>
                    </a:moveTo>
                    <a:cubicBezTo>
                      <a:pt x="363" y="3804"/>
                      <a:pt x="1993" y="27530"/>
                      <a:pt x="1993" y="27530"/>
                    </a:cubicBezTo>
                    <a:cubicBezTo>
                      <a:pt x="2882" y="28321"/>
                      <a:pt x="3867" y="28572"/>
                      <a:pt x="4760" y="28572"/>
                    </a:cubicBezTo>
                    <a:cubicBezTo>
                      <a:pt x="6324" y="28572"/>
                      <a:pt x="7607" y="27802"/>
                      <a:pt x="7607" y="27802"/>
                    </a:cubicBezTo>
                    <a:cubicBezTo>
                      <a:pt x="7607" y="27802"/>
                      <a:pt x="8513" y="7336"/>
                      <a:pt x="8513" y="5887"/>
                    </a:cubicBezTo>
                    <a:lnTo>
                      <a:pt x="0" y="1"/>
                    </a:lnTo>
                    <a:close/>
                  </a:path>
                </a:pathLst>
              </a:custGeom>
              <a:solidFill>
                <a:srgbClr val="7FA8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1" name="Google Shape;4571;p74"/>
              <p:cNvSpPr/>
              <p:nvPr/>
            </p:nvSpPr>
            <p:spPr>
              <a:xfrm>
                <a:off x="3941300" y="4509600"/>
                <a:ext cx="1544025" cy="879550"/>
              </a:xfrm>
              <a:custGeom>
                <a:rect b="b" l="l" r="r" t="t"/>
                <a:pathLst>
                  <a:path extrusionOk="0" h="35182" w="61761">
                    <a:moveTo>
                      <a:pt x="30835" y="0"/>
                    </a:moveTo>
                    <a:cubicBezTo>
                      <a:pt x="29771" y="0"/>
                      <a:pt x="28707" y="249"/>
                      <a:pt x="27892" y="747"/>
                    </a:cubicBezTo>
                    <a:lnTo>
                      <a:pt x="1630" y="15871"/>
                    </a:lnTo>
                    <a:cubicBezTo>
                      <a:pt x="0" y="16867"/>
                      <a:pt x="0" y="18316"/>
                      <a:pt x="1630" y="19312"/>
                    </a:cubicBezTo>
                    <a:lnTo>
                      <a:pt x="27892" y="34435"/>
                    </a:lnTo>
                    <a:cubicBezTo>
                      <a:pt x="28707" y="34933"/>
                      <a:pt x="29771" y="35182"/>
                      <a:pt x="30835" y="35182"/>
                    </a:cubicBezTo>
                    <a:cubicBezTo>
                      <a:pt x="31899" y="35182"/>
                      <a:pt x="32963" y="34933"/>
                      <a:pt x="33778" y="34435"/>
                    </a:cubicBezTo>
                    <a:lnTo>
                      <a:pt x="60130" y="19312"/>
                    </a:lnTo>
                    <a:cubicBezTo>
                      <a:pt x="61760" y="18316"/>
                      <a:pt x="61760" y="16867"/>
                      <a:pt x="60130" y="15871"/>
                    </a:cubicBezTo>
                    <a:lnTo>
                      <a:pt x="33778" y="747"/>
                    </a:lnTo>
                    <a:cubicBezTo>
                      <a:pt x="32963" y="249"/>
                      <a:pt x="31899" y="0"/>
                      <a:pt x="30835" y="0"/>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2" name="Google Shape;4572;p74"/>
              <p:cNvSpPr/>
              <p:nvPr/>
            </p:nvSpPr>
            <p:spPr>
              <a:xfrm>
                <a:off x="3941300" y="3721175"/>
                <a:ext cx="1544025" cy="878425"/>
              </a:xfrm>
              <a:custGeom>
                <a:rect b="b" l="l" r="r" t="t"/>
                <a:pathLst>
                  <a:path extrusionOk="0" h="35137" w="61761">
                    <a:moveTo>
                      <a:pt x="30835" y="1"/>
                    </a:moveTo>
                    <a:cubicBezTo>
                      <a:pt x="29771" y="1"/>
                      <a:pt x="28707" y="227"/>
                      <a:pt x="27892" y="680"/>
                    </a:cubicBezTo>
                    <a:lnTo>
                      <a:pt x="1630" y="15894"/>
                    </a:lnTo>
                    <a:cubicBezTo>
                      <a:pt x="0" y="16799"/>
                      <a:pt x="0" y="18339"/>
                      <a:pt x="1630" y="19244"/>
                    </a:cubicBezTo>
                    <a:lnTo>
                      <a:pt x="27892" y="34458"/>
                    </a:lnTo>
                    <a:cubicBezTo>
                      <a:pt x="28707" y="34911"/>
                      <a:pt x="29771" y="35137"/>
                      <a:pt x="30835" y="35137"/>
                    </a:cubicBezTo>
                    <a:cubicBezTo>
                      <a:pt x="31899" y="35137"/>
                      <a:pt x="32963" y="34911"/>
                      <a:pt x="33778" y="34458"/>
                    </a:cubicBezTo>
                    <a:lnTo>
                      <a:pt x="60130" y="19244"/>
                    </a:lnTo>
                    <a:cubicBezTo>
                      <a:pt x="61760" y="18339"/>
                      <a:pt x="61760" y="16799"/>
                      <a:pt x="60130" y="15894"/>
                    </a:cubicBezTo>
                    <a:lnTo>
                      <a:pt x="33778" y="680"/>
                    </a:lnTo>
                    <a:cubicBezTo>
                      <a:pt x="32963" y="227"/>
                      <a:pt x="31899" y="1"/>
                      <a:pt x="30835" y="1"/>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3" name="Google Shape;4573;p74"/>
              <p:cNvSpPr/>
              <p:nvPr/>
            </p:nvSpPr>
            <p:spPr>
              <a:xfrm>
                <a:off x="3941300" y="3720050"/>
                <a:ext cx="1544025" cy="880700"/>
              </a:xfrm>
              <a:custGeom>
                <a:rect b="b" l="l" r="r" t="t"/>
                <a:pathLst>
                  <a:path extrusionOk="0" h="35228" w="61761">
                    <a:moveTo>
                      <a:pt x="30880" y="1178"/>
                    </a:moveTo>
                    <a:cubicBezTo>
                      <a:pt x="31786" y="1178"/>
                      <a:pt x="32601" y="1359"/>
                      <a:pt x="33235" y="1721"/>
                    </a:cubicBezTo>
                    <a:lnTo>
                      <a:pt x="59496" y="16935"/>
                    </a:lnTo>
                    <a:cubicBezTo>
                      <a:pt x="60040" y="17206"/>
                      <a:pt x="60221" y="17478"/>
                      <a:pt x="60221" y="17659"/>
                    </a:cubicBezTo>
                    <a:cubicBezTo>
                      <a:pt x="60221" y="17750"/>
                      <a:pt x="60040" y="18021"/>
                      <a:pt x="59496" y="18293"/>
                    </a:cubicBezTo>
                    <a:lnTo>
                      <a:pt x="33235" y="33507"/>
                    </a:lnTo>
                    <a:cubicBezTo>
                      <a:pt x="32601" y="33869"/>
                      <a:pt x="31786" y="34050"/>
                      <a:pt x="30880" y="34050"/>
                    </a:cubicBezTo>
                    <a:cubicBezTo>
                      <a:pt x="29975" y="34050"/>
                      <a:pt x="29069" y="33869"/>
                      <a:pt x="28526" y="33507"/>
                    </a:cubicBezTo>
                    <a:lnTo>
                      <a:pt x="2174" y="18293"/>
                    </a:lnTo>
                    <a:cubicBezTo>
                      <a:pt x="1721" y="18021"/>
                      <a:pt x="1540" y="17750"/>
                      <a:pt x="1540" y="17659"/>
                    </a:cubicBezTo>
                    <a:cubicBezTo>
                      <a:pt x="1540" y="17478"/>
                      <a:pt x="1721" y="17206"/>
                      <a:pt x="2174" y="16935"/>
                    </a:cubicBezTo>
                    <a:lnTo>
                      <a:pt x="28526" y="1721"/>
                    </a:lnTo>
                    <a:cubicBezTo>
                      <a:pt x="29069" y="1359"/>
                      <a:pt x="29975" y="1178"/>
                      <a:pt x="30880" y="1178"/>
                    </a:cubicBezTo>
                    <a:close/>
                    <a:moveTo>
                      <a:pt x="30880" y="0"/>
                    </a:moveTo>
                    <a:cubicBezTo>
                      <a:pt x="29794" y="0"/>
                      <a:pt x="28707" y="272"/>
                      <a:pt x="27892" y="725"/>
                    </a:cubicBezTo>
                    <a:lnTo>
                      <a:pt x="1630" y="15939"/>
                    </a:lnTo>
                    <a:cubicBezTo>
                      <a:pt x="0" y="16844"/>
                      <a:pt x="0" y="18384"/>
                      <a:pt x="1630" y="19289"/>
                    </a:cubicBezTo>
                    <a:lnTo>
                      <a:pt x="27892" y="34503"/>
                    </a:lnTo>
                    <a:cubicBezTo>
                      <a:pt x="28707" y="34956"/>
                      <a:pt x="29794" y="35227"/>
                      <a:pt x="30880" y="35227"/>
                    </a:cubicBezTo>
                    <a:cubicBezTo>
                      <a:pt x="31967" y="35227"/>
                      <a:pt x="32963" y="34956"/>
                      <a:pt x="33778" y="34503"/>
                    </a:cubicBezTo>
                    <a:lnTo>
                      <a:pt x="60130" y="19289"/>
                    </a:lnTo>
                    <a:cubicBezTo>
                      <a:pt x="61760" y="18384"/>
                      <a:pt x="61760" y="16844"/>
                      <a:pt x="60130" y="15939"/>
                    </a:cubicBezTo>
                    <a:lnTo>
                      <a:pt x="33778" y="725"/>
                    </a:lnTo>
                    <a:cubicBezTo>
                      <a:pt x="32963" y="272"/>
                      <a:pt x="31967" y="0"/>
                      <a:pt x="3088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4" name="Google Shape;4574;p74"/>
              <p:cNvSpPr/>
              <p:nvPr/>
            </p:nvSpPr>
            <p:spPr>
              <a:xfrm>
                <a:off x="3950350" y="4159250"/>
                <a:ext cx="762975" cy="1104825"/>
              </a:xfrm>
              <a:custGeom>
                <a:rect b="b" l="l" r="r" t="t"/>
                <a:pathLst>
                  <a:path extrusionOk="0" h="44193" w="30519">
                    <a:moveTo>
                      <a:pt x="1" y="1"/>
                    </a:moveTo>
                    <a:lnTo>
                      <a:pt x="1" y="26624"/>
                    </a:lnTo>
                    <a:cubicBezTo>
                      <a:pt x="91" y="27258"/>
                      <a:pt x="544" y="27802"/>
                      <a:pt x="1268" y="28254"/>
                    </a:cubicBezTo>
                    <a:lnTo>
                      <a:pt x="27530" y="43468"/>
                    </a:lnTo>
                    <a:cubicBezTo>
                      <a:pt x="28345" y="43921"/>
                      <a:pt x="29341" y="44102"/>
                      <a:pt x="30518" y="44193"/>
                    </a:cubicBezTo>
                    <a:lnTo>
                      <a:pt x="30518" y="17569"/>
                    </a:lnTo>
                    <a:cubicBezTo>
                      <a:pt x="29341" y="17569"/>
                      <a:pt x="28345" y="17388"/>
                      <a:pt x="27530" y="16935"/>
                    </a:cubicBezTo>
                    <a:lnTo>
                      <a:pt x="1268" y="1721"/>
                    </a:lnTo>
                    <a:cubicBezTo>
                      <a:pt x="634" y="1359"/>
                      <a:pt x="1" y="816"/>
                      <a:pt x="1" y="1"/>
                    </a:cubicBez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5" name="Google Shape;4575;p74"/>
              <p:cNvSpPr/>
              <p:nvPr/>
            </p:nvSpPr>
            <p:spPr>
              <a:xfrm>
                <a:off x="4713300" y="4159250"/>
                <a:ext cx="760700" cy="1104825"/>
              </a:xfrm>
              <a:custGeom>
                <a:rect b="b" l="l" r="r" t="t"/>
                <a:pathLst>
                  <a:path extrusionOk="0" h="44193" w="30428">
                    <a:moveTo>
                      <a:pt x="30427" y="1"/>
                    </a:moveTo>
                    <a:cubicBezTo>
                      <a:pt x="30427" y="816"/>
                      <a:pt x="29884" y="1359"/>
                      <a:pt x="29250" y="1721"/>
                    </a:cubicBezTo>
                    <a:lnTo>
                      <a:pt x="2898" y="16935"/>
                    </a:lnTo>
                    <a:cubicBezTo>
                      <a:pt x="2083" y="17388"/>
                      <a:pt x="1087" y="17569"/>
                      <a:pt x="0" y="17569"/>
                    </a:cubicBezTo>
                    <a:lnTo>
                      <a:pt x="0" y="44193"/>
                    </a:lnTo>
                    <a:cubicBezTo>
                      <a:pt x="1178" y="44102"/>
                      <a:pt x="2174" y="43921"/>
                      <a:pt x="2898" y="43468"/>
                    </a:cubicBezTo>
                    <a:lnTo>
                      <a:pt x="29250" y="28254"/>
                    </a:lnTo>
                    <a:cubicBezTo>
                      <a:pt x="29975" y="27802"/>
                      <a:pt x="30427" y="27258"/>
                      <a:pt x="30427" y="26624"/>
                    </a:cubicBezTo>
                    <a:lnTo>
                      <a:pt x="30427" y="1"/>
                    </a:ln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6" name="Google Shape;4576;p74"/>
              <p:cNvSpPr/>
              <p:nvPr/>
            </p:nvSpPr>
            <p:spPr>
              <a:xfrm>
                <a:off x="4147050" y="3602000"/>
                <a:ext cx="720225" cy="485925"/>
              </a:xfrm>
              <a:custGeom>
                <a:rect b="b" l="l" r="r" t="t"/>
                <a:pathLst>
                  <a:path extrusionOk="0" h="19437" w="28809">
                    <a:moveTo>
                      <a:pt x="5919" y="1"/>
                    </a:moveTo>
                    <a:cubicBezTo>
                      <a:pt x="3133" y="1"/>
                      <a:pt x="0" y="2046"/>
                      <a:pt x="373" y="5628"/>
                    </a:cubicBezTo>
                    <a:lnTo>
                      <a:pt x="5173" y="8254"/>
                    </a:lnTo>
                    <a:lnTo>
                      <a:pt x="24190" y="19212"/>
                    </a:lnTo>
                    <a:cubicBezTo>
                      <a:pt x="24478" y="19366"/>
                      <a:pt x="24748" y="19437"/>
                      <a:pt x="25003" y="19437"/>
                    </a:cubicBezTo>
                    <a:cubicBezTo>
                      <a:pt x="28187" y="19437"/>
                      <a:pt x="28808" y="8254"/>
                      <a:pt x="28808" y="8254"/>
                    </a:cubicBezTo>
                    <a:cubicBezTo>
                      <a:pt x="28808" y="8254"/>
                      <a:pt x="10335" y="1281"/>
                      <a:pt x="7618" y="285"/>
                    </a:cubicBezTo>
                    <a:cubicBezTo>
                      <a:pt x="7092" y="94"/>
                      <a:pt x="6514" y="1"/>
                      <a:pt x="5919" y="1"/>
                    </a:cubicBezTo>
                    <a:close/>
                  </a:path>
                </a:pathLst>
              </a:custGeom>
              <a:solidFill>
                <a:srgbClr val="6F8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7" name="Google Shape;4577;p74"/>
              <p:cNvSpPr/>
              <p:nvPr/>
            </p:nvSpPr>
            <p:spPr>
              <a:xfrm>
                <a:off x="3855000" y="3758200"/>
                <a:ext cx="1188850" cy="514725"/>
              </a:xfrm>
              <a:custGeom>
                <a:rect b="b" l="l" r="r" t="t"/>
                <a:pathLst>
                  <a:path extrusionOk="0" h="20589" w="47554">
                    <a:moveTo>
                      <a:pt x="5915" y="1"/>
                    </a:moveTo>
                    <a:cubicBezTo>
                      <a:pt x="3130" y="1"/>
                      <a:pt x="0" y="2032"/>
                      <a:pt x="373" y="5538"/>
                    </a:cubicBezTo>
                    <a:lnTo>
                      <a:pt x="8886" y="11424"/>
                    </a:lnTo>
                    <a:cubicBezTo>
                      <a:pt x="8906" y="11127"/>
                      <a:pt x="8852" y="10712"/>
                      <a:pt x="8755" y="10245"/>
                    </a:cubicBezTo>
                    <a:lnTo>
                      <a:pt x="8755" y="10245"/>
                    </a:lnTo>
                    <a:lnTo>
                      <a:pt x="24190" y="19212"/>
                    </a:lnTo>
                    <a:cubicBezTo>
                      <a:pt x="25935" y="20146"/>
                      <a:pt x="27863" y="20588"/>
                      <a:pt x="29923" y="20588"/>
                    </a:cubicBezTo>
                    <a:cubicBezTo>
                      <a:pt x="32459" y="20588"/>
                      <a:pt x="35197" y="19918"/>
                      <a:pt x="38045" y="18669"/>
                    </a:cubicBezTo>
                    <a:cubicBezTo>
                      <a:pt x="43116" y="16405"/>
                      <a:pt x="47554" y="13507"/>
                      <a:pt x="47101" y="6625"/>
                    </a:cubicBezTo>
                    <a:lnTo>
                      <a:pt x="47101" y="6625"/>
                    </a:lnTo>
                    <a:lnTo>
                      <a:pt x="28808" y="8164"/>
                    </a:lnTo>
                    <a:cubicBezTo>
                      <a:pt x="28808" y="8164"/>
                      <a:pt x="10335" y="1282"/>
                      <a:pt x="7618" y="286"/>
                    </a:cubicBezTo>
                    <a:cubicBezTo>
                      <a:pt x="7091" y="94"/>
                      <a:pt x="6511" y="1"/>
                      <a:pt x="5915" y="1"/>
                    </a:cubicBezTo>
                    <a:close/>
                  </a:path>
                </a:pathLst>
              </a:custGeom>
              <a:solidFill>
                <a:srgbClr val="7FA8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8" name="Google Shape;4578;p74"/>
              <p:cNvSpPr/>
              <p:nvPr/>
            </p:nvSpPr>
            <p:spPr>
              <a:xfrm>
                <a:off x="4527650" y="2633350"/>
                <a:ext cx="413975" cy="614975"/>
              </a:xfrm>
              <a:custGeom>
                <a:rect b="b" l="l" r="r" t="t"/>
                <a:pathLst>
                  <a:path extrusionOk="0" h="24599" w="16559">
                    <a:moveTo>
                      <a:pt x="7336" y="1"/>
                    </a:moveTo>
                    <a:cubicBezTo>
                      <a:pt x="3351" y="1"/>
                      <a:pt x="725" y="3080"/>
                      <a:pt x="363" y="6974"/>
                    </a:cubicBezTo>
                    <a:cubicBezTo>
                      <a:pt x="91" y="8875"/>
                      <a:pt x="1" y="12588"/>
                      <a:pt x="906" y="15939"/>
                    </a:cubicBezTo>
                    <a:cubicBezTo>
                      <a:pt x="1359" y="17750"/>
                      <a:pt x="2174" y="18112"/>
                      <a:pt x="3804" y="18203"/>
                    </a:cubicBezTo>
                    <a:cubicBezTo>
                      <a:pt x="3901" y="18227"/>
                      <a:pt x="4031" y="18238"/>
                      <a:pt x="4186" y="18238"/>
                    </a:cubicBezTo>
                    <a:cubicBezTo>
                      <a:pt x="4610" y="18238"/>
                      <a:pt x="5224" y="18154"/>
                      <a:pt x="5887" y="18022"/>
                    </a:cubicBezTo>
                    <a:cubicBezTo>
                      <a:pt x="5887" y="18022"/>
                      <a:pt x="6249" y="19380"/>
                      <a:pt x="6521" y="20105"/>
                    </a:cubicBezTo>
                    <a:cubicBezTo>
                      <a:pt x="6702" y="20829"/>
                      <a:pt x="6702" y="21282"/>
                      <a:pt x="5253" y="22369"/>
                    </a:cubicBezTo>
                    <a:cubicBezTo>
                      <a:pt x="4040" y="23339"/>
                      <a:pt x="7089" y="24599"/>
                      <a:pt x="9496" y="24599"/>
                    </a:cubicBezTo>
                    <a:cubicBezTo>
                      <a:pt x="9784" y="24599"/>
                      <a:pt x="10063" y="24581"/>
                      <a:pt x="10324" y="24542"/>
                    </a:cubicBezTo>
                    <a:cubicBezTo>
                      <a:pt x="12679" y="24089"/>
                      <a:pt x="15305" y="22278"/>
                      <a:pt x="15939" y="20648"/>
                    </a:cubicBezTo>
                    <a:cubicBezTo>
                      <a:pt x="16559" y="18877"/>
                      <a:pt x="16312" y="16932"/>
                      <a:pt x="15369" y="16932"/>
                    </a:cubicBezTo>
                    <a:cubicBezTo>
                      <a:pt x="15348" y="16932"/>
                      <a:pt x="15327" y="16933"/>
                      <a:pt x="15305" y="16935"/>
                    </a:cubicBezTo>
                    <a:cubicBezTo>
                      <a:pt x="14237" y="17124"/>
                      <a:pt x="13343" y="17399"/>
                      <a:pt x="12805" y="17399"/>
                    </a:cubicBezTo>
                    <a:cubicBezTo>
                      <a:pt x="12568" y="17399"/>
                      <a:pt x="12400" y="17345"/>
                      <a:pt x="12316" y="17207"/>
                    </a:cubicBezTo>
                    <a:cubicBezTo>
                      <a:pt x="12135" y="16845"/>
                      <a:pt x="11773" y="14762"/>
                      <a:pt x="11773" y="14762"/>
                    </a:cubicBezTo>
                    <a:cubicBezTo>
                      <a:pt x="11864" y="14309"/>
                      <a:pt x="11954" y="13856"/>
                      <a:pt x="11954" y="13856"/>
                    </a:cubicBezTo>
                    <a:cubicBezTo>
                      <a:pt x="13765" y="12407"/>
                      <a:pt x="15033" y="10234"/>
                      <a:pt x="15033" y="7789"/>
                    </a:cubicBezTo>
                    <a:cubicBezTo>
                      <a:pt x="15033" y="3533"/>
                      <a:pt x="11592" y="1"/>
                      <a:pt x="7336"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9" name="Google Shape;4579;p74"/>
              <p:cNvSpPr/>
              <p:nvPr/>
            </p:nvSpPr>
            <p:spPr>
              <a:xfrm>
                <a:off x="4581975" y="2966150"/>
                <a:ext cx="273975" cy="174350"/>
              </a:xfrm>
              <a:custGeom>
                <a:rect b="b" l="l" r="r" t="t"/>
                <a:pathLst>
                  <a:path extrusionOk="0" h="6974" w="10959">
                    <a:moveTo>
                      <a:pt x="3170" y="1"/>
                    </a:moveTo>
                    <a:cubicBezTo>
                      <a:pt x="3170" y="1"/>
                      <a:pt x="3170" y="2446"/>
                      <a:pt x="2808" y="3170"/>
                    </a:cubicBezTo>
                    <a:cubicBezTo>
                      <a:pt x="2481" y="3825"/>
                      <a:pt x="1191" y="4554"/>
                      <a:pt x="277" y="4554"/>
                    </a:cubicBezTo>
                    <a:cubicBezTo>
                      <a:pt x="181" y="4554"/>
                      <a:pt x="88" y="4546"/>
                      <a:pt x="1" y="4529"/>
                    </a:cubicBezTo>
                    <a:lnTo>
                      <a:pt x="1" y="4529"/>
                    </a:lnTo>
                    <a:cubicBezTo>
                      <a:pt x="454" y="4710"/>
                      <a:pt x="907" y="4891"/>
                      <a:pt x="1631" y="4891"/>
                    </a:cubicBezTo>
                    <a:cubicBezTo>
                      <a:pt x="1728" y="4915"/>
                      <a:pt x="1858" y="4926"/>
                      <a:pt x="2013" y="4926"/>
                    </a:cubicBezTo>
                    <a:cubicBezTo>
                      <a:pt x="2437" y="4926"/>
                      <a:pt x="3051" y="4842"/>
                      <a:pt x="3714" y="4710"/>
                    </a:cubicBezTo>
                    <a:cubicBezTo>
                      <a:pt x="3714" y="4710"/>
                      <a:pt x="4076" y="6068"/>
                      <a:pt x="4348" y="6793"/>
                    </a:cubicBezTo>
                    <a:cubicBezTo>
                      <a:pt x="4348" y="6883"/>
                      <a:pt x="4348" y="6883"/>
                      <a:pt x="4348" y="6974"/>
                    </a:cubicBezTo>
                    <a:lnTo>
                      <a:pt x="6702" y="6974"/>
                    </a:lnTo>
                    <a:lnTo>
                      <a:pt x="10415" y="4800"/>
                    </a:lnTo>
                    <a:lnTo>
                      <a:pt x="10958" y="4076"/>
                    </a:lnTo>
                    <a:cubicBezTo>
                      <a:pt x="10596" y="4076"/>
                      <a:pt x="10234" y="4076"/>
                      <a:pt x="10143" y="3895"/>
                    </a:cubicBezTo>
                    <a:cubicBezTo>
                      <a:pt x="9962" y="3533"/>
                      <a:pt x="9600" y="1450"/>
                      <a:pt x="9600" y="1450"/>
                    </a:cubicBezTo>
                    <a:cubicBezTo>
                      <a:pt x="9691" y="997"/>
                      <a:pt x="9781" y="454"/>
                      <a:pt x="9781" y="454"/>
                    </a:cubicBezTo>
                    <a:cubicBezTo>
                      <a:pt x="9872" y="454"/>
                      <a:pt x="10053" y="363"/>
                      <a:pt x="10143" y="272"/>
                    </a:cubicBezTo>
                    <a:lnTo>
                      <a:pt x="10143" y="272"/>
                    </a:lnTo>
                    <a:lnTo>
                      <a:pt x="5616" y="997"/>
                    </a:lnTo>
                    <a:lnTo>
                      <a:pt x="4167" y="1178"/>
                    </a:lnTo>
                    <a:cubicBezTo>
                      <a:pt x="4167" y="1178"/>
                      <a:pt x="4130" y="1185"/>
                      <a:pt x="4071" y="1185"/>
                    </a:cubicBezTo>
                    <a:cubicBezTo>
                      <a:pt x="3923" y="1185"/>
                      <a:pt x="3636" y="1139"/>
                      <a:pt x="3442" y="816"/>
                    </a:cubicBezTo>
                    <a:cubicBezTo>
                      <a:pt x="3261" y="454"/>
                      <a:pt x="3170" y="1"/>
                      <a:pt x="3170" y="1"/>
                    </a:cubicBezTo>
                    <a:close/>
                  </a:path>
                </a:pathLst>
              </a:custGeom>
              <a:solidFill>
                <a:srgbClr val="F28F8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0" name="Google Shape;4580;p74"/>
              <p:cNvSpPr/>
              <p:nvPr/>
            </p:nvSpPr>
            <p:spPr>
              <a:xfrm>
                <a:off x="4461275" y="2611250"/>
                <a:ext cx="455800" cy="465100"/>
              </a:xfrm>
              <a:custGeom>
                <a:rect b="b" l="l" r="r" t="t"/>
                <a:pathLst>
                  <a:path extrusionOk="0" h="18604" w="18232">
                    <a:moveTo>
                      <a:pt x="9732" y="1"/>
                    </a:moveTo>
                    <a:cubicBezTo>
                      <a:pt x="7337" y="1"/>
                      <a:pt x="4759" y="537"/>
                      <a:pt x="3161" y="537"/>
                    </a:cubicBezTo>
                    <a:cubicBezTo>
                      <a:pt x="2781" y="537"/>
                      <a:pt x="2456" y="507"/>
                      <a:pt x="2203" y="432"/>
                    </a:cubicBezTo>
                    <a:cubicBezTo>
                      <a:pt x="1763" y="285"/>
                      <a:pt x="1423" y="218"/>
                      <a:pt x="1167" y="218"/>
                    </a:cubicBezTo>
                    <a:cubicBezTo>
                      <a:pt x="0" y="218"/>
                      <a:pt x="587" y="1622"/>
                      <a:pt x="1478" y="3330"/>
                    </a:cubicBezTo>
                    <a:cubicBezTo>
                      <a:pt x="2656" y="5322"/>
                      <a:pt x="4829" y="5503"/>
                      <a:pt x="4829" y="5503"/>
                    </a:cubicBezTo>
                    <a:cubicBezTo>
                      <a:pt x="4829" y="5503"/>
                      <a:pt x="4557" y="6499"/>
                      <a:pt x="5191" y="7133"/>
                    </a:cubicBezTo>
                    <a:cubicBezTo>
                      <a:pt x="5735" y="7586"/>
                      <a:pt x="5916" y="8220"/>
                      <a:pt x="5916" y="8944"/>
                    </a:cubicBezTo>
                    <a:cubicBezTo>
                      <a:pt x="5825" y="9669"/>
                      <a:pt x="5825" y="10574"/>
                      <a:pt x="6006" y="11299"/>
                    </a:cubicBezTo>
                    <a:cubicBezTo>
                      <a:pt x="6239" y="12230"/>
                      <a:pt x="7004" y="12297"/>
                      <a:pt x="7218" y="12297"/>
                    </a:cubicBezTo>
                    <a:cubicBezTo>
                      <a:pt x="7254" y="12297"/>
                      <a:pt x="7274" y="12295"/>
                      <a:pt x="7274" y="12295"/>
                    </a:cubicBezTo>
                    <a:cubicBezTo>
                      <a:pt x="7274" y="12295"/>
                      <a:pt x="7183" y="11027"/>
                      <a:pt x="7365" y="10122"/>
                    </a:cubicBezTo>
                    <a:cubicBezTo>
                      <a:pt x="7560" y="9632"/>
                      <a:pt x="8074" y="9301"/>
                      <a:pt x="8634" y="9301"/>
                    </a:cubicBezTo>
                    <a:cubicBezTo>
                      <a:pt x="9109" y="9301"/>
                      <a:pt x="9617" y="9540"/>
                      <a:pt x="9991" y="10122"/>
                    </a:cubicBezTo>
                    <a:cubicBezTo>
                      <a:pt x="10625" y="11027"/>
                      <a:pt x="10444" y="12386"/>
                      <a:pt x="9991" y="13382"/>
                    </a:cubicBezTo>
                    <a:cubicBezTo>
                      <a:pt x="9629" y="14106"/>
                      <a:pt x="9025" y="14468"/>
                      <a:pt x="8555" y="14468"/>
                    </a:cubicBezTo>
                    <a:cubicBezTo>
                      <a:pt x="8320" y="14468"/>
                      <a:pt x="8119" y="14378"/>
                      <a:pt x="7998" y="14197"/>
                    </a:cubicBezTo>
                    <a:lnTo>
                      <a:pt x="7998" y="14197"/>
                    </a:lnTo>
                    <a:cubicBezTo>
                      <a:pt x="7999" y="14197"/>
                      <a:pt x="8180" y="15374"/>
                      <a:pt x="8451" y="16370"/>
                    </a:cubicBezTo>
                    <a:cubicBezTo>
                      <a:pt x="8992" y="17915"/>
                      <a:pt x="10258" y="18604"/>
                      <a:pt x="11518" y="18604"/>
                    </a:cubicBezTo>
                    <a:cubicBezTo>
                      <a:pt x="11735" y="18604"/>
                      <a:pt x="11951" y="18583"/>
                      <a:pt x="12164" y="18544"/>
                    </a:cubicBezTo>
                    <a:cubicBezTo>
                      <a:pt x="13704" y="18272"/>
                      <a:pt x="14790" y="17366"/>
                      <a:pt x="14790" y="17366"/>
                    </a:cubicBezTo>
                    <a:cubicBezTo>
                      <a:pt x="14790" y="17366"/>
                      <a:pt x="15243" y="16189"/>
                      <a:pt x="16692" y="13563"/>
                    </a:cubicBezTo>
                    <a:cubicBezTo>
                      <a:pt x="18231" y="10937"/>
                      <a:pt x="18231" y="8944"/>
                      <a:pt x="17688" y="6318"/>
                    </a:cubicBezTo>
                    <a:cubicBezTo>
                      <a:pt x="17145" y="3692"/>
                      <a:pt x="15334" y="3058"/>
                      <a:pt x="15334" y="3058"/>
                    </a:cubicBezTo>
                    <a:cubicBezTo>
                      <a:pt x="14583" y="599"/>
                      <a:pt x="12260" y="1"/>
                      <a:pt x="9732" y="1"/>
                    </a:cubicBezTo>
                    <a:close/>
                  </a:path>
                </a:pathLst>
              </a:custGeom>
              <a:solidFill>
                <a:srgbClr val="3A2C6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1" name="Google Shape;4581;p74"/>
              <p:cNvSpPr/>
              <p:nvPr/>
            </p:nvSpPr>
            <p:spPr>
              <a:xfrm>
                <a:off x="4498225" y="3054700"/>
                <a:ext cx="570525" cy="1046725"/>
              </a:xfrm>
              <a:custGeom>
                <a:rect b="b" l="l" r="r" t="t"/>
                <a:pathLst>
                  <a:path extrusionOk="0" h="41869" w="22821">
                    <a:moveTo>
                      <a:pt x="16925" y="1"/>
                    </a:moveTo>
                    <a:cubicBezTo>
                      <a:pt x="16625" y="1"/>
                      <a:pt x="16325" y="34"/>
                      <a:pt x="16029" y="81"/>
                    </a:cubicBezTo>
                    <a:cubicBezTo>
                      <a:pt x="15033" y="262"/>
                      <a:pt x="14308" y="443"/>
                      <a:pt x="14308" y="443"/>
                    </a:cubicBezTo>
                    <a:cubicBezTo>
                      <a:pt x="14490" y="987"/>
                      <a:pt x="14037" y="1983"/>
                      <a:pt x="12044" y="2979"/>
                    </a:cubicBezTo>
                    <a:cubicBezTo>
                      <a:pt x="9871" y="4138"/>
                      <a:pt x="8393" y="4254"/>
                      <a:pt x="7889" y="4254"/>
                    </a:cubicBezTo>
                    <a:cubicBezTo>
                      <a:pt x="7763" y="4254"/>
                      <a:pt x="7698" y="4247"/>
                      <a:pt x="7698" y="4247"/>
                    </a:cubicBezTo>
                    <a:cubicBezTo>
                      <a:pt x="7698" y="4247"/>
                      <a:pt x="4438" y="6058"/>
                      <a:pt x="3079" y="6963"/>
                    </a:cubicBezTo>
                    <a:cubicBezTo>
                      <a:pt x="1268" y="8231"/>
                      <a:pt x="544" y="11854"/>
                      <a:pt x="272" y="17830"/>
                    </a:cubicBezTo>
                    <a:cubicBezTo>
                      <a:pt x="91" y="23173"/>
                      <a:pt x="0" y="31686"/>
                      <a:pt x="91" y="36123"/>
                    </a:cubicBezTo>
                    <a:cubicBezTo>
                      <a:pt x="91" y="38206"/>
                      <a:pt x="1268" y="40017"/>
                      <a:pt x="3170" y="40922"/>
                    </a:cubicBezTo>
                    <a:cubicBezTo>
                      <a:pt x="4246" y="41461"/>
                      <a:pt x="5518" y="41868"/>
                      <a:pt x="6931" y="41868"/>
                    </a:cubicBezTo>
                    <a:cubicBezTo>
                      <a:pt x="7182" y="41868"/>
                      <a:pt x="7438" y="41855"/>
                      <a:pt x="7698" y="41828"/>
                    </a:cubicBezTo>
                    <a:cubicBezTo>
                      <a:pt x="11954" y="41466"/>
                      <a:pt x="19742" y="37662"/>
                      <a:pt x="21462" y="34765"/>
                    </a:cubicBezTo>
                    <a:cubicBezTo>
                      <a:pt x="21372" y="28697"/>
                      <a:pt x="20829" y="24984"/>
                      <a:pt x="21100" y="21272"/>
                    </a:cubicBezTo>
                    <a:cubicBezTo>
                      <a:pt x="21462" y="14842"/>
                      <a:pt x="22821" y="9771"/>
                      <a:pt x="21100" y="4518"/>
                    </a:cubicBezTo>
                    <a:cubicBezTo>
                      <a:pt x="19826" y="771"/>
                      <a:pt x="18366" y="1"/>
                      <a:pt x="16925" y="1"/>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2" name="Google Shape;4582;p74"/>
              <p:cNvSpPr/>
              <p:nvPr/>
            </p:nvSpPr>
            <p:spPr>
              <a:xfrm>
                <a:off x="4656700" y="3049475"/>
                <a:ext cx="224150" cy="129525"/>
              </a:xfrm>
              <a:custGeom>
                <a:rect b="b" l="l" r="r" t="t"/>
                <a:pathLst>
                  <a:path extrusionOk="0" h="5181" w="8966">
                    <a:moveTo>
                      <a:pt x="7233" y="1"/>
                    </a:moveTo>
                    <a:cubicBezTo>
                      <a:pt x="7154" y="1"/>
                      <a:pt x="7069" y="6"/>
                      <a:pt x="6973" y="18"/>
                    </a:cubicBezTo>
                    <a:cubicBezTo>
                      <a:pt x="6973" y="18"/>
                      <a:pt x="7154" y="833"/>
                      <a:pt x="5162" y="1830"/>
                    </a:cubicBezTo>
                    <a:cubicBezTo>
                      <a:pt x="3400" y="2672"/>
                      <a:pt x="1702" y="2737"/>
                      <a:pt x="1222" y="2737"/>
                    </a:cubicBezTo>
                    <a:cubicBezTo>
                      <a:pt x="1134" y="2737"/>
                      <a:pt x="1087" y="2735"/>
                      <a:pt x="1087" y="2735"/>
                    </a:cubicBezTo>
                    <a:cubicBezTo>
                      <a:pt x="453" y="2826"/>
                      <a:pt x="0" y="5180"/>
                      <a:pt x="0" y="5180"/>
                    </a:cubicBezTo>
                    <a:lnTo>
                      <a:pt x="906" y="4727"/>
                    </a:lnTo>
                    <a:cubicBezTo>
                      <a:pt x="906" y="4727"/>
                      <a:pt x="1511" y="4820"/>
                      <a:pt x="2380" y="4820"/>
                    </a:cubicBezTo>
                    <a:cubicBezTo>
                      <a:pt x="3612" y="4820"/>
                      <a:pt x="5374" y="4634"/>
                      <a:pt x="6702" y="3731"/>
                    </a:cubicBezTo>
                    <a:cubicBezTo>
                      <a:pt x="8966" y="2282"/>
                      <a:pt x="8332" y="562"/>
                      <a:pt x="8332" y="562"/>
                    </a:cubicBezTo>
                    <a:cubicBezTo>
                      <a:pt x="7938" y="247"/>
                      <a:pt x="7750" y="1"/>
                      <a:pt x="7233" y="1"/>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3" name="Google Shape;4583;p74"/>
              <p:cNvSpPr/>
              <p:nvPr/>
            </p:nvSpPr>
            <p:spPr>
              <a:xfrm>
                <a:off x="3622075" y="3169450"/>
                <a:ext cx="1018800" cy="444400"/>
              </a:xfrm>
              <a:custGeom>
                <a:rect b="b" l="l" r="r" t="t"/>
                <a:pathLst>
                  <a:path extrusionOk="0" h="17776" w="40752">
                    <a:moveTo>
                      <a:pt x="3305" y="1"/>
                    </a:moveTo>
                    <a:cubicBezTo>
                      <a:pt x="3017" y="1"/>
                      <a:pt x="2808" y="281"/>
                      <a:pt x="2808" y="562"/>
                    </a:cubicBezTo>
                    <a:cubicBezTo>
                      <a:pt x="2717" y="925"/>
                      <a:pt x="2717" y="1468"/>
                      <a:pt x="3351" y="2645"/>
                    </a:cubicBezTo>
                    <a:cubicBezTo>
                      <a:pt x="3895" y="3822"/>
                      <a:pt x="4800" y="5090"/>
                      <a:pt x="4800" y="5090"/>
                    </a:cubicBezTo>
                    <a:cubicBezTo>
                      <a:pt x="4800" y="5090"/>
                      <a:pt x="3985" y="4547"/>
                      <a:pt x="3170" y="3551"/>
                    </a:cubicBezTo>
                    <a:cubicBezTo>
                      <a:pt x="2265" y="2464"/>
                      <a:pt x="2084" y="1921"/>
                      <a:pt x="1540" y="1377"/>
                    </a:cubicBezTo>
                    <a:cubicBezTo>
                      <a:pt x="1450" y="1269"/>
                      <a:pt x="1353" y="1222"/>
                      <a:pt x="1258" y="1222"/>
                    </a:cubicBezTo>
                    <a:cubicBezTo>
                      <a:pt x="871" y="1222"/>
                      <a:pt x="507" y="1992"/>
                      <a:pt x="725" y="2645"/>
                    </a:cubicBezTo>
                    <a:cubicBezTo>
                      <a:pt x="997" y="3188"/>
                      <a:pt x="1450" y="4003"/>
                      <a:pt x="2084" y="4728"/>
                    </a:cubicBezTo>
                    <a:cubicBezTo>
                      <a:pt x="2627" y="5543"/>
                      <a:pt x="3714" y="6630"/>
                      <a:pt x="3714" y="6630"/>
                    </a:cubicBezTo>
                    <a:cubicBezTo>
                      <a:pt x="2446" y="5815"/>
                      <a:pt x="1721" y="4818"/>
                      <a:pt x="1269" y="4275"/>
                    </a:cubicBezTo>
                    <a:cubicBezTo>
                      <a:pt x="1019" y="3976"/>
                      <a:pt x="770" y="3842"/>
                      <a:pt x="566" y="3842"/>
                    </a:cubicBezTo>
                    <a:cubicBezTo>
                      <a:pt x="400" y="3842"/>
                      <a:pt x="263" y="3931"/>
                      <a:pt x="182" y="4094"/>
                    </a:cubicBezTo>
                    <a:cubicBezTo>
                      <a:pt x="1" y="4366"/>
                      <a:pt x="91" y="4909"/>
                      <a:pt x="997" y="6267"/>
                    </a:cubicBezTo>
                    <a:cubicBezTo>
                      <a:pt x="1812" y="7535"/>
                      <a:pt x="3623" y="8894"/>
                      <a:pt x="5253" y="9618"/>
                    </a:cubicBezTo>
                    <a:cubicBezTo>
                      <a:pt x="6974" y="10433"/>
                      <a:pt x="7698" y="10614"/>
                      <a:pt x="8513" y="11158"/>
                    </a:cubicBezTo>
                    <a:cubicBezTo>
                      <a:pt x="11592" y="13059"/>
                      <a:pt x="13947" y="14689"/>
                      <a:pt x="17388" y="16229"/>
                    </a:cubicBezTo>
                    <a:cubicBezTo>
                      <a:pt x="19352" y="17083"/>
                      <a:pt x="22203" y="17776"/>
                      <a:pt x="24572" y="17776"/>
                    </a:cubicBezTo>
                    <a:cubicBezTo>
                      <a:pt x="24715" y="17776"/>
                      <a:pt x="24856" y="17773"/>
                      <a:pt x="24995" y="17768"/>
                    </a:cubicBezTo>
                    <a:cubicBezTo>
                      <a:pt x="28888" y="17678"/>
                      <a:pt x="33597" y="14780"/>
                      <a:pt x="36314" y="12154"/>
                    </a:cubicBezTo>
                    <a:cubicBezTo>
                      <a:pt x="39755" y="8803"/>
                      <a:pt x="40751" y="5543"/>
                      <a:pt x="40480" y="4366"/>
                    </a:cubicBezTo>
                    <a:cubicBezTo>
                      <a:pt x="40316" y="3439"/>
                      <a:pt x="39496" y="2807"/>
                      <a:pt x="38435" y="2807"/>
                    </a:cubicBezTo>
                    <a:cubicBezTo>
                      <a:pt x="37733" y="2807"/>
                      <a:pt x="36926" y="3083"/>
                      <a:pt x="36133" y="3732"/>
                    </a:cubicBezTo>
                    <a:cubicBezTo>
                      <a:pt x="33235" y="6086"/>
                      <a:pt x="30700" y="10161"/>
                      <a:pt x="26172" y="11882"/>
                    </a:cubicBezTo>
                    <a:cubicBezTo>
                      <a:pt x="25325" y="12176"/>
                      <a:pt x="24360" y="12366"/>
                      <a:pt x="23268" y="12366"/>
                    </a:cubicBezTo>
                    <a:cubicBezTo>
                      <a:pt x="21673" y="12366"/>
                      <a:pt x="19810" y="11961"/>
                      <a:pt x="17659" y="10886"/>
                    </a:cubicBezTo>
                    <a:cubicBezTo>
                      <a:pt x="14128" y="9165"/>
                      <a:pt x="11683" y="7716"/>
                      <a:pt x="10868" y="6811"/>
                    </a:cubicBezTo>
                    <a:cubicBezTo>
                      <a:pt x="10053" y="5996"/>
                      <a:pt x="9871" y="5543"/>
                      <a:pt x="9419" y="4366"/>
                    </a:cubicBezTo>
                    <a:cubicBezTo>
                      <a:pt x="8875" y="3007"/>
                      <a:pt x="8241" y="2373"/>
                      <a:pt x="7879" y="1468"/>
                    </a:cubicBezTo>
                    <a:cubicBezTo>
                      <a:pt x="7535" y="780"/>
                      <a:pt x="7505" y="615"/>
                      <a:pt x="7272" y="615"/>
                    </a:cubicBezTo>
                    <a:cubicBezTo>
                      <a:pt x="7198" y="615"/>
                      <a:pt x="7104" y="631"/>
                      <a:pt x="6974" y="653"/>
                    </a:cubicBezTo>
                    <a:cubicBezTo>
                      <a:pt x="6430" y="743"/>
                      <a:pt x="6159" y="1740"/>
                      <a:pt x="6430" y="2736"/>
                    </a:cubicBezTo>
                    <a:cubicBezTo>
                      <a:pt x="6702" y="3641"/>
                      <a:pt x="7245" y="4094"/>
                      <a:pt x="7245" y="4366"/>
                    </a:cubicBezTo>
                    <a:cubicBezTo>
                      <a:pt x="7232" y="4392"/>
                      <a:pt x="7207" y="4405"/>
                      <a:pt x="7171" y="4405"/>
                    </a:cubicBezTo>
                    <a:cubicBezTo>
                      <a:pt x="6964" y="4405"/>
                      <a:pt x="6401" y="3974"/>
                      <a:pt x="5706" y="3279"/>
                    </a:cubicBezTo>
                    <a:cubicBezTo>
                      <a:pt x="4619" y="2102"/>
                      <a:pt x="4348" y="1106"/>
                      <a:pt x="3895" y="381"/>
                    </a:cubicBezTo>
                    <a:cubicBezTo>
                      <a:pt x="3688" y="106"/>
                      <a:pt x="3482" y="1"/>
                      <a:pt x="3305"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4" name="Google Shape;4584;p74"/>
              <p:cNvSpPr/>
              <p:nvPr/>
            </p:nvSpPr>
            <p:spPr>
              <a:xfrm>
                <a:off x="4357850" y="3229700"/>
                <a:ext cx="289825" cy="316050"/>
              </a:xfrm>
              <a:custGeom>
                <a:rect b="b" l="l" r="r" t="t"/>
                <a:pathLst>
                  <a:path extrusionOk="0" h="12642" w="11593">
                    <a:moveTo>
                      <a:pt x="8993" y="1"/>
                    </a:moveTo>
                    <a:cubicBezTo>
                      <a:pt x="7747" y="1"/>
                      <a:pt x="6528" y="1043"/>
                      <a:pt x="5706" y="1865"/>
                    </a:cubicBezTo>
                    <a:cubicBezTo>
                      <a:pt x="4529" y="2952"/>
                      <a:pt x="1" y="7299"/>
                      <a:pt x="1" y="7299"/>
                    </a:cubicBezTo>
                    <a:cubicBezTo>
                      <a:pt x="906" y="10287"/>
                      <a:pt x="4438" y="12641"/>
                      <a:pt x="4438" y="12641"/>
                    </a:cubicBezTo>
                    <a:cubicBezTo>
                      <a:pt x="4438" y="12641"/>
                      <a:pt x="6793" y="10559"/>
                      <a:pt x="7698" y="9472"/>
                    </a:cubicBezTo>
                    <a:cubicBezTo>
                      <a:pt x="9147" y="7751"/>
                      <a:pt x="10687" y="5397"/>
                      <a:pt x="11139" y="3948"/>
                    </a:cubicBezTo>
                    <a:cubicBezTo>
                      <a:pt x="11592" y="2590"/>
                      <a:pt x="11230" y="1322"/>
                      <a:pt x="10596" y="688"/>
                    </a:cubicBezTo>
                    <a:cubicBezTo>
                      <a:pt x="10077" y="196"/>
                      <a:pt x="9532" y="1"/>
                      <a:pt x="8993" y="1"/>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4585" name="Google Shape;4585;p74"/>
          <p:cNvGrpSpPr/>
          <p:nvPr/>
        </p:nvGrpSpPr>
        <p:grpSpPr>
          <a:xfrm>
            <a:off x="2907332" y="1512122"/>
            <a:ext cx="1642246" cy="2119256"/>
            <a:chOff x="1830975" y="313875"/>
            <a:chExt cx="3892500" cy="5023125"/>
          </a:xfrm>
        </p:grpSpPr>
        <p:sp>
          <p:nvSpPr>
            <p:cNvPr id="4586" name="Google Shape;4586;p74"/>
            <p:cNvSpPr/>
            <p:nvPr/>
          </p:nvSpPr>
          <p:spPr>
            <a:xfrm>
              <a:off x="1830975" y="2587725"/>
              <a:ext cx="3892500" cy="2238725"/>
            </a:xfrm>
            <a:custGeom>
              <a:rect b="b" l="l" r="r" t="t"/>
              <a:pathLst>
                <a:path extrusionOk="0" h="89549" w="155700">
                  <a:moveTo>
                    <a:pt x="77615" y="1"/>
                  </a:moveTo>
                  <a:cubicBezTo>
                    <a:pt x="76388" y="1"/>
                    <a:pt x="75161" y="270"/>
                    <a:pt x="74220" y="808"/>
                  </a:cubicBezTo>
                  <a:lnTo>
                    <a:pt x="1412" y="42758"/>
                  </a:lnTo>
                  <a:cubicBezTo>
                    <a:pt x="1143" y="42960"/>
                    <a:pt x="941" y="43094"/>
                    <a:pt x="740" y="43296"/>
                  </a:cubicBezTo>
                  <a:cubicBezTo>
                    <a:pt x="269" y="43699"/>
                    <a:pt x="0" y="44237"/>
                    <a:pt x="0" y="44775"/>
                  </a:cubicBezTo>
                  <a:cubicBezTo>
                    <a:pt x="0" y="45447"/>
                    <a:pt x="471" y="46187"/>
                    <a:pt x="1412" y="46724"/>
                  </a:cubicBezTo>
                  <a:lnTo>
                    <a:pt x="74220" y="88742"/>
                  </a:lnTo>
                  <a:cubicBezTo>
                    <a:pt x="75161" y="89280"/>
                    <a:pt x="76371" y="89549"/>
                    <a:pt x="77581" y="89549"/>
                  </a:cubicBezTo>
                  <a:cubicBezTo>
                    <a:pt x="78858" y="89549"/>
                    <a:pt x="80069" y="89280"/>
                    <a:pt x="81010" y="88742"/>
                  </a:cubicBezTo>
                  <a:lnTo>
                    <a:pt x="153818" y="46724"/>
                  </a:lnTo>
                  <a:cubicBezTo>
                    <a:pt x="155700" y="45649"/>
                    <a:pt x="155700" y="43901"/>
                    <a:pt x="153818" y="42758"/>
                  </a:cubicBezTo>
                  <a:lnTo>
                    <a:pt x="81010" y="808"/>
                  </a:lnTo>
                  <a:cubicBezTo>
                    <a:pt x="80069" y="270"/>
                    <a:pt x="78842" y="1"/>
                    <a:pt x="77615" y="1"/>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7" name="Google Shape;4587;p74"/>
            <p:cNvSpPr/>
            <p:nvPr/>
          </p:nvSpPr>
          <p:spPr>
            <a:xfrm>
              <a:off x="2204075" y="4994775"/>
              <a:ext cx="653825" cy="342225"/>
            </a:xfrm>
            <a:custGeom>
              <a:rect b="b" l="l" r="r" t="t"/>
              <a:pathLst>
                <a:path extrusionOk="0" h="13689" w="26153">
                  <a:moveTo>
                    <a:pt x="7120" y="1"/>
                  </a:moveTo>
                  <a:cubicBezTo>
                    <a:pt x="5440" y="1"/>
                    <a:pt x="3923" y="303"/>
                    <a:pt x="2824" y="931"/>
                  </a:cubicBezTo>
                  <a:cubicBezTo>
                    <a:pt x="1" y="2544"/>
                    <a:pt x="1009" y="5771"/>
                    <a:pt x="5043" y="8057"/>
                  </a:cubicBezTo>
                  <a:lnTo>
                    <a:pt x="10959" y="11486"/>
                  </a:lnTo>
                  <a:cubicBezTo>
                    <a:pt x="13392" y="12929"/>
                    <a:pt x="16431" y="13689"/>
                    <a:pt x="19070" y="13689"/>
                  </a:cubicBezTo>
                  <a:cubicBezTo>
                    <a:pt x="20733" y="13689"/>
                    <a:pt x="22237" y="13387"/>
                    <a:pt x="23329" y="12763"/>
                  </a:cubicBezTo>
                  <a:cubicBezTo>
                    <a:pt x="26152" y="11082"/>
                    <a:pt x="25211" y="7922"/>
                    <a:pt x="21178" y="5569"/>
                  </a:cubicBezTo>
                  <a:lnTo>
                    <a:pt x="15261" y="2141"/>
                  </a:lnTo>
                  <a:cubicBezTo>
                    <a:pt x="12798" y="745"/>
                    <a:pt x="9757" y="1"/>
                    <a:pt x="7120" y="1"/>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8" name="Google Shape;4588;p74"/>
            <p:cNvSpPr/>
            <p:nvPr/>
          </p:nvSpPr>
          <p:spPr>
            <a:xfrm>
              <a:off x="1830975" y="2436475"/>
              <a:ext cx="3892500" cy="2238725"/>
            </a:xfrm>
            <a:custGeom>
              <a:rect b="b" l="l" r="r" t="t"/>
              <a:pathLst>
                <a:path extrusionOk="0" h="89549" w="155700">
                  <a:moveTo>
                    <a:pt x="77615" y="0"/>
                  </a:moveTo>
                  <a:cubicBezTo>
                    <a:pt x="76388" y="0"/>
                    <a:pt x="75161" y="269"/>
                    <a:pt x="74220" y="807"/>
                  </a:cubicBezTo>
                  <a:lnTo>
                    <a:pt x="11294" y="37178"/>
                  </a:lnTo>
                  <a:lnTo>
                    <a:pt x="1412" y="42825"/>
                  </a:lnTo>
                  <a:cubicBezTo>
                    <a:pt x="471" y="43362"/>
                    <a:pt x="0" y="44102"/>
                    <a:pt x="0" y="44774"/>
                  </a:cubicBezTo>
                  <a:cubicBezTo>
                    <a:pt x="0" y="45514"/>
                    <a:pt x="471" y="46186"/>
                    <a:pt x="1412" y="46791"/>
                  </a:cubicBezTo>
                  <a:lnTo>
                    <a:pt x="74220" y="88741"/>
                  </a:lnTo>
                  <a:cubicBezTo>
                    <a:pt x="75161" y="89279"/>
                    <a:pt x="76371" y="89548"/>
                    <a:pt x="77581" y="89548"/>
                  </a:cubicBezTo>
                  <a:cubicBezTo>
                    <a:pt x="78858" y="89548"/>
                    <a:pt x="80069" y="89279"/>
                    <a:pt x="81010" y="88741"/>
                  </a:cubicBezTo>
                  <a:lnTo>
                    <a:pt x="153818" y="46791"/>
                  </a:lnTo>
                  <a:cubicBezTo>
                    <a:pt x="155700" y="45648"/>
                    <a:pt x="155700" y="43900"/>
                    <a:pt x="153818" y="42825"/>
                  </a:cubicBezTo>
                  <a:lnTo>
                    <a:pt x="81010" y="807"/>
                  </a:lnTo>
                  <a:cubicBezTo>
                    <a:pt x="80069" y="269"/>
                    <a:pt x="78842" y="0"/>
                    <a:pt x="77615" y="0"/>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9" name="Google Shape;4589;p74"/>
            <p:cNvSpPr/>
            <p:nvPr/>
          </p:nvSpPr>
          <p:spPr>
            <a:xfrm>
              <a:off x="1830975" y="3212950"/>
              <a:ext cx="1939550" cy="1462250"/>
            </a:xfrm>
            <a:custGeom>
              <a:rect b="b" l="l" r="r" t="t"/>
              <a:pathLst>
                <a:path extrusionOk="0" h="58490" w="77582">
                  <a:moveTo>
                    <a:pt x="740" y="1"/>
                  </a:moveTo>
                  <a:cubicBezTo>
                    <a:pt x="269" y="471"/>
                    <a:pt x="0" y="942"/>
                    <a:pt x="0" y="1480"/>
                  </a:cubicBezTo>
                  <a:lnTo>
                    <a:pt x="0" y="13715"/>
                  </a:lnTo>
                  <a:cubicBezTo>
                    <a:pt x="0" y="14455"/>
                    <a:pt x="471" y="15127"/>
                    <a:pt x="1412" y="15732"/>
                  </a:cubicBezTo>
                  <a:lnTo>
                    <a:pt x="74220" y="57682"/>
                  </a:lnTo>
                  <a:cubicBezTo>
                    <a:pt x="75161" y="58220"/>
                    <a:pt x="76371" y="58489"/>
                    <a:pt x="77581" y="58489"/>
                  </a:cubicBezTo>
                  <a:lnTo>
                    <a:pt x="77581" y="44371"/>
                  </a:lnTo>
                  <a:lnTo>
                    <a:pt x="11294" y="6119"/>
                  </a:lnTo>
                  <a:lnTo>
                    <a:pt x="740" y="1"/>
                  </a:ln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0" name="Google Shape;4590;p74"/>
            <p:cNvSpPr/>
            <p:nvPr/>
          </p:nvSpPr>
          <p:spPr>
            <a:xfrm>
              <a:off x="3770500" y="3212950"/>
              <a:ext cx="1941225" cy="1462250"/>
            </a:xfrm>
            <a:custGeom>
              <a:rect b="b" l="l" r="r" t="t"/>
              <a:pathLst>
                <a:path extrusionOk="0" h="58490" w="77649">
                  <a:moveTo>
                    <a:pt x="76909" y="1"/>
                  </a:moveTo>
                  <a:lnTo>
                    <a:pt x="66354" y="6119"/>
                  </a:lnTo>
                  <a:lnTo>
                    <a:pt x="0" y="44371"/>
                  </a:lnTo>
                  <a:lnTo>
                    <a:pt x="0" y="58489"/>
                  </a:lnTo>
                  <a:cubicBezTo>
                    <a:pt x="1277" y="58489"/>
                    <a:pt x="2488" y="58220"/>
                    <a:pt x="3429" y="57682"/>
                  </a:cubicBezTo>
                  <a:lnTo>
                    <a:pt x="76237" y="15732"/>
                  </a:lnTo>
                  <a:cubicBezTo>
                    <a:pt x="77178" y="15127"/>
                    <a:pt x="77648" y="14455"/>
                    <a:pt x="77648" y="13715"/>
                  </a:cubicBezTo>
                  <a:lnTo>
                    <a:pt x="77648" y="1480"/>
                  </a:lnTo>
                  <a:cubicBezTo>
                    <a:pt x="77648" y="942"/>
                    <a:pt x="77379" y="471"/>
                    <a:pt x="76909" y="1"/>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1" name="Google Shape;4591;p74"/>
            <p:cNvSpPr/>
            <p:nvPr/>
          </p:nvSpPr>
          <p:spPr>
            <a:xfrm>
              <a:off x="1830975" y="2130575"/>
              <a:ext cx="3892500" cy="2238725"/>
            </a:xfrm>
            <a:custGeom>
              <a:rect b="b" l="l" r="r" t="t"/>
              <a:pathLst>
                <a:path extrusionOk="0" h="89549" w="155700">
                  <a:moveTo>
                    <a:pt x="77615" y="1"/>
                  </a:moveTo>
                  <a:cubicBezTo>
                    <a:pt x="76388" y="1"/>
                    <a:pt x="75161" y="270"/>
                    <a:pt x="74220" y="808"/>
                  </a:cubicBezTo>
                  <a:lnTo>
                    <a:pt x="1412" y="42825"/>
                  </a:lnTo>
                  <a:cubicBezTo>
                    <a:pt x="1143" y="42960"/>
                    <a:pt x="941" y="43161"/>
                    <a:pt x="740" y="43296"/>
                  </a:cubicBezTo>
                  <a:cubicBezTo>
                    <a:pt x="269" y="43766"/>
                    <a:pt x="0" y="44237"/>
                    <a:pt x="0" y="44775"/>
                  </a:cubicBezTo>
                  <a:cubicBezTo>
                    <a:pt x="0" y="45514"/>
                    <a:pt x="471" y="46187"/>
                    <a:pt x="1412" y="46724"/>
                  </a:cubicBezTo>
                  <a:lnTo>
                    <a:pt x="74220" y="88742"/>
                  </a:lnTo>
                  <a:cubicBezTo>
                    <a:pt x="75161" y="89280"/>
                    <a:pt x="76371" y="89549"/>
                    <a:pt x="77581" y="89549"/>
                  </a:cubicBezTo>
                  <a:cubicBezTo>
                    <a:pt x="78858" y="89549"/>
                    <a:pt x="80069" y="89280"/>
                    <a:pt x="81010" y="88742"/>
                  </a:cubicBezTo>
                  <a:lnTo>
                    <a:pt x="153818" y="46724"/>
                  </a:lnTo>
                  <a:cubicBezTo>
                    <a:pt x="155700" y="45649"/>
                    <a:pt x="155700" y="43901"/>
                    <a:pt x="153818" y="42825"/>
                  </a:cubicBezTo>
                  <a:lnTo>
                    <a:pt x="81010" y="808"/>
                  </a:lnTo>
                  <a:cubicBezTo>
                    <a:pt x="80069" y="270"/>
                    <a:pt x="78842" y="1"/>
                    <a:pt x="77615" y="1"/>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2" name="Google Shape;4592;p74"/>
            <p:cNvSpPr/>
            <p:nvPr/>
          </p:nvSpPr>
          <p:spPr>
            <a:xfrm>
              <a:off x="2204075" y="4994775"/>
              <a:ext cx="653825" cy="342225"/>
            </a:xfrm>
            <a:custGeom>
              <a:rect b="b" l="l" r="r" t="t"/>
              <a:pathLst>
                <a:path extrusionOk="0" h="13689" w="26153">
                  <a:moveTo>
                    <a:pt x="7120" y="1"/>
                  </a:moveTo>
                  <a:cubicBezTo>
                    <a:pt x="5440" y="1"/>
                    <a:pt x="3923" y="303"/>
                    <a:pt x="2824" y="931"/>
                  </a:cubicBezTo>
                  <a:cubicBezTo>
                    <a:pt x="1" y="2544"/>
                    <a:pt x="1009" y="5771"/>
                    <a:pt x="5043" y="8057"/>
                  </a:cubicBezTo>
                  <a:lnTo>
                    <a:pt x="10959" y="11486"/>
                  </a:lnTo>
                  <a:cubicBezTo>
                    <a:pt x="13392" y="12929"/>
                    <a:pt x="16431" y="13689"/>
                    <a:pt x="19070" y="13689"/>
                  </a:cubicBezTo>
                  <a:cubicBezTo>
                    <a:pt x="20733" y="13689"/>
                    <a:pt x="22237" y="13387"/>
                    <a:pt x="23329" y="12763"/>
                  </a:cubicBezTo>
                  <a:cubicBezTo>
                    <a:pt x="26152" y="11082"/>
                    <a:pt x="25211" y="7922"/>
                    <a:pt x="21178" y="5569"/>
                  </a:cubicBezTo>
                  <a:lnTo>
                    <a:pt x="15261" y="2141"/>
                  </a:lnTo>
                  <a:cubicBezTo>
                    <a:pt x="12798" y="745"/>
                    <a:pt x="9757" y="1"/>
                    <a:pt x="7120" y="1"/>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3" name="Google Shape;4593;p74"/>
            <p:cNvSpPr/>
            <p:nvPr/>
          </p:nvSpPr>
          <p:spPr>
            <a:xfrm>
              <a:off x="4693200" y="4858750"/>
              <a:ext cx="653800" cy="342225"/>
            </a:xfrm>
            <a:custGeom>
              <a:rect b="b" l="l" r="r" t="t"/>
              <a:pathLst>
                <a:path extrusionOk="0" h="13689" w="26152">
                  <a:moveTo>
                    <a:pt x="19069" y="0"/>
                  </a:moveTo>
                  <a:cubicBezTo>
                    <a:pt x="16431" y="0"/>
                    <a:pt x="13391" y="760"/>
                    <a:pt x="10958" y="2204"/>
                  </a:cubicBezTo>
                  <a:lnTo>
                    <a:pt x="5042" y="5632"/>
                  </a:lnTo>
                  <a:cubicBezTo>
                    <a:pt x="1009" y="7918"/>
                    <a:pt x="0" y="11145"/>
                    <a:pt x="2824" y="12758"/>
                  </a:cubicBezTo>
                  <a:cubicBezTo>
                    <a:pt x="3923" y="13386"/>
                    <a:pt x="5439" y="13688"/>
                    <a:pt x="7120" y="13688"/>
                  </a:cubicBezTo>
                  <a:cubicBezTo>
                    <a:pt x="9757" y="13688"/>
                    <a:pt x="12797" y="12944"/>
                    <a:pt x="15261" y="11548"/>
                  </a:cubicBezTo>
                  <a:lnTo>
                    <a:pt x="21177" y="8120"/>
                  </a:lnTo>
                  <a:cubicBezTo>
                    <a:pt x="25211" y="5767"/>
                    <a:pt x="26152" y="2607"/>
                    <a:pt x="23328" y="926"/>
                  </a:cubicBezTo>
                  <a:cubicBezTo>
                    <a:pt x="22237" y="302"/>
                    <a:pt x="20733" y="0"/>
                    <a:pt x="19069" y="0"/>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4" name="Google Shape;4594;p74"/>
            <p:cNvSpPr/>
            <p:nvPr/>
          </p:nvSpPr>
          <p:spPr>
            <a:xfrm>
              <a:off x="1830975" y="2130575"/>
              <a:ext cx="3892500" cy="2238725"/>
            </a:xfrm>
            <a:custGeom>
              <a:rect b="b" l="l" r="r" t="t"/>
              <a:pathLst>
                <a:path extrusionOk="0" h="89549" w="155700">
                  <a:moveTo>
                    <a:pt x="77648" y="875"/>
                  </a:moveTo>
                  <a:cubicBezTo>
                    <a:pt x="78724" y="875"/>
                    <a:pt x="79800" y="1144"/>
                    <a:pt x="80606" y="1547"/>
                  </a:cubicBezTo>
                  <a:lnTo>
                    <a:pt x="153414" y="43565"/>
                  </a:lnTo>
                  <a:cubicBezTo>
                    <a:pt x="154019" y="43901"/>
                    <a:pt x="154355" y="44371"/>
                    <a:pt x="154355" y="44775"/>
                  </a:cubicBezTo>
                  <a:cubicBezTo>
                    <a:pt x="154355" y="45178"/>
                    <a:pt x="154019" y="45649"/>
                    <a:pt x="153414" y="45985"/>
                  </a:cubicBezTo>
                  <a:lnTo>
                    <a:pt x="80606" y="88002"/>
                  </a:lnTo>
                  <a:cubicBezTo>
                    <a:pt x="79800" y="88473"/>
                    <a:pt x="78724" y="88742"/>
                    <a:pt x="77581" y="88742"/>
                  </a:cubicBezTo>
                  <a:cubicBezTo>
                    <a:pt x="76438" y="88742"/>
                    <a:pt x="75363" y="88473"/>
                    <a:pt x="74623" y="88002"/>
                  </a:cubicBezTo>
                  <a:lnTo>
                    <a:pt x="1815" y="45985"/>
                  </a:lnTo>
                  <a:cubicBezTo>
                    <a:pt x="1210" y="45649"/>
                    <a:pt x="874" y="45245"/>
                    <a:pt x="874" y="44775"/>
                  </a:cubicBezTo>
                  <a:cubicBezTo>
                    <a:pt x="874" y="44506"/>
                    <a:pt x="1009" y="44237"/>
                    <a:pt x="1345" y="43901"/>
                  </a:cubicBezTo>
                  <a:cubicBezTo>
                    <a:pt x="1479" y="43766"/>
                    <a:pt x="1614" y="43632"/>
                    <a:pt x="1815" y="43565"/>
                  </a:cubicBezTo>
                  <a:lnTo>
                    <a:pt x="74690" y="1547"/>
                  </a:lnTo>
                  <a:cubicBezTo>
                    <a:pt x="75430" y="1144"/>
                    <a:pt x="76506" y="875"/>
                    <a:pt x="77648" y="875"/>
                  </a:cubicBezTo>
                  <a:close/>
                  <a:moveTo>
                    <a:pt x="77648" y="1"/>
                  </a:moveTo>
                  <a:cubicBezTo>
                    <a:pt x="76371" y="1"/>
                    <a:pt x="75161" y="270"/>
                    <a:pt x="74220" y="808"/>
                  </a:cubicBezTo>
                  <a:lnTo>
                    <a:pt x="1412" y="42825"/>
                  </a:lnTo>
                  <a:cubicBezTo>
                    <a:pt x="1143" y="42960"/>
                    <a:pt x="941" y="43161"/>
                    <a:pt x="740" y="43296"/>
                  </a:cubicBezTo>
                  <a:cubicBezTo>
                    <a:pt x="269" y="43766"/>
                    <a:pt x="0" y="44304"/>
                    <a:pt x="0" y="44775"/>
                  </a:cubicBezTo>
                  <a:cubicBezTo>
                    <a:pt x="0" y="45514"/>
                    <a:pt x="471" y="46187"/>
                    <a:pt x="1412" y="46724"/>
                  </a:cubicBezTo>
                  <a:lnTo>
                    <a:pt x="74220" y="88742"/>
                  </a:lnTo>
                  <a:cubicBezTo>
                    <a:pt x="75161" y="89280"/>
                    <a:pt x="76371" y="89549"/>
                    <a:pt x="77581" y="89549"/>
                  </a:cubicBezTo>
                  <a:cubicBezTo>
                    <a:pt x="78858" y="89549"/>
                    <a:pt x="80069" y="89280"/>
                    <a:pt x="81010" y="88742"/>
                  </a:cubicBezTo>
                  <a:lnTo>
                    <a:pt x="153818" y="46724"/>
                  </a:lnTo>
                  <a:cubicBezTo>
                    <a:pt x="155700" y="45649"/>
                    <a:pt x="155700" y="43901"/>
                    <a:pt x="153818" y="42825"/>
                  </a:cubicBezTo>
                  <a:lnTo>
                    <a:pt x="81010" y="808"/>
                  </a:lnTo>
                  <a:cubicBezTo>
                    <a:pt x="80069" y="270"/>
                    <a:pt x="78858" y="1"/>
                    <a:pt x="77648"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5" name="Google Shape;4595;p74"/>
            <p:cNvSpPr/>
            <p:nvPr/>
          </p:nvSpPr>
          <p:spPr>
            <a:xfrm>
              <a:off x="2204075" y="2351600"/>
              <a:ext cx="3134525" cy="1797950"/>
            </a:xfrm>
            <a:custGeom>
              <a:rect b="b" l="l" r="r" t="t"/>
              <a:pathLst>
                <a:path extrusionOk="0" h="71918" w="125381">
                  <a:moveTo>
                    <a:pt x="62716" y="0"/>
                  </a:moveTo>
                  <a:cubicBezTo>
                    <a:pt x="61901" y="0"/>
                    <a:pt x="61077" y="168"/>
                    <a:pt x="60439" y="505"/>
                  </a:cubicBezTo>
                  <a:lnTo>
                    <a:pt x="1278" y="34656"/>
                  </a:lnTo>
                  <a:cubicBezTo>
                    <a:pt x="1" y="35396"/>
                    <a:pt x="1" y="36539"/>
                    <a:pt x="1278" y="37278"/>
                  </a:cubicBezTo>
                  <a:lnTo>
                    <a:pt x="60439" y="71363"/>
                  </a:lnTo>
                  <a:cubicBezTo>
                    <a:pt x="61077" y="71733"/>
                    <a:pt x="61901" y="71918"/>
                    <a:pt x="62716" y="71918"/>
                  </a:cubicBezTo>
                  <a:cubicBezTo>
                    <a:pt x="63531" y="71918"/>
                    <a:pt x="64338" y="71733"/>
                    <a:pt x="64943" y="71363"/>
                  </a:cubicBezTo>
                  <a:lnTo>
                    <a:pt x="124103" y="37278"/>
                  </a:lnTo>
                  <a:cubicBezTo>
                    <a:pt x="125381" y="36539"/>
                    <a:pt x="125381" y="35329"/>
                    <a:pt x="124103" y="34656"/>
                  </a:cubicBezTo>
                  <a:lnTo>
                    <a:pt x="64943" y="505"/>
                  </a:lnTo>
                  <a:cubicBezTo>
                    <a:pt x="64338" y="168"/>
                    <a:pt x="63531" y="0"/>
                    <a:pt x="62716" y="0"/>
                  </a:cubicBez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6" name="Google Shape;4596;p74"/>
            <p:cNvSpPr/>
            <p:nvPr/>
          </p:nvSpPr>
          <p:spPr>
            <a:xfrm>
              <a:off x="3772175" y="2350750"/>
              <a:ext cx="1566425" cy="937875"/>
            </a:xfrm>
            <a:custGeom>
              <a:rect b="b" l="l" r="r" t="t"/>
              <a:pathLst>
                <a:path extrusionOk="0" h="37515" w="62657">
                  <a:moveTo>
                    <a:pt x="0" y="1"/>
                  </a:moveTo>
                  <a:lnTo>
                    <a:pt x="0" y="2286"/>
                  </a:lnTo>
                  <a:lnTo>
                    <a:pt x="60976" y="37514"/>
                  </a:lnTo>
                  <a:lnTo>
                    <a:pt x="61379" y="37312"/>
                  </a:lnTo>
                  <a:cubicBezTo>
                    <a:pt x="62657" y="36573"/>
                    <a:pt x="62657" y="35430"/>
                    <a:pt x="61379" y="34690"/>
                  </a:cubicBezTo>
                  <a:lnTo>
                    <a:pt x="2219" y="539"/>
                  </a:lnTo>
                  <a:cubicBezTo>
                    <a:pt x="1614" y="202"/>
                    <a:pt x="807" y="1"/>
                    <a:pt x="0" y="1"/>
                  </a:cubicBez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7" name="Google Shape;4597;p74"/>
            <p:cNvSpPr/>
            <p:nvPr/>
          </p:nvSpPr>
          <p:spPr>
            <a:xfrm>
              <a:off x="2204075" y="2350750"/>
              <a:ext cx="1568125" cy="937875"/>
            </a:xfrm>
            <a:custGeom>
              <a:rect b="b" l="l" r="r" t="t"/>
              <a:pathLst>
                <a:path extrusionOk="0" h="37515" w="62725">
                  <a:moveTo>
                    <a:pt x="62724" y="1"/>
                  </a:moveTo>
                  <a:cubicBezTo>
                    <a:pt x="61918" y="1"/>
                    <a:pt x="61044" y="202"/>
                    <a:pt x="60439" y="539"/>
                  </a:cubicBezTo>
                  <a:lnTo>
                    <a:pt x="1278" y="34690"/>
                  </a:lnTo>
                  <a:cubicBezTo>
                    <a:pt x="1" y="35430"/>
                    <a:pt x="1" y="36573"/>
                    <a:pt x="1278" y="37312"/>
                  </a:cubicBezTo>
                  <a:lnTo>
                    <a:pt x="1681" y="37514"/>
                  </a:lnTo>
                  <a:lnTo>
                    <a:pt x="62724" y="2286"/>
                  </a:lnTo>
                  <a:lnTo>
                    <a:pt x="62724" y="1"/>
                  </a:ln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8" name="Google Shape;4598;p74"/>
            <p:cNvSpPr/>
            <p:nvPr/>
          </p:nvSpPr>
          <p:spPr>
            <a:xfrm>
              <a:off x="3315025" y="2335625"/>
              <a:ext cx="912650" cy="527775"/>
            </a:xfrm>
            <a:custGeom>
              <a:rect b="b" l="l" r="r" t="t"/>
              <a:pathLst>
                <a:path extrusionOk="0" fill="none" h="21111" w="36506">
                  <a:moveTo>
                    <a:pt x="18757" y="20909"/>
                  </a:moveTo>
                  <a:lnTo>
                    <a:pt x="36236" y="10824"/>
                  </a:lnTo>
                  <a:cubicBezTo>
                    <a:pt x="36505" y="10690"/>
                    <a:pt x="36505" y="10421"/>
                    <a:pt x="36236" y="10287"/>
                  </a:cubicBezTo>
                  <a:lnTo>
                    <a:pt x="18757" y="135"/>
                  </a:lnTo>
                  <a:cubicBezTo>
                    <a:pt x="18488" y="1"/>
                    <a:pt x="18017" y="1"/>
                    <a:pt x="17749" y="135"/>
                  </a:cubicBezTo>
                  <a:lnTo>
                    <a:pt x="269" y="10287"/>
                  </a:lnTo>
                  <a:cubicBezTo>
                    <a:pt x="0" y="10421"/>
                    <a:pt x="0" y="10690"/>
                    <a:pt x="269" y="10824"/>
                  </a:cubicBezTo>
                  <a:lnTo>
                    <a:pt x="17749" y="20909"/>
                  </a:lnTo>
                  <a:cubicBezTo>
                    <a:pt x="18017" y="21110"/>
                    <a:pt x="18488" y="21110"/>
                    <a:pt x="18757" y="20909"/>
                  </a:cubicBezTo>
                  <a:close/>
                </a:path>
              </a:pathLst>
            </a:custGeom>
            <a:noFill/>
            <a:ln cap="rnd" cmpd="sng" w="21850">
              <a:solidFill>
                <a:srgbClr val="FFFFFF"/>
              </a:solidFill>
              <a:prstDash val="solid"/>
              <a:miter lim="6722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9" name="Google Shape;4599;p74"/>
            <p:cNvSpPr/>
            <p:nvPr/>
          </p:nvSpPr>
          <p:spPr>
            <a:xfrm>
              <a:off x="3772175" y="2693625"/>
              <a:ext cx="1080700" cy="1013475"/>
            </a:xfrm>
            <a:custGeom>
              <a:rect b="b" l="l" r="r" t="t"/>
              <a:pathLst>
                <a:path extrusionOk="0" h="40539" w="43228">
                  <a:moveTo>
                    <a:pt x="0" y="0"/>
                  </a:moveTo>
                  <a:lnTo>
                    <a:pt x="0" y="40539"/>
                  </a:lnTo>
                  <a:cubicBezTo>
                    <a:pt x="1009" y="40539"/>
                    <a:pt x="2084" y="40270"/>
                    <a:pt x="2824" y="39799"/>
                  </a:cubicBezTo>
                  <a:lnTo>
                    <a:pt x="40337" y="18219"/>
                  </a:lnTo>
                  <a:cubicBezTo>
                    <a:pt x="41951" y="17278"/>
                    <a:pt x="43228" y="15059"/>
                    <a:pt x="43228" y="13244"/>
                  </a:cubicBezTo>
                  <a:lnTo>
                    <a:pt x="43228" y="0"/>
                  </a:ln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0" name="Google Shape;4600;p74"/>
            <p:cNvSpPr/>
            <p:nvPr/>
          </p:nvSpPr>
          <p:spPr>
            <a:xfrm>
              <a:off x="2691475" y="2693625"/>
              <a:ext cx="1080725" cy="1013475"/>
            </a:xfrm>
            <a:custGeom>
              <a:rect b="b" l="l" r="r" t="t"/>
              <a:pathLst>
                <a:path extrusionOk="0" h="40539" w="43229">
                  <a:moveTo>
                    <a:pt x="1" y="0"/>
                  </a:moveTo>
                  <a:lnTo>
                    <a:pt x="1" y="13244"/>
                  </a:lnTo>
                  <a:cubicBezTo>
                    <a:pt x="1" y="15059"/>
                    <a:pt x="1278" y="17278"/>
                    <a:pt x="2824" y="18152"/>
                  </a:cubicBezTo>
                  <a:lnTo>
                    <a:pt x="40338" y="39799"/>
                  </a:lnTo>
                  <a:cubicBezTo>
                    <a:pt x="41144" y="40270"/>
                    <a:pt x="42153" y="40539"/>
                    <a:pt x="43228" y="40539"/>
                  </a:cubicBezTo>
                  <a:lnTo>
                    <a:pt x="43228" y="0"/>
                  </a:lnTo>
                  <a:close/>
                </a:path>
              </a:pathLst>
            </a:custGeom>
            <a:solidFill>
              <a:srgbClr val="41E5C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1" name="Google Shape;4601;p74"/>
            <p:cNvSpPr/>
            <p:nvPr/>
          </p:nvSpPr>
          <p:spPr>
            <a:xfrm>
              <a:off x="2681400" y="2069250"/>
              <a:ext cx="2181575" cy="1248775"/>
            </a:xfrm>
            <a:custGeom>
              <a:rect b="b" l="l" r="r" t="t"/>
              <a:pathLst>
                <a:path extrusionOk="0" h="49951" w="87263">
                  <a:moveTo>
                    <a:pt x="43623" y="0"/>
                  </a:moveTo>
                  <a:cubicBezTo>
                    <a:pt x="42589" y="0"/>
                    <a:pt x="41547" y="235"/>
                    <a:pt x="40741" y="706"/>
                  </a:cubicBezTo>
                  <a:lnTo>
                    <a:pt x="1547" y="23295"/>
                  </a:lnTo>
                  <a:cubicBezTo>
                    <a:pt x="0" y="24236"/>
                    <a:pt x="0" y="25715"/>
                    <a:pt x="1547" y="26656"/>
                  </a:cubicBezTo>
                  <a:lnTo>
                    <a:pt x="40741" y="49245"/>
                  </a:lnTo>
                  <a:cubicBezTo>
                    <a:pt x="41514" y="49715"/>
                    <a:pt x="42556" y="49951"/>
                    <a:pt x="43598" y="49951"/>
                  </a:cubicBezTo>
                  <a:cubicBezTo>
                    <a:pt x="44640" y="49951"/>
                    <a:pt x="45682" y="49715"/>
                    <a:pt x="46455" y="49245"/>
                  </a:cubicBezTo>
                  <a:lnTo>
                    <a:pt x="85649" y="26656"/>
                  </a:lnTo>
                  <a:cubicBezTo>
                    <a:pt x="87262" y="25715"/>
                    <a:pt x="87262" y="24236"/>
                    <a:pt x="85649" y="23295"/>
                  </a:cubicBezTo>
                  <a:lnTo>
                    <a:pt x="46455" y="706"/>
                  </a:lnTo>
                  <a:cubicBezTo>
                    <a:pt x="45682" y="235"/>
                    <a:pt x="44657" y="0"/>
                    <a:pt x="43623" y="0"/>
                  </a:cubicBezTo>
                  <a:close/>
                </a:path>
              </a:pathLst>
            </a:custGeom>
            <a:solidFill>
              <a:srgbClr val="ABFFE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2" name="Google Shape;4602;p74"/>
            <p:cNvSpPr/>
            <p:nvPr/>
          </p:nvSpPr>
          <p:spPr>
            <a:xfrm>
              <a:off x="2894850" y="2187725"/>
              <a:ext cx="1753000" cy="1011800"/>
            </a:xfrm>
            <a:custGeom>
              <a:rect b="b" l="l" r="r" t="t"/>
              <a:pathLst>
                <a:path extrusionOk="0" fill="none" h="40472" w="70120">
                  <a:moveTo>
                    <a:pt x="1076" y="19161"/>
                  </a:moveTo>
                  <a:lnTo>
                    <a:pt x="33144" y="606"/>
                  </a:lnTo>
                  <a:cubicBezTo>
                    <a:pt x="34219" y="1"/>
                    <a:pt x="35900" y="1"/>
                    <a:pt x="36976" y="606"/>
                  </a:cubicBezTo>
                  <a:lnTo>
                    <a:pt x="69111" y="19161"/>
                  </a:lnTo>
                  <a:cubicBezTo>
                    <a:pt x="70119" y="19766"/>
                    <a:pt x="70119" y="20707"/>
                    <a:pt x="69111" y="21312"/>
                  </a:cubicBezTo>
                  <a:lnTo>
                    <a:pt x="36976" y="39867"/>
                  </a:lnTo>
                  <a:cubicBezTo>
                    <a:pt x="35900" y="40472"/>
                    <a:pt x="34219" y="40472"/>
                    <a:pt x="33144" y="39867"/>
                  </a:cubicBezTo>
                  <a:lnTo>
                    <a:pt x="1076" y="21379"/>
                  </a:lnTo>
                  <a:cubicBezTo>
                    <a:pt x="0" y="20707"/>
                    <a:pt x="0" y="19766"/>
                    <a:pt x="1076" y="19161"/>
                  </a:cubicBezTo>
                  <a:close/>
                </a:path>
              </a:pathLst>
            </a:custGeom>
            <a:noFill/>
            <a:ln cap="rnd" cmpd="sng" w="21850">
              <a:solidFill>
                <a:srgbClr val="FFFFFF"/>
              </a:solidFill>
              <a:prstDash val="solid"/>
              <a:miter lim="6722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3" name="Google Shape;4603;p74"/>
            <p:cNvSpPr/>
            <p:nvPr/>
          </p:nvSpPr>
          <p:spPr>
            <a:xfrm>
              <a:off x="3108300" y="2310425"/>
              <a:ext cx="1331125" cy="766425"/>
            </a:xfrm>
            <a:custGeom>
              <a:rect b="b" l="l" r="r" t="t"/>
              <a:pathLst>
                <a:path extrusionOk="0" fill="none" h="30657" w="53245">
                  <a:moveTo>
                    <a:pt x="27497" y="336"/>
                  </a:moveTo>
                  <a:lnTo>
                    <a:pt x="52707" y="14790"/>
                  </a:lnTo>
                  <a:cubicBezTo>
                    <a:pt x="53245" y="15059"/>
                    <a:pt x="53245" y="15597"/>
                    <a:pt x="52707" y="15866"/>
                  </a:cubicBezTo>
                  <a:lnTo>
                    <a:pt x="27497" y="30320"/>
                  </a:lnTo>
                  <a:cubicBezTo>
                    <a:pt x="26959" y="30656"/>
                    <a:pt x="26085" y="30656"/>
                    <a:pt x="25547" y="30320"/>
                  </a:cubicBezTo>
                  <a:lnTo>
                    <a:pt x="538" y="15866"/>
                  </a:lnTo>
                  <a:cubicBezTo>
                    <a:pt x="0" y="15597"/>
                    <a:pt x="0" y="15059"/>
                    <a:pt x="538" y="14790"/>
                  </a:cubicBezTo>
                  <a:lnTo>
                    <a:pt x="25547" y="336"/>
                  </a:lnTo>
                  <a:cubicBezTo>
                    <a:pt x="26085" y="0"/>
                    <a:pt x="26959" y="0"/>
                    <a:pt x="27497" y="336"/>
                  </a:cubicBezTo>
                  <a:close/>
                </a:path>
              </a:pathLst>
            </a:custGeom>
            <a:noFill/>
            <a:ln cap="rnd" cmpd="sng" w="21850">
              <a:solidFill>
                <a:srgbClr val="FFFFFF"/>
              </a:solidFill>
              <a:prstDash val="solid"/>
              <a:miter lim="6722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4" name="Google Shape;4604;p74"/>
            <p:cNvSpPr/>
            <p:nvPr/>
          </p:nvSpPr>
          <p:spPr>
            <a:xfrm>
              <a:off x="2691475" y="2986050"/>
              <a:ext cx="248775" cy="393325"/>
            </a:xfrm>
            <a:custGeom>
              <a:rect b="b" l="l" r="r" t="t"/>
              <a:pathLst>
                <a:path extrusionOk="0" h="15733" w="9951">
                  <a:moveTo>
                    <a:pt x="9951" y="2556"/>
                  </a:moveTo>
                  <a:cubicBezTo>
                    <a:pt x="9951" y="1682"/>
                    <a:pt x="9346" y="606"/>
                    <a:pt x="8539" y="203"/>
                  </a:cubicBezTo>
                  <a:cubicBezTo>
                    <a:pt x="8203" y="1"/>
                    <a:pt x="7867" y="1"/>
                    <a:pt x="7598" y="135"/>
                  </a:cubicBezTo>
                  <a:lnTo>
                    <a:pt x="7598" y="135"/>
                  </a:lnTo>
                  <a:lnTo>
                    <a:pt x="2018" y="3295"/>
                  </a:lnTo>
                  <a:cubicBezTo>
                    <a:pt x="942" y="3967"/>
                    <a:pt x="1" y="5581"/>
                    <a:pt x="1" y="6858"/>
                  </a:cubicBezTo>
                  <a:lnTo>
                    <a:pt x="1" y="14522"/>
                  </a:lnTo>
                  <a:lnTo>
                    <a:pt x="1" y="14522"/>
                  </a:lnTo>
                  <a:cubicBezTo>
                    <a:pt x="1" y="14791"/>
                    <a:pt x="203" y="15060"/>
                    <a:pt x="539" y="15262"/>
                  </a:cubicBezTo>
                  <a:cubicBezTo>
                    <a:pt x="1278" y="15665"/>
                    <a:pt x="2488" y="15732"/>
                    <a:pt x="3295" y="15262"/>
                  </a:cubicBezTo>
                  <a:cubicBezTo>
                    <a:pt x="3631" y="15060"/>
                    <a:pt x="3833" y="14791"/>
                    <a:pt x="3833" y="14522"/>
                  </a:cubicBezTo>
                  <a:lnTo>
                    <a:pt x="3833" y="6993"/>
                  </a:lnTo>
                  <a:cubicBezTo>
                    <a:pt x="3833" y="6858"/>
                    <a:pt x="3900" y="6657"/>
                    <a:pt x="4035" y="6589"/>
                  </a:cubicBezTo>
                  <a:lnTo>
                    <a:pt x="9480" y="3430"/>
                  </a:lnTo>
                  <a:cubicBezTo>
                    <a:pt x="9480" y="3430"/>
                    <a:pt x="9547" y="3430"/>
                    <a:pt x="9547" y="3430"/>
                  </a:cubicBezTo>
                  <a:lnTo>
                    <a:pt x="9547" y="3430"/>
                  </a:lnTo>
                  <a:lnTo>
                    <a:pt x="9547" y="3430"/>
                  </a:lnTo>
                  <a:cubicBezTo>
                    <a:pt x="9749" y="3295"/>
                    <a:pt x="9951" y="2959"/>
                    <a:pt x="9951" y="2556"/>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5" name="Google Shape;4605;p74"/>
            <p:cNvSpPr/>
            <p:nvPr/>
          </p:nvSpPr>
          <p:spPr>
            <a:xfrm>
              <a:off x="2898200" y="3105400"/>
              <a:ext cx="248775" cy="393300"/>
            </a:xfrm>
            <a:custGeom>
              <a:rect b="b" l="l" r="r" t="t"/>
              <a:pathLst>
                <a:path extrusionOk="0" h="15732" w="9951">
                  <a:moveTo>
                    <a:pt x="9951" y="2622"/>
                  </a:moveTo>
                  <a:cubicBezTo>
                    <a:pt x="9951" y="1748"/>
                    <a:pt x="9346" y="672"/>
                    <a:pt x="8606" y="269"/>
                  </a:cubicBezTo>
                  <a:cubicBezTo>
                    <a:pt x="8203" y="67"/>
                    <a:pt x="7867" y="0"/>
                    <a:pt x="7598" y="202"/>
                  </a:cubicBezTo>
                  <a:lnTo>
                    <a:pt x="7598" y="202"/>
                  </a:lnTo>
                  <a:lnTo>
                    <a:pt x="2085" y="3362"/>
                  </a:lnTo>
                  <a:cubicBezTo>
                    <a:pt x="942" y="4034"/>
                    <a:pt x="1" y="5647"/>
                    <a:pt x="1" y="6925"/>
                  </a:cubicBezTo>
                  <a:lnTo>
                    <a:pt x="1" y="14521"/>
                  </a:lnTo>
                  <a:lnTo>
                    <a:pt x="1" y="14521"/>
                  </a:lnTo>
                  <a:cubicBezTo>
                    <a:pt x="1" y="14858"/>
                    <a:pt x="203" y="15126"/>
                    <a:pt x="606" y="15328"/>
                  </a:cubicBezTo>
                  <a:cubicBezTo>
                    <a:pt x="1345" y="15732"/>
                    <a:pt x="2556" y="15732"/>
                    <a:pt x="3295" y="15328"/>
                  </a:cubicBezTo>
                  <a:cubicBezTo>
                    <a:pt x="3698" y="15126"/>
                    <a:pt x="3900" y="14790"/>
                    <a:pt x="3900" y="14521"/>
                  </a:cubicBezTo>
                  <a:lnTo>
                    <a:pt x="3900" y="7059"/>
                  </a:lnTo>
                  <a:cubicBezTo>
                    <a:pt x="3900" y="6857"/>
                    <a:pt x="3967" y="6723"/>
                    <a:pt x="4102" y="6656"/>
                  </a:cubicBezTo>
                  <a:lnTo>
                    <a:pt x="9547" y="3496"/>
                  </a:lnTo>
                  <a:cubicBezTo>
                    <a:pt x="9547" y="3496"/>
                    <a:pt x="9547" y="3496"/>
                    <a:pt x="9547" y="3496"/>
                  </a:cubicBezTo>
                  <a:lnTo>
                    <a:pt x="9547" y="3496"/>
                  </a:lnTo>
                  <a:lnTo>
                    <a:pt x="9547" y="3496"/>
                  </a:lnTo>
                  <a:cubicBezTo>
                    <a:pt x="9816" y="3294"/>
                    <a:pt x="9951" y="3025"/>
                    <a:pt x="9951" y="2622"/>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6" name="Google Shape;4606;p74"/>
            <p:cNvSpPr/>
            <p:nvPr/>
          </p:nvSpPr>
          <p:spPr>
            <a:xfrm>
              <a:off x="3106625" y="3226400"/>
              <a:ext cx="248750" cy="393300"/>
            </a:xfrm>
            <a:custGeom>
              <a:rect b="b" l="l" r="r" t="t"/>
              <a:pathLst>
                <a:path extrusionOk="0" h="15732" w="9950">
                  <a:moveTo>
                    <a:pt x="9950" y="2622"/>
                  </a:moveTo>
                  <a:cubicBezTo>
                    <a:pt x="9950" y="1749"/>
                    <a:pt x="9345" y="673"/>
                    <a:pt x="8605" y="202"/>
                  </a:cubicBezTo>
                  <a:cubicBezTo>
                    <a:pt x="8202" y="1"/>
                    <a:pt x="7866" y="1"/>
                    <a:pt x="7597" y="135"/>
                  </a:cubicBezTo>
                  <a:lnTo>
                    <a:pt x="7597" y="135"/>
                  </a:lnTo>
                  <a:lnTo>
                    <a:pt x="2084" y="3362"/>
                  </a:lnTo>
                  <a:cubicBezTo>
                    <a:pt x="941" y="4034"/>
                    <a:pt x="0" y="5581"/>
                    <a:pt x="0" y="6925"/>
                  </a:cubicBezTo>
                  <a:lnTo>
                    <a:pt x="0" y="14522"/>
                  </a:lnTo>
                  <a:lnTo>
                    <a:pt x="0" y="14522"/>
                  </a:lnTo>
                  <a:cubicBezTo>
                    <a:pt x="0" y="14791"/>
                    <a:pt x="202" y="15060"/>
                    <a:pt x="605" y="15329"/>
                  </a:cubicBezTo>
                  <a:cubicBezTo>
                    <a:pt x="1345" y="15732"/>
                    <a:pt x="2555" y="15732"/>
                    <a:pt x="3294" y="15329"/>
                  </a:cubicBezTo>
                  <a:cubicBezTo>
                    <a:pt x="3698" y="15060"/>
                    <a:pt x="3832" y="14791"/>
                    <a:pt x="3832" y="14522"/>
                  </a:cubicBezTo>
                  <a:lnTo>
                    <a:pt x="3832" y="7060"/>
                  </a:lnTo>
                  <a:cubicBezTo>
                    <a:pt x="3832" y="6858"/>
                    <a:pt x="3967" y="6723"/>
                    <a:pt x="4101" y="6589"/>
                  </a:cubicBezTo>
                  <a:lnTo>
                    <a:pt x="9546" y="3496"/>
                  </a:lnTo>
                  <a:cubicBezTo>
                    <a:pt x="9546" y="3496"/>
                    <a:pt x="9546" y="3496"/>
                    <a:pt x="9546" y="3429"/>
                  </a:cubicBezTo>
                  <a:lnTo>
                    <a:pt x="9546" y="3429"/>
                  </a:lnTo>
                  <a:lnTo>
                    <a:pt x="9546" y="3429"/>
                  </a:lnTo>
                  <a:cubicBezTo>
                    <a:pt x="9815" y="3295"/>
                    <a:pt x="9950" y="3026"/>
                    <a:pt x="9950" y="2622"/>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7" name="Google Shape;4607;p74"/>
            <p:cNvSpPr/>
            <p:nvPr/>
          </p:nvSpPr>
          <p:spPr>
            <a:xfrm>
              <a:off x="3315025" y="3347425"/>
              <a:ext cx="248775" cy="393300"/>
            </a:xfrm>
            <a:custGeom>
              <a:rect b="b" l="l" r="r" t="t"/>
              <a:pathLst>
                <a:path extrusionOk="0" h="15732" w="9951">
                  <a:moveTo>
                    <a:pt x="9950" y="2555"/>
                  </a:moveTo>
                  <a:cubicBezTo>
                    <a:pt x="9950" y="1681"/>
                    <a:pt x="9345" y="672"/>
                    <a:pt x="8538" y="202"/>
                  </a:cubicBezTo>
                  <a:cubicBezTo>
                    <a:pt x="8202" y="0"/>
                    <a:pt x="7799" y="0"/>
                    <a:pt x="7597" y="134"/>
                  </a:cubicBezTo>
                  <a:lnTo>
                    <a:pt x="7597" y="134"/>
                  </a:lnTo>
                  <a:lnTo>
                    <a:pt x="2017" y="3361"/>
                  </a:lnTo>
                  <a:cubicBezTo>
                    <a:pt x="942" y="3966"/>
                    <a:pt x="0" y="5580"/>
                    <a:pt x="0" y="6857"/>
                  </a:cubicBezTo>
                  <a:lnTo>
                    <a:pt x="0" y="14521"/>
                  </a:lnTo>
                  <a:lnTo>
                    <a:pt x="0" y="14521"/>
                  </a:lnTo>
                  <a:cubicBezTo>
                    <a:pt x="0" y="14790"/>
                    <a:pt x="202" y="15059"/>
                    <a:pt x="538" y="15261"/>
                  </a:cubicBezTo>
                  <a:cubicBezTo>
                    <a:pt x="1278" y="15731"/>
                    <a:pt x="2488" y="15731"/>
                    <a:pt x="3295" y="15261"/>
                  </a:cubicBezTo>
                  <a:cubicBezTo>
                    <a:pt x="3631" y="15059"/>
                    <a:pt x="3832" y="14790"/>
                    <a:pt x="3832" y="14521"/>
                  </a:cubicBezTo>
                  <a:lnTo>
                    <a:pt x="3832" y="6992"/>
                  </a:lnTo>
                  <a:cubicBezTo>
                    <a:pt x="3832" y="6857"/>
                    <a:pt x="3900" y="6723"/>
                    <a:pt x="4034" y="6588"/>
                  </a:cubicBezTo>
                  <a:lnTo>
                    <a:pt x="9480" y="3429"/>
                  </a:lnTo>
                  <a:cubicBezTo>
                    <a:pt x="9480" y="3429"/>
                    <a:pt x="9547" y="3429"/>
                    <a:pt x="9547" y="3429"/>
                  </a:cubicBezTo>
                  <a:lnTo>
                    <a:pt x="9547" y="3429"/>
                  </a:lnTo>
                  <a:lnTo>
                    <a:pt x="9547" y="3429"/>
                  </a:lnTo>
                  <a:cubicBezTo>
                    <a:pt x="9748" y="3294"/>
                    <a:pt x="9950" y="3025"/>
                    <a:pt x="9950" y="2555"/>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8" name="Google Shape;4608;p74"/>
            <p:cNvSpPr/>
            <p:nvPr/>
          </p:nvSpPr>
          <p:spPr>
            <a:xfrm>
              <a:off x="4604125" y="2986050"/>
              <a:ext cx="248750" cy="393325"/>
            </a:xfrm>
            <a:custGeom>
              <a:rect b="b" l="l" r="r" t="t"/>
              <a:pathLst>
                <a:path extrusionOk="0" h="15733" w="9950">
                  <a:moveTo>
                    <a:pt x="0" y="2556"/>
                  </a:moveTo>
                  <a:cubicBezTo>
                    <a:pt x="0" y="1682"/>
                    <a:pt x="605" y="606"/>
                    <a:pt x="1345" y="203"/>
                  </a:cubicBezTo>
                  <a:cubicBezTo>
                    <a:pt x="1748" y="1"/>
                    <a:pt x="2084" y="1"/>
                    <a:pt x="2353" y="135"/>
                  </a:cubicBezTo>
                  <a:lnTo>
                    <a:pt x="2353" y="135"/>
                  </a:lnTo>
                  <a:lnTo>
                    <a:pt x="7866" y="3295"/>
                  </a:lnTo>
                  <a:cubicBezTo>
                    <a:pt x="9009" y="3967"/>
                    <a:pt x="9950" y="5581"/>
                    <a:pt x="9950" y="6858"/>
                  </a:cubicBezTo>
                  <a:lnTo>
                    <a:pt x="9950" y="14522"/>
                  </a:lnTo>
                  <a:lnTo>
                    <a:pt x="9950" y="14522"/>
                  </a:lnTo>
                  <a:cubicBezTo>
                    <a:pt x="9950" y="14791"/>
                    <a:pt x="9748" y="15060"/>
                    <a:pt x="9345" y="15262"/>
                  </a:cubicBezTo>
                  <a:cubicBezTo>
                    <a:pt x="8605" y="15665"/>
                    <a:pt x="7395" y="15732"/>
                    <a:pt x="6656" y="15262"/>
                  </a:cubicBezTo>
                  <a:cubicBezTo>
                    <a:pt x="6252" y="15060"/>
                    <a:pt x="6118" y="14791"/>
                    <a:pt x="6118" y="14522"/>
                  </a:cubicBezTo>
                  <a:lnTo>
                    <a:pt x="6118" y="6993"/>
                  </a:lnTo>
                  <a:cubicBezTo>
                    <a:pt x="6118" y="6858"/>
                    <a:pt x="5983" y="6657"/>
                    <a:pt x="5849" y="6589"/>
                  </a:cubicBezTo>
                  <a:lnTo>
                    <a:pt x="404" y="3430"/>
                  </a:lnTo>
                  <a:cubicBezTo>
                    <a:pt x="404" y="3430"/>
                    <a:pt x="404" y="3430"/>
                    <a:pt x="404" y="3430"/>
                  </a:cubicBezTo>
                  <a:lnTo>
                    <a:pt x="404" y="3430"/>
                  </a:lnTo>
                  <a:lnTo>
                    <a:pt x="404" y="3430"/>
                  </a:lnTo>
                  <a:cubicBezTo>
                    <a:pt x="135" y="3295"/>
                    <a:pt x="0" y="2959"/>
                    <a:pt x="0" y="2556"/>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9" name="Google Shape;4609;p74"/>
            <p:cNvSpPr/>
            <p:nvPr/>
          </p:nvSpPr>
          <p:spPr>
            <a:xfrm>
              <a:off x="4395700" y="3105400"/>
              <a:ext cx="248775" cy="393300"/>
            </a:xfrm>
            <a:custGeom>
              <a:rect b="b" l="l" r="r" t="t"/>
              <a:pathLst>
                <a:path extrusionOk="0" h="15732" w="9951">
                  <a:moveTo>
                    <a:pt x="1" y="2622"/>
                  </a:moveTo>
                  <a:cubicBezTo>
                    <a:pt x="1" y="1748"/>
                    <a:pt x="606" y="672"/>
                    <a:pt x="1345" y="269"/>
                  </a:cubicBezTo>
                  <a:cubicBezTo>
                    <a:pt x="1749" y="67"/>
                    <a:pt x="2085" y="0"/>
                    <a:pt x="2354" y="202"/>
                  </a:cubicBezTo>
                  <a:lnTo>
                    <a:pt x="2354" y="202"/>
                  </a:lnTo>
                  <a:lnTo>
                    <a:pt x="7867" y="3362"/>
                  </a:lnTo>
                  <a:cubicBezTo>
                    <a:pt x="9009" y="4034"/>
                    <a:pt x="9951" y="5647"/>
                    <a:pt x="9951" y="6925"/>
                  </a:cubicBezTo>
                  <a:lnTo>
                    <a:pt x="9951" y="14521"/>
                  </a:lnTo>
                  <a:lnTo>
                    <a:pt x="9951" y="14521"/>
                  </a:lnTo>
                  <a:cubicBezTo>
                    <a:pt x="9951" y="14858"/>
                    <a:pt x="9749" y="15126"/>
                    <a:pt x="9413" y="15328"/>
                  </a:cubicBezTo>
                  <a:cubicBezTo>
                    <a:pt x="8606" y="15732"/>
                    <a:pt x="7396" y="15732"/>
                    <a:pt x="6656" y="15328"/>
                  </a:cubicBezTo>
                  <a:cubicBezTo>
                    <a:pt x="6320" y="15126"/>
                    <a:pt x="6119" y="14790"/>
                    <a:pt x="6119" y="14521"/>
                  </a:cubicBezTo>
                  <a:lnTo>
                    <a:pt x="6119" y="7059"/>
                  </a:lnTo>
                  <a:cubicBezTo>
                    <a:pt x="6119" y="6857"/>
                    <a:pt x="5984" y="6723"/>
                    <a:pt x="5850" y="6656"/>
                  </a:cubicBezTo>
                  <a:lnTo>
                    <a:pt x="404" y="3496"/>
                  </a:lnTo>
                  <a:cubicBezTo>
                    <a:pt x="404" y="3496"/>
                    <a:pt x="404" y="3496"/>
                    <a:pt x="404" y="3496"/>
                  </a:cubicBezTo>
                  <a:lnTo>
                    <a:pt x="404" y="3496"/>
                  </a:lnTo>
                  <a:lnTo>
                    <a:pt x="404" y="3496"/>
                  </a:lnTo>
                  <a:cubicBezTo>
                    <a:pt x="135" y="3294"/>
                    <a:pt x="1" y="3025"/>
                    <a:pt x="1" y="2622"/>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0" name="Google Shape;4610;p74"/>
            <p:cNvSpPr/>
            <p:nvPr/>
          </p:nvSpPr>
          <p:spPr>
            <a:xfrm>
              <a:off x="4188975" y="3226400"/>
              <a:ext cx="247100" cy="393300"/>
            </a:xfrm>
            <a:custGeom>
              <a:rect b="b" l="l" r="r" t="t"/>
              <a:pathLst>
                <a:path extrusionOk="0" h="15732" w="9884">
                  <a:moveTo>
                    <a:pt x="1" y="2622"/>
                  </a:moveTo>
                  <a:cubicBezTo>
                    <a:pt x="1" y="1749"/>
                    <a:pt x="606" y="673"/>
                    <a:pt x="1345" y="202"/>
                  </a:cubicBezTo>
                  <a:cubicBezTo>
                    <a:pt x="1682" y="1"/>
                    <a:pt x="2085" y="1"/>
                    <a:pt x="2287" y="135"/>
                  </a:cubicBezTo>
                  <a:lnTo>
                    <a:pt x="2287" y="135"/>
                  </a:lnTo>
                  <a:lnTo>
                    <a:pt x="7867" y="3362"/>
                  </a:lnTo>
                  <a:cubicBezTo>
                    <a:pt x="9009" y="4034"/>
                    <a:pt x="9883" y="5581"/>
                    <a:pt x="9883" y="6925"/>
                  </a:cubicBezTo>
                  <a:lnTo>
                    <a:pt x="9883" y="14522"/>
                  </a:lnTo>
                  <a:lnTo>
                    <a:pt x="9883" y="14522"/>
                  </a:lnTo>
                  <a:cubicBezTo>
                    <a:pt x="9883" y="14791"/>
                    <a:pt x="9749" y="15060"/>
                    <a:pt x="9346" y="15329"/>
                  </a:cubicBezTo>
                  <a:cubicBezTo>
                    <a:pt x="8606" y="15732"/>
                    <a:pt x="7396" y="15732"/>
                    <a:pt x="6589" y="15329"/>
                  </a:cubicBezTo>
                  <a:cubicBezTo>
                    <a:pt x="6253" y="15060"/>
                    <a:pt x="6051" y="14791"/>
                    <a:pt x="6051" y="14522"/>
                  </a:cubicBezTo>
                  <a:lnTo>
                    <a:pt x="6051" y="7060"/>
                  </a:lnTo>
                  <a:cubicBezTo>
                    <a:pt x="6051" y="6858"/>
                    <a:pt x="5984" y="6723"/>
                    <a:pt x="5850" y="6589"/>
                  </a:cubicBezTo>
                  <a:lnTo>
                    <a:pt x="404" y="3496"/>
                  </a:lnTo>
                  <a:cubicBezTo>
                    <a:pt x="404" y="3496"/>
                    <a:pt x="337" y="3496"/>
                    <a:pt x="337" y="3429"/>
                  </a:cubicBezTo>
                  <a:lnTo>
                    <a:pt x="337" y="3429"/>
                  </a:lnTo>
                  <a:lnTo>
                    <a:pt x="337" y="3429"/>
                  </a:lnTo>
                  <a:cubicBezTo>
                    <a:pt x="135" y="3295"/>
                    <a:pt x="1" y="3026"/>
                    <a:pt x="1" y="2622"/>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1" name="Google Shape;4611;p74"/>
            <p:cNvSpPr/>
            <p:nvPr/>
          </p:nvSpPr>
          <p:spPr>
            <a:xfrm>
              <a:off x="3980575" y="3347425"/>
              <a:ext cx="247100" cy="393300"/>
            </a:xfrm>
            <a:custGeom>
              <a:rect b="b" l="l" r="r" t="t"/>
              <a:pathLst>
                <a:path extrusionOk="0" h="15732" w="9884">
                  <a:moveTo>
                    <a:pt x="1" y="2555"/>
                  </a:moveTo>
                  <a:cubicBezTo>
                    <a:pt x="1" y="1681"/>
                    <a:pt x="606" y="672"/>
                    <a:pt x="1345" y="202"/>
                  </a:cubicBezTo>
                  <a:cubicBezTo>
                    <a:pt x="1749" y="0"/>
                    <a:pt x="2085" y="0"/>
                    <a:pt x="2354" y="134"/>
                  </a:cubicBezTo>
                  <a:lnTo>
                    <a:pt x="2354" y="134"/>
                  </a:lnTo>
                  <a:lnTo>
                    <a:pt x="7866" y="3361"/>
                  </a:lnTo>
                  <a:cubicBezTo>
                    <a:pt x="9009" y="3966"/>
                    <a:pt x="9883" y="5580"/>
                    <a:pt x="9883" y="6857"/>
                  </a:cubicBezTo>
                  <a:lnTo>
                    <a:pt x="9883" y="14521"/>
                  </a:lnTo>
                  <a:lnTo>
                    <a:pt x="9883" y="14521"/>
                  </a:lnTo>
                  <a:cubicBezTo>
                    <a:pt x="9883" y="14790"/>
                    <a:pt x="9749" y="15059"/>
                    <a:pt x="9345" y="15261"/>
                  </a:cubicBezTo>
                  <a:cubicBezTo>
                    <a:pt x="8606" y="15731"/>
                    <a:pt x="7396" y="15731"/>
                    <a:pt x="6656" y="15261"/>
                  </a:cubicBezTo>
                  <a:cubicBezTo>
                    <a:pt x="6253" y="15059"/>
                    <a:pt x="6051" y="14790"/>
                    <a:pt x="6051" y="14521"/>
                  </a:cubicBezTo>
                  <a:lnTo>
                    <a:pt x="6051" y="6992"/>
                  </a:lnTo>
                  <a:cubicBezTo>
                    <a:pt x="6051" y="6857"/>
                    <a:pt x="5984" y="6723"/>
                    <a:pt x="5849" y="6588"/>
                  </a:cubicBezTo>
                  <a:lnTo>
                    <a:pt x="404" y="3429"/>
                  </a:lnTo>
                  <a:cubicBezTo>
                    <a:pt x="404" y="3429"/>
                    <a:pt x="404" y="3429"/>
                    <a:pt x="404" y="3429"/>
                  </a:cubicBezTo>
                  <a:lnTo>
                    <a:pt x="337" y="3429"/>
                  </a:lnTo>
                  <a:lnTo>
                    <a:pt x="337" y="3429"/>
                  </a:lnTo>
                  <a:cubicBezTo>
                    <a:pt x="135" y="3294"/>
                    <a:pt x="1" y="3025"/>
                    <a:pt x="1" y="2555"/>
                  </a:cubicBezTo>
                  <a:close/>
                </a:path>
              </a:pathLst>
            </a:custGeom>
            <a:solidFill>
              <a:srgbClr val="99BD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2" name="Google Shape;4612;p74"/>
            <p:cNvSpPr/>
            <p:nvPr/>
          </p:nvSpPr>
          <p:spPr>
            <a:xfrm>
              <a:off x="2725100" y="313875"/>
              <a:ext cx="2099225" cy="1852375"/>
            </a:xfrm>
            <a:custGeom>
              <a:rect b="b" l="l" r="r" t="t"/>
              <a:pathLst>
                <a:path extrusionOk="0" h="74095" w="83969">
                  <a:moveTo>
                    <a:pt x="41963" y="0"/>
                  </a:moveTo>
                  <a:cubicBezTo>
                    <a:pt x="37374" y="0"/>
                    <a:pt x="32707" y="852"/>
                    <a:pt x="28169" y="2684"/>
                  </a:cubicBezTo>
                  <a:cubicBezTo>
                    <a:pt x="9211" y="10281"/>
                    <a:pt x="0" y="31861"/>
                    <a:pt x="7597" y="50820"/>
                  </a:cubicBezTo>
                  <a:cubicBezTo>
                    <a:pt x="10488" y="58080"/>
                    <a:pt x="15463" y="63929"/>
                    <a:pt x="21581" y="67963"/>
                  </a:cubicBezTo>
                  <a:cubicBezTo>
                    <a:pt x="27574" y="71931"/>
                    <a:pt x="34685" y="74095"/>
                    <a:pt x="41993" y="74095"/>
                  </a:cubicBezTo>
                  <a:cubicBezTo>
                    <a:pt x="46572" y="74095"/>
                    <a:pt x="51227" y="73245"/>
                    <a:pt x="55732" y="71459"/>
                  </a:cubicBezTo>
                  <a:cubicBezTo>
                    <a:pt x="74691" y="63862"/>
                    <a:pt x="83968" y="42282"/>
                    <a:pt x="76371" y="23323"/>
                  </a:cubicBezTo>
                  <a:cubicBezTo>
                    <a:pt x="71665" y="11558"/>
                    <a:pt x="61716" y="3626"/>
                    <a:pt x="50287" y="936"/>
                  </a:cubicBezTo>
                  <a:cubicBezTo>
                    <a:pt x="47574" y="322"/>
                    <a:pt x="44783" y="0"/>
                    <a:pt x="41963" y="0"/>
                  </a:cubicBezTo>
                  <a:close/>
                </a:path>
              </a:pathLst>
            </a:custGeom>
            <a:solidFill>
              <a:srgbClr val="B5D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3" name="Google Shape;4613;p74"/>
            <p:cNvSpPr/>
            <p:nvPr/>
          </p:nvSpPr>
          <p:spPr>
            <a:xfrm>
              <a:off x="3567125" y="449875"/>
              <a:ext cx="410125" cy="225150"/>
            </a:xfrm>
            <a:custGeom>
              <a:rect b="b" l="l" r="r" t="t"/>
              <a:pathLst>
                <a:path extrusionOk="0" h="9006" w="16405">
                  <a:moveTo>
                    <a:pt x="3833" y="1"/>
                  </a:moveTo>
                  <a:cubicBezTo>
                    <a:pt x="2152" y="1"/>
                    <a:pt x="1" y="673"/>
                    <a:pt x="1547" y="1614"/>
                  </a:cubicBezTo>
                  <a:cubicBezTo>
                    <a:pt x="3093" y="2555"/>
                    <a:pt x="4101" y="2623"/>
                    <a:pt x="4169" y="3900"/>
                  </a:cubicBezTo>
                  <a:cubicBezTo>
                    <a:pt x="4169" y="5177"/>
                    <a:pt x="3362" y="6455"/>
                    <a:pt x="3765" y="7329"/>
                  </a:cubicBezTo>
                  <a:cubicBezTo>
                    <a:pt x="4117" y="8090"/>
                    <a:pt x="4622" y="9005"/>
                    <a:pt x="5191" y="9005"/>
                  </a:cubicBezTo>
                  <a:cubicBezTo>
                    <a:pt x="5274" y="9005"/>
                    <a:pt x="5360" y="8985"/>
                    <a:pt x="5446" y="8942"/>
                  </a:cubicBezTo>
                  <a:cubicBezTo>
                    <a:pt x="6107" y="8678"/>
                    <a:pt x="7807" y="6789"/>
                    <a:pt x="8823" y="6789"/>
                  </a:cubicBezTo>
                  <a:cubicBezTo>
                    <a:pt x="8840" y="6789"/>
                    <a:pt x="8858" y="6790"/>
                    <a:pt x="8875" y="6791"/>
                  </a:cubicBezTo>
                  <a:cubicBezTo>
                    <a:pt x="9200" y="6812"/>
                    <a:pt x="9777" y="6848"/>
                    <a:pt x="10426" y="6848"/>
                  </a:cubicBezTo>
                  <a:cubicBezTo>
                    <a:pt x="11788" y="6848"/>
                    <a:pt x="13464" y="6691"/>
                    <a:pt x="13782" y="5917"/>
                  </a:cubicBezTo>
                  <a:cubicBezTo>
                    <a:pt x="14253" y="4774"/>
                    <a:pt x="14791" y="4908"/>
                    <a:pt x="15597" y="3631"/>
                  </a:cubicBezTo>
                  <a:cubicBezTo>
                    <a:pt x="16404" y="2421"/>
                    <a:pt x="16404" y="740"/>
                    <a:pt x="15396" y="740"/>
                  </a:cubicBezTo>
                  <a:cubicBezTo>
                    <a:pt x="14531" y="740"/>
                    <a:pt x="14309" y="1037"/>
                    <a:pt x="13205" y="1037"/>
                  </a:cubicBezTo>
                  <a:cubicBezTo>
                    <a:pt x="13021" y="1037"/>
                    <a:pt x="12812" y="1028"/>
                    <a:pt x="12572" y="1009"/>
                  </a:cubicBezTo>
                  <a:cubicBezTo>
                    <a:pt x="11077" y="890"/>
                    <a:pt x="10327" y="25"/>
                    <a:pt x="8996" y="25"/>
                  </a:cubicBezTo>
                  <a:cubicBezTo>
                    <a:pt x="8831" y="25"/>
                    <a:pt x="8657" y="38"/>
                    <a:pt x="8471" y="68"/>
                  </a:cubicBezTo>
                  <a:cubicBezTo>
                    <a:pt x="8010" y="145"/>
                    <a:pt x="7538" y="172"/>
                    <a:pt x="7070" y="172"/>
                  </a:cubicBezTo>
                  <a:cubicBezTo>
                    <a:pt x="5897" y="172"/>
                    <a:pt x="4745" y="1"/>
                    <a:pt x="3833" y="1"/>
                  </a:cubicBezTo>
                  <a:close/>
                </a:path>
              </a:pathLst>
            </a:custGeom>
            <a:solidFill>
              <a:srgbClr val="3A52A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4" name="Google Shape;4614;p74"/>
            <p:cNvSpPr/>
            <p:nvPr/>
          </p:nvSpPr>
          <p:spPr>
            <a:xfrm>
              <a:off x="2871325" y="449125"/>
              <a:ext cx="751300" cy="1547475"/>
            </a:xfrm>
            <a:custGeom>
              <a:rect b="b" l="l" r="r" t="t"/>
              <a:pathLst>
                <a:path extrusionOk="0" h="61899" w="30052">
                  <a:moveTo>
                    <a:pt x="23554" y="4330"/>
                  </a:moveTo>
                  <a:cubicBezTo>
                    <a:pt x="23870" y="4330"/>
                    <a:pt x="23538" y="5192"/>
                    <a:pt x="23127" y="6014"/>
                  </a:cubicBezTo>
                  <a:cubicBezTo>
                    <a:pt x="22656" y="7157"/>
                    <a:pt x="22185" y="6955"/>
                    <a:pt x="21379" y="8165"/>
                  </a:cubicBezTo>
                  <a:cubicBezTo>
                    <a:pt x="20572" y="9375"/>
                    <a:pt x="19295" y="10048"/>
                    <a:pt x="18488" y="10182"/>
                  </a:cubicBezTo>
                  <a:cubicBezTo>
                    <a:pt x="18468" y="10184"/>
                    <a:pt x="18447" y="10185"/>
                    <a:pt x="18427" y="10185"/>
                  </a:cubicBezTo>
                  <a:cubicBezTo>
                    <a:pt x="17553" y="10185"/>
                    <a:pt x="16268" y="8816"/>
                    <a:pt x="16202" y="7896"/>
                  </a:cubicBezTo>
                  <a:cubicBezTo>
                    <a:pt x="16135" y="7022"/>
                    <a:pt x="17412" y="6754"/>
                    <a:pt x="18958" y="6552"/>
                  </a:cubicBezTo>
                  <a:cubicBezTo>
                    <a:pt x="20438" y="6350"/>
                    <a:pt x="21715" y="5678"/>
                    <a:pt x="23059" y="4602"/>
                  </a:cubicBezTo>
                  <a:cubicBezTo>
                    <a:pt x="23297" y="4412"/>
                    <a:pt x="23456" y="4330"/>
                    <a:pt x="23554" y="4330"/>
                  </a:cubicBezTo>
                  <a:close/>
                  <a:moveTo>
                    <a:pt x="26971" y="1"/>
                  </a:moveTo>
                  <a:cubicBezTo>
                    <a:pt x="26548" y="1"/>
                    <a:pt x="25995" y="143"/>
                    <a:pt x="25345" y="501"/>
                  </a:cubicBezTo>
                  <a:cubicBezTo>
                    <a:pt x="23729" y="1367"/>
                    <a:pt x="20529" y="2629"/>
                    <a:pt x="18464" y="2629"/>
                  </a:cubicBezTo>
                  <a:cubicBezTo>
                    <a:pt x="18123" y="2629"/>
                    <a:pt x="17813" y="2594"/>
                    <a:pt x="17547" y="2518"/>
                  </a:cubicBezTo>
                  <a:cubicBezTo>
                    <a:pt x="16606" y="2249"/>
                    <a:pt x="15463" y="1913"/>
                    <a:pt x="14320" y="1644"/>
                  </a:cubicBezTo>
                  <a:cubicBezTo>
                    <a:pt x="7194" y="6888"/>
                    <a:pt x="2017" y="14552"/>
                    <a:pt x="0" y="23292"/>
                  </a:cubicBezTo>
                  <a:cubicBezTo>
                    <a:pt x="471" y="24300"/>
                    <a:pt x="1009" y="25174"/>
                    <a:pt x="1681" y="25914"/>
                  </a:cubicBezTo>
                  <a:cubicBezTo>
                    <a:pt x="3160" y="27594"/>
                    <a:pt x="4639" y="27863"/>
                    <a:pt x="6521" y="28199"/>
                  </a:cubicBezTo>
                  <a:cubicBezTo>
                    <a:pt x="8336" y="28535"/>
                    <a:pt x="7799" y="29611"/>
                    <a:pt x="8673" y="30687"/>
                  </a:cubicBezTo>
                  <a:cubicBezTo>
                    <a:pt x="9614" y="31762"/>
                    <a:pt x="10017" y="32435"/>
                    <a:pt x="11026" y="33040"/>
                  </a:cubicBezTo>
                  <a:cubicBezTo>
                    <a:pt x="12101" y="33578"/>
                    <a:pt x="10689" y="34720"/>
                    <a:pt x="10286" y="35931"/>
                  </a:cubicBezTo>
                  <a:cubicBezTo>
                    <a:pt x="9815" y="37073"/>
                    <a:pt x="9748" y="37746"/>
                    <a:pt x="10555" y="40233"/>
                  </a:cubicBezTo>
                  <a:cubicBezTo>
                    <a:pt x="11429" y="42653"/>
                    <a:pt x="13916" y="44603"/>
                    <a:pt x="14656" y="45544"/>
                  </a:cubicBezTo>
                  <a:cubicBezTo>
                    <a:pt x="15395" y="46485"/>
                    <a:pt x="14118" y="47628"/>
                    <a:pt x="14454" y="49578"/>
                  </a:cubicBezTo>
                  <a:cubicBezTo>
                    <a:pt x="14790" y="51527"/>
                    <a:pt x="14656" y="56771"/>
                    <a:pt x="16606" y="59729"/>
                  </a:cubicBezTo>
                  <a:cubicBezTo>
                    <a:pt x="17572" y="61248"/>
                    <a:pt x="18344" y="61899"/>
                    <a:pt x="18839" y="61899"/>
                  </a:cubicBezTo>
                  <a:cubicBezTo>
                    <a:pt x="19307" y="61899"/>
                    <a:pt x="19527" y="61315"/>
                    <a:pt x="19429" y="60334"/>
                  </a:cubicBezTo>
                  <a:cubicBezTo>
                    <a:pt x="19295" y="58385"/>
                    <a:pt x="18622" y="56502"/>
                    <a:pt x="19832" y="55023"/>
                  </a:cubicBezTo>
                  <a:cubicBezTo>
                    <a:pt x="20975" y="53477"/>
                    <a:pt x="23261" y="53880"/>
                    <a:pt x="24068" y="51191"/>
                  </a:cubicBezTo>
                  <a:cubicBezTo>
                    <a:pt x="24875" y="48435"/>
                    <a:pt x="25412" y="48569"/>
                    <a:pt x="26622" y="47628"/>
                  </a:cubicBezTo>
                  <a:cubicBezTo>
                    <a:pt x="27900" y="46687"/>
                    <a:pt x="27362" y="45948"/>
                    <a:pt x="28505" y="43796"/>
                  </a:cubicBezTo>
                  <a:cubicBezTo>
                    <a:pt x="29715" y="41712"/>
                    <a:pt x="30051" y="39695"/>
                    <a:pt x="28303" y="38821"/>
                  </a:cubicBezTo>
                  <a:cubicBezTo>
                    <a:pt x="26555" y="37947"/>
                    <a:pt x="25412" y="38082"/>
                    <a:pt x="23933" y="35998"/>
                  </a:cubicBezTo>
                  <a:cubicBezTo>
                    <a:pt x="22454" y="33981"/>
                    <a:pt x="20101" y="31964"/>
                    <a:pt x="17950" y="30821"/>
                  </a:cubicBezTo>
                  <a:cubicBezTo>
                    <a:pt x="17298" y="30454"/>
                    <a:pt x="16529" y="30335"/>
                    <a:pt x="15736" y="30335"/>
                  </a:cubicBezTo>
                  <a:cubicBezTo>
                    <a:pt x="14243" y="30335"/>
                    <a:pt x="12667" y="30759"/>
                    <a:pt x="11630" y="30759"/>
                  </a:cubicBezTo>
                  <a:cubicBezTo>
                    <a:pt x="11399" y="30759"/>
                    <a:pt x="11196" y="30738"/>
                    <a:pt x="11026" y="30687"/>
                  </a:cubicBezTo>
                  <a:cubicBezTo>
                    <a:pt x="9681" y="30283"/>
                    <a:pt x="8807" y="27661"/>
                    <a:pt x="8874" y="26653"/>
                  </a:cubicBezTo>
                  <a:cubicBezTo>
                    <a:pt x="8925" y="25886"/>
                    <a:pt x="8354" y="25547"/>
                    <a:pt x="7663" y="25547"/>
                  </a:cubicBezTo>
                  <a:cubicBezTo>
                    <a:pt x="7446" y="25547"/>
                    <a:pt x="7217" y="25580"/>
                    <a:pt x="6992" y="25645"/>
                  </a:cubicBezTo>
                  <a:cubicBezTo>
                    <a:pt x="6844" y="25684"/>
                    <a:pt x="6706" y="25703"/>
                    <a:pt x="6578" y="25703"/>
                  </a:cubicBezTo>
                  <a:cubicBezTo>
                    <a:pt x="5831" y="25703"/>
                    <a:pt x="5406" y="25054"/>
                    <a:pt x="5177" y="23964"/>
                  </a:cubicBezTo>
                  <a:cubicBezTo>
                    <a:pt x="4908" y="22619"/>
                    <a:pt x="6925" y="21006"/>
                    <a:pt x="8605" y="20871"/>
                  </a:cubicBezTo>
                  <a:cubicBezTo>
                    <a:pt x="8727" y="20861"/>
                    <a:pt x="8844" y="20856"/>
                    <a:pt x="8958" y="20856"/>
                  </a:cubicBezTo>
                  <a:cubicBezTo>
                    <a:pt x="10357" y="20856"/>
                    <a:pt x="11185" y="21638"/>
                    <a:pt x="11496" y="23628"/>
                  </a:cubicBezTo>
                  <a:cubicBezTo>
                    <a:pt x="11765" y="25779"/>
                    <a:pt x="13244" y="26855"/>
                    <a:pt x="14723" y="27191"/>
                  </a:cubicBezTo>
                  <a:cubicBezTo>
                    <a:pt x="14889" y="27234"/>
                    <a:pt x="15026" y="27254"/>
                    <a:pt x="15138" y="27254"/>
                  </a:cubicBezTo>
                  <a:cubicBezTo>
                    <a:pt x="16066" y="27254"/>
                    <a:pt x="15213" y="25865"/>
                    <a:pt x="14253" y="24905"/>
                  </a:cubicBezTo>
                  <a:cubicBezTo>
                    <a:pt x="13177" y="23829"/>
                    <a:pt x="13042" y="22821"/>
                    <a:pt x="13916" y="20468"/>
                  </a:cubicBezTo>
                  <a:cubicBezTo>
                    <a:pt x="14723" y="18048"/>
                    <a:pt x="16740" y="18250"/>
                    <a:pt x="18219" y="16031"/>
                  </a:cubicBezTo>
                  <a:cubicBezTo>
                    <a:pt x="18794" y="15169"/>
                    <a:pt x="19196" y="14896"/>
                    <a:pt x="19560" y="14896"/>
                  </a:cubicBezTo>
                  <a:cubicBezTo>
                    <a:pt x="20132" y="14896"/>
                    <a:pt x="20609" y="15572"/>
                    <a:pt x="21513" y="15695"/>
                  </a:cubicBezTo>
                  <a:cubicBezTo>
                    <a:pt x="21672" y="15716"/>
                    <a:pt x="21811" y="15726"/>
                    <a:pt x="21934" y="15726"/>
                  </a:cubicBezTo>
                  <a:cubicBezTo>
                    <a:pt x="23013" y="15726"/>
                    <a:pt x="22852" y="14952"/>
                    <a:pt x="23396" y="13745"/>
                  </a:cubicBezTo>
                  <a:cubicBezTo>
                    <a:pt x="23933" y="12333"/>
                    <a:pt x="25883" y="13544"/>
                    <a:pt x="27429" y="12401"/>
                  </a:cubicBezTo>
                  <a:cubicBezTo>
                    <a:pt x="29043" y="11258"/>
                    <a:pt x="25681" y="9577"/>
                    <a:pt x="25950" y="8031"/>
                  </a:cubicBezTo>
                  <a:cubicBezTo>
                    <a:pt x="26152" y="6485"/>
                    <a:pt x="27631" y="6552"/>
                    <a:pt x="26824" y="4266"/>
                  </a:cubicBezTo>
                  <a:cubicBezTo>
                    <a:pt x="25950" y="2048"/>
                    <a:pt x="27160" y="1913"/>
                    <a:pt x="27698" y="1106"/>
                  </a:cubicBezTo>
                  <a:cubicBezTo>
                    <a:pt x="28146" y="569"/>
                    <a:pt x="27818" y="1"/>
                    <a:pt x="26971" y="1"/>
                  </a:cubicBezTo>
                  <a:close/>
                </a:path>
              </a:pathLst>
            </a:custGeom>
            <a:solidFill>
              <a:srgbClr val="3A52A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5" name="Google Shape;4615;p74"/>
            <p:cNvSpPr/>
            <p:nvPr/>
          </p:nvSpPr>
          <p:spPr>
            <a:xfrm>
              <a:off x="3832675" y="593975"/>
              <a:ext cx="865575" cy="1250700"/>
            </a:xfrm>
            <a:custGeom>
              <a:rect b="b" l="l" r="r" t="t"/>
              <a:pathLst>
                <a:path extrusionOk="0" h="50028" w="34623">
                  <a:moveTo>
                    <a:pt x="18725" y="1"/>
                  </a:moveTo>
                  <a:cubicBezTo>
                    <a:pt x="18384" y="1"/>
                    <a:pt x="18065" y="105"/>
                    <a:pt x="17816" y="354"/>
                  </a:cubicBezTo>
                  <a:cubicBezTo>
                    <a:pt x="17009" y="1094"/>
                    <a:pt x="14992" y="1901"/>
                    <a:pt x="13782" y="2439"/>
                  </a:cubicBezTo>
                  <a:cubicBezTo>
                    <a:pt x="12572" y="2976"/>
                    <a:pt x="11967" y="3649"/>
                    <a:pt x="11967" y="4993"/>
                  </a:cubicBezTo>
                  <a:cubicBezTo>
                    <a:pt x="11967" y="6338"/>
                    <a:pt x="12236" y="6943"/>
                    <a:pt x="11295" y="6943"/>
                  </a:cubicBezTo>
                  <a:cubicBezTo>
                    <a:pt x="10354" y="6943"/>
                    <a:pt x="9480" y="6607"/>
                    <a:pt x="9144" y="5867"/>
                  </a:cubicBezTo>
                  <a:cubicBezTo>
                    <a:pt x="8942" y="5497"/>
                    <a:pt x="8606" y="5212"/>
                    <a:pt x="8228" y="5212"/>
                  </a:cubicBezTo>
                  <a:cubicBezTo>
                    <a:pt x="7849" y="5212"/>
                    <a:pt x="7429" y="5497"/>
                    <a:pt x="7060" y="6271"/>
                  </a:cubicBezTo>
                  <a:cubicBezTo>
                    <a:pt x="6387" y="7817"/>
                    <a:pt x="6589" y="8489"/>
                    <a:pt x="7261" y="8691"/>
                  </a:cubicBezTo>
                  <a:cubicBezTo>
                    <a:pt x="7933" y="8892"/>
                    <a:pt x="8942" y="9027"/>
                    <a:pt x="8202" y="10237"/>
                  </a:cubicBezTo>
                  <a:cubicBezTo>
                    <a:pt x="7463" y="11514"/>
                    <a:pt x="6253" y="11111"/>
                    <a:pt x="5715" y="12321"/>
                  </a:cubicBezTo>
                  <a:cubicBezTo>
                    <a:pt x="5110" y="13531"/>
                    <a:pt x="4639" y="14876"/>
                    <a:pt x="5312" y="15010"/>
                  </a:cubicBezTo>
                  <a:cubicBezTo>
                    <a:pt x="5349" y="15014"/>
                    <a:pt x="5392" y="15016"/>
                    <a:pt x="5439" y="15016"/>
                  </a:cubicBezTo>
                  <a:cubicBezTo>
                    <a:pt x="6220" y="15016"/>
                    <a:pt x="8158" y="14490"/>
                    <a:pt x="8539" y="13666"/>
                  </a:cubicBezTo>
                  <a:cubicBezTo>
                    <a:pt x="9009" y="12792"/>
                    <a:pt x="9144" y="13061"/>
                    <a:pt x="10152" y="12724"/>
                  </a:cubicBezTo>
                  <a:cubicBezTo>
                    <a:pt x="10520" y="12593"/>
                    <a:pt x="10899" y="12523"/>
                    <a:pt x="11267" y="12523"/>
                  </a:cubicBezTo>
                  <a:cubicBezTo>
                    <a:pt x="11841" y="12523"/>
                    <a:pt x="12391" y="12692"/>
                    <a:pt x="12841" y="13061"/>
                  </a:cubicBezTo>
                  <a:cubicBezTo>
                    <a:pt x="13581" y="13666"/>
                    <a:pt x="14723" y="13531"/>
                    <a:pt x="14791" y="14271"/>
                  </a:cubicBezTo>
                  <a:cubicBezTo>
                    <a:pt x="14791" y="15077"/>
                    <a:pt x="14387" y="15884"/>
                    <a:pt x="14589" y="16153"/>
                  </a:cubicBezTo>
                  <a:cubicBezTo>
                    <a:pt x="14629" y="16220"/>
                    <a:pt x="14678" y="16247"/>
                    <a:pt x="14729" y="16247"/>
                  </a:cubicBezTo>
                  <a:cubicBezTo>
                    <a:pt x="14936" y="16247"/>
                    <a:pt x="15194" y="15817"/>
                    <a:pt x="15194" y="15817"/>
                  </a:cubicBezTo>
                  <a:cubicBezTo>
                    <a:pt x="15194" y="15817"/>
                    <a:pt x="15444" y="16359"/>
                    <a:pt x="15584" y="16359"/>
                  </a:cubicBezTo>
                  <a:cubicBezTo>
                    <a:pt x="15621" y="16359"/>
                    <a:pt x="15650" y="16320"/>
                    <a:pt x="15665" y="16220"/>
                  </a:cubicBezTo>
                  <a:cubicBezTo>
                    <a:pt x="15665" y="15741"/>
                    <a:pt x="15611" y="14621"/>
                    <a:pt x="15980" y="14621"/>
                  </a:cubicBezTo>
                  <a:cubicBezTo>
                    <a:pt x="16025" y="14621"/>
                    <a:pt x="16077" y="14638"/>
                    <a:pt x="16135" y="14674"/>
                  </a:cubicBezTo>
                  <a:cubicBezTo>
                    <a:pt x="16232" y="14730"/>
                    <a:pt x="16338" y="14748"/>
                    <a:pt x="16447" y="14748"/>
                  </a:cubicBezTo>
                  <a:cubicBezTo>
                    <a:pt x="16660" y="14748"/>
                    <a:pt x="16887" y="14679"/>
                    <a:pt x="17094" y="14679"/>
                  </a:cubicBezTo>
                  <a:cubicBezTo>
                    <a:pt x="17298" y="14679"/>
                    <a:pt x="17482" y="14746"/>
                    <a:pt x="17614" y="15010"/>
                  </a:cubicBezTo>
                  <a:cubicBezTo>
                    <a:pt x="18018" y="15750"/>
                    <a:pt x="18287" y="16086"/>
                    <a:pt x="19362" y="16086"/>
                  </a:cubicBezTo>
                  <a:cubicBezTo>
                    <a:pt x="19721" y="16086"/>
                    <a:pt x="20057" y="16071"/>
                    <a:pt x="20351" y="16071"/>
                  </a:cubicBezTo>
                  <a:cubicBezTo>
                    <a:pt x="20938" y="16071"/>
                    <a:pt x="21357" y="16131"/>
                    <a:pt x="21446" y="16489"/>
                  </a:cubicBezTo>
                  <a:cubicBezTo>
                    <a:pt x="21514" y="17094"/>
                    <a:pt x="22119" y="18103"/>
                    <a:pt x="21245" y="18237"/>
                  </a:cubicBezTo>
                  <a:cubicBezTo>
                    <a:pt x="21084" y="18272"/>
                    <a:pt x="20934" y="18286"/>
                    <a:pt x="20790" y="18286"/>
                  </a:cubicBezTo>
                  <a:cubicBezTo>
                    <a:pt x="20088" y="18286"/>
                    <a:pt x="19538" y="17934"/>
                    <a:pt x="18757" y="17767"/>
                  </a:cubicBezTo>
                  <a:cubicBezTo>
                    <a:pt x="18637" y="17749"/>
                    <a:pt x="18520" y="17742"/>
                    <a:pt x="18404" y="17742"/>
                  </a:cubicBezTo>
                  <a:cubicBezTo>
                    <a:pt x="17725" y="17742"/>
                    <a:pt x="17107" y="17993"/>
                    <a:pt x="16466" y="17993"/>
                  </a:cubicBezTo>
                  <a:cubicBezTo>
                    <a:pt x="16357" y="17993"/>
                    <a:pt x="16247" y="17985"/>
                    <a:pt x="16135" y="17968"/>
                  </a:cubicBezTo>
                  <a:cubicBezTo>
                    <a:pt x="15194" y="17901"/>
                    <a:pt x="14589" y="16422"/>
                    <a:pt x="13244" y="15817"/>
                  </a:cubicBezTo>
                  <a:cubicBezTo>
                    <a:pt x="12332" y="15337"/>
                    <a:pt x="11317" y="14925"/>
                    <a:pt x="10052" y="14925"/>
                  </a:cubicBezTo>
                  <a:cubicBezTo>
                    <a:pt x="9546" y="14925"/>
                    <a:pt x="9000" y="14991"/>
                    <a:pt x="8404" y="15145"/>
                  </a:cubicBezTo>
                  <a:cubicBezTo>
                    <a:pt x="6253" y="15750"/>
                    <a:pt x="3900" y="17498"/>
                    <a:pt x="2690" y="19178"/>
                  </a:cubicBezTo>
                  <a:cubicBezTo>
                    <a:pt x="1480" y="20859"/>
                    <a:pt x="1" y="21531"/>
                    <a:pt x="740" y="24691"/>
                  </a:cubicBezTo>
                  <a:cubicBezTo>
                    <a:pt x="1480" y="27784"/>
                    <a:pt x="1950" y="28725"/>
                    <a:pt x="3093" y="29397"/>
                  </a:cubicBezTo>
                  <a:cubicBezTo>
                    <a:pt x="3481" y="29626"/>
                    <a:pt x="3979" y="29691"/>
                    <a:pt x="4516" y="29691"/>
                  </a:cubicBezTo>
                  <a:cubicBezTo>
                    <a:pt x="5236" y="29691"/>
                    <a:pt x="6028" y="29573"/>
                    <a:pt x="6727" y="29573"/>
                  </a:cubicBezTo>
                  <a:cubicBezTo>
                    <a:pt x="7041" y="29573"/>
                    <a:pt x="7336" y="29597"/>
                    <a:pt x="7597" y="29666"/>
                  </a:cubicBezTo>
                  <a:cubicBezTo>
                    <a:pt x="8875" y="29935"/>
                    <a:pt x="11160" y="30943"/>
                    <a:pt x="11698" y="34237"/>
                  </a:cubicBezTo>
                  <a:cubicBezTo>
                    <a:pt x="12169" y="37532"/>
                    <a:pt x="12371" y="37263"/>
                    <a:pt x="11900" y="39347"/>
                  </a:cubicBezTo>
                  <a:cubicBezTo>
                    <a:pt x="11497" y="41498"/>
                    <a:pt x="11765" y="43649"/>
                    <a:pt x="12505" y="45599"/>
                  </a:cubicBezTo>
                  <a:cubicBezTo>
                    <a:pt x="13244" y="47549"/>
                    <a:pt x="14455" y="49767"/>
                    <a:pt x="15799" y="49969"/>
                  </a:cubicBezTo>
                  <a:cubicBezTo>
                    <a:pt x="15999" y="50009"/>
                    <a:pt x="16200" y="50028"/>
                    <a:pt x="16400" y="50028"/>
                  </a:cubicBezTo>
                  <a:cubicBezTo>
                    <a:pt x="17548" y="50028"/>
                    <a:pt x="18665" y="49396"/>
                    <a:pt x="19295" y="48423"/>
                  </a:cubicBezTo>
                  <a:cubicBezTo>
                    <a:pt x="20034" y="47280"/>
                    <a:pt x="20640" y="44860"/>
                    <a:pt x="21782" y="43448"/>
                  </a:cubicBezTo>
                  <a:cubicBezTo>
                    <a:pt x="22925" y="42036"/>
                    <a:pt x="24808" y="41364"/>
                    <a:pt x="24472" y="39817"/>
                  </a:cubicBezTo>
                  <a:cubicBezTo>
                    <a:pt x="24068" y="38271"/>
                    <a:pt x="24606" y="35111"/>
                    <a:pt x="25682" y="34574"/>
                  </a:cubicBezTo>
                  <a:cubicBezTo>
                    <a:pt x="26825" y="34103"/>
                    <a:pt x="29110" y="32490"/>
                    <a:pt x="29043" y="31078"/>
                  </a:cubicBezTo>
                  <a:cubicBezTo>
                    <a:pt x="28909" y="29666"/>
                    <a:pt x="28169" y="28523"/>
                    <a:pt x="30119" y="27179"/>
                  </a:cubicBezTo>
                  <a:cubicBezTo>
                    <a:pt x="32136" y="25767"/>
                    <a:pt x="32270" y="26641"/>
                    <a:pt x="33144" y="24624"/>
                  </a:cubicBezTo>
                  <a:cubicBezTo>
                    <a:pt x="33413" y="23817"/>
                    <a:pt x="34018" y="23414"/>
                    <a:pt x="34623" y="23145"/>
                  </a:cubicBezTo>
                  <a:lnTo>
                    <a:pt x="34556" y="23010"/>
                  </a:lnTo>
                  <a:cubicBezTo>
                    <a:pt x="33951" y="14943"/>
                    <a:pt x="30791" y="7615"/>
                    <a:pt x="25883" y="1834"/>
                  </a:cubicBezTo>
                  <a:cubicBezTo>
                    <a:pt x="25619" y="2098"/>
                    <a:pt x="25313" y="2279"/>
                    <a:pt x="24966" y="2279"/>
                  </a:cubicBezTo>
                  <a:cubicBezTo>
                    <a:pt x="24871" y="2279"/>
                    <a:pt x="24774" y="2266"/>
                    <a:pt x="24673" y="2237"/>
                  </a:cubicBezTo>
                  <a:cubicBezTo>
                    <a:pt x="22993" y="1968"/>
                    <a:pt x="21379" y="1699"/>
                    <a:pt x="20640" y="892"/>
                  </a:cubicBezTo>
                  <a:cubicBezTo>
                    <a:pt x="20150" y="402"/>
                    <a:pt x="19394" y="1"/>
                    <a:pt x="18725" y="1"/>
                  </a:cubicBezTo>
                  <a:close/>
                </a:path>
              </a:pathLst>
            </a:custGeom>
            <a:solidFill>
              <a:srgbClr val="3A52A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6" name="Google Shape;4616;p74"/>
            <p:cNvSpPr/>
            <p:nvPr/>
          </p:nvSpPr>
          <p:spPr>
            <a:xfrm>
              <a:off x="4457900" y="1624925"/>
              <a:ext cx="99175" cy="109850"/>
            </a:xfrm>
            <a:custGeom>
              <a:rect b="b" l="l" r="r" t="t"/>
              <a:pathLst>
                <a:path extrusionOk="0" h="4394" w="3967">
                  <a:moveTo>
                    <a:pt x="2208" y="0"/>
                  </a:moveTo>
                  <a:cubicBezTo>
                    <a:pt x="1752" y="0"/>
                    <a:pt x="1711" y="324"/>
                    <a:pt x="1278" y="865"/>
                  </a:cubicBezTo>
                  <a:cubicBezTo>
                    <a:pt x="740" y="1605"/>
                    <a:pt x="0" y="2411"/>
                    <a:pt x="135" y="3151"/>
                  </a:cubicBezTo>
                  <a:cubicBezTo>
                    <a:pt x="240" y="3731"/>
                    <a:pt x="304" y="4393"/>
                    <a:pt x="619" y="4393"/>
                  </a:cubicBezTo>
                  <a:cubicBezTo>
                    <a:pt x="705" y="4393"/>
                    <a:pt x="811" y="4343"/>
                    <a:pt x="942" y="4227"/>
                  </a:cubicBezTo>
                  <a:cubicBezTo>
                    <a:pt x="1547" y="3689"/>
                    <a:pt x="1345" y="3016"/>
                    <a:pt x="2219" y="2613"/>
                  </a:cubicBezTo>
                  <a:cubicBezTo>
                    <a:pt x="3160" y="2210"/>
                    <a:pt x="3967" y="260"/>
                    <a:pt x="2622" y="58"/>
                  </a:cubicBezTo>
                  <a:cubicBezTo>
                    <a:pt x="2452" y="19"/>
                    <a:pt x="2318" y="0"/>
                    <a:pt x="2208" y="0"/>
                  </a:cubicBezTo>
                  <a:close/>
                </a:path>
              </a:pathLst>
            </a:custGeom>
            <a:solidFill>
              <a:srgbClr val="3A52A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7" name="Google Shape;4617;p74"/>
            <p:cNvSpPr/>
            <p:nvPr/>
          </p:nvSpPr>
          <p:spPr>
            <a:xfrm>
              <a:off x="5199075" y="3493625"/>
              <a:ext cx="181550" cy="379875"/>
            </a:xfrm>
            <a:custGeom>
              <a:rect b="b" l="l" r="r" t="t"/>
              <a:pathLst>
                <a:path extrusionOk="0" h="15195" w="7262">
                  <a:moveTo>
                    <a:pt x="5379" y="1"/>
                  </a:moveTo>
                  <a:lnTo>
                    <a:pt x="2287" y="2556"/>
                  </a:lnTo>
                  <a:lnTo>
                    <a:pt x="3161" y="8472"/>
                  </a:lnTo>
                  <a:lnTo>
                    <a:pt x="1" y="11564"/>
                  </a:lnTo>
                  <a:lnTo>
                    <a:pt x="808" y="15194"/>
                  </a:lnTo>
                  <a:cubicBezTo>
                    <a:pt x="808" y="15194"/>
                    <a:pt x="6522" y="11699"/>
                    <a:pt x="6925" y="9614"/>
                  </a:cubicBezTo>
                  <a:cubicBezTo>
                    <a:pt x="7261" y="7530"/>
                    <a:pt x="5581" y="1413"/>
                    <a:pt x="5379"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8" name="Google Shape;4618;p74"/>
            <p:cNvSpPr/>
            <p:nvPr/>
          </p:nvSpPr>
          <p:spPr>
            <a:xfrm>
              <a:off x="5222625" y="3317150"/>
              <a:ext cx="126075" cy="241100"/>
            </a:xfrm>
            <a:custGeom>
              <a:rect b="b" l="l" r="r" t="t"/>
              <a:pathLst>
                <a:path extrusionOk="0" h="9644" w="5043">
                  <a:moveTo>
                    <a:pt x="1058" y="0"/>
                  </a:moveTo>
                  <a:cubicBezTo>
                    <a:pt x="655" y="0"/>
                    <a:pt x="282" y="85"/>
                    <a:pt x="0" y="203"/>
                  </a:cubicBezTo>
                  <a:lnTo>
                    <a:pt x="2084" y="9615"/>
                  </a:lnTo>
                  <a:cubicBezTo>
                    <a:pt x="2214" y="9634"/>
                    <a:pt x="2340" y="9644"/>
                    <a:pt x="2463" y="9644"/>
                  </a:cubicBezTo>
                  <a:cubicBezTo>
                    <a:pt x="4005" y="9644"/>
                    <a:pt x="5042" y="8203"/>
                    <a:pt x="5042" y="8203"/>
                  </a:cubicBezTo>
                  <a:cubicBezTo>
                    <a:pt x="4908" y="7396"/>
                    <a:pt x="4034" y="2556"/>
                    <a:pt x="3227" y="1211"/>
                  </a:cubicBezTo>
                  <a:cubicBezTo>
                    <a:pt x="2659" y="293"/>
                    <a:pt x="1806" y="0"/>
                    <a:pt x="1058" y="0"/>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9" name="Google Shape;4619;p74"/>
            <p:cNvSpPr/>
            <p:nvPr/>
          </p:nvSpPr>
          <p:spPr>
            <a:xfrm>
              <a:off x="5091525" y="4837800"/>
              <a:ext cx="163050" cy="181125"/>
            </a:xfrm>
            <a:custGeom>
              <a:rect b="b" l="l" r="r" t="t"/>
              <a:pathLst>
                <a:path extrusionOk="0" h="7245" w="6522">
                  <a:moveTo>
                    <a:pt x="1096" y="0"/>
                  </a:moveTo>
                  <a:cubicBezTo>
                    <a:pt x="1019" y="0"/>
                    <a:pt x="945" y="5"/>
                    <a:pt x="874" y="16"/>
                  </a:cubicBezTo>
                  <a:cubicBezTo>
                    <a:pt x="202" y="84"/>
                    <a:pt x="0" y="756"/>
                    <a:pt x="269" y="1697"/>
                  </a:cubicBezTo>
                  <a:cubicBezTo>
                    <a:pt x="538" y="2840"/>
                    <a:pt x="1479" y="3579"/>
                    <a:pt x="2286" y="4319"/>
                  </a:cubicBezTo>
                  <a:cubicBezTo>
                    <a:pt x="3026" y="4991"/>
                    <a:pt x="3362" y="5932"/>
                    <a:pt x="3899" y="6672"/>
                  </a:cubicBezTo>
                  <a:cubicBezTo>
                    <a:pt x="4218" y="7082"/>
                    <a:pt x="4660" y="7245"/>
                    <a:pt x="5121" y="7245"/>
                  </a:cubicBezTo>
                  <a:cubicBezTo>
                    <a:pt x="5341" y="7245"/>
                    <a:pt x="5565" y="7208"/>
                    <a:pt x="5782" y="7143"/>
                  </a:cubicBezTo>
                  <a:cubicBezTo>
                    <a:pt x="6521" y="6874"/>
                    <a:pt x="6454" y="6134"/>
                    <a:pt x="6320" y="5529"/>
                  </a:cubicBezTo>
                  <a:cubicBezTo>
                    <a:pt x="6118" y="4722"/>
                    <a:pt x="6051" y="4117"/>
                    <a:pt x="6051" y="4117"/>
                  </a:cubicBezTo>
                  <a:cubicBezTo>
                    <a:pt x="6051" y="4117"/>
                    <a:pt x="4303" y="1495"/>
                    <a:pt x="3765" y="1092"/>
                  </a:cubicBezTo>
                  <a:cubicBezTo>
                    <a:pt x="3147" y="660"/>
                    <a:pt x="1962" y="0"/>
                    <a:pt x="1096" y="0"/>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0" name="Google Shape;4620;p74"/>
            <p:cNvSpPr/>
            <p:nvPr/>
          </p:nvSpPr>
          <p:spPr>
            <a:xfrm>
              <a:off x="4763775" y="4999550"/>
              <a:ext cx="292475" cy="166675"/>
            </a:xfrm>
            <a:custGeom>
              <a:rect b="b" l="l" r="r" t="t"/>
              <a:pathLst>
                <a:path extrusionOk="0" h="6667" w="11699">
                  <a:moveTo>
                    <a:pt x="8539" y="0"/>
                  </a:moveTo>
                  <a:cubicBezTo>
                    <a:pt x="7530" y="1345"/>
                    <a:pt x="5648" y="2152"/>
                    <a:pt x="3093" y="3294"/>
                  </a:cubicBezTo>
                  <a:cubicBezTo>
                    <a:pt x="539" y="4505"/>
                    <a:pt x="1" y="4706"/>
                    <a:pt x="203" y="5177"/>
                  </a:cubicBezTo>
                  <a:cubicBezTo>
                    <a:pt x="337" y="5715"/>
                    <a:pt x="1480" y="6185"/>
                    <a:pt x="2555" y="6521"/>
                  </a:cubicBezTo>
                  <a:cubicBezTo>
                    <a:pt x="2870" y="6620"/>
                    <a:pt x="3241" y="6666"/>
                    <a:pt x="3630" y="6666"/>
                  </a:cubicBezTo>
                  <a:cubicBezTo>
                    <a:pt x="4572" y="6666"/>
                    <a:pt x="5615" y="6392"/>
                    <a:pt x="6186" y="5916"/>
                  </a:cubicBezTo>
                  <a:cubicBezTo>
                    <a:pt x="6724" y="5446"/>
                    <a:pt x="8203" y="4841"/>
                    <a:pt x="9009" y="4841"/>
                  </a:cubicBezTo>
                  <a:cubicBezTo>
                    <a:pt x="10219" y="4841"/>
                    <a:pt x="11295" y="4505"/>
                    <a:pt x="11497" y="4034"/>
                  </a:cubicBezTo>
                  <a:cubicBezTo>
                    <a:pt x="11698" y="3563"/>
                    <a:pt x="11430" y="2555"/>
                    <a:pt x="11430" y="1950"/>
                  </a:cubicBezTo>
                  <a:cubicBezTo>
                    <a:pt x="11362" y="1278"/>
                    <a:pt x="11295" y="471"/>
                    <a:pt x="11295" y="471"/>
                  </a:cubicBezTo>
                  <a:lnTo>
                    <a:pt x="8539" y="0"/>
                  </a:ln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1" name="Google Shape;4621;p74"/>
            <p:cNvSpPr/>
            <p:nvPr/>
          </p:nvSpPr>
          <p:spPr>
            <a:xfrm>
              <a:off x="4874700" y="3912125"/>
              <a:ext cx="416850" cy="1109675"/>
            </a:xfrm>
            <a:custGeom>
              <a:rect b="b" l="l" r="r" t="t"/>
              <a:pathLst>
                <a:path extrusionOk="0" h="44387" w="16674">
                  <a:moveTo>
                    <a:pt x="15262" y="1"/>
                  </a:moveTo>
                  <a:lnTo>
                    <a:pt x="1" y="3362"/>
                  </a:lnTo>
                  <a:cubicBezTo>
                    <a:pt x="1" y="3362"/>
                    <a:pt x="942" y="23127"/>
                    <a:pt x="1144" y="25480"/>
                  </a:cubicBezTo>
                  <a:cubicBezTo>
                    <a:pt x="1278" y="26825"/>
                    <a:pt x="1278" y="28102"/>
                    <a:pt x="1816" y="31060"/>
                  </a:cubicBezTo>
                  <a:cubicBezTo>
                    <a:pt x="2556" y="34892"/>
                    <a:pt x="3698" y="43968"/>
                    <a:pt x="3698" y="43968"/>
                  </a:cubicBezTo>
                  <a:cubicBezTo>
                    <a:pt x="4236" y="44282"/>
                    <a:pt x="4767" y="44386"/>
                    <a:pt x="5235" y="44386"/>
                  </a:cubicBezTo>
                  <a:cubicBezTo>
                    <a:pt x="6171" y="44386"/>
                    <a:pt x="6858" y="43968"/>
                    <a:pt x="6858" y="43968"/>
                  </a:cubicBezTo>
                  <a:cubicBezTo>
                    <a:pt x="6858" y="43968"/>
                    <a:pt x="7261" y="32875"/>
                    <a:pt x="7194" y="30119"/>
                  </a:cubicBezTo>
                  <a:cubicBezTo>
                    <a:pt x="7078" y="27221"/>
                    <a:pt x="6962" y="27021"/>
                    <a:pt x="6933" y="27021"/>
                  </a:cubicBezTo>
                  <a:cubicBezTo>
                    <a:pt x="6928" y="27021"/>
                    <a:pt x="6925" y="27026"/>
                    <a:pt x="6925" y="27026"/>
                  </a:cubicBezTo>
                  <a:lnTo>
                    <a:pt x="7463" y="18623"/>
                  </a:lnTo>
                  <a:lnTo>
                    <a:pt x="7799" y="14455"/>
                  </a:lnTo>
                  <a:cubicBezTo>
                    <a:pt x="7799" y="14455"/>
                    <a:pt x="8203" y="17480"/>
                    <a:pt x="8472" y="20236"/>
                  </a:cubicBezTo>
                  <a:cubicBezTo>
                    <a:pt x="8741" y="22657"/>
                    <a:pt x="9278" y="24808"/>
                    <a:pt x="9951" y="29245"/>
                  </a:cubicBezTo>
                  <a:cubicBezTo>
                    <a:pt x="10488" y="33077"/>
                    <a:pt x="11967" y="41010"/>
                    <a:pt x="11967" y="41010"/>
                  </a:cubicBezTo>
                  <a:cubicBezTo>
                    <a:pt x="12562" y="41357"/>
                    <a:pt x="13092" y="41466"/>
                    <a:pt x="13526" y="41466"/>
                  </a:cubicBezTo>
                  <a:cubicBezTo>
                    <a:pt x="14268" y="41466"/>
                    <a:pt x="14724" y="41144"/>
                    <a:pt x="14724" y="41144"/>
                  </a:cubicBezTo>
                  <a:cubicBezTo>
                    <a:pt x="14724" y="41144"/>
                    <a:pt x="15799" y="30858"/>
                    <a:pt x="15329" y="27564"/>
                  </a:cubicBezTo>
                  <a:cubicBezTo>
                    <a:pt x="14925" y="24203"/>
                    <a:pt x="14253" y="22186"/>
                    <a:pt x="14253" y="22186"/>
                  </a:cubicBezTo>
                  <a:cubicBezTo>
                    <a:pt x="14253" y="22186"/>
                    <a:pt x="14589" y="17614"/>
                    <a:pt x="14724" y="13245"/>
                  </a:cubicBezTo>
                  <a:cubicBezTo>
                    <a:pt x="14925" y="8270"/>
                    <a:pt x="16673" y="3967"/>
                    <a:pt x="15262" y="1"/>
                  </a:cubicBezTo>
                  <a:close/>
                </a:path>
              </a:pathLst>
            </a:custGeom>
            <a:solidFill>
              <a:srgbClr val="C4D9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2" name="Google Shape;4622;p74"/>
            <p:cNvSpPr/>
            <p:nvPr/>
          </p:nvSpPr>
          <p:spPr>
            <a:xfrm>
              <a:off x="5069675" y="4110450"/>
              <a:ext cx="132800" cy="396675"/>
            </a:xfrm>
            <a:custGeom>
              <a:rect b="b" l="l" r="r" t="t"/>
              <a:pathLst>
                <a:path extrusionOk="0" h="15867" w="5312">
                  <a:moveTo>
                    <a:pt x="5311" y="1"/>
                  </a:moveTo>
                  <a:cubicBezTo>
                    <a:pt x="2891" y="2085"/>
                    <a:pt x="404" y="2690"/>
                    <a:pt x="404" y="2690"/>
                  </a:cubicBezTo>
                  <a:lnTo>
                    <a:pt x="0" y="6522"/>
                  </a:lnTo>
                  <a:cubicBezTo>
                    <a:pt x="0" y="6522"/>
                    <a:pt x="404" y="9547"/>
                    <a:pt x="673" y="12303"/>
                  </a:cubicBezTo>
                  <a:cubicBezTo>
                    <a:pt x="807" y="13446"/>
                    <a:pt x="1009" y="14589"/>
                    <a:pt x="1210" y="15866"/>
                  </a:cubicBezTo>
                  <a:cubicBezTo>
                    <a:pt x="1210" y="15866"/>
                    <a:pt x="1009" y="10757"/>
                    <a:pt x="1076" y="8337"/>
                  </a:cubicBezTo>
                  <a:cubicBezTo>
                    <a:pt x="1210" y="5984"/>
                    <a:pt x="1412" y="3362"/>
                    <a:pt x="1412" y="3362"/>
                  </a:cubicBezTo>
                  <a:cubicBezTo>
                    <a:pt x="4639" y="2017"/>
                    <a:pt x="5311" y="1"/>
                    <a:pt x="5311" y="1"/>
                  </a:cubicBezTo>
                  <a:close/>
                </a:path>
              </a:pathLst>
            </a:custGeom>
            <a:solidFill>
              <a:srgbClr val="9EBCE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3" name="Google Shape;4623;p74"/>
            <p:cNvSpPr/>
            <p:nvPr/>
          </p:nvSpPr>
          <p:spPr>
            <a:xfrm>
              <a:off x="4926800" y="2998625"/>
              <a:ext cx="297525" cy="458275"/>
            </a:xfrm>
            <a:custGeom>
              <a:rect b="b" l="l" r="r" t="t"/>
              <a:pathLst>
                <a:path extrusionOk="0" h="18331" w="11901">
                  <a:moveTo>
                    <a:pt x="5835" y="0"/>
                  </a:moveTo>
                  <a:cubicBezTo>
                    <a:pt x="3198" y="0"/>
                    <a:pt x="1302" y="1985"/>
                    <a:pt x="740" y="4607"/>
                  </a:cubicBezTo>
                  <a:cubicBezTo>
                    <a:pt x="404" y="6019"/>
                    <a:pt x="1" y="9044"/>
                    <a:pt x="875" y="11330"/>
                  </a:cubicBezTo>
                  <a:cubicBezTo>
                    <a:pt x="1346" y="12607"/>
                    <a:pt x="1749" y="13212"/>
                    <a:pt x="2354" y="13414"/>
                  </a:cubicBezTo>
                  <a:cubicBezTo>
                    <a:pt x="2421" y="13437"/>
                    <a:pt x="2593" y="13444"/>
                    <a:pt x="2807" y="13444"/>
                  </a:cubicBezTo>
                  <a:cubicBezTo>
                    <a:pt x="3235" y="13444"/>
                    <a:pt x="3833" y="13414"/>
                    <a:pt x="4102" y="13414"/>
                  </a:cubicBezTo>
                  <a:cubicBezTo>
                    <a:pt x="4102" y="13414"/>
                    <a:pt x="4236" y="14288"/>
                    <a:pt x="4371" y="14826"/>
                  </a:cubicBezTo>
                  <a:cubicBezTo>
                    <a:pt x="4438" y="15364"/>
                    <a:pt x="4438" y="15700"/>
                    <a:pt x="3295" y="16372"/>
                  </a:cubicBezTo>
                  <a:cubicBezTo>
                    <a:pt x="2204" y="17014"/>
                    <a:pt x="4730" y="18331"/>
                    <a:pt x="6540" y="18331"/>
                  </a:cubicBezTo>
                  <a:cubicBezTo>
                    <a:pt x="6626" y="18331"/>
                    <a:pt x="6709" y="18328"/>
                    <a:pt x="6791" y="18322"/>
                  </a:cubicBezTo>
                  <a:cubicBezTo>
                    <a:pt x="8606" y="18187"/>
                    <a:pt x="10690" y="17112"/>
                    <a:pt x="11228" y="15902"/>
                  </a:cubicBezTo>
                  <a:cubicBezTo>
                    <a:pt x="11900" y="14557"/>
                    <a:pt x="11833" y="13011"/>
                    <a:pt x="11026" y="13011"/>
                  </a:cubicBezTo>
                  <a:cubicBezTo>
                    <a:pt x="10253" y="13056"/>
                    <a:pt x="9602" y="13225"/>
                    <a:pt x="9221" y="13225"/>
                  </a:cubicBezTo>
                  <a:cubicBezTo>
                    <a:pt x="9039" y="13225"/>
                    <a:pt x="8918" y="13187"/>
                    <a:pt x="8875" y="13078"/>
                  </a:cubicBezTo>
                  <a:cubicBezTo>
                    <a:pt x="8741" y="12809"/>
                    <a:pt x="8606" y="11263"/>
                    <a:pt x="8606" y="11263"/>
                  </a:cubicBezTo>
                  <a:cubicBezTo>
                    <a:pt x="8741" y="10927"/>
                    <a:pt x="8875" y="10523"/>
                    <a:pt x="8875" y="10523"/>
                  </a:cubicBezTo>
                  <a:cubicBezTo>
                    <a:pt x="10287" y="9649"/>
                    <a:pt x="11362" y="8103"/>
                    <a:pt x="11564" y="6288"/>
                  </a:cubicBezTo>
                  <a:cubicBezTo>
                    <a:pt x="11900" y="3128"/>
                    <a:pt x="9615" y="372"/>
                    <a:pt x="6455" y="36"/>
                  </a:cubicBezTo>
                  <a:cubicBezTo>
                    <a:pt x="6244" y="12"/>
                    <a:pt x="6038" y="0"/>
                    <a:pt x="5835"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4" name="Google Shape;4624;p74"/>
            <p:cNvSpPr/>
            <p:nvPr/>
          </p:nvSpPr>
          <p:spPr>
            <a:xfrm>
              <a:off x="4978925" y="3238175"/>
              <a:ext cx="213450" cy="184900"/>
            </a:xfrm>
            <a:custGeom>
              <a:rect b="b" l="l" r="r" t="t"/>
              <a:pathLst>
                <a:path extrusionOk="0" h="7396" w="8538">
                  <a:moveTo>
                    <a:pt x="2487" y="0"/>
                  </a:moveTo>
                  <a:cubicBezTo>
                    <a:pt x="2487" y="0"/>
                    <a:pt x="2286" y="1883"/>
                    <a:pt x="2084" y="2420"/>
                  </a:cubicBezTo>
                  <a:cubicBezTo>
                    <a:pt x="1882" y="2891"/>
                    <a:pt x="538" y="3698"/>
                    <a:pt x="0" y="3698"/>
                  </a:cubicBezTo>
                  <a:cubicBezTo>
                    <a:pt x="67" y="3765"/>
                    <a:pt x="134" y="3765"/>
                    <a:pt x="269" y="3832"/>
                  </a:cubicBezTo>
                  <a:cubicBezTo>
                    <a:pt x="471" y="3832"/>
                    <a:pt x="1546" y="3832"/>
                    <a:pt x="2017" y="3765"/>
                  </a:cubicBezTo>
                  <a:cubicBezTo>
                    <a:pt x="2017" y="3765"/>
                    <a:pt x="2151" y="4639"/>
                    <a:pt x="2219" y="5244"/>
                  </a:cubicBezTo>
                  <a:cubicBezTo>
                    <a:pt x="2353" y="5782"/>
                    <a:pt x="2353" y="6051"/>
                    <a:pt x="1210" y="6790"/>
                  </a:cubicBezTo>
                  <a:cubicBezTo>
                    <a:pt x="1143" y="6790"/>
                    <a:pt x="1143" y="6790"/>
                    <a:pt x="1143" y="6857"/>
                  </a:cubicBezTo>
                  <a:lnTo>
                    <a:pt x="2689" y="7395"/>
                  </a:lnTo>
                  <a:lnTo>
                    <a:pt x="7462" y="6656"/>
                  </a:lnTo>
                  <a:lnTo>
                    <a:pt x="8538" y="3832"/>
                  </a:lnTo>
                  <a:cubicBezTo>
                    <a:pt x="8538" y="3832"/>
                    <a:pt x="8471" y="3698"/>
                    <a:pt x="8403" y="3496"/>
                  </a:cubicBezTo>
                  <a:cubicBezTo>
                    <a:pt x="7899" y="3574"/>
                    <a:pt x="7484" y="3651"/>
                    <a:pt x="7197" y="3651"/>
                  </a:cubicBezTo>
                  <a:cubicBezTo>
                    <a:pt x="6988" y="3651"/>
                    <a:pt x="6847" y="3610"/>
                    <a:pt x="6790" y="3496"/>
                  </a:cubicBezTo>
                  <a:cubicBezTo>
                    <a:pt x="6723" y="3294"/>
                    <a:pt x="6588" y="2353"/>
                    <a:pt x="6521" y="1883"/>
                  </a:cubicBezTo>
                  <a:cubicBezTo>
                    <a:pt x="5714" y="2017"/>
                    <a:pt x="4706" y="2219"/>
                    <a:pt x="4437" y="2219"/>
                  </a:cubicBezTo>
                  <a:cubicBezTo>
                    <a:pt x="4034" y="2219"/>
                    <a:pt x="2487" y="0"/>
                    <a:pt x="2487" y="0"/>
                  </a:cubicBezTo>
                  <a:close/>
                </a:path>
              </a:pathLst>
            </a:custGeom>
            <a:solidFill>
              <a:srgbClr val="F28F8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5" name="Google Shape;4625;p74"/>
            <p:cNvSpPr/>
            <p:nvPr/>
          </p:nvSpPr>
          <p:spPr>
            <a:xfrm>
              <a:off x="4913375" y="2973050"/>
              <a:ext cx="310950" cy="346750"/>
            </a:xfrm>
            <a:custGeom>
              <a:rect b="b" l="l" r="r" t="t"/>
              <a:pathLst>
                <a:path extrusionOk="0" h="13870" w="12438">
                  <a:moveTo>
                    <a:pt x="1838" y="0"/>
                  </a:moveTo>
                  <a:cubicBezTo>
                    <a:pt x="1384" y="0"/>
                    <a:pt x="1054" y="59"/>
                    <a:pt x="874" y="185"/>
                  </a:cubicBezTo>
                  <a:cubicBezTo>
                    <a:pt x="202" y="655"/>
                    <a:pt x="0" y="4084"/>
                    <a:pt x="3362" y="5765"/>
                  </a:cubicBezTo>
                  <a:cubicBezTo>
                    <a:pt x="3496" y="6034"/>
                    <a:pt x="3563" y="6303"/>
                    <a:pt x="3563" y="6706"/>
                  </a:cubicBezTo>
                  <a:cubicBezTo>
                    <a:pt x="3563" y="7244"/>
                    <a:pt x="3496" y="7714"/>
                    <a:pt x="3563" y="8252"/>
                  </a:cubicBezTo>
                  <a:cubicBezTo>
                    <a:pt x="3630" y="9126"/>
                    <a:pt x="4572" y="9193"/>
                    <a:pt x="4572" y="9193"/>
                  </a:cubicBezTo>
                  <a:cubicBezTo>
                    <a:pt x="4572" y="9193"/>
                    <a:pt x="4572" y="8656"/>
                    <a:pt x="4572" y="7714"/>
                  </a:cubicBezTo>
                  <a:cubicBezTo>
                    <a:pt x="4709" y="7337"/>
                    <a:pt x="5091" y="7117"/>
                    <a:pt x="5494" y="7117"/>
                  </a:cubicBezTo>
                  <a:cubicBezTo>
                    <a:pt x="5882" y="7117"/>
                    <a:pt x="6291" y="7320"/>
                    <a:pt x="6521" y="7782"/>
                  </a:cubicBezTo>
                  <a:cubicBezTo>
                    <a:pt x="6925" y="8723"/>
                    <a:pt x="6723" y="9530"/>
                    <a:pt x="6387" y="10135"/>
                  </a:cubicBezTo>
                  <a:cubicBezTo>
                    <a:pt x="6121" y="10621"/>
                    <a:pt x="5768" y="10817"/>
                    <a:pt x="5481" y="10817"/>
                  </a:cubicBezTo>
                  <a:cubicBezTo>
                    <a:pt x="5332" y="10817"/>
                    <a:pt x="5201" y="10764"/>
                    <a:pt x="5109" y="10672"/>
                  </a:cubicBezTo>
                  <a:lnTo>
                    <a:pt x="5109" y="10672"/>
                  </a:lnTo>
                  <a:cubicBezTo>
                    <a:pt x="5109" y="11479"/>
                    <a:pt x="5311" y="12756"/>
                    <a:pt x="6252" y="13765"/>
                  </a:cubicBezTo>
                  <a:cubicBezTo>
                    <a:pt x="6516" y="13838"/>
                    <a:pt x="6780" y="13870"/>
                    <a:pt x="7036" y="13870"/>
                  </a:cubicBezTo>
                  <a:cubicBezTo>
                    <a:pt x="7958" y="13870"/>
                    <a:pt x="8790" y="13461"/>
                    <a:pt x="9210" y="13093"/>
                  </a:cubicBezTo>
                  <a:cubicBezTo>
                    <a:pt x="9345" y="12756"/>
                    <a:pt x="9815" y="12084"/>
                    <a:pt x="10353" y="11210"/>
                  </a:cubicBezTo>
                  <a:cubicBezTo>
                    <a:pt x="11025" y="10135"/>
                    <a:pt x="11765" y="9395"/>
                    <a:pt x="12101" y="7647"/>
                  </a:cubicBezTo>
                  <a:cubicBezTo>
                    <a:pt x="12437" y="6034"/>
                    <a:pt x="12370" y="5025"/>
                    <a:pt x="12101" y="3748"/>
                  </a:cubicBezTo>
                  <a:cubicBezTo>
                    <a:pt x="11967" y="3076"/>
                    <a:pt x="11496" y="2202"/>
                    <a:pt x="7799" y="1126"/>
                  </a:cubicBezTo>
                  <a:cubicBezTo>
                    <a:pt x="5239" y="437"/>
                    <a:pt x="3077" y="0"/>
                    <a:pt x="1838" y="0"/>
                  </a:cubicBezTo>
                  <a:close/>
                </a:path>
              </a:pathLst>
            </a:custGeom>
            <a:solidFill>
              <a:srgbClr val="3A2C6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6" name="Google Shape;4626;p74"/>
            <p:cNvSpPr/>
            <p:nvPr/>
          </p:nvSpPr>
          <p:spPr>
            <a:xfrm>
              <a:off x="4871350" y="3322050"/>
              <a:ext cx="453800" cy="730100"/>
            </a:xfrm>
            <a:custGeom>
              <a:rect b="b" l="l" r="r" t="t"/>
              <a:pathLst>
                <a:path extrusionOk="0" h="29204" w="18152">
                  <a:moveTo>
                    <a:pt x="14687" y="0"/>
                  </a:moveTo>
                  <a:cubicBezTo>
                    <a:pt x="14611" y="0"/>
                    <a:pt x="14533" y="2"/>
                    <a:pt x="14454" y="7"/>
                  </a:cubicBezTo>
                  <a:cubicBezTo>
                    <a:pt x="13110" y="74"/>
                    <a:pt x="11564" y="275"/>
                    <a:pt x="11564" y="275"/>
                  </a:cubicBezTo>
                  <a:cubicBezTo>
                    <a:pt x="11900" y="1082"/>
                    <a:pt x="11093" y="2091"/>
                    <a:pt x="8875" y="2763"/>
                  </a:cubicBezTo>
                  <a:cubicBezTo>
                    <a:pt x="8277" y="2950"/>
                    <a:pt x="7830" y="3017"/>
                    <a:pt x="7496" y="3017"/>
                  </a:cubicBezTo>
                  <a:cubicBezTo>
                    <a:pt x="6627" y="3017"/>
                    <a:pt x="6522" y="2561"/>
                    <a:pt x="6522" y="2561"/>
                  </a:cubicBezTo>
                  <a:cubicBezTo>
                    <a:pt x="6522" y="2561"/>
                    <a:pt x="3295" y="4040"/>
                    <a:pt x="2286" y="4713"/>
                  </a:cubicBezTo>
                  <a:cubicBezTo>
                    <a:pt x="942" y="5654"/>
                    <a:pt x="404" y="8343"/>
                    <a:pt x="202" y="12780"/>
                  </a:cubicBezTo>
                  <a:cubicBezTo>
                    <a:pt x="0" y="17956"/>
                    <a:pt x="0" y="25620"/>
                    <a:pt x="135" y="26965"/>
                  </a:cubicBezTo>
                  <a:cubicBezTo>
                    <a:pt x="135" y="26965"/>
                    <a:pt x="2374" y="29204"/>
                    <a:pt x="5244" y="29204"/>
                  </a:cubicBezTo>
                  <a:cubicBezTo>
                    <a:pt x="5399" y="29204"/>
                    <a:pt x="5556" y="29197"/>
                    <a:pt x="5715" y="29184"/>
                  </a:cubicBezTo>
                  <a:cubicBezTo>
                    <a:pt x="8875" y="28915"/>
                    <a:pt x="14118" y="26091"/>
                    <a:pt x="15396" y="24007"/>
                  </a:cubicBezTo>
                  <a:cubicBezTo>
                    <a:pt x="15396" y="19436"/>
                    <a:pt x="14858" y="18696"/>
                    <a:pt x="15597" y="16074"/>
                  </a:cubicBezTo>
                  <a:cubicBezTo>
                    <a:pt x="17278" y="10091"/>
                    <a:pt x="18152" y="7603"/>
                    <a:pt x="17345" y="3637"/>
                  </a:cubicBezTo>
                  <a:cubicBezTo>
                    <a:pt x="16714" y="546"/>
                    <a:pt x="15847" y="0"/>
                    <a:pt x="14687" y="0"/>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7" name="Google Shape;4627;p74"/>
            <p:cNvSpPr/>
            <p:nvPr/>
          </p:nvSpPr>
          <p:spPr>
            <a:xfrm>
              <a:off x="5009175" y="3313675"/>
              <a:ext cx="171450" cy="96250"/>
            </a:xfrm>
            <a:custGeom>
              <a:rect b="b" l="l" r="r" t="t"/>
              <a:pathLst>
                <a:path extrusionOk="0" h="3850" w="6858">
                  <a:moveTo>
                    <a:pt x="5805" y="1"/>
                  </a:moveTo>
                  <a:cubicBezTo>
                    <a:pt x="5699" y="1"/>
                    <a:pt x="5598" y="40"/>
                    <a:pt x="5513" y="140"/>
                  </a:cubicBezTo>
                  <a:cubicBezTo>
                    <a:pt x="5042" y="745"/>
                    <a:pt x="3496" y="2022"/>
                    <a:pt x="1009" y="2090"/>
                  </a:cubicBezTo>
                  <a:cubicBezTo>
                    <a:pt x="978" y="2081"/>
                    <a:pt x="948" y="2076"/>
                    <a:pt x="918" y="2076"/>
                  </a:cubicBezTo>
                  <a:cubicBezTo>
                    <a:pt x="503" y="2076"/>
                    <a:pt x="251" y="2927"/>
                    <a:pt x="0" y="3367"/>
                  </a:cubicBezTo>
                  <a:cubicBezTo>
                    <a:pt x="0" y="3367"/>
                    <a:pt x="631" y="3849"/>
                    <a:pt x="1947" y="3849"/>
                  </a:cubicBezTo>
                  <a:cubicBezTo>
                    <a:pt x="2403" y="3849"/>
                    <a:pt x="2941" y="3791"/>
                    <a:pt x="3563" y="3636"/>
                  </a:cubicBezTo>
                  <a:cubicBezTo>
                    <a:pt x="5983" y="3031"/>
                    <a:pt x="6857" y="1216"/>
                    <a:pt x="6656" y="543"/>
                  </a:cubicBezTo>
                  <a:cubicBezTo>
                    <a:pt x="6656" y="543"/>
                    <a:pt x="6197" y="1"/>
                    <a:pt x="5805" y="1"/>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8" name="Google Shape;4628;p74"/>
            <p:cNvSpPr/>
            <p:nvPr/>
          </p:nvSpPr>
          <p:spPr>
            <a:xfrm>
              <a:off x="4439400" y="3434825"/>
              <a:ext cx="567825" cy="434825"/>
            </a:xfrm>
            <a:custGeom>
              <a:rect b="b" l="l" r="r" t="t"/>
              <a:pathLst>
                <a:path extrusionOk="0" h="17393" w="22713">
                  <a:moveTo>
                    <a:pt x="21052" y="0"/>
                  </a:moveTo>
                  <a:cubicBezTo>
                    <a:pt x="20857" y="0"/>
                    <a:pt x="20650" y="45"/>
                    <a:pt x="20438" y="134"/>
                  </a:cubicBezTo>
                  <a:cubicBezTo>
                    <a:pt x="19430" y="538"/>
                    <a:pt x="18623" y="874"/>
                    <a:pt x="17951" y="3025"/>
                  </a:cubicBezTo>
                  <a:cubicBezTo>
                    <a:pt x="17346" y="4908"/>
                    <a:pt x="16875" y="7866"/>
                    <a:pt x="16068" y="11092"/>
                  </a:cubicBezTo>
                  <a:cubicBezTo>
                    <a:pt x="15787" y="12220"/>
                    <a:pt x="15316" y="13536"/>
                    <a:pt x="13666" y="13536"/>
                  </a:cubicBezTo>
                  <a:cubicBezTo>
                    <a:pt x="13348" y="13536"/>
                    <a:pt x="12985" y="13487"/>
                    <a:pt x="12572" y="13378"/>
                  </a:cubicBezTo>
                  <a:cubicBezTo>
                    <a:pt x="10085" y="12773"/>
                    <a:pt x="8673" y="12034"/>
                    <a:pt x="8068" y="11361"/>
                  </a:cubicBezTo>
                  <a:cubicBezTo>
                    <a:pt x="7463" y="10756"/>
                    <a:pt x="7329" y="10420"/>
                    <a:pt x="6993" y="9546"/>
                  </a:cubicBezTo>
                  <a:cubicBezTo>
                    <a:pt x="6589" y="8605"/>
                    <a:pt x="6119" y="8067"/>
                    <a:pt x="5850" y="7395"/>
                  </a:cubicBezTo>
                  <a:cubicBezTo>
                    <a:pt x="5594" y="6884"/>
                    <a:pt x="5572" y="6761"/>
                    <a:pt x="5399" y="6761"/>
                  </a:cubicBezTo>
                  <a:cubicBezTo>
                    <a:pt x="5344" y="6761"/>
                    <a:pt x="5274" y="6774"/>
                    <a:pt x="5177" y="6790"/>
                  </a:cubicBezTo>
                  <a:cubicBezTo>
                    <a:pt x="4774" y="6924"/>
                    <a:pt x="4572" y="7664"/>
                    <a:pt x="4774" y="8336"/>
                  </a:cubicBezTo>
                  <a:cubicBezTo>
                    <a:pt x="4976" y="9076"/>
                    <a:pt x="5379" y="9412"/>
                    <a:pt x="5379" y="9546"/>
                  </a:cubicBezTo>
                  <a:cubicBezTo>
                    <a:pt x="5366" y="9586"/>
                    <a:pt x="5337" y="9605"/>
                    <a:pt x="5294" y="9605"/>
                  </a:cubicBezTo>
                  <a:cubicBezTo>
                    <a:pt x="5121" y="9605"/>
                    <a:pt x="4722" y="9292"/>
                    <a:pt x="4236" y="8807"/>
                  </a:cubicBezTo>
                  <a:cubicBezTo>
                    <a:pt x="3429" y="7933"/>
                    <a:pt x="3228" y="7193"/>
                    <a:pt x="2892" y="6655"/>
                  </a:cubicBezTo>
                  <a:cubicBezTo>
                    <a:pt x="2735" y="6446"/>
                    <a:pt x="2578" y="6369"/>
                    <a:pt x="2444" y="6369"/>
                  </a:cubicBezTo>
                  <a:cubicBezTo>
                    <a:pt x="2235" y="6369"/>
                    <a:pt x="2085" y="6558"/>
                    <a:pt x="2085" y="6723"/>
                  </a:cubicBezTo>
                  <a:cubicBezTo>
                    <a:pt x="2018" y="7059"/>
                    <a:pt x="2018" y="7462"/>
                    <a:pt x="2488" y="8336"/>
                  </a:cubicBezTo>
                  <a:cubicBezTo>
                    <a:pt x="2892" y="9210"/>
                    <a:pt x="3564" y="10151"/>
                    <a:pt x="3564" y="10151"/>
                  </a:cubicBezTo>
                  <a:cubicBezTo>
                    <a:pt x="3564" y="10151"/>
                    <a:pt x="2959" y="9681"/>
                    <a:pt x="2354" y="9008"/>
                  </a:cubicBezTo>
                  <a:cubicBezTo>
                    <a:pt x="1682" y="8202"/>
                    <a:pt x="1547" y="7798"/>
                    <a:pt x="1144" y="7395"/>
                  </a:cubicBezTo>
                  <a:cubicBezTo>
                    <a:pt x="1077" y="7315"/>
                    <a:pt x="1005" y="7280"/>
                    <a:pt x="934" y="7280"/>
                  </a:cubicBezTo>
                  <a:cubicBezTo>
                    <a:pt x="647" y="7280"/>
                    <a:pt x="377" y="7851"/>
                    <a:pt x="539" y="8336"/>
                  </a:cubicBezTo>
                  <a:cubicBezTo>
                    <a:pt x="740" y="8740"/>
                    <a:pt x="1077" y="9345"/>
                    <a:pt x="1547" y="9882"/>
                  </a:cubicBezTo>
                  <a:cubicBezTo>
                    <a:pt x="1950" y="10420"/>
                    <a:pt x="2757" y="11294"/>
                    <a:pt x="2757" y="11294"/>
                  </a:cubicBezTo>
                  <a:cubicBezTo>
                    <a:pt x="1816" y="10689"/>
                    <a:pt x="1278" y="9950"/>
                    <a:pt x="942" y="9546"/>
                  </a:cubicBezTo>
                  <a:cubicBezTo>
                    <a:pt x="751" y="9317"/>
                    <a:pt x="560" y="9197"/>
                    <a:pt x="406" y="9197"/>
                  </a:cubicBezTo>
                  <a:cubicBezTo>
                    <a:pt x="289" y="9197"/>
                    <a:pt x="193" y="9267"/>
                    <a:pt x="135" y="9412"/>
                  </a:cubicBezTo>
                  <a:cubicBezTo>
                    <a:pt x="1" y="9613"/>
                    <a:pt x="68" y="10017"/>
                    <a:pt x="740" y="11025"/>
                  </a:cubicBezTo>
                  <a:cubicBezTo>
                    <a:pt x="1413" y="11966"/>
                    <a:pt x="2690" y="12908"/>
                    <a:pt x="3967" y="13513"/>
                  </a:cubicBezTo>
                  <a:cubicBezTo>
                    <a:pt x="5245" y="14118"/>
                    <a:pt x="5715" y="14319"/>
                    <a:pt x="6388" y="14588"/>
                  </a:cubicBezTo>
                  <a:cubicBezTo>
                    <a:pt x="8808" y="15731"/>
                    <a:pt x="10219" y="16538"/>
                    <a:pt x="11564" y="16874"/>
                  </a:cubicBezTo>
                  <a:cubicBezTo>
                    <a:pt x="12905" y="17209"/>
                    <a:pt x="14052" y="17393"/>
                    <a:pt x="15032" y="17393"/>
                  </a:cubicBezTo>
                  <a:cubicBezTo>
                    <a:pt x="16212" y="17393"/>
                    <a:pt x="17148" y="17126"/>
                    <a:pt x="17883" y="16538"/>
                  </a:cubicBezTo>
                  <a:cubicBezTo>
                    <a:pt x="18959" y="15731"/>
                    <a:pt x="19699" y="13916"/>
                    <a:pt x="19968" y="12908"/>
                  </a:cubicBezTo>
                  <a:cubicBezTo>
                    <a:pt x="21245" y="9008"/>
                    <a:pt x="21850" y="6723"/>
                    <a:pt x="22321" y="3428"/>
                  </a:cubicBezTo>
                  <a:cubicBezTo>
                    <a:pt x="22713" y="1130"/>
                    <a:pt x="22030" y="0"/>
                    <a:pt x="21052"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9" name="Google Shape;4629;p74"/>
            <p:cNvSpPr/>
            <p:nvPr/>
          </p:nvSpPr>
          <p:spPr>
            <a:xfrm>
              <a:off x="4851175" y="3425175"/>
              <a:ext cx="176500" cy="248900"/>
            </a:xfrm>
            <a:custGeom>
              <a:rect b="b" l="l" r="r" t="t"/>
              <a:pathLst>
                <a:path extrusionOk="0" h="9956" w="7060">
                  <a:moveTo>
                    <a:pt x="4367" y="1"/>
                  </a:moveTo>
                  <a:cubicBezTo>
                    <a:pt x="2943" y="1"/>
                    <a:pt x="1928" y="895"/>
                    <a:pt x="1278" y="3142"/>
                  </a:cubicBezTo>
                  <a:cubicBezTo>
                    <a:pt x="471" y="5764"/>
                    <a:pt x="1" y="7915"/>
                    <a:pt x="1" y="7915"/>
                  </a:cubicBezTo>
                  <a:cubicBezTo>
                    <a:pt x="1" y="7915"/>
                    <a:pt x="807" y="9327"/>
                    <a:pt x="2824" y="9798"/>
                  </a:cubicBezTo>
                  <a:cubicBezTo>
                    <a:pt x="3263" y="9911"/>
                    <a:pt x="3642" y="9956"/>
                    <a:pt x="3967" y="9956"/>
                  </a:cubicBezTo>
                  <a:cubicBezTo>
                    <a:pt x="5187" y="9956"/>
                    <a:pt x="5648" y="9327"/>
                    <a:pt x="5648" y="9327"/>
                  </a:cubicBezTo>
                  <a:cubicBezTo>
                    <a:pt x="5648" y="9327"/>
                    <a:pt x="6186" y="6571"/>
                    <a:pt x="6589" y="4756"/>
                  </a:cubicBezTo>
                  <a:cubicBezTo>
                    <a:pt x="6925" y="2873"/>
                    <a:pt x="7060" y="386"/>
                    <a:pt x="4976" y="50"/>
                  </a:cubicBezTo>
                  <a:cubicBezTo>
                    <a:pt x="4765" y="17"/>
                    <a:pt x="4562" y="1"/>
                    <a:pt x="4367" y="1"/>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0" name="Google Shape;4630;p74"/>
            <p:cNvSpPr/>
            <p:nvPr/>
          </p:nvSpPr>
          <p:spPr>
            <a:xfrm>
              <a:off x="2321725" y="5030075"/>
              <a:ext cx="87425" cy="95825"/>
            </a:xfrm>
            <a:custGeom>
              <a:rect b="b" l="l" r="r" t="t"/>
              <a:pathLst>
                <a:path extrusionOk="0" h="3833" w="3497">
                  <a:moveTo>
                    <a:pt x="993" y="0"/>
                  </a:moveTo>
                  <a:cubicBezTo>
                    <a:pt x="316" y="0"/>
                    <a:pt x="1" y="2208"/>
                    <a:pt x="1" y="2208"/>
                  </a:cubicBezTo>
                  <a:cubicBezTo>
                    <a:pt x="1" y="2208"/>
                    <a:pt x="404" y="2947"/>
                    <a:pt x="1816" y="3552"/>
                  </a:cubicBezTo>
                  <a:cubicBezTo>
                    <a:pt x="2381" y="3768"/>
                    <a:pt x="2762" y="3832"/>
                    <a:pt x="3017" y="3832"/>
                  </a:cubicBezTo>
                  <a:cubicBezTo>
                    <a:pt x="3400" y="3832"/>
                    <a:pt x="3497" y="3687"/>
                    <a:pt x="3497" y="3687"/>
                  </a:cubicBezTo>
                  <a:cubicBezTo>
                    <a:pt x="3497" y="3687"/>
                    <a:pt x="2152" y="796"/>
                    <a:pt x="1278" y="124"/>
                  </a:cubicBezTo>
                  <a:cubicBezTo>
                    <a:pt x="1177" y="38"/>
                    <a:pt x="1082" y="0"/>
                    <a:pt x="993" y="0"/>
                  </a:cubicBezTo>
                  <a:close/>
                </a:path>
              </a:pathLst>
            </a:custGeom>
            <a:solidFill>
              <a:srgbClr val="291D5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1" name="Google Shape;4631;p74"/>
            <p:cNvSpPr/>
            <p:nvPr/>
          </p:nvSpPr>
          <p:spPr>
            <a:xfrm>
              <a:off x="2293150" y="4873500"/>
              <a:ext cx="154650" cy="217525"/>
            </a:xfrm>
            <a:custGeom>
              <a:rect b="b" l="l" r="r" t="t"/>
              <a:pathLst>
                <a:path extrusionOk="0" h="8701" w="6186">
                  <a:moveTo>
                    <a:pt x="1144" y="0"/>
                  </a:moveTo>
                  <a:cubicBezTo>
                    <a:pt x="1144" y="1479"/>
                    <a:pt x="1144" y="2622"/>
                    <a:pt x="606" y="3429"/>
                  </a:cubicBezTo>
                  <a:cubicBezTo>
                    <a:pt x="68" y="4235"/>
                    <a:pt x="1" y="4773"/>
                    <a:pt x="1" y="4773"/>
                  </a:cubicBezTo>
                  <a:cubicBezTo>
                    <a:pt x="1" y="4773"/>
                    <a:pt x="1682" y="5042"/>
                    <a:pt x="2488" y="6185"/>
                  </a:cubicBezTo>
                  <a:cubicBezTo>
                    <a:pt x="3362" y="7328"/>
                    <a:pt x="3295" y="8471"/>
                    <a:pt x="4102" y="8673"/>
                  </a:cubicBezTo>
                  <a:cubicBezTo>
                    <a:pt x="4180" y="8692"/>
                    <a:pt x="4262" y="8701"/>
                    <a:pt x="4348" y="8701"/>
                  </a:cubicBezTo>
                  <a:cubicBezTo>
                    <a:pt x="5144" y="8701"/>
                    <a:pt x="6186" y="7933"/>
                    <a:pt x="6186" y="7933"/>
                  </a:cubicBezTo>
                  <a:cubicBezTo>
                    <a:pt x="6186" y="7933"/>
                    <a:pt x="5379" y="7933"/>
                    <a:pt x="5043" y="6857"/>
                  </a:cubicBezTo>
                  <a:cubicBezTo>
                    <a:pt x="4707" y="5782"/>
                    <a:pt x="3900" y="3563"/>
                    <a:pt x="3900" y="2958"/>
                  </a:cubicBezTo>
                  <a:cubicBezTo>
                    <a:pt x="3833" y="2420"/>
                    <a:pt x="3900" y="135"/>
                    <a:pt x="3900" y="135"/>
                  </a:cubicBezTo>
                  <a:lnTo>
                    <a:pt x="1144" y="0"/>
                  </a:ln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2" name="Google Shape;4632;p74"/>
            <p:cNvSpPr/>
            <p:nvPr/>
          </p:nvSpPr>
          <p:spPr>
            <a:xfrm>
              <a:off x="2283075" y="4969175"/>
              <a:ext cx="211800" cy="174175"/>
            </a:xfrm>
            <a:custGeom>
              <a:rect b="b" l="l" r="r" t="t"/>
              <a:pathLst>
                <a:path extrusionOk="0" h="6967" w="8472">
                  <a:moveTo>
                    <a:pt x="1369" y="0"/>
                  </a:moveTo>
                  <a:cubicBezTo>
                    <a:pt x="680" y="0"/>
                    <a:pt x="132" y="597"/>
                    <a:pt x="68" y="1619"/>
                  </a:cubicBezTo>
                  <a:cubicBezTo>
                    <a:pt x="0" y="2694"/>
                    <a:pt x="807" y="3770"/>
                    <a:pt x="942" y="4644"/>
                  </a:cubicBezTo>
                  <a:cubicBezTo>
                    <a:pt x="1076" y="5518"/>
                    <a:pt x="1009" y="6593"/>
                    <a:pt x="1009" y="6593"/>
                  </a:cubicBezTo>
                  <a:cubicBezTo>
                    <a:pt x="1163" y="6901"/>
                    <a:pt x="1426" y="6967"/>
                    <a:pt x="1624" y="6967"/>
                  </a:cubicBezTo>
                  <a:cubicBezTo>
                    <a:pt x="1772" y="6967"/>
                    <a:pt x="1883" y="6930"/>
                    <a:pt x="1883" y="6930"/>
                  </a:cubicBezTo>
                  <a:cubicBezTo>
                    <a:pt x="1883" y="6930"/>
                    <a:pt x="2085" y="4778"/>
                    <a:pt x="2488" y="3770"/>
                  </a:cubicBezTo>
                  <a:cubicBezTo>
                    <a:pt x="2628" y="3489"/>
                    <a:pt x="2745" y="3364"/>
                    <a:pt x="2853" y="3364"/>
                  </a:cubicBezTo>
                  <a:cubicBezTo>
                    <a:pt x="3109" y="3364"/>
                    <a:pt x="3321" y="4057"/>
                    <a:pt x="3698" y="5047"/>
                  </a:cubicBezTo>
                  <a:cubicBezTo>
                    <a:pt x="4059" y="5996"/>
                    <a:pt x="4421" y="6307"/>
                    <a:pt x="4844" y="6307"/>
                  </a:cubicBezTo>
                  <a:cubicBezTo>
                    <a:pt x="5050" y="6307"/>
                    <a:pt x="5271" y="6233"/>
                    <a:pt x="5513" y="6123"/>
                  </a:cubicBezTo>
                  <a:cubicBezTo>
                    <a:pt x="6185" y="5787"/>
                    <a:pt x="8471" y="4711"/>
                    <a:pt x="8471" y="4711"/>
                  </a:cubicBezTo>
                  <a:cubicBezTo>
                    <a:pt x="8404" y="4173"/>
                    <a:pt x="7933" y="3904"/>
                    <a:pt x="7194" y="3904"/>
                  </a:cubicBezTo>
                  <a:cubicBezTo>
                    <a:pt x="6714" y="3904"/>
                    <a:pt x="6131" y="4076"/>
                    <a:pt x="5665" y="4076"/>
                  </a:cubicBezTo>
                  <a:cubicBezTo>
                    <a:pt x="5479" y="4076"/>
                    <a:pt x="5311" y="4048"/>
                    <a:pt x="5177" y="3972"/>
                  </a:cubicBezTo>
                  <a:cubicBezTo>
                    <a:pt x="4706" y="3770"/>
                    <a:pt x="4101" y="2560"/>
                    <a:pt x="3698" y="1686"/>
                  </a:cubicBezTo>
                  <a:cubicBezTo>
                    <a:pt x="3362" y="879"/>
                    <a:pt x="2219" y="72"/>
                    <a:pt x="1479" y="5"/>
                  </a:cubicBezTo>
                  <a:cubicBezTo>
                    <a:pt x="1442" y="2"/>
                    <a:pt x="1405" y="0"/>
                    <a:pt x="1369" y="0"/>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3" name="Google Shape;4633;p74"/>
            <p:cNvSpPr/>
            <p:nvPr/>
          </p:nvSpPr>
          <p:spPr>
            <a:xfrm>
              <a:off x="2597375" y="5169700"/>
              <a:ext cx="89100" cy="99775"/>
            </a:xfrm>
            <a:custGeom>
              <a:rect b="b" l="l" r="r" t="t"/>
              <a:pathLst>
                <a:path extrusionOk="0" h="3991" w="3564">
                  <a:moveTo>
                    <a:pt x="1003" y="0"/>
                  </a:moveTo>
                  <a:cubicBezTo>
                    <a:pt x="319" y="0"/>
                    <a:pt x="0" y="2337"/>
                    <a:pt x="0" y="2337"/>
                  </a:cubicBezTo>
                  <a:cubicBezTo>
                    <a:pt x="0" y="2337"/>
                    <a:pt x="403" y="3077"/>
                    <a:pt x="1882" y="3682"/>
                  </a:cubicBezTo>
                  <a:cubicBezTo>
                    <a:pt x="2435" y="3919"/>
                    <a:pt x="2812" y="3991"/>
                    <a:pt x="3067" y="3991"/>
                  </a:cubicBezTo>
                  <a:cubicBezTo>
                    <a:pt x="3464" y="3991"/>
                    <a:pt x="3563" y="3816"/>
                    <a:pt x="3563" y="3816"/>
                  </a:cubicBezTo>
                  <a:cubicBezTo>
                    <a:pt x="3563" y="3816"/>
                    <a:pt x="2151" y="858"/>
                    <a:pt x="1277" y="119"/>
                  </a:cubicBezTo>
                  <a:cubicBezTo>
                    <a:pt x="1180" y="37"/>
                    <a:pt x="1089" y="0"/>
                    <a:pt x="1003" y="0"/>
                  </a:cubicBezTo>
                  <a:close/>
                </a:path>
              </a:pathLst>
            </a:custGeom>
            <a:solidFill>
              <a:srgbClr val="291D5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4" name="Google Shape;4634;p74"/>
            <p:cNvSpPr/>
            <p:nvPr/>
          </p:nvSpPr>
          <p:spPr>
            <a:xfrm>
              <a:off x="2567100" y="5009625"/>
              <a:ext cx="159700" cy="222600"/>
            </a:xfrm>
            <a:custGeom>
              <a:rect b="b" l="l" r="r" t="t"/>
              <a:pathLst>
                <a:path extrusionOk="0" h="8904" w="6388">
                  <a:moveTo>
                    <a:pt x="1144" y="1"/>
                  </a:moveTo>
                  <a:cubicBezTo>
                    <a:pt x="1144" y="1480"/>
                    <a:pt x="1211" y="2690"/>
                    <a:pt x="606" y="3496"/>
                  </a:cubicBezTo>
                  <a:cubicBezTo>
                    <a:pt x="1" y="4303"/>
                    <a:pt x="1" y="4908"/>
                    <a:pt x="1" y="4908"/>
                  </a:cubicBezTo>
                  <a:cubicBezTo>
                    <a:pt x="1" y="4908"/>
                    <a:pt x="1682" y="5110"/>
                    <a:pt x="2623" y="6320"/>
                  </a:cubicBezTo>
                  <a:cubicBezTo>
                    <a:pt x="3497" y="7530"/>
                    <a:pt x="3430" y="8673"/>
                    <a:pt x="4236" y="8875"/>
                  </a:cubicBezTo>
                  <a:cubicBezTo>
                    <a:pt x="4314" y="8894"/>
                    <a:pt x="4398" y="8903"/>
                    <a:pt x="4484" y="8903"/>
                  </a:cubicBezTo>
                  <a:cubicBezTo>
                    <a:pt x="5291" y="8903"/>
                    <a:pt x="6388" y="8135"/>
                    <a:pt x="6388" y="8135"/>
                  </a:cubicBezTo>
                  <a:cubicBezTo>
                    <a:pt x="6388" y="8135"/>
                    <a:pt x="5581" y="8135"/>
                    <a:pt x="5245" y="7060"/>
                  </a:cubicBezTo>
                  <a:cubicBezTo>
                    <a:pt x="4909" y="5984"/>
                    <a:pt x="4035" y="3631"/>
                    <a:pt x="3967" y="3026"/>
                  </a:cubicBezTo>
                  <a:cubicBezTo>
                    <a:pt x="3967" y="2421"/>
                    <a:pt x="3833" y="1"/>
                    <a:pt x="3833"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5" name="Google Shape;4635;p74"/>
            <p:cNvSpPr/>
            <p:nvPr/>
          </p:nvSpPr>
          <p:spPr>
            <a:xfrm>
              <a:off x="2557025" y="5107000"/>
              <a:ext cx="218525" cy="179775"/>
            </a:xfrm>
            <a:custGeom>
              <a:rect b="b" l="l" r="r" t="t"/>
              <a:pathLst>
                <a:path extrusionOk="0" h="7191" w="8741">
                  <a:moveTo>
                    <a:pt x="1429" y="0"/>
                  </a:moveTo>
                  <a:cubicBezTo>
                    <a:pt x="624" y="0"/>
                    <a:pt x="129" y="659"/>
                    <a:pt x="1" y="1686"/>
                  </a:cubicBezTo>
                  <a:cubicBezTo>
                    <a:pt x="1" y="2761"/>
                    <a:pt x="807" y="3904"/>
                    <a:pt x="942" y="4845"/>
                  </a:cubicBezTo>
                  <a:cubicBezTo>
                    <a:pt x="1076" y="5719"/>
                    <a:pt x="1009" y="6795"/>
                    <a:pt x="1009" y="6795"/>
                  </a:cubicBezTo>
                  <a:cubicBezTo>
                    <a:pt x="1187" y="7115"/>
                    <a:pt x="1440" y="7191"/>
                    <a:pt x="1639" y="7191"/>
                  </a:cubicBezTo>
                  <a:cubicBezTo>
                    <a:pt x="1816" y="7191"/>
                    <a:pt x="1950" y="7131"/>
                    <a:pt x="1950" y="7131"/>
                  </a:cubicBezTo>
                  <a:cubicBezTo>
                    <a:pt x="1950" y="7131"/>
                    <a:pt x="2085" y="4912"/>
                    <a:pt x="2555" y="3904"/>
                  </a:cubicBezTo>
                  <a:cubicBezTo>
                    <a:pt x="2700" y="3594"/>
                    <a:pt x="2819" y="3455"/>
                    <a:pt x="2931" y="3455"/>
                  </a:cubicBezTo>
                  <a:cubicBezTo>
                    <a:pt x="3182" y="3455"/>
                    <a:pt x="3393" y="4157"/>
                    <a:pt x="3765" y="5181"/>
                  </a:cubicBezTo>
                  <a:cubicBezTo>
                    <a:pt x="4130" y="6183"/>
                    <a:pt x="4525" y="6506"/>
                    <a:pt x="4971" y="6506"/>
                  </a:cubicBezTo>
                  <a:cubicBezTo>
                    <a:pt x="5184" y="6506"/>
                    <a:pt x="5409" y="6433"/>
                    <a:pt x="5648" y="6324"/>
                  </a:cubicBezTo>
                  <a:cubicBezTo>
                    <a:pt x="6320" y="5988"/>
                    <a:pt x="8740" y="4845"/>
                    <a:pt x="8740" y="4845"/>
                  </a:cubicBezTo>
                  <a:cubicBezTo>
                    <a:pt x="8673" y="4307"/>
                    <a:pt x="8135" y="3971"/>
                    <a:pt x="7396" y="3971"/>
                  </a:cubicBezTo>
                  <a:cubicBezTo>
                    <a:pt x="6869" y="4019"/>
                    <a:pt x="6273" y="4238"/>
                    <a:pt x="5804" y="4238"/>
                  </a:cubicBezTo>
                  <a:cubicBezTo>
                    <a:pt x="5615" y="4238"/>
                    <a:pt x="5447" y="4202"/>
                    <a:pt x="5312" y="4106"/>
                  </a:cubicBezTo>
                  <a:cubicBezTo>
                    <a:pt x="4841" y="3837"/>
                    <a:pt x="4169" y="2627"/>
                    <a:pt x="3833" y="1753"/>
                  </a:cubicBezTo>
                  <a:cubicBezTo>
                    <a:pt x="3429" y="879"/>
                    <a:pt x="2286" y="72"/>
                    <a:pt x="1547" y="5"/>
                  </a:cubicBezTo>
                  <a:cubicBezTo>
                    <a:pt x="1507" y="2"/>
                    <a:pt x="1467" y="0"/>
                    <a:pt x="1429" y="0"/>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6" name="Google Shape;4636;p74"/>
            <p:cNvSpPr/>
            <p:nvPr/>
          </p:nvSpPr>
          <p:spPr>
            <a:xfrm>
              <a:off x="2160375" y="3354125"/>
              <a:ext cx="176500" cy="542900"/>
            </a:xfrm>
            <a:custGeom>
              <a:rect b="b" l="l" r="r" t="t"/>
              <a:pathLst>
                <a:path extrusionOk="0" h="21716" w="7060">
                  <a:moveTo>
                    <a:pt x="5715" y="1"/>
                  </a:moveTo>
                  <a:cubicBezTo>
                    <a:pt x="4371" y="404"/>
                    <a:pt x="3564" y="1883"/>
                    <a:pt x="2421" y="5043"/>
                  </a:cubicBezTo>
                  <a:cubicBezTo>
                    <a:pt x="1211" y="8203"/>
                    <a:pt x="1" y="12841"/>
                    <a:pt x="203" y="14052"/>
                  </a:cubicBezTo>
                  <a:cubicBezTo>
                    <a:pt x="539" y="17010"/>
                    <a:pt x="2421" y="19564"/>
                    <a:pt x="5581" y="21716"/>
                  </a:cubicBezTo>
                  <a:lnTo>
                    <a:pt x="7060" y="19094"/>
                  </a:lnTo>
                  <a:cubicBezTo>
                    <a:pt x="7060" y="19094"/>
                    <a:pt x="3900" y="16539"/>
                    <a:pt x="3564" y="13581"/>
                  </a:cubicBezTo>
                  <a:cubicBezTo>
                    <a:pt x="3429" y="11900"/>
                    <a:pt x="5581" y="6186"/>
                    <a:pt x="5581" y="6051"/>
                  </a:cubicBezTo>
                  <a:cubicBezTo>
                    <a:pt x="5581" y="5917"/>
                    <a:pt x="5715" y="1"/>
                    <a:pt x="5715"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7" name="Google Shape;4637;p74"/>
            <p:cNvSpPr/>
            <p:nvPr/>
          </p:nvSpPr>
          <p:spPr>
            <a:xfrm>
              <a:off x="2210800" y="3784400"/>
              <a:ext cx="467275" cy="1303825"/>
            </a:xfrm>
            <a:custGeom>
              <a:rect b="b" l="l" r="r" t="t"/>
              <a:pathLst>
                <a:path extrusionOk="0" h="52153" w="18691">
                  <a:moveTo>
                    <a:pt x="4438" y="0"/>
                  </a:moveTo>
                  <a:cubicBezTo>
                    <a:pt x="3429" y="2421"/>
                    <a:pt x="1950" y="4841"/>
                    <a:pt x="1009" y="8337"/>
                  </a:cubicBezTo>
                  <a:cubicBezTo>
                    <a:pt x="1" y="12169"/>
                    <a:pt x="1144" y="13715"/>
                    <a:pt x="1749" y="20102"/>
                  </a:cubicBezTo>
                  <a:cubicBezTo>
                    <a:pt x="2152" y="24404"/>
                    <a:pt x="3295" y="30051"/>
                    <a:pt x="3295" y="30051"/>
                  </a:cubicBezTo>
                  <a:cubicBezTo>
                    <a:pt x="3295" y="30051"/>
                    <a:pt x="2690" y="31934"/>
                    <a:pt x="2690" y="34623"/>
                  </a:cubicBezTo>
                  <a:cubicBezTo>
                    <a:pt x="2690" y="38051"/>
                    <a:pt x="4303" y="46052"/>
                    <a:pt x="4303" y="46052"/>
                  </a:cubicBezTo>
                  <a:cubicBezTo>
                    <a:pt x="4303" y="46052"/>
                    <a:pt x="5107" y="46666"/>
                    <a:pt x="6358" y="46666"/>
                  </a:cubicBezTo>
                  <a:cubicBezTo>
                    <a:pt x="6599" y="46666"/>
                    <a:pt x="6856" y="46644"/>
                    <a:pt x="7127" y="46589"/>
                  </a:cubicBezTo>
                  <a:cubicBezTo>
                    <a:pt x="7127" y="46589"/>
                    <a:pt x="7597" y="40068"/>
                    <a:pt x="8135" y="36236"/>
                  </a:cubicBezTo>
                  <a:cubicBezTo>
                    <a:pt x="8606" y="33009"/>
                    <a:pt x="8539" y="31127"/>
                    <a:pt x="8673" y="28707"/>
                  </a:cubicBezTo>
                  <a:cubicBezTo>
                    <a:pt x="8875" y="26354"/>
                    <a:pt x="8875" y="14454"/>
                    <a:pt x="8875" y="14454"/>
                  </a:cubicBezTo>
                  <a:cubicBezTo>
                    <a:pt x="8875" y="14454"/>
                    <a:pt x="10623" y="22253"/>
                    <a:pt x="11362" y="25816"/>
                  </a:cubicBezTo>
                  <a:cubicBezTo>
                    <a:pt x="11967" y="28774"/>
                    <a:pt x="12707" y="32471"/>
                    <a:pt x="12707" y="32471"/>
                  </a:cubicBezTo>
                  <a:cubicBezTo>
                    <a:pt x="12707" y="32471"/>
                    <a:pt x="11967" y="34152"/>
                    <a:pt x="12371" y="36976"/>
                  </a:cubicBezTo>
                  <a:cubicBezTo>
                    <a:pt x="12774" y="39732"/>
                    <a:pt x="15261" y="51631"/>
                    <a:pt x="15261" y="51631"/>
                  </a:cubicBezTo>
                  <a:cubicBezTo>
                    <a:pt x="15261" y="51631"/>
                    <a:pt x="15912" y="52152"/>
                    <a:pt x="16851" y="52152"/>
                  </a:cubicBezTo>
                  <a:cubicBezTo>
                    <a:pt x="17262" y="52152"/>
                    <a:pt x="17728" y="52052"/>
                    <a:pt x="18219" y="51766"/>
                  </a:cubicBezTo>
                  <a:cubicBezTo>
                    <a:pt x="18219" y="51766"/>
                    <a:pt x="18287" y="46388"/>
                    <a:pt x="18354" y="42354"/>
                  </a:cubicBezTo>
                  <a:cubicBezTo>
                    <a:pt x="18488" y="36371"/>
                    <a:pt x="18556" y="34219"/>
                    <a:pt x="18556" y="31866"/>
                  </a:cubicBezTo>
                  <a:cubicBezTo>
                    <a:pt x="18690" y="22522"/>
                    <a:pt x="18152" y="15530"/>
                    <a:pt x="16942" y="9681"/>
                  </a:cubicBezTo>
                  <a:cubicBezTo>
                    <a:pt x="15799" y="3765"/>
                    <a:pt x="14858" y="807"/>
                    <a:pt x="14858" y="807"/>
                  </a:cubicBezTo>
                  <a:lnTo>
                    <a:pt x="4438" y="0"/>
                  </a:lnTo>
                  <a:close/>
                </a:path>
              </a:pathLst>
            </a:custGeom>
            <a:solidFill>
              <a:srgbClr val="7FA8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8" name="Google Shape;4638;p74"/>
            <p:cNvSpPr/>
            <p:nvPr/>
          </p:nvSpPr>
          <p:spPr>
            <a:xfrm>
              <a:off x="2284750" y="4098675"/>
              <a:ext cx="147925" cy="426925"/>
            </a:xfrm>
            <a:custGeom>
              <a:rect b="b" l="l" r="r" t="t"/>
              <a:pathLst>
                <a:path extrusionOk="0" h="17077" w="5917">
                  <a:moveTo>
                    <a:pt x="1" y="1"/>
                  </a:moveTo>
                  <a:cubicBezTo>
                    <a:pt x="1" y="1"/>
                    <a:pt x="1077" y="2287"/>
                    <a:pt x="4438" y="3228"/>
                  </a:cubicBezTo>
                  <a:lnTo>
                    <a:pt x="5648" y="17077"/>
                  </a:lnTo>
                  <a:cubicBezTo>
                    <a:pt x="5648" y="17077"/>
                    <a:pt x="5648" y="17010"/>
                    <a:pt x="5648" y="17010"/>
                  </a:cubicBezTo>
                  <a:lnTo>
                    <a:pt x="5648" y="16942"/>
                  </a:lnTo>
                  <a:cubicBezTo>
                    <a:pt x="5648" y="16741"/>
                    <a:pt x="5715" y="16472"/>
                    <a:pt x="5715" y="16136"/>
                  </a:cubicBezTo>
                  <a:cubicBezTo>
                    <a:pt x="5917" y="13783"/>
                    <a:pt x="5917" y="1883"/>
                    <a:pt x="5917" y="1883"/>
                  </a:cubicBezTo>
                  <a:lnTo>
                    <a:pt x="5917" y="1883"/>
                  </a:lnTo>
                  <a:cubicBezTo>
                    <a:pt x="5917" y="1883"/>
                    <a:pt x="5670" y="1911"/>
                    <a:pt x="5264" y="1911"/>
                  </a:cubicBezTo>
                  <a:cubicBezTo>
                    <a:pt x="4114" y="1911"/>
                    <a:pt x="1690" y="1690"/>
                    <a:pt x="1" y="1"/>
                  </a:cubicBezTo>
                  <a:close/>
                </a:path>
              </a:pathLst>
            </a:custGeom>
            <a:solidFill>
              <a:srgbClr val="597B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9" name="Google Shape;4639;p74"/>
            <p:cNvSpPr/>
            <p:nvPr/>
          </p:nvSpPr>
          <p:spPr>
            <a:xfrm>
              <a:off x="2291475" y="2998625"/>
              <a:ext cx="300875" cy="458275"/>
            </a:xfrm>
            <a:custGeom>
              <a:rect b="b" l="l" r="r" t="t"/>
              <a:pathLst>
                <a:path extrusionOk="0" h="18331" w="12035">
                  <a:moveTo>
                    <a:pt x="6334" y="0"/>
                  </a:moveTo>
                  <a:cubicBezTo>
                    <a:pt x="6132" y="0"/>
                    <a:pt x="5926" y="12"/>
                    <a:pt x="5715" y="36"/>
                  </a:cubicBezTo>
                  <a:cubicBezTo>
                    <a:pt x="2555" y="372"/>
                    <a:pt x="270" y="3128"/>
                    <a:pt x="606" y="6288"/>
                  </a:cubicBezTo>
                  <a:cubicBezTo>
                    <a:pt x="807" y="8103"/>
                    <a:pt x="1883" y="9649"/>
                    <a:pt x="3295" y="10523"/>
                  </a:cubicBezTo>
                  <a:cubicBezTo>
                    <a:pt x="3295" y="10523"/>
                    <a:pt x="3698" y="11128"/>
                    <a:pt x="3900" y="11397"/>
                  </a:cubicBezTo>
                  <a:cubicBezTo>
                    <a:pt x="3900" y="11397"/>
                    <a:pt x="3765" y="13347"/>
                    <a:pt x="3698" y="13616"/>
                  </a:cubicBezTo>
                  <a:cubicBezTo>
                    <a:pt x="3585" y="14067"/>
                    <a:pt x="3473" y="14140"/>
                    <a:pt x="3007" y="14140"/>
                  </a:cubicBezTo>
                  <a:cubicBezTo>
                    <a:pt x="2786" y="14140"/>
                    <a:pt x="2484" y="14123"/>
                    <a:pt x="2064" y="14123"/>
                  </a:cubicBezTo>
                  <a:cubicBezTo>
                    <a:pt x="1789" y="14123"/>
                    <a:pt x="1463" y="14130"/>
                    <a:pt x="1076" y="14154"/>
                  </a:cubicBezTo>
                  <a:cubicBezTo>
                    <a:pt x="1" y="14221"/>
                    <a:pt x="270" y="14557"/>
                    <a:pt x="875" y="15902"/>
                  </a:cubicBezTo>
                  <a:cubicBezTo>
                    <a:pt x="1480" y="17044"/>
                    <a:pt x="3496" y="18187"/>
                    <a:pt x="5379" y="18322"/>
                  </a:cubicBezTo>
                  <a:cubicBezTo>
                    <a:pt x="5460" y="18328"/>
                    <a:pt x="5544" y="18331"/>
                    <a:pt x="5629" y="18331"/>
                  </a:cubicBezTo>
                  <a:cubicBezTo>
                    <a:pt x="7434" y="18331"/>
                    <a:pt x="9902" y="17014"/>
                    <a:pt x="8875" y="16372"/>
                  </a:cubicBezTo>
                  <a:cubicBezTo>
                    <a:pt x="7732" y="15700"/>
                    <a:pt x="7866" y="15364"/>
                    <a:pt x="7799" y="14826"/>
                  </a:cubicBezTo>
                  <a:cubicBezTo>
                    <a:pt x="7799" y="14221"/>
                    <a:pt x="7866" y="13616"/>
                    <a:pt x="7866" y="13145"/>
                  </a:cubicBezTo>
                  <a:cubicBezTo>
                    <a:pt x="8404" y="13280"/>
                    <a:pt x="8807" y="13347"/>
                    <a:pt x="9009" y="13414"/>
                  </a:cubicBezTo>
                  <a:cubicBezTo>
                    <a:pt x="10219" y="13414"/>
                    <a:pt x="10690" y="12540"/>
                    <a:pt x="11160" y="11196"/>
                  </a:cubicBezTo>
                  <a:cubicBezTo>
                    <a:pt x="12034" y="8910"/>
                    <a:pt x="11698" y="6019"/>
                    <a:pt x="11429" y="4607"/>
                  </a:cubicBezTo>
                  <a:cubicBezTo>
                    <a:pt x="10867" y="1985"/>
                    <a:pt x="8972" y="0"/>
                    <a:pt x="6334"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0" name="Google Shape;4640;p74"/>
            <p:cNvSpPr/>
            <p:nvPr/>
          </p:nvSpPr>
          <p:spPr>
            <a:xfrm>
              <a:off x="2291475" y="3209600"/>
              <a:ext cx="249175" cy="247300"/>
            </a:xfrm>
            <a:custGeom>
              <a:rect b="b" l="l" r="r" t="t"/>
              <a:pathLst>
                <a:path extrusionOk="0" h="9892" w="9967">
                  <a:moveTo>
                    <a:pt x="1480" y="0"/>
                  </a:moveTo>
                  <a:cubicBezTo>
                    <a:pt x="1480" y="0"/>
                    <a:pt x="1412" y="0"/>
                    <a:pt x="1345" y="135"/>
                  </a:cubicBezTo>
                  <a:cubicBezTo>
                    <a:pt x="1816" y="941"/>
                    <a:pt x="2555" y="1614"/>
                    <a:pt x="3295" y="2084"/>
                  </a:cubicBezTo>
                  <a:cubicBezTo>
                    <a:pt x="3295" y="2084"/>
                    <a:pt x="3698" y="2689"/>
                    <a:pt x="3900" y="2958"/>
                  </a:cubicBezTo>
                  <a:cubicBezTo>
                    <a:pt x="3900" y="2958"/>
                    <a:pt x="3765" y="4908"/>
                    <a:pt x="3698" y="5177"/>
                  </a:cubicBezTo>
                  <a:cubicBezTo>
                    <a:pt x="3585" y="5628"/>
                    <a:pt x="3473" y="5701"/>
                    <a:pt x="3007" y="5701"/>
                  </a:cubicBezTo>
                  <a:cubicBezTo>
                    <a:pt x="2786" y="5701"/>
                    <a:pt x="2484" y="5684"/>
                    <a:pt x="2064" y="5684"/>
                  </a:cubicBezTo>
                  <a:cubicBezTo>
                    <a:pt x="1789" y="5684"/>
                    <a:pt x="1463" y="5691"/>
                    <a:pt x="1076" y="5715"/>
                  </a:cubicBezTo>
                  <a:cubicBezTo>
                    <a:pt x="1" y="5782"/>
                    <a:pt x="270" y="6118"/>
                    <a:pt x="875" y="7463"/>
                  </a:cubicBezTo>
                  <a:cubicBezTo>
                    <a:pt x="1480" y="8605"/>
                    <a:pt x="3496" y="9748"/>
                    <a:pt x="5379" y="9883"/>
                  </a:cubicBezTo>
                  <a:cubicBezTo>
                    <a:pt x="5460" y="9889"/>
                    <a:pt x="5544" y="9892"/>
                    <a:pt x="5629" y="9892"/>
                  </a:cubicBezTo>
                  <a:cubicBezTo>
                    <a:pt x="7440" y="9892"/>
                    <a:pt x="9966" y="8575"/>
                    <a:pt x="8875" y="7933"/>
                  </a:cubicBezTo>
                  <a:cubicBezTo>
                    <a:pt x="7799" y="7194"/>
                    <a:pt x="7866" y="6925"/>
                    <a:pt x="7866" y="6387"/>
                  </a:cubicBezTo>
                  <a:cubicBezTo>
                    <a:pt x="7799" y="5782"/>
                    <a:pt x="7866" y="5177"/>
                    <a:pt x="7866" y="4706"/>
                  </a:cubicBezTo>
                  <a:cubicBezTo>
                    <a:pt x="8404" y="4841"/>
                    <a:pt x="8875" y="4908"/>
                    <a:pt x="9076" y="4908"/>
                  </a:cubicBezTo>
                  <a:cubicBezTo>
                    <a:pt x="9148" y="4926"/>
                    <a:pt x="9220" y="4934"/>
                    <a:pt x="9291" y="4934"/>
                  </a:cubicBezTo>
                  <a:cubicBezTo>
                    <a:pt x="9485" y="4934"/>
                    <a:pt x="9668" y="4872"/>
                    <a:pt x="9816" y="4773"/>
                  </a:cubicBezTo>
                  <a:cubicBezTo>
                    <a:pt x="9816" y="4773"/>
                    <a:pt x="8404" y="4034"/>
                    <a:pt x="8202" y="3429"/>
                  </a:cubicBezTo>
                  <a:cubicBezTo>
                    <a:pt x="7933" y="2824"/>
                    <a:pt x="7866" y="1412"/>
                    <a:pt x="7866" y="1412"/>
                  </a:cubicBezTo>
                  <a:lnTo>
                    <a:pt x="7127" y="2219"/>
                  </a:lnTo>
                  <a:lnTo>
                    <a:pt x="6253" y="2421"/>
                  </a:lnTo>
                  <a:lnTo>
                    <a:pt x="1480" y="0"/>
                  </a:lnTo>
                  <a:close/>
                </a:path>
              </a:pathLst>
            </a:custGeom>
            <a:solidFill>
              <a:srgbClr val="F28F8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1" name="Google Shape;4641;p74"/>
            <p:cNvSpPr/>
            <p:nvPr/>
          </p:nvSpPr>
          <p:spPr>
            <a:xfrm>
              <a:off x="2298200" y="2998800"/>
              <a:ext cx="253800" cy="294425"/>
            </a:xfrm>
            <a:custGeom>
              <a:rect b="b" l="l" r="r" t="t"/>
              <a:pathLst>
                <a:path extrusionOk="0" h="11777" w="10152">
                  <a:moveTo>
                    <a:pt x="6014" y="0"/>
                  </a:moveTo>
                  <a:cubicBezTo>
                    <a:pt x="5828" y="0"/>
                    <a:pt x="5638" y="10"/>
                    <a:pt x="5446" y="29"/>
                  </a:cubicBezTo>
                  <a:cubicBezTo>
                    <a:pt x="2286" y="298"/>
                    <a:pt x="1" y="3121"/>
                    <a:pt x="337" y="6281"/>
                  </a:cubicBezTo>
                  <a:cubicBezTo>
                    <a:pt x="538" y="8096"/>
                    <a:pt x="1009" y="9441"/>
                    <a:pt x="2421" y="10718"/>
                  </a:cubicBezTo>
                  <a:cubicBezTo>
                    <a:pt x="2421" y="10718"/>
                    <a:pt x="2891" y="11121"/>
                    <a:pt x="3295" y="11323"/>
                  </a:cubicBezTo>
                  <a:cubicBezTo>
                    <a:pt x="3703" y="11550"/>
                    <a:pt x="4386" y="11776"/>
                    <a:pt x="5158" y="11776"/>
                  </a:cubicBezTo>
                  <a:cubicBezTo>
                    <a:pt x="5531" y="11776"/>
                    <a:pt x="5926" y="11723"/>
                    <a:pt x="6320" y="11592"/>
                  </a:cubicBezTo>
                  <a:cubicBezTo>
                    <a:pt x="7530" y="11256"/>
                    <a:pt x="7664" y="10180"/>
                    <a:pt x="7597" y="9844"/>
                  </a:cubicBezTo>
                  <a:lnTo>
                    <a:pt x="7597" y="9844"/>
                  </a:lnTo>
                  <a:cubicBezTo>
                    <a:pt x="7477" y="9884"/>
                    <a:pt x="7332" y="9912"/>
                    <a:pt x="7178" y="9912"/>
                  </a:cubicBezTo>
                  <a:cubicBezTo>
                    <a:pt x="6816" y="9912"/>
                    <a:pt x="6401" y="9757"/>
                    <a:pt x="6118" y="9239"/>
                  </a:cubicBezTo>
                  <a:cubicBezTo>
                    <a:pt x="5648" y="8432"/>
                    <a:pt x="5513" y="7693"/>
                    <a:pt x="5917" y="6752"/>
                  </a:cubicBezTo>
                  <a:cubicBezTo>
                    <a:pt x="6152" y="6281"/>
                    <a:pt x="6572" y="6079"/>
                    <a:pt x="6967" y="6079"/>
                  </a:cubicBezTo>
                  <a:cubicBezTo>
                    <a:pt x="7362" y="6079"/>
                    <a:pt x="7732" y="6281"/>
                    <a:pt x="7866" y="6617"/>
                  </a:cubicBezTo>
                  <a:cubicBezTo>
                    <a:pt x="8202" y="7357"/>
                    <a:pt x="8270" y="8567"/>
                    <a:pt x="8270" y="8567"/>
                  </a:cubicBezTo>
                  <a:cubicBezTo>
                    <a:pt x="8270" y="8567"/>
                    <a:pt x="9076" y="8231"/>
                    <a:pt x="9144" y="7357"/>
                  </a:cubicBezTo>
                  <a:cubicBezTo>
                    <a:pt x="9211" y="6819"/>
                    <a:pt x="9144" y="6147"/>
                    <a:pt x="9076" y="5609"/>
                  </a:cubicBezTo>
                  <a:cubicBezTo>
                    <a:pt x="9009" y="5138"/>
                    <a:pt x="9076" y="4600"/>
                    <a:pt x="9412" y="4197"/>
                  </a:cubicBezTo>
                  <a:cubicBezTo>
                    <a:pt x="9883" y="3726"/>
                    <a:pt x="9614" y="2987"/>
                    <a:pt x="9614" y="2987"/>
                  </a:cubicBezTo>
                  <a:cubicBezTo>
                    <a:pt x="9950" y="2651"/>
                    <a:pt x="10152" y="2247"/>
                    <a:pt x="10152" y="2247"/>
                  </a:cubicBezTo>
                  <a:cubicBezTo>
                    <a:pt x="9240" y="849"/>
                    <a:pt x="7778" y="0"/>
                    <a:pt x="6014" y="0"/>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2" name="Google Shape;4642;p74"/>
            <p:cNvSpPr/>
            <p:nvPr/>
          </p:nvSpPr>
          <p:spPr>
            <a:xfrm>
              <a:off x="2516700" y="3018625"/>
              <a:ext cx="75425" cy="155700"/>
            </a:xfrm>
            <a:custGeom>
              <a:rect b="b" l="l" r="r" t="t"/>
              <a:pathLst>
                <a:path extrusionOk="0" h="6228" w="3017">
                  <a:moveTo>
                    <a:pt x="394" y="0"/>
                  </a:moveTo>
                  <a:cubicBezTo>
                    <a:pt x="243" y="0"/>
                    <a:pt x="109" y="15"/>
                    <a:pt x="0" y="43"/>
                  </a:cubicBezTo>
                  <a:lnTo>
                    <a:pt x="135" y="6228"/>
                  </a:lnTo>
                  <a:cubicBezTo>
                    <a:pt x="1748" y="5757"/>
                    <a:pt x="2958" y="4480"/>
                    <a:pt x="2958" y="2597"/>
                  </a:cubicBezTo>
                  <a:cubicBezTo>
                    <a:pt x="3016" y="619"/>
                    <a:pt x="1363" y="0"/>
                    <a:pt x="394" y="0"/>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3" name="Google Shape;4643;p74"/>
            <p:cNvSpPr/>
            <p:nvPr/>
          </p:nvSpPr>
          <p:spPr>
            <a:xfrm>
              <a:off x="2251150" y="3350500"/>
              <a:ext cx="437000" cy="485400"/>
            </a:xfrm>
            <a:custGeom>
              <a:rect b="b" l="l" r="r" t="t"/>
              <a:pathLst>
                <a:path extrusionOk="0" h="19416" w="17480">
                  <a:moveTo>
                    <a:pt x="3919" y="1"/>
                  </a:moveTo>
                  <a:cubicBezTo>
                    <a:pt x="3275" y="1"/>
                    <a:pt x="2501" y="25"/>
                    <a:pt x="2017" y="146"/>
                  </a:cubicBezTo>
                  <a:cubicBezTo>
                    <a:pt x="807" y="751"/>
                    <a:pt x="605" y="1894"/>
                    <a:pt x="403" y="4247"/>
                  </a:cubicBezTo>
                  <a:cubicBezTo>
                    <a:pt x="0" y="8281"/>
                    <a:pt x="1143" y="9692"/>
                    <a:pt x="2555" y="15071"/>
                  </a:cubicBezTo>
                  <a:cubicBezTo>
                    <a:pt x="2622" y="15272"/>
                    <a:pt x="2756" y="16550"/>
                    <a:pt x="2824" y="17289"/>
                  </a:cubicBezTo>
                  <a:cubicBezTo>
                    <a:pt x="3612" y="18630"/>
                    <a:pt x="6066" y="19415"/>
                    <a:pt x="8571" y="19415"/>
                  </a:cubicBezTo>
                  <a:cubicBezTo>
                    <a:pt x="10336" y="19415"/>
                    <a:pt x="12128" y="19025"/>
                    <a:pt x="13378" y="18163"/>
                  </a:cubicBezTo>
                  <a:cubicBezTo>
                    <a:pt x="13446" y="17222"/>
                    <a:pt x="13715" y="13054"/>
                    <a:pt x="13916" y="11440"/>
                  </a:cubicBezTo>
                  <a:cubicBezTo>
                    <a:pt x="17479" y="9961"/>
                    <a:pt x="16673" y="5726"/>
                    <a:pt x="13110" y="3238"/>
                  </a:cubicBezTo>
                  <a:cubicBezTo>
                    <a:pt x="11631" y="2230"/>
                    <a:pt x="9479" y="1356"/>
                    <a:pt x="9479" y="1356"/>
                  </a:cubicBezTo>
                  <a:cubicBezTo>
                    <a:pt x="9479" y="1356"/>
                    <a:pt x="8667" y="1782"/>
                    <a:pt x="7394" y="1782"/>
                  </a:cubicBezTo>
                  <a:cubicBezTo>
                    <a:pt x="6989" y="1782"/>
                    <a:pt x="6537" y="1739"/>
                    <a:pt x="6051" y="1625"/>
                  </a:cubicBezTo>
                  <a:cubicBezTo>
                    <a:pt x="4437" y="1222"/>
                    <a:pt x="4504" y="549"/>
                    <a:pt x="4908" y="11"/>
                  </a:cubicBezTo>
                  <a:cubicBezTo>
                    <a:pt x="4720" y="11"/>
                    <a:pt x="4348" y="1"/>
                    <a:pt x="3919" y="1"/>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4" name="Google Shape;4644;p74"/>
            <p:cNvSpPr/>
            <p:nvPr/>
          </p:nvSpPr>
          <p:spPr>
            <a:xfrm>
              <a:off x="2346950" y="3325375"/>
              <a:ext cx="159675" cy="80450"/>
            </a:xfrm>
            <a:custGeom>
              <a:rect b="b" l="l" r="r" t="t"/>
              <a:pathLst>
                <a:path extrusionOk="0" h="3218" w="6387">
                  <a:moveTo>
                    <a:pt x="1432" y="1"/>
                  </a:moveTo>
                  <a:cubicBezTo>
                    <a:pt x="1292" y="1"/>
                    <a:pt x="1053" y="30"/>
                    <a:pt x="874" y="210"/>
                  </a:cubicBezTo>
                  <a:cubicBezTo>
                    <a:pt x="605" y="479"/>
                    <a:pt x="202" y="1016"/>
                    <a:pt x="202" y="1016"/>
                  </a:cubicBezTo>
                  <a:cubicBezTo>
                    <a:pt x="202" y="1016"/>
                    <a:pt x="0" y="2092"/>
                    <a:pt x="1815" y="2764"/>
                  </a:cubicBezTo>
                  <a:cubicBezTo>
                    <a:pt x="2578" y="3087"/>
                    <a:pt x="3316" y="3218"/>
                    <a:pt x="4005" y="3218"/>
                  </a:cubicBezTo>
                  <a:cubicBezTo>
                    <a:pt x="4895" y="3218"/>
                    <a:pt x="5705" y="3000"/>
                    <a:pt x="6387" y="2697"/>
                  </a:cubicBezTo>
                  <a:cubicBezTo>
                    <a:pt x="6387" y="2697"/>
                    <a:pt x="6051" y="1689"/>
                    <a:pt x="5983" y="1420"/>
                  </a:cubicBezTo>
                  <a:cubicBezTo>
                    <a:pt x="5849" y="1218"/>
                    <a:pt x="5580" y="1151"/>
                    <a:pt x="5580" y="1151"/>
                  </a:cubicBezTo>
                  <a:cubicBezTo>
                    <a:pt x="5580" y="1151"/>
                    <a:pt x="5261" y="1576"/>
                    <a:pt x="4246" y="1576"/>
                  </a:cubicBezTo>
                  <a:cubicBezTo>
                    <a:pt x="4119" y="1576"/>
                    <a:pt x="3982" y="1569"/>
                    <a:pt x="3832" y="1554"/>
                  </a:cubicBezTo>
                  <a:cubicBezTo>
                    <a:pt x="2488" y="1420"/>
                    <a:pt x="1479" y="815"/>
                    <a:pt x="1479" y="277"/>
                  </a:cubicBezTo>
                  <a:lnTo>
                    <a:pt x="1546" y="8"/>
                  </a:lnTo>
                  <a:cubicBezTo>
                    <a:pt x="1546" y="8"/>
                    <a:pt x="1502" y="1"/>
                    <a:pt x="1432" y="1"/>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5" name="Google Shape;4645;p74"/>
            <p:cNvSpPr/>
            <p:nvPr/>
          </p:nvSpPr>
          <p:spPr>
            <a:xfrm>
              <a:off x="2517425" y="3415700"/>
              <a:ext cx="471575" cy="783250"/>
            </a:xfrm>
            <a:custGeom>
              <a:rect b="b" l="l" r="r" t="t"/>
              <a:pathLst>
                <a:path extrusionOk="0" h="31330" w="18863">
                  <a:moveTo>
                    <a:pt x="1360" y="1"/>
                  </a:moveTo>
                  <a:cubicBezTo>
                    <a:pt x="516" y="1"/>
                    <a:pt x="0" y="768"/>
                    <a:pt x="106" y="2983"/>
                  </a:cubicBezTo>
                  <a:cubicBezTo>
                    <a:pt x="173" y="5740"/>
                    <a:pt x="643" y="10916"/>
                    <a:pt x="1786" y="14547"/>
                  </a:cubicBezTo>
                  <a:cubicBezTo>
                    <a:pt x="2257" y="16362"/>
                    <a:pt x="3265" y="19051"/>
                    <a:pt x="5484" y="22143"/>
                  </a:cubicBezTo>
                  <a:cubicBezTo>
                    <a:pt x="7030" y="24295"/>
                    <a:pt x="7568" y="24967"/>
                    <a:pt x="9585" y="26715"/>
                  </a:cubicBezTo>
                  <a:cubicBezTo>
                    <a:pt x="10123" y="27186"/>
                    <a:pt x="10391" y="27723"/>
                    <a:pt x="11333" y="28732"/>
                  </a:cubicBezTo>
                  <a:cubicBezTo>
                    <a:pt x="12274" y="29740"/>
                    <a:pt x="13551" y="30749"/>
                    <a:pt x="14694" y="31085"/>
                  </a:cubicBezTo>
                  <a:cubicBezTo>
                    <a:pt x="15271" y="31265"/>
                    <a:pt x="15674" y="31329"/>
                    <a:pt x="15955" y="31329"/>
                  </a:cubicBezTo>
                  <a:cubicBezTo>
                    <a:pt x="16197" y="31329"/>
                    <a:pt x="16349" y="31281"/>
                    <a:pt x="16442" y="31219"/>
                  </a:cubicBezTo>
                  <a:cubicBezTo>
                    <a:pt x="16644" y="30950"/>
                    <a:pt x="16509" y="30681"/>
                    <a:pt x="15971" y="30480"/>
                  </a:cubicBezTo>
                  <a:cubicBezTo>
                    <a:pt x="15501" y="30211"/>
                    <a:pt x="14694" y="29942"/>
                    <a:pt x="13820" y="29202"/>
                  </a:cubicBezTo>
                  <a:lnTo>
                    <a:pt x="13820" y="29202"/>
                  </a:lnTo>
                  <a:cubicBezTo>
                    <a:pt x="13820" y="29202"/>
                    <a:pt x="14829" y="29740"/>
                    <a:pt x="15501" y="30009"/>
                  </a:cubicBezTo>
                  <a:cubicBezTo>
                    <a:pt x="16173" y="30211"/>
                    <a:pt x="16845" y="30412"/>
                    <a:pt x="17316" y="30480"/>
                  </a:cubicBezTo>
                  <a:cubicBezTo>
                    <a:pt x="17921" y="30480"/>
                    <a:pt x="18526" y="29807"/>
                    <a:pt x="17988" y="29606"/>
                  </a:cubicBezTo>
                  <a:cubicBezTo>
                    <a:pt x="17518" y="29404"/>
                    <a:pt x="17114" y="29337"/>
                    <a:pt x="16106" y="28933"/>
                  </a:cubicBezTo>
                  <a:cubicBezTo>
                    <a:pt x="15232" y="28530"/>
                    <a:pt x="14694" y="28127"/>
                    <a:pt x="14694" y="28127"/>
                  </a:cubicBezTo>
                  <a:lnTo>
                    <a:pt x="14694" y="28127"/>
                  </a:lnTo>
                  <a:cubicBezTo>
                    <a:pt x="14694" y="28127"/>
                    <a:pt x="15770" y="28530"/>
                    <a:pt x="16711" y="28665"/>
                  </a:cubicBezTo>
                  <a:cubicBezTo>
                    <a:pt x="16987" y="28704"/>
                    <a:pt x="17216" y="28720"/>
                    <a:pt x="17410" y="28720"/>
                  </a:cubicBezTo>
                  <a:cubicBezTo>
                    <a:pt x="17877" y="28720"/>
                    <a:pt x="18134" y="28625"/>
                    <a:pt x="18324" y="28530"/>
                  </a:cubicBezTo>
                  <a:cubicBezTo>
                    <a:pt x="18593" y="28463"/>
                    <a:pt x="18862" y="27992"/>
                    <a:pt x="18190" y="27723"/>
                  </a:cubicBezTo>
                  <a:cubicBezTo>
                    <a:pt x="17585" y="27589"/>
                    <a:pt x="16778" y="27589"/>
                    <a:pt x="15770" y="27051"/>
                  </a:cubicBezTo>
                  <a:cubicBezTo>
                    <a:pt x="15030" y="26648"/>
                    <a:pt x="14560" y="26312"/>
                    <a:pt x="14694" y="26244"/>
                  </a:cubicBezTo>
                  <a:cubicBezTo>
                    <a:pt x="14709" y="26237"/>
                    <a:pt x="14729" y="26233"/>
                    <a:pt x="14752" y="26233"/>
                  </a:cubicBezTo>
                  <a:cubicBezTo>
                    <a:pt x="14914" y="26233"/>
                    <a:pt x="15274" y="26390"/>
                    <a:pt x="15799" y="26390"/>
                  </a:cubicBezTo>
                  <a:cubicBezTo>
                    <a:pt x="15875" y="26390"/>
                    <a:pt x="15955" y="26386"/>
                    <a:pt x="16039" y="26379"/>
                  </a:cubicBezTo>
                  <a:cubicBezTo>
                    <a:pt x="16711" y="26379"/>
                    <a:pt x="17383" y="25975"/>
                    <a:pt x="17383" y="25572"/>
                  </a:cubicBezTo>
                  <a:cubicBezTo>
                    <a:pt x="17350" y="25370"/>
                    <a:pt x="17299" y="25337"/>
                    <a:pt x="17173" y="25337"/>
                  </a:cubicBezTo>
                  <a:cubicBezTo>
                    <a:pt x="17110" y="25337"/>
                    <a:pt x="17028" y="25345"/>
                    <a:pt x="16920" y="25345"/>
                  </a:cubicBezTo>
                  <a:cubicBezTo>
                    <a:pt x="16812" y="25345"/>
                    <a:pt x="16677" y="25337"/>
                    <a:pt x="16509" y="25303"/>
                  </a:cubicBezTo>
                  <a:cubicBezTo>
                    <a:pt x="15770" y="25169"/>
                    <a:pt x="15165" y="24833"/>
                    <a:pt x="14156" y="24765"/>
                  </a:cubicBezTo>
                  <a:cubicBezTo>
                    <a:pt x="13215" y="24698"/>
                    <a:pt x="12610" y="24631"/>
                    <a:pt x="11803" y="24362"/>
                  </a:cubicBezTo>
                  <a:cubicBezTo>
                    <a:pt x="10997" y="24026"/>
                    <a:pt x="10055" y="23017"/>
                    <a:pt x="8644" y="21001"/>
                  </a:cubicBezTo>
                  <a:cubicBezTo>
                    <a:pt x="6896" y="18648"/>
                    <a:pt x="5551" y="15084"/>
                    <a:pt x="5215" y="13471"/>
                  </a:cubicBezTo>
                  <a:cubicBezTo>
                    <a:pt x="4408" y="9975"/>
                    <a:pt x="4139" y="5135"/>
                    <a:pt x="4139" y="3454"/>
                  </a:cubicBezTo>
                  <a:cubicBezTo>
                    <a:pt x="4139" y="1437"/>
                    <a:pt x="3198" y="630"/>
                    <a:pt x="2122" y="160"/>
                  </a:cubicBezTo>
                  <a:cubicBezTo>
                    <a:pt x="1847" y="59"/>
                    <a:pt x="1591" y="1"/>
                    <a:pt x="1360"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46" name="Google Shape;4646;p74"/>
          <p:cNvGrpSpPr/>
          <p:nvPr/>
        </p:nvGrpSpPr>
        <p:grpSpPr>
          <a:xfrm>
            <a:off x="6721732" y="1590275"/>
            <a:ext cx="1365504" cy="1962951"/>
            <a:chOff x="1924025" y="334050"/>
            <a:chExt cx="3410350" cy="4902475"/>
          </a:xfrm>
        </p:grpSpPr>
        <p:sp>
          <p:nvSpPr>
            <p:cNvPr id="4647" name="Google Shape;4647;p74"/>
            <p:cNvSpPr/>
            <p:nvPr/>
          </p:nvSpPr>
          <p:spPr>
            <a:xfrm>
              <a:off x="1924025" y="3176250"/>
              <a:ext cx="2066775" cy="1084075"/>
            </a:xfrm>
            <a:custGeom>
              <a:rect b="b" l="l" r="r" t="t"/>
              <a:pathLst>
                <a:path extrusionOk="0" h="43363" w="82671">
                  <a:moveTo>
                    <a:pt x="60200" y="1"/>
                  </a:moveTo>
                  <a:cubicBezTo>
                    <a:pt x="51894" y="1"/>
                    <a:pt x="42346" y="2372"/>
                    <a:pt x="34515" y="6890"/>
                  </a:cubicBezTo>
                  <a:lnTo>
                    <a:pt x="15778" y="17737"/>
                  </a:lnTo>
                  <a:cubicBezTo>
                    <a:pt x="2959" y="25133"/>
                    <a:pt x="1" y="35323"/>
                    <a:pt x="8876" y="40418"/>
                  </a:cubicBezTo>
                  <a:cubicBezTo>
                    <a:pt x="12393" y="42401"/>
                    <a:pt x="17205" y="43363"/>
                    <a:pt x="22516" y="43363"/>
                  </a:cubicBezTo>
                  <a:cubicBezTo>
                    <a:pt x="30855" y="43363"/>
                    <a:pt x="40425" y="40992"/>
                    <a:pt x="48156" y="36474"/>
                  </a:cubicBezTo>
                  <a:lnTo>
                    <a:pt x="66892" y="25626"/>
                  </a:lnTo>
                  <a:cubicBezTo>
                    <a:pt x="79712" y="18231"/>
                    <a:pt x="82670" y="8205"/>
                    <a:pt x="73795" y="2946"/>
                  </a:cubicBezTo>
                  <a:cubicBezTo>
                    <a:pt x="70277" y="963"/>
                    <a:pt x="65491" y="1"/>
                    <a:pt x="60200" y="1"/>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8" name="Google Shape;4648;p74"/>
            <p:cNvSpPr/>
            <p:nvPr/>
          </p:nvSpPr>
          <p:spPr>
            <a:xfrm>
              <a:off x="3004650" y="3579175"/>
              <a:ext cx="246550" cy="278050"/>
            </a:xfrm>
            <a:custGeom>
              <a:rect b="b" l="l" r="r" t="t"/>
              <a:pathLst>
                <a:path extrusionOk="0" h="11122" w="9862">
                  <a:moveTo>
                    <a:pt x="7152" y="0"/>
                  </a:moveTo>
                  <a:cubicBezTo>
                    <a:pt x="6921" y="0"/>
                    <a:pt x="6674" y="94"/>
                    <a:pt x="6410" y="306"/>
                  </a:cubicBezTo>
                  <a:cubicBezTo>
                    <a:pt x="3780" y="2442"/>
                    <a:pt x="0" y="10660"/>
                    <a:pt x="0" y="10660"/>
                  </a:cubicBezTo>
                  <a:cubicBezTo>
                    <a:pt x="0" y="10660"/>
                    <a:pt x="231" y="11122"/>
                    <a:pt x="1274" y="11122"/>
                  </a:cubicBezTo>
                  <a:cubicBezTo>
                    <a:pt x="1992" y="11122"/>
                    <a:pt x="3093" y="10903"/>
                    <a:pt x="4767" y="10167"/>
                  </a:cubicBezTo>
                  <a:cubicBezTo>
                    <a:pt x="8875" y="8523"/>
                    <a:pt x="9862" y="6551"/>
                    <a:pt x="9862" y="6551"/>
                  </a:cubicBezTo>
                  <a:cubicBezTo>
                    <a:pt x="9862" y="6551"/>
                    <a:pt x="9075" y="0"/>
                    <a:pt x="7152" y="0"/>
                  </a:cubicBezTo>
                  <a:close/>
                </a:path>
              </a:pathLst>
            </a:custGeom>
            <a:solidFill>
              <a:srgbClr val="291D5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9" name="Google Shape;4649;p74"/>
            <p:cNvSpPr/>
            <p:nvPr/>
          </p:nvSpPr>
          <p:spPr>
            <a:xfrm>
              <a:off x="2889600" y="3130725"/>
              <a:ext cx="447875" cy="626100"/>
            </a:xfrm>
            <a:custGeom>
              <a:rect b="b" l="l" r="r" t="t"/>
              <a:pathLst>
                <a:path extrusionOk="0" h="25044" w="17915">
                  <a:moveTo>
                    <a:pt x="14792" y="0"/>
                  </a:moveTo>
                  <a:lnTo>
                    <a:pt x="6739" y="329"/>
                  </a:lnTo>
                  <a:cubicBezTo>
                    <a:pt x="6739" y="329"/>
                    <a:pt x="6903" y="6903"/>
                    <a:pt x="6739" y="8547"/>
                  </a:cubicBezTo>
                  <a:cubicBezTo>
                    <a:pt x="6739" y="10190"/>
                    <a:pt x="4274" y="16764"/>
                    <a:pt x="3288" y="19723"/>
                  </a:cubicBezTo>
                  <a:cubicBezTo>
                    <a:pt x="2301" y="22681"/>
                    <a:pt x="0" y="22846"/>
                    <a:pt x="0" y="22846"/>
                  </a:cubicBezTo>
                  <a:cubicBezTo>
                    <a:pt x="0" y="22846"/>
                    <a:pt x="3160" y="25044"/>
                    <a:pt x="5461" y="25044"/>
                  </a:cubicBezTo>
                  <a:cubicBezTo>
                    <a:pt x="5676" y="25044"/>
                    <a:pt x="5884" y="25024"/>
                    <a:pt x="6082" y="24982"/>
                  </a:cubicBezTo>
                  <a:cubicBezTo>
                    <a:pt x="8382" y="24325"/>
                    <a:pt x="8218" y="21038"/>
                    <a:pt x="10683" y="17751"/>
                  </a:cubicBezTo>
                  <a:cubicBezTo>
                    <a:pt x="13149" y="14464"/>
                    <a:pt x="17915" y="13642"/>
                    <a:pt x="17915" y="13642"/>
                  </a:cubicBezTo>
                  <a:cubicBezTo>
                    <a:pt x="17915" y="13642"/>
                    <a:pt x="17751" y="12163"/>
                    <a:pt x="16107" y="9862"/>
                  </a:cubicBezTo>
                  <a:cubicBezTo>
                    <a:pt x="14464" y="7561"/>
                    <a:pt x="14628" y="4274"/>
                    <a:pt x="14792"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0" name="Google Shape;4650;p74"/>
            <p:cNvSpPr/>
            <p:nvPr/>
          </p:nvSpPr>
          <p:spPr>
            <a:xfrm>
              <a:off x="2758125" y="3405750"/>
              <a:ext cx="608125" cy="500700"/>
            </a:xfrm>
            <a:custGeom>
              <a:rect b="b" l="l" r="r" t="t"/>
              <a:pathLst>
                <a:path extrusionOk="0" h="20028" w="24325">
                  <a:moveTo>
                    <a:pt x="20338" y="1"/>
                  </a:moveTo>
                  <a:cubicBezTo>
                    <a:pt x="20244" y="1"/>
                    <a:pt x="20148" y="4"/>
                    <a:pt x="20051" y="11"/>
                  </a:cubicBezTo>
                  <a:cubicBezTo>
                    <a:pt x="17915" y="11"/>
                    <a:pt x="14792" y="2476"/>
                    <a:pt x="13641" y="4777"/>
                  </a:cubicBezTo>
                  <a:cubicBezTo>
                    <a:pt x="12655" y="7243"/>
                    <a:pt x="10847" y="10694"/>
                    <a:pt x="9368" y="11516"/>
                  </a:cubicBezTo>
                  <a:cubicBezTo>
                    <a:pt x="9046" y="11677"/>
                    <a:pt x="8655" y="11739"/>
                    <a:pt x="8219" y="11739"/>
                  </a:cubicBezTo>
                  <a:cubicBezTo>
                    <a:pt x="6875" y="11739"/>
                    <a:pt x="5105" y="11147"/>
                    <a:pt x="3616" y="11023"/>
                  </a:cubicBezTo>
                  <a:cubicBezTo>
                    <a:pt x="1479" y="11023"/>
                    <a:pt x="0" y="12009"/>
                    <a:pt x="0" y="13488"/>
                  </a:cubicBezTo>
                  <a:cubicBezTo>
                    <a:pt x="0" y="13488"/>
                    <a:pt x="6574" y="16611"/>
                    <a:pt x="8547" y="17597"/>
                  </a:cubicBezTo>
                  <a:cubicBezTo>
                    <a:pt x="9195" y="17921"/>
                    <a:pt x="9808" y="18139"/>
                    <a:pt x="10397" y="18139"/>
                  </a:cubicBezTo>
                  <a:cubicBezTo>
                    <a:pt x="11600" y="18139"/>
                    <a:pt x="12703" y="17232"/>
                    <a:pt x="13806" y="14474"/>
                  </a:cubicBezTo>
                  <a:cubicBezTo>
                    <a:pt x="14835" y="11614"/>
                    <a:pt x="15467" y="9631"/>
                    <a:pt x="16143" y="9631"/>
                  </a:cubicBezTo>
                  <a:cubicBezTo>
                    <a:pt x="16439" y="9631"/>
                    <a:pt x="16743" y="10009"/>
                    <a:pt x="17093" y="10858"/>
                  </a:cubicBezTo>
                  <a:cubicBezTo>
                    <a:pt x="18408" y="13652"/>
                    <a:pt x="18901" y="19898"/>
                    <a:pt x="18901" y="19898"/>
                  </a:cubicBezTo>
                  <a:cubicBezTo>
                    <a:pt x="18901" y="19898"/>
                    <a:pt x="19225" y="20028"/>
                    <a:pt x="19658" y="20028"/>
                  </a:cubicBezTo>
                  <a:cubicBezTo>
                    <a:pt x="20199" y="20028"/>
                    <a:pt x="20910" y="19825"/>
                    <a:pt x="21366" y="18912"/>
                  </a:cubicBezTo>
                  <a:cubicBezTo>
                    <a:pt x="21366" y="18912"/>
                    <a:pt x="21366" y="15953"/>
                    <a:pt x="21695" y="13324"/>
                  </a:cubicBezTo>
                  <a:cubicBezTo>
                    <a:pt x="22023" y="10858"/>
                    <a:pt x="24324" y="7736"/>
                    <a:pt x="24160" y="4613"/>
                  </a:cubicBezTo>
                  <a:cubicBezTo>
                    <a:pt x="24003" y="1779"/>
                    <a:pt x="22488" y="1"/>
                    <a:pt x="20338" y="1"/>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1" name="Google Shape;4651;p74"/>
            <p:cNvSpPr/>
            <p:nvPr/>
          </p:nvSpPr>
          <p:spPr>
            <a:xfrm>
              <a:off x="2814175" y="2079625"/>
              <a:ext cx="457575" cy="1181975"/>
            </a:xfrm>
            <a:custGeom>
              <a:rect b="b" l="l" r="r" t="t"/>
              <a:pathLst>
                <a:path extrusionOk="0" h="47279" w="18303">
                  <a:moveTo>
                    <a:pt x="8326" y="0"/>
                  </a:moveTo>
                  <a:cubicBezTo>
                    <a:pt x="3699" y="0"/>
                    <a:pt x="1" y="4234"/>
                    <a:pt x="1045" y="9010"/>
                  </a:cubicBezTo>
                  <a:cubicBezTo>
                    <a:pt x="4332" y="23473"/>
                    <a:pt x="9756" y="45989"/>
                    <a:pt x="9756" y="45989"/>
                  </a:cubicBezTo>
                  <a:cubicBezTo>
                    <a:pt x="11482" y="46996"/>
                    <a:pt x="13239" y="47279"/>
                    <a:pt x="14670" y="47279"/>
                  </a:cubicBezTo>
                  <a:cubicBezTo>
                    <a:pt x="16509" y="47279"/>
                    <a:pt x="17809" y="46811"/>
                    <a:pt x="17809" y="46811"/>
                  </a:cubicBezTo>
                  <a:cubicBezTo>
                    <a:pt x="18302" y="37607"/>
                    <a:pt x="17152" y="14269"/>
                    <a:pt x="14193" y="6709"/>
                  </a:cubicBezTo>
                  <a:cubicBezTo>
                    <a:pt x="14193" y="4243"/>
                    <a:pt x="14851" y="1121"/>
                    <a:pt x="14851" y="1121"/>
                  </a:cubicBezTo>
                  <a:lnTo>
                    <a:pt x="9756" y="134"/>
                  </a:lnTo>
                  <a:cubicBezTo>
                    <a:pt x="9272" y="44"/>
                    <a:pt x="8794" y="0"/>
                    <a:pt x="8326" y="0"/>
                  </a:cubicBezTo>
                  <a:close/>
                </a:path>
              </a:pathLst>
            </a:custGeom>
            <a:solidFill>
              <a:srgbClr val="AACA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2" name="Google Shape;4652;p74"/>
            <p:cNvSpPr/>
            <p:nvPr/>
          </p:nvSpPr>
          <p:spPr>
            <a:xfrm>
              <a:off x="2474600" y="3779275"/>
              <a:ext cx="250675" cy="275175"/>
            </a:xfrm>
            <a:custGeom>
              <a:rect b="b" l="l" r="r" t="t"/>
              <a:pathLst>
                <a:path extrusionOk="0" h="11007" w="10027">
                  <a:moveTo>
                    <a:pt x="7368" y="0"/>
                  </a:moveTo>
                  <a:cubicBezTo>
                    <a:pt x="7123" y="0"/>
                    <a:pt x="6859" y="109"/>
                    <a:pt x="6575" y="355"/>
                  </a:cubicBezTo>
                  <a:cubicBezTo>
                    <a:pt x="3945" y="2327"/>
                    <a:pt x="1" y="10545"/>
                    <a:pt x="1" y="10545"/>
                  </a:cubicBezTo>
                  <a:cubicBezTo>
                    <a:pt x="1" y="10545"/>
                    <a:pt x="289" y="11007"/>
                    <a:pt x="1380" y="11007"/>
                  </a:cubicBezTo>
                  <a:cubicBezTo>
                    <a:pt x="2129" y="11007"/>
                    <a:pt x="3257" y="10788"/>
                    <a:pt x="4931" y="10052"/>
                  </a:cubicBezTo>
                  <a:cubicBezTo>
                    <a:pt x="8876" y="8408"/>
                    <a:pt x="10026" y="6436"/>
                    <a:pt x="10026" y="6436"/>
                  </a:cubicBezTo>
                  <a:cubicBezTo>
                    <a:pt x="10026" y="6436"/>
                    <a:pt x="9254" y="0"/>
                    <a:pt x="7368" y="0"/>
                  </a:cubicBezTo>
                  <a:close/>
                </a:path>
              </a:pathLst>
            </a:custGeom>
            <a:solidFill>
              <a:srgbClr val="291D5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3" name="Google Shape;4653;p74"/>
            <p:cNvSpPr/>
            <p:nvPr/>
          </p:nvSpPr>
          <p:spPr>
            <a:xfrm>
              <a:off x="2363675" y="3327950"/>
              <a:ext cx="447875" cy="626100"/>
            </a:xfrm>
            <a:custGeom>
              <a:rect b="b" l="l" r="r" t="t"/>
              <a:pathLst>
                <a:path extrusionOk="0" h="25044" w="17915">
                  <a:moveTo>
                    <a:pt x="14792" y="0"/>
                  </a:moveTo>
                  <a:lnTo>
                    <a:pt x="6739" y="329"/>
                  </a:lnTo>
                  <a:cubicBezTo>
                    <a:pt x="6739" y="329"/>
                    <a:pt x="6903" y="6903"/>
                    <a:pt x="6739" y="8547"/>
                  </a:cubicBezTo>
                  <a:cubicBezTo>
                    <a:pt x="6739" y="10190"/>
                    <a:pt x="4274" y="16764"/>
                    <a:pt x="3287" y="19723"/>
                  </a:cubicBezTo>
                  <a:cubicBezTo>
                    <a:pt x="2466" y="22681"/>
                    <a:pt x="0" y="22845"/>
                    <a:pt x="0" y="22845"/>
                  </a:cubicBezTo>
                  <a:cubicBezTo>
                    <a:pt x="0" y="22845"/>
                    <a:pt x="3160" y="25044"/>
                    <a:pt x="5460" y="25044"/>
                  </a:cubicBezTo>
                  <a:cubicBezTo>
                    <a:pt x="5676" y="25044"/>
                    <a:pt x="5884" y="25024"/>
                    <a:pt x="6081" y="24982"/>
                  </a:cubicBezTo>
                  <a:cubicBezTo>
                    <a:pt x="8382" y="24325"/>
                    <a:pt x="8218" y="21038"/>
                    <a:pt x="10683" y="17751"/>
                  </a:cubicBezTo>
                  <a:cubicBezTo>
                    <a:pt x="13149" y="14463"/>
                    <a:pt x="17915" y="13642"/>
                    <a:pt x="17915" y="13642"/>
                  </a:cubicBezTo>
                  <a:cubicBezTo>
                    <a:pt x="17915" y="13642"/>
                    <a:pt x="17750" y="12163"/>
                    <a:pt x="16107" y="9862"/>
                  </a:cubicBezTo>
                  <a:cubicBezTo>
                    <a:pt x="14463" y="7561"/>
                    <a:pt x="14628" y="4274"/>
                    <a:pt x="14792"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4" name="Google Shape;4654;p74"/>
            <p:cNvSpPr/>
            <p:nvPr/>
          </p:nvSpPr>
          <p:spPr>
            <a:xfrm>
              <a:off x="2232200" y="3602975"/>
              <a:ext cx="608125" cy="500700"/>
            </a:xfrm>
            <a:custGeom>
              <a:rect b="b" l="l" r="r" t="t"/>
              <a:pathLst>
                <a:path extrusionOk="0" h="20028" w="24325">
                  <a:moveTo>
                    <a:pt x="20338" y="1"/>
                  </a:moveTo>
                  <a:cubicBezTo>
                    <a:pt x="20243" y="1"/>
                    <a:pt x="20148" y="4"/>
                    <a:pt x="20051" y="11"/>
                  </a:cubicBezTo>
                  <a:cubicBezTo>
                    <a:pt x="17914" y="175"/>
                    <a:pt x="14627" y="2476"/>
                    <a:pt x="13641" y="4942"/>
                  </a:cubicBezTo>
                  <a:cubicBezTo>
                    <a:pt x="12491" y="7243"/>
                    <a:pt x="10847" y="10694"/>
                    <a:pt x="9368" y="11516"/>
                  </a:cubicBezTo>
                  <a:cubicBezTo>
                    <a:pt x="9022" y="11732"/>
                    <a:pt x="8596" y="11812"/>
                    <a:pt x="8121" y="11812"/>
                  </a:cubicBezTo>
                  <a:cubicBezTo>
                    <a:pt x="6790" y="11812"/>
                    <a:pt x="5069" y="11187"/>
                    <a:pt x="3616" y="11187"/>
                  </a:cubicBezTo>
                  <a:cubicBezTo>
                    <a:pt x="3460" y="11175"/>
                    <a:pt x="3308" y="11169"/>
                    <a:pt x="3159" y="11169"/>
                  </a:cubicBezTo>
                  <a:cubicBezTo>
                    <a:pt x="1271" y="11169"/>
                    <a:pt x="0" y="12117"/>
                    <a:pt x="0" y="13488"/>
                  </a:cubicBezTo>
                  <a:cubicBezTo>
                    <a:pt x="0" y="13488"/>
                    <a:pt x="6574" y="16775"/>
                    <a:pt x="8546" y="17597"/>
                  </a:cubicBezTo>
                  <a:cubicBezTo>
                    <a:pt x="9195" y="17921"/>
                    <a:pt x="9808" y="18139"/>
                    <a:pt x="10397" y="18139"/>
                  </a:cubicBezTo>
                  <a:cubicBezTo>
                    <a:pt x="11599" y="18139"/>
                    <a:pt x="12703" y="17232"/>
                    <a:pt x="13806" y="14474"/>
                  </a:cubicBezTo>
                  <a:cubicBezTo>
                    <a:pt x="14835" y="11614"/>
                    <a:pt x="15467" y="9630"/>
                    <a:pt x="16143" y="9630"/>
                  </a:cubicBezTo>
                  <a:cubicBezTo>
                    <a:pt x="16439" y="9630"/>
                    <a:pt x="16743" y="10009"/>
                    <a:pt x="17093" y="10858"/>
                  </a:cubicBezTo>
                  <a:cubicBezTo>
                    <a:pt x="18408" y="13652"/>
                    <a:pt x="18901" y="19898"/>
                    <a:pt x="18901" y="19898"/>
                  </a:cubicBezTo>
                  <a:cubicBezTo>
                    <a:pt x="18901" y="19898"/>
                    <a:pt x="19225" y="20028"/>
                    <a:pt x="19658" y="20028"/>
                  </a:cubicBezTo>
                  <a:cubicBezTo>
                    <a:pt x="20199" y="20028"/>
                    <a:pt x="20909" y="19825"/>
                    <a:pt x="21366" y="18912"/>
                  </a:cubicBezTo>
                  <a:cubicBezTo>
                    <a:pt x="21366" y="18912"/>
                    <a:pt x="21366" y="15953"/>
                    <a:pt x="21695" y="13324"/>
                  </a:cubicBezTo>
                  <a:cubicBezTo>
                    <a:pt x="22023" y="10858"/>
                    <a:pt x="24324" y="7736"/>
                    <a:pt x="24160" y="4613"/>
                  </a:cubicBezTo>
                  <a:cubicBezTo>
                    <a:pt x="24002" y="1779"/>
                    <a:pt x="22488" y="1"/>
                    <a:pt x="20338" y="1"/>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5" name="Google Shape;4655;p74"/>
            <p:cNvSpPr/>
            <p:nvPr/>
          </p:nvSpPr>
          <p:spPr>
            <a:xfrm>
              <a:off x="2445850" y="2329500"/>
              <a:ext cx="435550" cy="1165000"/>
            </a:xfrm>
            <a:custGeom>
              <a:rect b="b" l="l" r="r" t="t"/>
              <a:pathLst>
                <a:path extrusionOk="0" h="46600" w="17422">
                  <a:moveTo>
                    <a:pt x="8218" y="1"/>
                  </a:moveTo>
                  <a:lnTo>
                    <a:pt x="0" y="8876"/>
                  </a:lnTo>
                  <a:cubicBezTo>
                    <a:pt x="658" y="15614"/>
                    <a:pt x="3452" y="45691"/>
                    <a:pt x="3452" y="45691"/>
                  </a:cubicBezTo>
                  <a:cubicBezTo>
                    <a:pt x="4794" y="46362"/>
                    <a:pt x="6038" y="46600"/>
                    <a:pt x="7128" y="46600"/>
                  </a:cubicBezTo>
                  <a:cubicBezTo>
                    <a:pt x="9773" y="46600"/>
                    <a:pt x="11505" y="45198"/>
                    <a:pt x="11505" y="45198"/>
                  </a:cubicBezTo>
                  <a:cubicBezTo>
                    <a:pt x="12820" y="27119"/>
                    <a:pt x="17422" y="8547"/>
                    <a:pt x="14628" y="3945"/>
                  </a:cubicBezTo>
                  <a:cubicBezTo>
                    <a:pt x="14628" y="1480"/>
                    <a:pt x="11998" y="1"/>
                    <a:pt x="11998" y="1"/>
                  </a:cubicBezTo>
                  <a:close/>
                </a:path>
              </a:pathLst>
            </a:custGeom>
            <a:solidFill>
              <a:srgbClr val="C4D9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6" name="Google Shape;4656;p74"/>
            <p:cNvSpPr/>
            <p:nvPr/>
          </p:nvSpPr>
          <p:spPr>
            <a:xfrm>
              <a:off x="2589650" y="3671025"/>
              <a:ext cx="2744725" cy="1565500"/>
            </a:xfrm>
            <a:custGeom>
              <a:rect b="b" l="l" r="r" t="t"/>
              <a:pathLst>
                <a:path extrusionOk="0" h="62620" w="109789">
                  <a:moveTo>
                    <a:pt x="54833" y="1"/>
                  </a:moveTo>
                  <a:cubicBezTo>
                    <a:pt x="52922" y="1"/>
                    <a:pt x="51032" y="412"/>
                    <a:pt x="49635" y="1234"/>
                  </a:cubicBezTo>
                  <a:lnTo>
                    <a:pt x="2795" y="28187"/>
                  </a:lnTo>
                  <a:cubicBezTo>
                    <a:pt x="1" y="29995"/>
                    <a:pt x="1" y="32625"/>
                    <a:pt x="2795" y="34268"/>
                  </a:cubicBezTo>
                  <a:lnTo>
                    <a:pt x="49635" y="61387"/>
                  </a:lnTo>
                  <a:cubicBezTo>
                    <a:pt x="51032" y="62208"/>
                    <a:pt x="52922" y="62619"/>
                    <a:pt x="54812" y="62619"/>
                  </a:cubicBezTo>
                  <a:cubicBezTo>
                    <a:pt x="56702" y="62619"/>
                    <a:pt x="58592" y="62208"/>
                    <a:pt x="59989" y="61387"/>
                  </a:cubicBezTo>
                  <a:lnTo>
                    <a:pt x="106830" y="34268"/>
                  </a:lnTo>
                  <a:cubicBezTo>
                    <a:pt x="109788" y="32625"/>
                    <a:pt x="109788" y="29995"/>
                    <a:pt x="106830" y="28187"/>
                  </a:cubicBezTo>
                  <a:lnTo>
                    <a:pt x="60154" y="1234"/>
                  </a:lnTo>
                  <a:cubicBezTo>
                    <a:pt x="58675" y="412"/>
                    <a:pt x="56744" y="1"/>
                    <a:pt x="54833" y="1"/>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7" name="Google Shape;4657;p74"/>
            <p:cNvSpPr/>
            <p:nvPr/>
          </p:nvSpPr>
          <p:spPr>
            <a:xfrm>
              <a:off x="2589650" y="2269925"/>
              <a:ext cx="2744725" cy="1561375"/>
            </a:xfrm>
            <a:custGeom>
              <a:rect b="b" l="l" r="r" t="t"/>
              <a:pathLst>
                <a:path extrusionOk="0" h="62455" w="109789">
                  <a:moveTo>
                    <a:pt x="54833" y="1"/>
                  </a:moveTo>
                  <a:cubicBezTo>
                    <a:pt x="52922" y="1"/>
                    <a:pt x="51032" y="411"/>
                    <a:pt x="49635" y="1233"/>
                  </a:cubicBezTo>
                  <a:lnTo>
                    <a:pt x="2795" y="28187"/>
                  </a:lnTo>
                  <a:cubicBezTo>
                    <a:pt x="1" y="29831"/>
                    <a:pt x="1" y="32625"/>
                    <a:pt x="2795" y="34268"/>
                  </a:cubicBezTo>
                  <a:lnTo>
                    <a:pt x="49635" y="61222"/>
                  </a:lnTo>
                  <a:cubicBezTo>
                    <a:pt x="51032" y="62044"/>
                    <a:pt x="52922" y="62455"/>
                    <a:pt x="54812" y="62455"/>
                  </a:cubicBezTo>
                  <a:cubicBezTo>
                    <a:pt x="56702" y="62455"/>
                    <a:pt x="58592" y="62044"/>
                    <a:pt x="59989" y="61222"/>
                  </a:cubicBezTo>
                  <a:lnTo>
                    <a:pt x="106830" y="34268"/>
                  </a:lnTo>
                  <a:cubicBezTo>
                    <a:pt x="109788" y="32625"/>
                    <a:pt x="109788" y="29831"/>
                    <a:pt x="106830" y="28187"/>
                  </a:cubicBezTo>
                  <a:lnTo>
                    <a:pt x="60154" y="1233"/>
                  </a:lnTo>
                  <a:cubicBezTo>
                    <a:pt x="58675" y="411"/>
                    <a:pt x="56744" y="1"/>
                    <a:pt x="54833" y="1"/>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8" name="Google Shape;4658;p74"/>
            <p:cNvSpPr/>
            <p:nvPr/>
          </p:nvSpPr>
          <p:spPr>
            <a:xfrm>
              <a:off x="2589650" y="2267875"/>
              <a:ext cx="2744725" cy="1565475"/>
            </a:xfrm>
            <a:custGeom>
              <a:rect b="b" l="l" r="r" t="t"/>
              <a:pathLst>
                <a:path extrusionOk="0" h="62619" w="109789">
                  <a:moveTo>
                    <a:pt x="54895" y="2137"/>
                  </a:moveTo>
                  <a:cubicBezTo>
                    <a:pt x="56538" y="2137"/>
                    <a:pt x="58017" y="2466"/>
                    <a:pt x="59003" y="2959"/>
                  </a:cubicBezTo>
                  <a:lnTo>
                    <a:pt x="105844" y="30077"/>
                  </a:lnTo>
                  <a:cubicBezTo>
                    <a:pt x="106666" y="30570"/>
                    <a:pt x="106994" y="31063"/>
                    <a:pt x="106994" y="31227"/>
                  </a:cubicBezTo>
                  <a:cubicBezTo>
                    <a:pt x="106994" y="31556"/>
                    <a:pt x="106666" y="32049"/>
                    <a:pt x="105844" y="32542"/>
                  </a:cubicBezTo>
                  <a:lnTo>
                    <a:pt x="59003" y="59496"/>
                  </a:lnTo>
                  <a:cubicBezTo>
                    <a:pt x="58017" y="60154"/>
                    <a:pt x="56374" y="60482"/>
                    <a:pt x="54895" y="60482"/>
                  </a:cubicBezTo>
                  <a:cubicBezTo>
                    <a:pt x="53251" y="60482"/>
                    <a:pt x="51772" y="60154"/>
                    <a:pt x="50621" y="59496"/>
                  </a:cubicBezTo>
                  <a:lnTo>
                    <a:pt x="3945" y="32542"/>
                  </a:lnTo>
                  <a:cubicBezTo>
                    <a:pt x="2959" y="32049"/>
                    <a:pt x="2795" y="31556"/>
                    <a:pt x="2795" y="31227"/>
                  </a:cubicBezTo>
                  <a:cubicBezTo>
                    <a:pt x="2795" y="31063"/>
                    <a:pt x="3123" y="30570"/>
                    <a:pt x="3945" y="30077"/>
                  </a:cubicBezTo>
                  <a:lnTo>
                    <a:pt x="50621" y="3123"/>
                  </a:lnTo>
                  <a:cubicBezTo>
                    <a:pt x="51772" y="2466"/>
                    <a:pt x="53251" y="2137"/>
                    <a:pt x="54895" y="2137"/>
                  </a:cubicBezTo>
                  <a:close/>
                  <a:moveTo>
                    <a:pt x="54895" y="0"/>
                  </a:moveTo>
                  <a:cubicBezTo>
                    <a:pt x="52922" y="0"/>
                    <a:pt x="51114" y="493"/>
                    <a:pt x="49635" y="1315"/>
                  </a:cubicBezTo>
                  <a:lnTo>
                    <a:pt x="2795" y="28269"/>
                  </a:lnTo>
                  <a:cubicBezTo>
                    <a:pt x="1" y="29913"/>
                    <a:pt x="1" y="32707"/>
                    <a:pt x="2795" y="34350"/>
                  </a:cubicBezTo>
                  <a:lnTo>
                    <a:pt x="49635" y="61304"/>
                  </a:lnTo>
                  <a:cubicBezTo>
                    <a:pt x="51114" y="62126"/>
                    <a:pt x="52922" y="62619"/>
                    <a:pt x="54895" y="62619"/>
                  </a:cubicBezTo>
                  <a:cubicBezTo>
                    <a:pt x="56702" y="62619"/>
                    <a:pt x="58675" y="62126"/>
                    <a:pt x="60154" y="61304"/>
                  </a:cubicBezTo>
                  <a:lnTo>
                    <a:pt x="106830" y="34350"/>
                  </a:lnTo>
                  <a:cubicBezTo>
                    <a:pt x="109788" y="32707"/>
                    <a:pt x="109788" y="29913"/>
                    <a:pt x="106830" y="28269"/>
                  </a:cubicBezTo>
                  <a:lnTo>
                    <a:pt x="60154" y="1315"/>
                  </a:lnTo>
                  <a:cubicBezTo>
                    <a:pt x="58675" y="493"/>
                    <a:pt x="56702" y="0"/>
                    <a:pt x="54895"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9" name="Google Shape;4659;p74"/>
            <p:cNvSpPr/>
            <p:nvPr/>
          </p:nvSpPr>
          <p:spPr>
            <a:xfrm>
              <a:off x="3962000" y="3048550"/>
              <a:ext cx="1351825" cy="1964050"/>
            </a:xfrm>
            <a:custGeom>
              <a:rect b="b" l="l" r="r" t="t"/>
              <a:pathLst>
                <a:path extrusionOk="0" h="78562" w="54073">
                  <a:moveTo>
                    <a:pt x="54073" y="0"/>
                  </a:moveTo>
                  <a:cubicBezTo>
                    <a:pt x="54073" y="1480"/>
                    <a:pt x="53086" y="2466"/>
                    <a:pt x="51936" y="3123"/>
                  </a:cubicBezTo>
                  <a:lnTo>
                    <a:pt x="5260" y="30077"/>
                  </a:lnTo>
                  <a:cubicBezTo>
                    <a:pt x="3781" y="30899"/>
                    <a:pt x="1973" y="31227"/>
                    <a:pt x="1" y="31392"/>
                  </a:cubicBezTo>
                  <a:lnTo>
                    <a:pt x="1" y="78561"/>
                  </a:lnTo>
                  <a:cubicBezTo>
                    <a:pt x="2137" y="78561"/>
                    <a:pt x="3781" y="78068"/>
                    <a:pt x="5260" y="77246"/>
                  </a:cubicBezTo>
                  <a:lnTo>
                    <a:pt x="51936" y="50292"/>
                  </a:lnTo>
                  <a:cubicBezTo>
                    <a:pt x="53251" y="49471"/>
                    <a:pt x="54073" y="48485"/>
                    <a:pt x="54073" y="47334"/>
                  </a:cubicBezTo>
                  <a:lnTo>
                    <a:pt x="54073" y="0"/>
                  </a:ln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0" name="Google Shape;4660;p74"/>
            <p:cNvSpPr/>
            <p:nvPr/>
          </p:nvSpPr>
          <p:spPr>
            <a:xfrm>
              <a:off x="2606100" y="3048550"/>
              <a:ext cx="1355925" cy="1964050"/>
            </a:xfrm>
            <a:custGeom>
              <a:rect b="b" l="l" r="r" t="t"/>
              <a:pathLst>
                <a:path extrusionOk="0" h="78562" w="54237">
                  <a:moveTo>
                    <a:pt x="0" y="0"/>
                  </a:moveTo>
                  <a:lnTo>
                    <a:pt x="0" y="47334"/>
                  </a:lnTo>
                  <a:cubicBezTo>
                    <a:pt x="0" y="48485"/>
                    <a:pt x="822" y="49471"/>
                    <a:pt x="2137" y="50292"/>
                  </a:cubicBezTo>
                  <a:lnTo>
                    <a:pt x="48977" y="77246"/>
                  </a:lnTo>
                  <a:cubicBezTo>
                    <a:pt x="50292" y="78068"/>
                    <a:pt x="52100" y="78561"/>
                    <a:pt x="54237" y="78561"/>
                  </a:cubicBezTo>
                  <a:lnTo>
                    <a:pt x="54237" y="31392"/>
                  </a:lnTo>
                  <a:cubicBezTo>
                    <a:pt x="52100" y="31227"/>
                    <a:pt x="50292" y="30899"/>
                    <a:pt x="48977" y="30077"/>
                  </a:cubicBezTo>
                  <a:lnTo>
                    <a:pt x="2137" y="3123"/>
                  </a:lnTo>
                  <a:cubicBezTo>
                    <a:pt x="986" y="2466"/>
                    <a:pt x="0" y="1480"/>
                    <a:pt x="0" y="0"/>
                  </a:cubicBez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1" name="Google Shape;4661;p74"/>
            <p:cNvSpPr/>
            <p:nvPr/>
          </p:nvSpPr>
          <p:spPr>
            <a:xfrm>
              <a:off x="3489475" y="334050"/>
              <a:ext cx="719075" cy="434125"/>
            </a:xfrm>
            <a:custGeom>
              <a:rect b="b" l="l" r="r" t="t"/>
              <a:pathLst>
                <a:path extrusionOk="0" h="17365" w="28763">
                  <a:moveTo>
                    <a:pt x="12715" y="0"/>
                  </a:moveTo>
                  <a:cubicBezTo>
                    <a:pt x="5118" y="0"/>
                    <a:pt x="896" y="7278"/>
                    <a:pt x="494" y="10626"/>
                  </a:cubicBezTo>
                  <a:cubicBezTo>
                    <a:pt x="1" y="14735"/>
                    <a:pt x="4767" y="17365"/>
                    <a:pt x="4767" y="17365"/>
                  </a:cubicBezTo>
                  <a:cubicBezTo>
                    <a:pt x="4767" y="17365"/>
                    <a:pt x="28763" y="3559"/>
                    <a:pt x="18409" y="1258"/>
                  </a:cubicBezTo>
                  <a:cubicBezTo>
                    <a:pt x="16340" y="376"/>
                    <a:pt x="14440" y="0"/>
                    <a:pt x="12715" y="0"/>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2" name="Google Shape;4662;p74"/>
            <p:cNvSpPr/>
            <p:nvPr/>
          </p:nvSpPr>
          <p:spPr>
            <a:xfrm>
              <a:off x="3579875" y="367425"/>
              <a:ext cx="706750" cy="1099800"/>
            </a:xfrm>
            <a:custGeom>
              <a:rect b="b" l="l" r="r" t="t"/>
              <a:pathLst>
                <a:path extrusionOk="0" h="43992" w="28270">
                  <a:moveTo>
                    <a:pt x="13641" y="0"/>
                  </a:moveTo>
                  <a:cubicBezTo>
                    <a:pt x="7346" y="0"/>
                    <a:pt x="2854" y="4841"/>
                    <a:pt x="1480" y="11099"/>
                  </a:cubicBezTo>
                  <a:cubicBezTo>
                    <a:pt x="823" y="14550"/>
                    <a:pt x="1" y="21289"/>
                    <a:pt x="2137" y="26877"/>
                  </a:cubicBezTo>
                  <a:cubicBezTo>
                    <a:pt x="3288" y="30000"/>
                    <a:pt x="4438" y="32136"/>
                    <a:pt x="7232" y="32136"/>
                  </a:cubicBezTo>
                  <a:cubicBezTo>
                    <a:pt x="7725" y="32136"/>
                    <a:pt x="8711" y="31972"/>
                    <a:pt x="10026" y="31643"/>
                  </a:cubicBezTo>
                  <a:cubicBezTo>
                    <a:pt x="10026" y="32629"/>
                    <a:pt x="10191" y="34108"/>
                    <a:pt x="10191" y="35588"/>
                  </a:cubicBezTo>
                  <a:cubicBezTo>
                    <a:pt x="10026" y="36902"/>
                    <a:pt x="10355" y="37560"/>
                    <a:pt x="7725" y="39203"/>
                  </a:cubicBezTo>
                  <a:cubicBezTo>
                    <a:pt x="5057" y="40773"/>
                    <a:pt x="11083" y="43991"/>
                    <a:pt x="15496" y="43991"/>
                  </a:cubicBezTo>
                  <a:cubicBezTo>
                    <a:pt x="15704" y="43991"/>
                    <a:pt x="15908" y="43984"/>
                    <a:pt x="16107" y="43970"/>
                  </a:cubicBezTo>
                  <a:cubicBezTo>
                    <a:pt x="20380" y="43641"/>
                    <a:pt x="25475" y="41011"/>
                    <a:pt x="26790" y="38053"/>
                  </a:cubicBezTo>
                  <a:cubicBezTo>
                    <a:pt x="28269" y="34930"/>
                    <a:pt x="27941" y="35423"/>
                    <a:pt x="25311" y="35259"/>
                  </a:cubicBezTo>
                  <a:cubicBezTo>
                    <a:pt x="20052" y="34930"/>
                    <a:pt x="20545" y="34601"/>
                    <a:pt x="20052" y="32629"/>
                  </a:cubicBezTo>
                  <a:cubicBezTo>
                    <a:pt x="19887" y="31972"/>
                    <a:pt x="19559" y="27370"/>
                    <a:pt x="19559" y="27370"/>
                  </a:cubicBezTo>
                  <a:cubicBezTo>
                    <a:pt x="20052" y="26877"/>
                    <a:pt x="20874" y="25398"/>
                    <a:pt x="20874" y="25398"/>
                  </a:cubicBezTo>
                  <a:cubicBezTo>
                    <a:pt x="24489" y="23097"/>
                    <a:pt x="26955" y="19481"/>
                    <a:pt x="27448" y="15043"/>
                  </a:cubicBezTo>
                  <a:cubicBezTo>
                    <a:pt x="28105" y="7648"/>
                    <a:pt x="22681" y="909"/>
                    <a:pt x="15121" y="87"/>
                  </a:cubicBezTo>
                  <a:cubicBezTo>
                    <a:pt x="14617" y="29"/>
                    <a:pt x="14124" y="0"/>
                    <a:pt x="13641"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3" name="Google Shape;4663;p74"/>
            <p:cNvSpPr/>
            <p:nvPr/>
          </p:nvSpPr>
          <p:spPr>
            <a:xfrm>
              <a:off x="3706100" y="928400"/>
              <a:ext cx="580525" cy="538825"/>
            </a:xfrm>
            <a:custGeom>
              <a:rect b="b" l="l" r="r" t="t"/>
              <a:pathLst>
                <a:path extrusionOk="0" h="21553" w="23221">
                  <a:moveTo>
                    <a:pt x="6292" y="0"/>
                  </a:moveTo>
                  <a:cubicBezTo>
                    <a:pt x="6292" y="0"/>
                    <a:pt x="5963" y="5917"/>
                    <a:pt x="4320" y="7232"/>
                  </a:cubicBezTo>
                  <a:cubicBezTo>
                    <a:pt x="2841" y="8547"/>
                    <a:pt x="868" y="9368"/>
                    <a:pt x="704" y="9533"/>
                  </a:cubicBezTo>
                  <a:cubicBezTo>
                    <a:pt x="1197" y="9533"/>
                    <a:pt x="1690" y="9697"/>
                    <a:pt x="2183" y="9697"/>
                  </a:cubicBezTo>
                  <a:cubicBezTo>
                    <a:pt x="2676" y="9697"/>
                    <a:pt x="3662" y="9533"/>
                    <a:pt x="4977" y="9204"/>
                  </a:cubicBezTo>
                  <a:cubicBezTo>
                    <a:pt x="4977" y="10190"/>
                    <a:pt x="5142" y="11669"/>
                    <a:pt x="5142" y="13149"/>
                  </a:cubicBezTo>
                  <a:cubicBezTo>
                    <a:pt x="4977" y="14463"/>
                    <a:pt x="5306" y="15121"/>
                    <a:pt x="2512" y="16764"/>
                  </a:cubicBezTo>
                  <a:cubicBezTo>
                    <a:pt x="1" y="18334"/>
                    <a:pt x="6034" y="21552"/>
                    <a:pt x="10447" y="21552"/>
                  </a:cubicBezTo>
                  <a:cubicBezTo>
                    <a:pt x="10655" y="21552"/>
                    <a:pt x="10859" y="21545"/>
                    <a:pt x="11058" y="21531"/>
                  </a:cubicBezTo>
                  <a:cubicBezTo>
                    <a:pt x="15331" y="21202"/>
                    <a:pt x="20262" y="18572"/>
                    <a:pt x="21741" y="15614"/>
                  </a:cubicBezTo>
                  <a:cubicBezTo>
                    <a:pt x="23220" y="12491"/>
                    <a:pt x="22892" y="12984"/>
                    <a:pt x="20262" y="12820"/>
                  </a:cubicBezTo>
                  <a:cubicBezTo>
                    <a:pt x="15003" y="12491"/>
                    <a:pt x="15496" y="12162"/>
                    <a:pt x="15003" y="10190"/>
                  </a:cubicBezTo>
                  <a:cubicBezTo>
                    <a:pt x="14838" y="9533"/>
                    <a:pt x="14510" y="4931"/>
                    <a:pt x="14510" y="4931"/>
                  </a:cubicBezTo>
                  <a:cubicBezTo>
                    <a:pt x="15003" y="4438"/>
                    <a:pt x="15825" y="2959"/>
                    <a:pt x="15825" y="2959"/>
                  </a:cubicBezTo>
                  <a:cubicBezTo>
                    <a:pt x="16482" y="2466"/>
                    <a:pt x="16975" y="2137"/>
                    <a:pt x="17468" y="1808"/>
                  </a:cubicBezTo>
                  <a:lnTo>
                    <a:pt x="17468" y="1808"/>
                  </a:lnTo>
                  <a:lnTo>
                    <a:pt x="12866" y="1973"/>
                  </a:lnTo>
                  <a:lnTo>
                    <a:pt x="7771" y="1973"/>
                  </a:lnTo>
                  <a:lnTo>
                    <a:pt x="6292" y="0"/>
                  </a:lnTo>
                  <a:close/>
                </a:path>
              </a:pathLst>
            </a:custGeom>
            <a:solidFill>
              <a:srgbClr val="F28F8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4" name="Google Shape;4664;p74"/>
            <p:cNvSpPr/>
            <p:nvPr/>
          </p:nvSpPr>
          <p:spPr>
            <a:xfrm>
              <a:off x="2839800" y="2094700"/>
              <a:ext cx="1261925" cy="877800"/>
            </a:xfrm>
            <a:custGeom>
              <a:rect b="b" l="l" r="r" t="t"/>
              <a:pathLst>
                <a:path extrusionOk="0" h="35112" w="50477">
                  <a:moveTo>
                    <a:pt x="10734" y="1"/>
                  </a:moveTo>
                  <a:cubicBezTo>
                    <a:pt x="5680" y="1"/>
                    <a:pt x="1" y="3687"/>
                    <a:pt x="678" y="10050"/>
                  </a:cubicBezTo>
                  <a:lnTo>
                    <a:pt x="9553" y="15967"/>
                  </a:lnTo>
                  <a:lnTo>
                    <a:pt x="41930" y="34703"/>
                  </a:lnTo>
                  <a:cubicBezTo>
                    <a:pt x="42465" y="34983"/>
                    <a:pt x="42967" y="35112"/>
                    <a:pt x="43439" y="35112"/>
                  </a:cubicBezTo>
                  <a:cubicBezTo>
                    <a:pt x="49349" y="35112"/>
                    <a:pt x="50477" y="14816"/>
                    <a:pt x="50477" y="14816"/>
                  </a:cubicBezTo>
                  <a:cubicBezTo>
                    <a:pt x="50477" y="14816"/>
                    <a:pt x="18756" y="2325"/>
                    <a:pt x="13826" y="518"/>
                  </a:cubicBezTo>
                  <a:cubicBezTo>
                    <a:pt x="12870" y="170"/>
                    <a:pt x="11816" y="1"/>
                    <a:pt x="10734" y="1"/>
                  </a:cubicBezTo>
                  <a:close/>
                </a:path>
              </a:pathLst>
            </a:custGeom>
            <a:solidFill>
              <a:srgbClr val="AACA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5" name="Google Shape;4665;p74"/>
            <p:cNvSpPr/>
            <p:nvPr/>
          </p:nvSpPr>
          <p:spPr>
            <a:xfrm>
              <a:off x="2428600" y="2284950"/>
              <a:ext cx="2104550" cy="980925"/>
            </a:xfrm>
            <a:custGeom>
              <a:rect b="b" l="l" r="r" t="t"/>
              <a:pathLst>
                <a:path extrusionOk="0" h="39237" w="84182">
                  <a:moveTo>
                    <a:pt x="9514" y="1"/>
                  </a:moveTo>
                  <a:cubicBezTo>
                    <a:pt x="4759" y="1"/>
                    <a:pt x="0" y="4170"/>
                    <a:pt x="690" y="10658"/>
                  </a:cubicBezTo>
                  <a:lnTo>
                    <a:pt x="7758" y="14767"/>
                  </a:lnTo>
                  <a:lnTo>
                    <a:pt x="38327" y="35804"/>
                  </a:lnTo>
                  <a:cubicBezTo>
                    <a:pt x="42597" y="38036"/>
                    <a:pt x="48185" y="39236"/>
                    <a:pt x="53331" y="39236"/>
                  </a:cubicBezTo>
                  <a:cubicBezTo>
                    <a:pt x="56901" y="39236"/>
                    <a:pt x="60258" y="38659"/>
                    <a:pt x="62816" y="37447"/>
                  </a:cubicBezTo>
                  <a:cubicBezTo>
                    <a:pt x="72019" y="33010"/>
                    <a:pt x="84182" y="26929"/>
                    <a:pt x="81223" y="11315"/>
                  </a:cubicBezTo>
                  <a:lnTo>
                    <a:pt x="81223" y="11315"/>
                  </a:lnTo>
                  <a:lnTo>
                    <a:pt x="46709" y="14767"/>
                  </a:lnTo>
                  <a:cubicBezTo>
                    <a:pt x="46709" y="14767"/>
                    <a:pt x="17126" y="2276"/>
                    <a:pt x="12195" y="468"/>
                  </a:cubicBezTo>
                  <a:cubicBezTo>
                    <a:pt x="11327" y="152"/>
                    <a:pt x="10421" y="1"/>
                    <a:pt x="9514" y="1"/>
                  </a:cubicBezTo>
                  <a:close/>
                </a:path>
              </a:pathLst>
            </a:custGeom>
            <a:solidFill>
              <a:srgbClr val="C4D9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6" name="Google Shape;4666;p74"/>
            <p:cNvSpPr/>
            <p:nvPr/>
          </p:nvSpPr>
          <p:spPr>
            <a:xfrm>
              <a:off x="2314375" y="2169250"/>
              <a:ext cx="1413450" cy="502350"/>
            </a:xfrm>
            <a:custGeom>
              <a:rect b="b" l="l" r="r" t="t"/>
              <a:pathLst>
                <a:path extrusionOk="0" h="20094" w="56538">
                  <a:moveTo>
                    <a:pt x="56537" y="1"/>
                  </a:moveTo>
                  <a:lnTo>
                    <a:pt x="0" y="5260"/>
                  </a:lnTo>
                  <a:cubicBezTo>
                    <a:pt x="0" y="6082"/>
                    <a:pt x="329" y="6739"/>
                    <a:pt x="1151" y="7232"/>
                  </a:cubicBezTo>
                  <a:lnTo>
                    <a:pt x="22845" y="19723"/>
                  </a:lnTo>
                  <a:cubicBezTo>
                    <a:pt x="23174" y="19970"/>
                    <a:pt x="23544" y="20093"/>
                    <a:pt x="23934" y="20093"/>
                  </a:cubicBezTo>
                  <a:cubicBezTo>
                    <a:pt x="24324" y="20093"/>
                    <a:pt x="24735" y="19970"/>
                    <a:pt x="25146" y="19723"/>
                  </a:cubicBezTo>
                  <a:lnTo>
                    <a:pt x="55387" y="2137"/>
                  </a:lnTo>
                  <a:cubicBezTo>
                    <a:pt x="56209" y="1809"/>
                    <a:pt x="56537" y="987"/>
                    <a:pt x="56537" y="165"/>
                  </a:cubicBezTo>
                  <a:lnTo>
                    <a:pt x="56537" y="1"/>
                  </a:ln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7" name="Google Shape;4667;p74"/>
            <p:cNvSpPr/>
            <p:nvPr/>
          </p:nvSpPr>
          <p:spPr>
            <a:xfrm>
              <a:off x="3029300" y="2251425"/>
              <a:ext cx="591700" cy="347000"/>
            </a:xfrm>
            <a:custGeom>
              <a:rect b="b" l="l" r="r" t="t"/>
              <a:pathLst>
                <a:path extrusionOk="0" h="13880" w="23668">
                  <a:moveTo>
                    <a:pt x="23339" y="1"/>
                  </a:moveTo>
                  <a:lnTo>
                    <a:pt x="329" y="13314"/>
                  </a:lnTo>
                  <a:cubicBezTo>
                    <a:pt x="165" y="13314"/>
                    <a:pt x="0" y="13642"/>
                    <a:pt x="0" y="13807"/>
                  </a:cubicBezTo>
                  <a:cubicBezTo>
                    <a:pt x="0" y="13807"/>
                    <a:pt x="74" y="13880"/>
                    <a:pt x="171" y="13880"/>
                  </a:cubicBezTo>
                  <a:cubicBezTo>
                    <a:pt x="220" y="13880"/>
                    <a:pt x="274" y="13861"/>
                    <a:pt x="329" y="13807"/>
                  </a:cubicBezTo>
                  <a:lnTo>
                    <a:pt x="23339" y="494"/>
                  </a:lnTo>
                  <a:cubicBezTo>
                    <a:pt x="23503" y="494"/>
                    <a:pt x="23667" y="165"/>
                    <a:pt x="23667" y="165"/>
                  </a:cubicBezTo>
                  <a:cubicBezTo>
                    <a:pt x="23667" y="1"/>
                    <a:pt x="23503" y="1"/>
                    <a:pt x="23339" y="1"/>
                  </a:cubicBez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8" name="Google Shape;4668;p74"/>
            <p:cNvSpPr/>
            <p:nvPr/>
          </p:nvSpPr>
          <p:spPr>
            <a:xfrm>
              <a:off x="2314375" y="2300750"/>
              <a:ext cx="595800" cy="369800"/>
            </a:xfrm>
            <a:custGeom>
              <a:rect b="b" l="l" r="r" t="t"/>
              <a:pathLst>
                <a:path extrusionOk="0" h="14792" w="23832">
                  <a:moveTo>
                    <a:pt x="0" y="0"/>
                  </a:moveTo>
                  <a:cubicBezTo>
                    <a:pt x="0" y="822"/>
                    <a:pt x="329" y="1479"/>
                    <a:pt x="1151" y="1972"/>
                  </a:cubicBezTo>
                  <a:lnTo>
                    <a:pt x="22845" y="14463"/>
                  </a:lnTo>
                  <a:cubicBezTo>
                    <a:pt x="23174" y="14628"/>
                    <a:pt x="23503" y="14792"/>
                    <a:pt x="23831" y="14792"/>
                  </a:cubicBezTo>
                  <a:lnTo>
                    <a:pt x="23831" y="0"/>
                  </a:ln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9" name="Google Shape;4669;p74"/>
            <p:cNvSpPr/>
            <p:nvPr/>
          </p:nvSpPr>
          <p:spPr>
            <a:xfrm>
              <a:off x="2864950" y="2617125"/>
              <a:ext cx="94525" cy="51375"/>
            </a:xfrm>
            <a:custGeom>
              <a:rect b="b" l="l" r="r" t="t"/>
              <a:pathLst>
                <a:path extrusionOk="0" h="2055" w="3781">
                  <a:moveTo>
                    <a:pt x="0" y="0"/>
                  </a:moveTo>
                  <a:lnTo>
                    <a:pt x="0" y="1480"/>
                  </a:lnTo>
                  <a:lnTo>
                    <a:pt x="822" y="1808"/>
                  </a:lnTo>
                  <a:cubicBezTo>
                    <a:pt x="1151" y="1973"/>
                    <a:pt x="1521" y="2055"/>
                    <a:pt x="1911" y="2055"/>
                  </a:cubicBezTo>
                  <a:cubicBezTo>
                    <a:pt x="2301" y="2055"/>
                    <a:pt x="2712" y="1973"/>
                    <a:pt x="3123" y="1808"/>
                  </a:cubicBezTo>
                  <a:lnTo>
                    <a:pt x="3780" y="1480"/>
                  </a:lnTo>
                  <a:lnTo>
                    <a:pt x="3780" y="0"/>
                  </a:lnTo>
                  <a:close/>
                </a:path>
              </a:pathLst>
            </a:custGeom>
            <a:solidFill>
              <a:srgbClr val="B7D6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0" name="Google Shape;4670;p74"/>
            <p:cNvSpPr/>
            <p:nvPr/>
          </p:nvSpPr>
          <p:spPr>
            <a:xfrm>
              <a:off x="2314375" y="1820000"/>
              <a:ext cx="1417550" cy="819750"/>
            </a:xfrm>
            <a:custGeom>
              <a:rect b="b" l="l" r="r" t="t"/>
              <a:pathLst>
                <a:path extrusionOk="0" h="32790" w="56702">
                  <a:moveTo>
                    <a:pt x="33035" y="1"/>
                  </a:moveTo>
                  <a:lnTo>
                    <a:pt x="0" y="19230"/>
                  </a:lnTo>
                  <a:lnTo>
                    <a:pt x="23174" y="32543"/>
                  </a:lnTo>
                  <a:cubicBezTo>
                    <a:pt x="23420" y="32707"/>
                    <a:pt x="23708" y="32789"/>
                    <a:pt x="23996" y="32789"/>
                  </a:cubicBezTo>
                  <a:cubicBezTo>
                    <a:pt x="24283" y="32789"/>
                    <a:pt x="24571" y="32707"/>
                    <a:pt x="24817" y="32543"/>
                  </a:cubicBezTo>
                  <a:lnTo>
                    <a:pt x="56373" y="14300"/>
                  </a:lnTo>
                  <a:cubicBezTo>
                    <a:pt x="56702" y="14135"/>
                    <a:pt x="56702" y="13642"/>
                    <a:pt x="56373" y="13478"/>
                  </a:cubicBezTo>
                  <a:lnTo>
                    <a:pt x="33035" y="1"/>
                  </a:lnTo>
                  <a:close/>
                </a:path>
              </a:pathLst>
            </a:custGeom>
            <a:solidFill>
              <a:srgbClr val="EFF6F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1" name="Google Shape;4671;p74"/>
            <p:cNvSpPr/>
            <p:nvPr/>
          </p:nvSpPr>
          <p:spPr>
            <a:xfrm>
              <a:off x="2384225" y="1862125"/>
              <a:ext cx="776575" cy="446850"/>
            </a:xfrm>
            <a:custGeom>
              <a:rect b="b" l="l" r="r" t="t"/>
              <a:pathLst>
                <a:path extrusionOk="0" h="17874" w="31063">
                  <a:moveTo>
                    <a:pt x="29830" y="1"/>
                  </a:moveTo>
                  <a:cubicBezTo>
                    <a:pt x="29748" y="1"/>
                    <a:pt x="29666" y="42"/>
                    <a:pt x="29584" y="124"/>
                  </a:cubicBezTo>
                  <a:lnTo>
                    <a:pt x="164" y="17052"/>
                  </a:lnTo>
                  <a:cubicBezTo>
                    <a:pt x="0" y="17216"/>
                    <a:pt x="0" y="17216"/>
                    <a:pt x="164" y="17381"/>
                  </a:cubicBezTo>
                  <a:lnTo>
                    <a:pt x="986" y="17874"/>
                  </a:lnTo>
                  <a:lnTo>
                    <a:pt x="1479" y="17874"/>
                  </a:lnTo>
                  <a:lnTo>
                    <a:pt x="30898" y="781"/>
                  </a:lnTo>
                  <a:cubicBezTo>
                    <a:pt x="31063" y="781"/>
                    <a:pt x="31063" y="617"/>
                    <a:pt x="30898" y="617"/>
                  </a:cubicBezTo>
                  <a:lnTo>
                    <a:pt x="30077" y="124"/>
                  </a:lnTo>
                  <a:cubicBezTo>
                    <a:pt x="29994" y="42"/>
                    <a:pt x="29912" y="1"/>
                    <a:pt x="29830" y="1"/>
                  </a:cubicBezTo>
                  <a:close/>
                </a:path>
              </a:pathLst>
            </a:custGeom>
            <a:solidFill>
              <a:srgbClr val="D2EA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2" name="Google Shape;4672;p74"/>
            <p:cNvSpPr/>
            <p:nvPr/>
          </p:nvSpPr>
          <p:spPr>
            <a:xfrm>
              <a:off x="2996425" y="2218575"/>
              <a:ext cx="402700" cy="230100"/>
            </a:xfrm>
            <a:custGeom>
              <a:rect b="b" l="l" r="r" t="t"/>
              <a:pathLst>
                <a:path extrusionOk="0" h="9204" w="16108">
                  <a:moveTo>
                    <a:pt x="10355" y="0"/>
                  </a:moveTo>
                  <a:lnTo>
                    <a:pt x="1" y="5917"/>
                  </a:lnTo>
                  <a:lnTo>
                    <a:pt x="165" y="5917"/>
                  </a:lnTo>
                  <a:lnTo>
                    <a:pt x="5753" y="9204"/>
                  </a:lnTo>
                  <a:lnTo>
                    <a:pt x="15943" y="3287"/>
                  </a:lnTo>
                  <a:lnTo>
                    <a:pt x="16107" y="3287"/>
                  </a:lnTo>
                  <a:lnTo>
                    <a:pt x="10355" y="0"/>
                  </a:lnTo>
                  <a:close/>
                </a:path>
              </a:pathLst>
            </a:custGeom>
            <a:solidFill>
              <a:srgbClr val="97C3F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3" name="Google Shape;4673;p74"/>
            <p:cNvSpPr/>
            <p:nvPr/>
          </p:nvSpPr>
          <p:spPr>
            <a:xfrm>
              <a:off x="3000550" y="2222675"/>
              <a:ext cx="394450" cy="226000"/>
            </a:xfrm>
            <a:custGeom>
              <a:rect b="b" l="l" r="r" t="t"/>
              <a:pathLst>
                <a:path extrusionOk="0" h="9040" w="15778">
                  <a:moveTo>
                    <a:pt x="10190" y="0"/>
                  </a:moveTo>
                  <a:lnTo>
                    <a:pt x="0" y="5753"/>
                  </a:lnTo>
                  <a:lnTo>
                    <a:pt x="5588" y="9040"/>
                  </a:lnTo>
                  <a:lnTo>
                    <a:pt x="15778" y="3123"/>
                  </a:lnTo>
                  <a:lnTo>
                    <a:pt x="10190" y="0"/>
                  </a:lnTo>
                  <a:close/>
                </a:path>
              </a:pathLst>
            </a:custGeom>
            <a:solidFill>
              <a:srgbClr val="D2EA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4" name="Google Shape;4674;p74"/>
            <p:cNvSpPr/>
            <p:nvPr/>
          </p:nvSpPr>
          <p:spPr>
            <a:xfrm>
              <a:off x="3132025" y="2222675"/>
              <a:ext cx="262975" cy="226000"/>
            </a:xfrm>
            <a:custGeom>
              <a:rect b="b" l="l" r="r" t="t"/>
              <a:pathLst>
                <a:path extrusionOk="0" h="9040" w="10519">
                  <a:moveTo>
                    <a:pt x="4931" y="0"/>
                  </a:moveTo>
                  <a:lnTo>
                    <a:pt x="4109" y="494"/>
                  </a:lnTo>
                  <a:cubicBezTo>
                    <a:pt x="5588" y="1151"/>
                    <a:pt x="6081" y="5095"/>
                    <a:pt x="0" y="8711"/>
                  </a:cubicBezTo>
                  <a:lnTo>
                    <a:pt x="329" y="9040"/>
                  </a:lnTo>
                  <a:lnTo>
                    <a:pt x="10519" y="3123"/>
                  </a:lnTo>
                  <a:lnTo>
                    <a:pt x="4931" y="0"/>
                  </a:lnTo>
                  <a:close/>
                </a:path>
              </a:pathLst>
            </a:custGeom>
            <a:solidFill>
              <a:srgbClr val="AAD1F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5" name="Google Shape;4675;p74"/>
            <p:cNvSpPr/>
            <p:nvPr/>
          </p:nvSpPr>
          <p:spPr>
            <a:xfrm>
              <a:off x="2441750" y="1899100"/>
              <a:ext cx="1010775" cy="581425"/>
            </a:xfrm>
            <a:custGeom>
              <a:rect b="b" l="l" r="r" t="t"/>
              <a:pathLst>
                <a:path extrusionOk="0" h="23257" w="40431">
                  <a:moveTo>
                    <a:pt x="29604" y="1"/>
                  </a:moveTo>
                  <a:cubicBezTo>
                    <a:pt x="29501" y="1"/>
                    <a:pt x="29419" y="42"/>
                    <a:pt x="29419" y="124"/>
                  </a:cubicBezTo>
                  <a:lnTo>
                    <a:pt x="164" y="16888"/>
                  </a:lnTo>
                  <a:cubicBezTo>
                    <a:pt x="0" y="17052"/>
                    <a:pt x="0" y="17217"/>
                    <a:pt x="164" y="17217"/>
                  </a:cubicBezTo>
                  <a:lnTo>
                    <a:pt x="10519" y="23133"/>
                  </a:lnTo>
                  <a:cubicBezTo>
                    <a:pt x="10601" y="23216"/>
                    <a:pt x="10683" y="23257"/>
                    <a:pt x="10765" y="23257"/>
                  </a:cubicBezTo>
                  <a:cubicBezTo>
                    <a:pt x="10847" y="23257"/>
                    <a:pt x="10929" y="23216"/>
                    <a:pt x="11012" y="23133"/>
                  </a:cubicBezTo>
                  <a:lnTo>
                    <a:pt x="40266" y="6369"/>
                  </a:lnTo>
                  <a:cubicBezTo>
                    <a:pt x="40431" y="6205"/>
                    <a:pt x="40431" y="6205"/>
                    <a:pt x="40266" y="6041"/>
                  </a:cubicBezTo>
                  <a:lnTo>
                    <a:pt x="29912" y="124"/>
                  </a:lnTo>
                  <a:cubicBezTo>
                    <a:pt x="29830" y="42"/>
                    <a:pt x="29707" y="1"/>
                    <a:pt x="29604" y="1"/>
                  </a:cubicBezTo>
                  <a:close/>
                </a:path>
              </a:pathLst>
            </a:custGeom>
            <a:solidFill>
              <a:srgbClr val="97C3F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6" name="Google Shape;4676;p74"/>
            <p:cNvSpPr/>
            <p:nvPr/>
          </p:nvSpPr>
          <p:spPr>
            <a:xfrm>
              <a:off x="2445850" y="2321275"/>
              <a:ext cx="25" cy="25"/>
            </a:xfrm>
            <a:custGeom>
              <a:rect b="b" l="l" r="r" t="t"/>
              <a:pathLst>
                <a:path extrusionOk="0" h="1" w="1">
                  <a:moveTo>
                    <a:pt x="0" y="1"/>
                  </a:moveTo>
                  <a:lnTo>
                    <a:pt x="0" y="1"/>
                  </a:lnTo>
                  <a:lnTo>
                    <a:pt x="0" y="1"/>
                  </a:lnTo>
                  <a:close/>
                </a:path>
              </a:pathLst>
            </a:custGeom>
            <a:solidFill>
              <a:srgbClr val="97C3F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7" name="Google Shape;4677;p74"/>
            <p:cNvSpPr/>
            <p:nvPr/>
          </p:nvSpPr>
          <p:spPr>
            <a:xfrm>
              <a:off x="2445850" y="1906300"/>
              <a:ext cx="1002575" cy="574225"/>
            </a:xfrm>
            <a:custGeom>
              <a:rect b="b" l="l" r="r" t="t"/>
              <a:pathLst>
                <a:path extrusionOk="0" h="22969" w="40103">
                  <a:moveTo>
                    <a:pt x="29255" y="0"/>
                  </a:moveTo>
                  <a:lnTo>
                    <a:pt x="0" y="16929"/>
                  </a:lnTo>
                  <a:lnTo>
                    <a:pt x="10355" y="22845"/>
                  </a:lnTo>
                  <a:cubicBezTo>
                    <a:pt x="10437" y="22928"/>
                    <a:pt x="10519" y="22969"/>
                    <a:pt x="10601" y="22969"/>
                  </a:cubicBezTo>
                  <a:cubicBezTo>
                    <a:pt x="10683" y="22969"/>
                    <a:pt x="10765" y="22928"/>
                    <a:pt x="10848" y="22845"/>
                  </a:cubicBezTo>
                  <a:lnTo>
                    <a:pt x="40102" y="6081"/>
                  </a:lnTo>
                  <a:lnTo>
                    <a:pt x="29748" y="0"/>
                  </a:lnTo>
                  <a:close/>
                </a:path>
              </a:pathLst>
            </a:custGeom>
            <a:solidFill>
              <a:srgbClr val="AAD1F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8" name="Google Shape;4678;p74"/>
            <p:cNvSpPr/>
            <p:nvPr/>
          </p:nvSpPr>
          <p:spPr>
            <a:xfrm>
              <a:off x="2285600" y="1144100"/>
              <a:ext cx="854650" cy="1156675"/>
            </a:xfrm>
            <a:custGeom>
              <a:rect b="b" l="l" r="r" t="t"/>
              <a:pathLst>
                <a:path extrusionOk="0" h="46267" w="34186">
                  <a:moveTo>
                    <a:pt x="32542" y="1"/>
                  </a:moveTo>
                  <a:cubicBezTo>
                    <a:pt x="32132" y="1"/>
                    <a:pt x="31721" y="83"/>
                    <a:pt x="31392" y="247"/>
                  </a:cubicBezTo>
                  <a:lnTo>
                    <a:pt x="1151" y="17833"/>
                  </a:lnTo>
                  <a:cubicBezTo>
                    <a:pt x="329" y="18162"/>
                    <a:pt x="1" y="18984"/>
                    <a:pt x="1" y="19805"/>
                  </a:cubicBezTo>
                  <a:lnTo>
                    <a:pt x="1" y="44130"/>
                  </a:lnTo>
                  <a:cubicBezTo>
                    <a:pt x="165" y="45444"/>
                    <a:pt x="329" y="45773"/>
                    <a:pt x="1151" y="46266"/>
                  </a:cubicBezTo>
                  <a:lnTo>
                    <a:pt x="34186" y="27037"/>
                  </a:lnTo>
                  <a:lnTo>
                    <a:pt x="34186" y="1069"/>
                  </a:lnTo>
                  <a:lnTo>
                    <a:pt x="34022" y="412"/>
                  </a:lnTo>
                  <a:lnTo>
                    <a:pt x="33693" y="247"/>
                  </a:lnTo>
                  <a:cubicBezTo>
                    <a:pt x="33364" y="83"/>
                    <a:pt x="32953" y="1"/>
                    <a:pt x="32542" y="1"/>
                  </a:cubicBez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9" name="Google Shape;4679;p74"/>
            <p:cNvSpPr/>
            <p:nvPr/>
          </p:nvSpPr>
          <p:spPr>
            <a:xfrm>
              <a:off x="2289700" y="1144100"/>
              <a:ext cx="850550" cy="523900"/>
            </a:xfrm>
            <a:custGeom>
              <a:rect b="b" l="l" r="r" t="t"/>
              <a:pathLst>
                <a:path extrusionOk="0" h="20956" w="34022">
                  <a:moveTo>
                    <a:pt x="32378" y="1"/>
                  </a:moveTo>
                  <a:cubicBezTo>
                    <a:pt x="31968" y="1"/>
                    <a:pt x="31557" y="83"/>
                    <a:pt x="31228" y="247"/>
                  </a:cubicBezTo>
                  <a:lnTo>
                    <a:pt x="987" y="17833"/>
                  </a:lnTo>
                  <a:cubicBezTo>
                    <a:pt x="494" y="17997"/>
                    <a:pt x="165" y="18326"/>
                    <a:pt x="1" y="18655"/>
                  </a:cubicBezTo>
                  <a:lnTo>
                    <a:pt x="3945" y="20956"/>
                  </a:lnTo>
                  <a:lnTo>
                    <a:pt x="34022" y="1891"/>
                  </a:lnTo>
                  <a:lnTo>
                    <a:pt x="34022" y="1069"/>
                  </a:lnTo>
                  <a:lnTo>
                    <a:pt x="33858" y="412"/>
                  </a:lnTo>
                  <a:lnTo>
                    <a:pt x="33529" y="247"/>
                  </a:lnTo>
                  <a:cubicBezTo>
                    <a:pt x="33200" y="83"/>
                    <a:pt x="32789" y="1"/>
                    <a:pt x="32378" y="1"/>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0" name="Google Shape;4680;p74"/>
            <p:cNvSpPr/>
            <p:nvPr/>
          </p:nvSpPr>
          <p:spPr>
            <a:xfrm>
              <a:off x="2285600" y="1577600"/>
              <a:ext cx="106850" cy="119175"/>
            </a:xfrm>
            <a:custGeom>
              <a:rect b="b" l="l" r="r" t="t"/>
              <a:pathLst>
                <a:path extrusionOk="0" h="4767" w="4274">
                  <a:moveTo>
                    <a:pt x="1809" y="0"/>
                  </a:moveTo>
                  <a:lnTo>
                    <a:pt x="987" y="493"/>
                  </a:lnTo>
                  <a:cubicBezTo>
                    <a:pt x="329" y="986"/>
                    <a:pt x="1" y="1644"/>
                    <a:pt x="1" y="2465"/>
                  </a:cubicBezTo>
                  <a:lnTo>
                    <a:pt x="1" y="3616"/>
                  </a:lnTo>
                  <a:lnTo>
                    <a:pt x="1973" y="4766"/>
                  </a:lnTo>
                  <a:lnTo>
                    <a:pt x="4274" y="1479"/>
                  </a:lnTo>
                  <a:lnTo>
                    <a:pt x="1809" y="0"/>
                  </a:lnTo>
                  <a:close/>
                </a:path>
              </a:pathLst>
            </a:custGeom>
            <a:solidFill>
              <a:srgbClr val="B7D6F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1" name="Google Shape;4681;p74"/>
            <p:cNvSpPr/>
            <p:nvPr/>
          </p:nvSpPr>
          <p:spPr>
            <a:xfrm>
              <a:off x="2314375" y="1153275"/>
              <a:ext cx="825875" cy="1147500"/>
            </a:xfrm>
            <a:custGeom>
              <a:rect b="b" l="l" r="r" t="t"/>
              <a:pathLst>
                <a:path extrusionOk="0" h="45900" w="33035">
                  <a:moveTo>
                    <a:pt x="32557" y="1"/>
                  </a:moveTo>
                  <a:cubicBezTo>
                    <a:pt x="32498" y="1"/>
                    <a:pt x="32438" y="15"/>
                    <a:pt x="32378" y="45"/>
                  </a:cubicBezTo>
                  <a:lnTo>
                    <a:pt x="493" y="18452"/>
                  </a:lnTo>
                  <a:cubicBezTo>
                    <a:pt x="164" y="18617"/>
                    <a:pt x="0" y="18945"/>
                    <a:pt x="0" y="19438"/>
                  </a:cubicBezTo>
                  <a:lnTo>
                    <a:pt x="0" y="45899"/>
                  </a:lnTo>
                  <a:lnTo>
                    <a:pt x="33035" y="26670"/>
                  </a:lnTo>
                  <a:lnTo>
                    <a:pt x="33035" y="538"/>
                  </a:lnTo>
                  <a:cubicBezTo>
                    <a:pt x="33035" y="269"/>
                    <a:pt x="32816" y="1"/>
                    <a:pt x="32557" y="1"/>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2" name="Google Shape;4682;p74"/>
            <p:cNvSpPr/>
            <p:nvPr/>
          </p:nvSpPr>
          <p:spPr>
            <a:xfrm>
              <a:off x="2314375" y="1153275"/>
              <a:ext cx="825875" cy="1147500"/>
            </a:xfrm>
            <a:custGeom>
              <a:rect b="b" l="l" r="r" t="t"/>
              <a:pathLst>
                <a:path extrusionOk="0" h="45900" w="33035">
                  <a:moveTo>
                    <a:pt x="32557" y="1"/>
                  </a:moveTo>
                  <a:cubicBezTo>
                    <a:pt x="32498" y="1"/>
                    <a:pt x="32438" y="15"/>
                    <a:pt x="32378" y="45"/>
                  </a:cubicBezTo>
                  <a:lnTo>
                    <a:pt x="493" y="18452"/>
                  </a:lnTo>
                  <a:cubicBezTo>
                    <a:pt x="164" y="18617"/>
                    <a:pt x="0" y="18945"/>
                    <a:pt x="0" y="19438"/>
                  </a:cubicBezTo>
                  <a:lnTo>
                    <a:pt x="0" y="45899"/>
                  </a:lnTo>
                  <a:lnTo>
                    <a:pt x="33035" y="26670"/>
                  </a:lnTo>
                  <a:lnTo>
                    <a:pt x="33035" y="538"/>
                  </a:lnTo>
                  <a:cubicBezTo>
                    <a:pt x="33035" y="269"/>
                    <a:pt x="32816" y="1"/>
                    <a:pt x="32557" y="1"/>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3" name="Google Shape;4683;p74"/>
            <p:cNvSpPr/>
            <p:nvPr/>
          </p:nvSpPr>
          <p:spPr>
            <a:xfrm>
              <a:off x="2322575" y="1153275"/>
              <a:ext cx="817675" cy="1139275"/>
            </a:xfrm>
            <a:custGeom>
              <a:rect b="b" l="l" r="r" t="t"/>
              <a:pathLst>
                <a:path extrusionOk="0" h="45571" w="32707">
                  <a:moveTo>
                    <a:pt x="32229" y="1"/>
                  </a:moveTo>
                  <a:cubicBezTo>
                    <a:pt x="32170" y="1"/>
                    <a:pt x="32110" y="15"/>
                    <a:pt x="32050" y="45"/>
                  </a:cubicBezTo>
                  <a:lnTo>
                    <a:pt x="28269" y="2181"/>
                  </a:lnTo>
                  <a:lnTo>
                    <a:pt x="27119" y="2839"/>
                  </a:lnTo>
                  <a:cubicBezTo>
                    <a:pt x="27119" y="9413"/>
                    <a:pt x="26626" y="26177"/>
                    <a:pt x="1" y="41626"/>
                  </a:cubicBezTo>
                  <a:lnTo>
                    <a:pt x="1" y="45570"/>
                  </a:lnTo>
                  <a:lnTo>
                    <a:pt x="32707" y="26670"/>
                  </a:lnTo>
                  <a:lnTo>
                    <a:pt x="32707" y="538"/>
                  </a:lnTo>
                  <a:cubicBezTo>
                    <a:pt x="32707" y="269"/>
                    <a:pt x="32488" y="1"/>
                    <a:pt x="32229" y="1"/>
                  </a:cubicBezTo>
                  <a:close/>
                </a:path>
              </a:pathLst>
            </a:custGeom>
            <a:solidFill>
              <a:srgbClr val="94C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4" name="Google Shape;4684;p74"/>
            <p:cNvSpPr/>
            <p:nvPr/>
          </p:nvSpPr>
          <p:spPr>
            <a:xfrm>
              <a:off x="2314375" y="1799475"/>
              <a:ext cx="825875" cy="501300"/>
            </a:xfrm>
            <a:custGeom>
              <a:rect b="b" l="l" r="r" t="t"/>
              <a:pathLst>
                <a:path extrusionOk="0" h="20052" w="33035">
                  <a:moveTo>
                    <a:pt x="33035" y="0"/>
                  </a:moveTo>
                  <a:lnTo>
                    <a:pt x="0" y="19065"/>
                  </a:lnTo>
                  <a:lnTo>
                    <a:pt x="0" y="20051"/>
                  </a:lnTo>
                  <a:lnTo>
                    <a:pt x="33035" y="822"/>
                  </a:lnTo>
                  <a:lnTo>
                    <a:pt x="33035" y="0"/>
                  </a:lnTo>
                  <a:close/>
                </a:path>
              </a:pathLst>
            </a:custGeom>
            <a:solidFill>
              <a:srgbClr val="94C3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5" name="Google Shape;4685;p74"/>
            <p:cNvSpPr/>
            <p:nvPr/>
          </p:nvSpPr>
          <p:spPr>
            <a:xfrm>
              <a:off x="3111475" y="1191350"/>
              <a:ext cx="8250" cy="595825"/>
            </a:xfrm>
            <a:custGeom>
              <a:rect b="b" l="l" r="r" t="t"/>
              <a:pathLst>
                <a:path extrusionOk="0" h="23833" w="330">
                  <a:moveTo>
                    <a:pt x="329" y="1"/>
                  </a:moveTo>
                  <a:lnTo>
                    <a:pt x="1" y="165"/>
                  </a:lnTo>
                  <a:lnTo>
                    <a:pt x="1" y="23668"/>
                  </a:lnTo>
                  <a:lnTo>
                    <a:pt x="329" y="23832"/>
                  </a:lnTo>
                  <a:lnTo>
                    <a:pt x="329" y="1"/>
                  </a:ln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6" name="Google Shape;4686;p74"/>
            <p:cNvSpPr/>
            <p:nvPr/>
          </p:nvSpPr>
          <p:spPr>
            <a:xfrm>
              <a:off x="2339025" y="1195475"/>
              <a:ext cx="772475" cy="1031325"/>
            </a:xfrm>
            <a:custGeom>
              <a:rect b="b" l="l" r="r" t="t"/>
              <a:pathLst>
                <a:path extrusionOk="0" h="41253" w="30899">
                  <a:moveTo>
                    <a:pt x="30899" y="0"/>
                  </a:moveTo>
                  <a:lnTo>
                    <a:pt x="0" y="17750"/>
                  </a:lnTo>
                  <a:lnTo>
                    <a:pt x="0" y="41253"/>
                  </a:lnTo>
                  <a:lnTo>
                    <a:pt x="30899" y="23503"/>
                  </a:lnTo>
                  <a:lnTo>
                    <a:pt x="30899" y="0"/>
                  </a:ln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7" name="Google Shape;4687;p74"/>
            <p:cNvSpPr/>
            <p:nvPr/>
          </p:nvSpPr>
          <p:spPr>
            <a:xfrm>
              <a:off x="2339025" y="1783025"/>
              <a:ext cx="780700" cy="452000"/>
            </a:xfrm>
            <a:custGeom>
              <a:rect b="b" l="l" r="r" t="t"/>
              <a:pathLst>
                <a:path extrusionOk="0" h="18080" w="31228">
                  <a:moveTo>
                    <a:pt x="30899" y="1"/>
                  </a:moveTo>
                  <a:lnTo>
                    <a:pt x="0" y="17751"/>
                  </a:lnTo>
                  <a:lnTo>
                    <a:pt x="0" y="18080"/>
                  </a:lnTo>
                  <a:lnTo>
                    <a:pt x="31227" y="165"/>
                  </a:lnTo>
                  <a:lnTo>
                    <a:pt x="30899" y="1"/>
                  </a:ln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8" name="Google Shape;4688;p74"/>
            <p:cNvSpPr/>
            <p:nvPr/>
          </p:nvSpPr>
          <p:spPr>
            <a:xfrm>
              <a:off x="2339025" y="1195475"/>
              <a:ext cx="772475" cy="1031325"/>
            </a:xfrm>
            <a:custGeom>
              <a:rect b="b" l="l" r="r" t="t"/>
              <a:pathLst>
                <a:path extrusionOk="0" h="41253" w="30899">
                  <a:moveTo>
                    <a:pt x="30899" y="0"/>
                  </a:moveTo>
                  <a:lnTo>
                    <a:pt x="26461" y="2466"/>
                  </a:lnTo>
                  <a:cubicBezTo>
                    <a:pt x="26297" y="9697"/>
                    <a:pt x="24324" y="25146"/>
                    <a:pt x="0" y="39609"/>
                  </a:cubicBezTo>
                  <a:lnTo>
                    <a:pt x="0" y="41253"/>
                  </a:lnTo>
                  <a:lnTo>
                    <a:pt x="30899" y="23503"/>
                  </a:lnTo>
                  <a:lnTo>
                    <a:pt x="30899" y="0"/>
                  </a:lnTo>
                  <a:close/>
                </a:path>
              </a:pathLst>
            </a:custGeom>
            <a:solidFill>
              <a:srgbClr val="2B3D8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9" name="Google Shape;4689;p74"/>
            <p:cNvSpPr/>
            <p:nvPr/>
          </p:nvSpPr>
          <p:spPr>
            <a:xfrm>
              <a:off x="3362125" y="1223600"/>
              <a:ext cx="1097075" cy="1688300"/>
            </a:xfrm>
            <a:custGeom>
              <a:rect b="b" l="l" r="r" t="t"/>
              <a:pathLst>
                <a:path extrusionOk="0" h="67532" w="43883">
                  <a:moveTo>
                    <a:pt x="31835" y="0"/>
                  </a:moveTo>
                  <a:cubicBezTo>
                    <a:pt x="30722" y="0"/>
                    <a:pt x="29660" y="95"/>
                    <a:pt x="29090" y="190"/>
                  </a:cubicBezTo>
                  <a:cubicBezTo>
                    <a:pt x="30077" y="1341"/>
                    <a:pt x="30405" y="2162"/>
                    <a:pt x="27611" y="3313"/>
                  </a:cubicBezTo>
                  <a:cubicBezTo>
                    <a:pt x="26106" y="3936"/>
                    <a:pt x="24634" y="4149"/>
                    <a:pt x="23324" y="4149"/>
                  </a:cubicBezTo>
                  <a:cubicBezTo>
                    <a:pt x="20485" y="4149"/>
                    <a:pt x="18408" y="3148"/>
                    <a:pt x="18408" y="3148"/>
                  </a:cubicBezTo>
                  <a:cubicBezTo>
                    <a:pt x="18408" y="3148"/>
                    <a:pt x="14134" y="5449"/>
                    <a:pt x="10519" y="7915"/>
                  </a:cubicBezTo>
                  <a:cubicBezTo>
                    <a:pt x="2137" y="13831"/>
                    <a:pt x="0" y="23364"/>
                    <a:pt x="8711" y="26980"/>
                  </a:cubicBezTo>
                  <a:cubicBezTo>
                    <a:pt x="9204" y="30760"/>
                    <a:pt x="11669" y="36019"/>
                    <a:pt x="11833" y="38156"/>
                  </a:cubicBezTo>
                  <a:cubicBezTo>
                    <a:pt x="11340" y="45058"/>
                    <a:pt x="9368" y="47031"/>
                    <a:pt x="7889" y="62644"/>
                  </a:cubicBezTo>
                  <a:cubicBezTo>
                    <a:pt x="10252" y="65597"/>
                    <a:pt x="15162" y="67532"/>
                    <a:pt x="20483" y="67532"/>
                  </a:cubicBezTo>
                  <a:cubicBezTo>
                    <a:pt x="22565" y="67532"/>
                    <a:pt x="24710" y="67236"/>
                    <a:pt x="26790" y="66589"/>
                  </a:cubicBezTo>
                  <a:cubicBezTo>
                    <a:pt x="36322" y="63795"/>
                    <a:pt x="41417" y="56892"/>
                    <a:pt x="43882" y="53769"/>
                  </a:cubicBezTo>
                  <a:cubicBezTo>
                    <a:pt x="42567" y="44237"/>
                    <a:pt x="36979" y="37991"/>
                    <a:pt x="36979" y="35197"/>
                  </a:cubicBezTo>
                  <a:cubicBezTo>
                    <a:pt x="37308" y="24843"/>
                    <a:pt x="40924" y="18269"/>
                    <a:pt x="39938" y="8572"/>
                  </a:cubicBezTo>
                  <a:cubicBezTo>
                    <a:pt x="39280" y="2984"/>
                    <a:pt x="37308" y="847"/>
                    <a:pt x="34185" y="190"/>
                  </a:cubicBezTo>
                  <a:cubicBezTo>
                    <a:pt x="33491" y="51"/>
                    <a:pt x="32649" y="0"/>
                    <a:pt x="31835" y="0"/>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0" name="Google Shape;4690;p74"/>
            <p:cNvSpPr/>
            <p:nvPr/>
          </p:nvSpPr>
          <p:spPr>
            <a:xfrm>
              <a:off x="2256975" y="1379500"/>
              <a:ext cx="1606450" cy="1122475"/>
            </a:xfrm>
            <a:custGeom>
              <a:rect b="b" l="l" r="r" t="t"/>
              <a:pathLst>
                <a:path extrusionOk="0" h="44899" w="64258">
                  <a:moveTo>
                    <a:pt x="58599" y="1"/>
                  </a:moveTo>
                  <a:cubicBezTo>
                    <a:pt x="56801" y="1"/>
                    <a:pt x="54807" y="1420"/>
                    <a:pt x="53903" y="4473"/>
                  </a:cubicBezTo>
                  <a:cubicBezTo>
                    <a:pt x="52095" y="10882"/>
                    <a:pt x="52424" y="19264"/>
                    <a:pt x="47657" y="26496"/>
                  </a:cubicBezTo>
                  <a:cubicBezTo>
                    <a:pt x="45357" y="29783"/>
                    <a:pt x="41412" y="32741"/>
                    <a:pt x="34345" y="33727"/>
                  </a:cubicBezTo>
                  <a:cubicBezTo>
                    <a:pt x="29171" y="34449"/>
                    <a:pt x="25143" y="34907"/>
                    <a:pt x="22517" y="34907"/>
                  </a:cubicBezTo>
                  <a:cubicBezTo>
                    <a:pt x="21556" y="34907"/>
                    <a:pt x="20783" y="34846"/>
                    <a:pt x="20211" y="34714"/>
                  </a:cubicBezTo>
                  <a:cubicBezTo>
                    <a:pt x="18238" y="34385"/>
                    <a:pt x="17417" y="33892"/>
                    <a:pt x="15609" y="32577"/>
                  </a:cubicBezTo>
                  <a:cubicBezTo>
                    <a:pt x="13472" y="31262"/>
                    <a:pt x="11993" y="30933"/>
                    <a:pt x="10349" y="30112"/>
                  </a:cubicBezTo>
                  <a:cubicBezTo>
                    <a:pt x="9510" y="29552"/>
                    <a:pt x="9200" y="29257"/>
                    <a:pt x="8968" y="29257"/>
                  </a:cubicBezTo>
                  <a:cubicBezTo>
                    <a:pt x="8792" y="29257"/>
                    <a:pt x="8661" y="29428"/>
                    <a:pt x="8377" y="29783"/>
                  </a:cubicBezTo>
                  <a:cubicBezTo>
                    <a:pt x="7720" y="30440"/>
                    <a:pt x="8377" y="32248"/>
                    <a:pt x="9692" y="33234"/>
                  </a:cubicBezTo>
                  <a:cubicBezTo>
                    <a:pt x="11007" y="34385"/>
                    <a:pt x="12157" y="34549"/>
                    <a:pt x="12486" y="34878"/>
                  </a:cubicBezTo>
                  <a:cubicBezTo>
                    <a:pt x="12568" y="35042"/>
                    <a:pt x="12239" y="35124"/>
                    <a:pt x="11644" y="35124"/>
                  </a:cubicBezTo>
                  <a:cubicBezTo>
                    <a:pt x="11048" y="35124"/>
                    <a:pt x="10185" y="35042"/>
                    <a:pt x="9199" y="34878"/>
                  </a:cubicBezTo>
                  <a:cubicBezTo>
                    <a:pt x="6405" y="34385"/>
                    <a:pt x="4926" y="33070"/>
                    <a:pt x="3611" y="32577"/>
                  </a:cubicBezTo>
                  <a:cubicBezTo>
                    <a:pt x="3362" y="32494"/>
                    <a:pt x="3141" y="32458"/>
                    <a:pt x="2947" y="32458"/>
                  </a:cubicBezTo>
                  <a:cubicBezTo>
                    <a:pt x="1994" y="32458"/>
                    <a:pt x="1722" y="33345"/>
                    <a:pt x="2132" y="33892"/>
                  </a:cubicBezTo>
                  <a:cubicBezTo>
                    <a:pt x="2460" y="34385"/>
                    <a:pt x="3118" y="35371"/>
                    <a:pt x="5090" y="36521"/>
                  </a:cubicBezTo>
                  <a:cubicBezTo>
                    <a:pt x="7062" y="37508"/>
                    <a:pt x="9692" y="38494"/>
                    <a:pt x="9692" y="38494"/>
                  </a:cubicBezTo>
                  <a:cubicBezTo>
                    <a:pt x="9692" y="38494"/>
                    <a:pt x="7884" y="38329"/>
                    <a:pt x="5748" y="37836"/>
                  </a:cubicBezTo>
                  <a:cubicBezTo>
                    <a:pt x="3282" y="37179"/>
                    <a:pt x="2460" y="36521"/>
                    <a:pt x="1146" y="36357"/>
                  </a:cubicBezTo>
                  <a:cubicBezTo>
                    <a:pt x="1065" y="36334"/>
                    <a:pt x="989" y="36323"/>
                    <a:pt x="920" y="36323"/>
                  </a:cubicBezTo>
                  <a:cubicBezTo>
                    <a:pt x="1" y="36323"/>
                    <a:pt x="76" y="38223"/>
                    <a:pt x="1146" y="38987"/>
                  </a:cubicBezTo>
                  <a:cubicBezTo>
                    <a:pt x="2132" y="39644"/>
                    <a:pt x="3611" y="40302"/>
                    <a:pt x="5254" y="40795"/>
                  </a:cubicBezTo>
                  <a:cubicBezTo>
                    <a:pt x="6898" y="41288"/>
                    <a:pt x="9692" y="41781"/>
                    <a:pt x="9692" y="41781"/>
                  </a:cubicBezTo>
                  <a:cubicBezTo>
                    <a:pt x="9390" y="41799"/>
                    <a:pt x="9097" y="41807"/>
                    <a:pt x="8814" y="41807"/>
                  </a:cubicBezTo>
                  <a:cubicBezTo>
                    <a:pt x="6479" y="41807"/>
                    <a:pt x="4783" y="41252"/>
                    <a:pt x="3611" y="40959"/>
                  </a:cubicBezTo>
                  <a:cubicBezTo>
                    <a:pt x="3303" y="40871"/>
                    <a:pt x="3030" y="40830"/>
                    <a:pt x="2795" y="40830"/>
                  </a:cubicBezTo>
                  <a:cubicBezTo>
                    <a:pt x="2155" y="40830"/>
                    <a:pt x="1803" y="41135"/>
                    <a:pt x="1803" y="41616"/>
                  </a:cubicBezTo>
                  <a:cubicBezTo>
                    <a:pt x="1803" y="42274"/>
                    <a:pt x="2625" y="43096"/>
                    <a:pt x="5254" y="44082"/>
                  </a:cubicBezTo>
                  <a:cubicBezTo>
                    <a:pt x="6795" y="44659"/>
                    <a:pt x="8730" y="44899"/>
                    <a:pt x="10730" y="44899"/>
                  </a:cubicBezTo>
                  <a:cubicBezTo>
                    <a:pt x="12144" y="44899"/>
                    <a:pt x="13590" y="44779"/>
                    <a:pt x="14951" y="44575"/>
                  </a:cubicBezTo>
                  <a:cubicBezTo>
                    <a:pt x="18238" y="44082"/>
                    <a:pt x="19553" y="43589"/>
                    <a:pt x="21197" y="43424"/>
                  </a:cubicBezTo>
                  <a:cubicBezTo>
                    <a:pt x="27606" y="43096"/>
                    <a:pt x="32866" y="42931"/>
                    <a:pt x="39275" y="41781"/>
                  </a:cubicBezTo>
                  <a:cubicBezTo>
                    <a:pt x="43220" y="40959"/>
                    <a:pt x="48479" y="38987"/>
                    <a:pt x="52095" y="36357"/>
                  </a:cubicBezTo>
                  <a:cubicBezTo>
                    <a:pt x="57683" y="32084"/>
                    <a:pt x="61463" y="23209"/>
                    <a:pt x="62778" y="16635"/>
                  </a:cubicBezTo>
                  <a:cubicBezTo>
                    <a:pt x="64257" y="8088"/>
                    <a:pt x="62449" y="2336"/>
                    <a:pt x="60806" y="857"/>
                  </a:cubicBezTo>
                  <a:cubicBezTo>
                    <a:pt x="60190" y="293"/>
                    <a:pt x="59415" y="1"/>
                    <a:pt x="58599"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1" name="Google Shape;4691;p74"/>
            <p:cNvSpPr/>
            <p:nvPr/>
          </p:nvSpPr>
          <p:spPr>
            <a:xfrm>
              <a:off x="3649725" y="367550"/>
              <a:ext cx="632800" cy="714175"/>
            </a:xfrm>
            <a:custGeom>
              <a:rect b="b" l="l" r="r" t="t"/>
              <a:pathLst>
                <a:path extrusionOk="0" h="28567" w="25312">
                  <a:moveTo>
                    <a:pt x="10761" y="0"/>
                  </a:moveTo>
                  <a:cubicBezTo>
                    <a:pt x="6482" y="0"/>
                    <a:pt x="2197" y="1896"/>
                    <a:pt x="1" y="7314"/>
                  </a:cubicBezTo>
                  <a:cubicBezTo>
                    <a:pt x="1" y="7314"/>
                    <a:pt x="329" y="8136"/>
                    <a:pt x="1644" y="8464"/>
                  </a:cubicBezTo>
                  <a:cubicBezTo>
                    <a:pt x="1644" y="8464"/>
                    <a:pt x="1316" y="10108"/>
                    <a:pt x="2302" y="11258"/>
                  </a:cubicBezTo>
                  <a:cubicBezTo>
                    <a:pt x="3123" y="12080"/>
                    <a:pt x="3945" y="13559"/>
                    <a:pt x="4110" y="15203"/>
                  </a:cubicBezTo>
                  <a:cubicBezTo>
                    <a:pt x="4110" y="16518"/>
                    <a:pt x="3945" y="18325"/>
                    <a:pt x="4274" y="19805"/>
                  </a:cubicBezTo>
                  <a:cubicBezTo>
                    <a:pt x="4685" y="21174"/>
                    <a:pt x="6009" y="21288"/>
                    <a:pt x="6439" y="21288"/>
                  </a:cubicBezTo>
                  <a:cubicBezTo>
                    <a:pt x="6525" y="21288"/>
                    <a:pt x="6575" y="21284"/>
                    <a:pt x="6575" y="21284"/>
                  </a:cubicBezTo>
                  <a:cubicBezTo>
                    <a:pt x="6575" y="21284"/>
                    <a:pt x="6739" y="18490"/>
                    <a:pt x="7068" y="15696"/>
                  </a:cubicBezTo>
                  <a:cubicBezTo>
                    <a:pt x="7494" y="14757"/>
                    <a:pt x="8630" y="14173"/>
                    <a:pt x="9715" y="14173"/>
                  </a:cubicBezTo>
                  <a:cubicBezTo>
                    <a:pt x="10720" y="14173"/>
                    <a:pt x="11682" y="14675"/>
                    <a:pt x="11999" y="15860"/>
                  </a:cubicBezTo>
                  <a:cubicBezTo>
                    <a:pt x="12492" y="18161"/>
                    <a:pt x="11999" y="19476"/>
                    <a:pt x="11177" y="21119"/>
                  </a:cubicBezTo>
                  <a:cubicBezTo>
                    <a:pt x="10670" y="22006"/>
                    <a:pt x="9968" y="22600"/>
                    <a:pt x="9222" y="22600"/>
                  </a:cubicBezTo>
                  <a:cubicBezTo>
                    <a:pt x="8999" y="22600"/>
                    <a:pt x="8773" y="22547"/>
                    <a:pt x="8547" y="22434"/>
                  </a:cubicBezTo>
                  <a:lnTo>
                    <a:pt x="8547" y="22434"/>
                  </a:lnTo>
                  <a:cubicBezTo>
                    <a:pt x="8547" y="25886"/>
                    <a:pt x="9862" y="27365"/>
                    <a:pt x="12820" y="28187"/>
                  </a:cubicBezTo>
                  <a:cubicBezTo>
                    <a:pt x="13631" y="28457"/>
                    <a:pt x="14245" y="28567"/>
                    <a:pt x="14738" y="28567"/>
                  </a:cubicBezTo>
                  <a:cubicBezTo>
                    <a:pt x="16045" y="28567"/>
                    <a:pt x="16513" y="27797"/>
                    <a:pt x="17586" y="27201"/>
                  </a:cubicBezTo>
                  <a:cubicBezTo>
                    <a:pt x="18408" y="26707"/>
                    <a:pt x="19559" y="25721"/>
                    <a:pt x="19559" y="25721"/>
                  </a:cubicBezTo>
                  <a:cubicBezTo>
                    <a:pt x="23010" y="22599"/>
                    <a:pt x="24161" y="19476"/>
                    <a:pt x="24654" y="15038"/>
                  </a:cubicBezTo>
                  <a:cubicBezTo>
                    <a:pt x="25311" y="7643"/>
                    <a:pt x="19887" y="904"/>
                    <a:pt x="12327" y="82"/>
                  </a:cubicBezTo>
                  <a:cubicBezTo>
                    <a:pt x="11808" y="29"/>
                    <a:pt x="11284" y="0"/>
                    <a:pt x="10761" y="0"/>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2" name="Google Shape;4692;p74"/>
            <p:cNvSpPr/>
            <p:nvPr/>
          </p:nvSpPr>
          <p:spPr>
            <a:xfrm>
              <a:off x="3863400" y="702400"/>
              <a:ext cx="406800" cy="1073625"/>
            </a:xfrm>
            <a:custGeom>
              <a:rect b="b" l="l" r="r" t="t"/>
              <a:pathLst>
                <a:path extrusionOk="0" h="42945" w="16272">
                  <a:moveTo>
                    <a:pt x="16107" y="1"/>
                  </a:moveTo>
                  <a:cubicBezTo>
                    <a:pt x="16107" y="1"/>
                    <a:pt x="9204" y="8383"/>
                    <a:pt x="4109" y="10026"/>
                  </a:cubicBezTo>
                  <a:cubicBezTo>
                    <a:pt x="3219" y="10336"/>
                    <a:pt x="2521" y="10454"/>
                    <a:pt x="1973" y="10454"/>
                  </a:cubicBezTo>
                  <a:cubicBezTo>
                    <a:pt x="192" y="10454"/>
                    <a:pt x="0" y="9205"/>
                    <a:pt x="0" y="9205"/>
                  </a:cubicBezTo>
                  <a:lnTo>
                    <a:pt x="0" y="41253"/>
                  </a:lnTo>
                  <a:cubicBezTo>
                    <a:pt x="0" y="41253"/>
                    <a:pt x="1933" y="42945"/>
                    <a:pt x="5235" y="42945"/>
                  </a:cubicBezTo>
                  <a:cubicBezTo>
                    <a:pt x="6650" y="42945"/>
                    <a:pt x="8316" y="42634"/>
                    <a:pt x="10190" y="41747"/>
                  </a:cubicBezTo>
                  <a:cubicBezTo>
                    <a:pt x="16271" y="38788"/>
                    <a:pt x="16107" y="37638"/>
                    <a:pt x="16107" y="34351"/>
                  </a:cubicBezTo>
                  <a:lnTo>
                    <a:pt x="16107" y="1"/>
                  </a:ln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3" name="Google Shape;4693;p74"/>
            <p:cNvSpPr/>
            <p:nvPr/>
          </p:nvSpPr>
          <p:spPr>
            <a:xfrm>
              <a:off x="2881375" y="1376250"/>
              <a:ext cx="977925" cy="1081275"/>
            </a:xfrm>
            <a:custGeom>
              <a:rect b="b" l="l" r="r" t="t"/>
              <a:pathLst>
                <a:path extrusionOk="0" h="43251" w="39117">
                  <a:moveTo>
                    <a:pt x="33693" y="1"/>
                  </a:moveTo>
                  <a:cubicBezTo>
                    <a:pt x="26790" y="329"/>
                    <a:pt x="28434" y="9698"/>
                    <a:pt x="25640" y="18737"/>
                  </a:cubicBezTo>
                  <a:cubicBezTo>
                    <a:pt x="23010" y="27612"/>
                    <a:pt x="19066" y="30242"/>
                    <a:pt x="14464" y="32050"/>
                  </a:cubicBezTo>
                  <a:cubicBezTo>
                    <a:pt x="10026" y="33857"/>
                    <a:pt x="2959" y="34679"/>
                    <a:pt x="2959" y="34679"/>
                  </a:cubicBezTo>
                  <a:cubicBezTo>
                    <a:pt x="1" y="39939"/>
                    <a:pt x="3452" y="43226"/>
                    <a:pt x="3452" y="43226"/>
                  </a:cubicBezTo>
                  <a:cubicBezTo>
                    <a:pt x="3944" y="43242"/>
                    <a:pt x="4436" y="43250"/>
                    <a:pt x="4929" y="43250"/>
                  </a:cubicBezTo>
                  <a:cubicBezTo>
                    <a:pt x="14153" y="43250"/>
                    <a:pt x="23425" y="40371"/>
                    <a:pt x="28105" y="36158"/>
                  </a:cubicBezTo>
                  <a:cubicBezTo>
                    <a:pt x="33036" y="31885"/>
                    <a:pt x="39117" y="22188"/>
                    <a:pt x="38788" y="11999"/>
                  </a:cubicBezTo>
                  <a:cubicBezTo>
                    <a:pt x="38459" y="1809"/>
                    <a:pt x="35994" y="165"/>
                    <a:pt x="33693" y="1"/>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94" name="Google Shape;4694;p74"/>
          <p:cNvGrpSpPr/>
          <p:nvPr/>
        </p:nvGrpSpPr>
        <p:grpSpPr>
          <a:xfrm>
            <a:off x="5012994" y="1678412"/>
            <a:ext cx="1245321" cy="1786677"/>
            <a:chOff x="2040150" y="370125"/>
            <a:chExt cx="3371200" cy="4836700"/>
          </a:xfrm>
        </p:grpSpPr>
        <p:sp>
          <p:nvSpPr>
            <p:cNvPr id="4695" name="Google Shape;4695;p74"/>
            <p:cNvSpPr/>
            <p:nvPr/>
          </p:nvSpPr>
          <p:spPr>
            <a:xfrm>
              <a:off x="2040150" y="3397050"/>
              <a:ext cx="2609825" cy="1487650"/>
            </a:xfrm>
            <a:custGeom>
              <a:rect b="b" l="l" r="r" t="t"/>
              <a:pathLst>
                <a:path extrusionOk="0" h="59506" w="104393">
                  <a:moveTo>
                    <a:pt x="52273" y="1"/>
                  </a:moveTo>
                  <a:cubicBezTo>
                    <a:pt x="50474" y="1"/>
                    <a:pt x="48676" y="383"/>
                    <a:pt x="47298" y="1149"/>
                  </a:cubicBezTo>
                  <a:lnTo>
                    <a:pt x="2755" y="26864"/>
                  </a:lnTo>
                  <a:cubicBezTo>
                    <a:pt x="0" y="28395"/>
                    <a:pt x="0" y="30997"/>
                    <a:pt x="2755" y="32681"/>
                  </a:cubicBezTo>
                  <a:lnTo>
                    <a:pt x="47298" y="58243"/>
                  </a:lnTo>
                  <a:cubicBezTo>
                    <a:pt x="48676" y="59085"/>
                    <a:pt x="50474" y="59506"/>
                    <a:pt x="52273" y="59506"/>
                  </a:cubicBezTo>
                  <a:cubicBezTo>
                    <a:pt x="54071" y="59506"/>
                    <a:pt x="55870" y="59085"/>
                    <a:pt x="57248" y="58243"/>
                  </a:cubicBezTo>
                  <a:lnTo>
                    <a:pt x="101637" y="32681"/>
                  </a:lnTo>
                  <a:cubicBezTo>
                    <a:pt x="104392" y="30997"/>
                    <a:pt x="104392" y="28548"/>
                    <a:pt x="101637" y="26864"/>
                  </a:cubicBezTo>
                  <a:lnTo>
                    <a:pt x="57248" y="1149"/>
                  </a:lnTo>
                  <a:cubicBezTo>
                    <a:pt x="55870" y="383"/>
                    <a:pt x="54071" y="1"/>
                    <a:pt x="52273" y="1"/>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6" name="Google Shape;4696;p74"/>
            <p:cNvSpPr/>
            <p:nvPr/>
          </p:nvSpPr>
          <p:spPr>
            <a:xfrm>
              <a:off x="2040150" y="2107450"/>
              <a:ext cx="2609825" cy="1484800"/>
            </a:xfrm>
            <a:custGeom>
              <a:rect b="b" l="l" r="r" t="t"/>
              <a:pathLst>
                <a:path extrusionOk="0" h="59392" w="104393">
                  <a:moveTo>
                    <a:pt x="52273" y="1"/>
                  </a:moveTo>
                  <a:cubicBezTo>
                    <a:pt x="50474" y="1"/>
                    <a:pt x="48676" y="383"/>
                    <a:pt x="47298" y="1149"/>
                  </a:cubicBezTo>
                  <a:lnTo>
                    <a:pt x="2755" y="26864"/>
                  </a:lnTo>
                  <a:cubicBezTo>
                    <a:pt x="0" y="28395"/>
                    <a:pt x="0" y="30997"/>
                    <a:pt x="2755" y="32528"/>
                  </a:cubicBezTo>
                  <a:lnTo>
                    <a:pt x="47298" y="58243"/>
                  </a:lnTo>
                  <a:cubicBezTo>
                    <a:pt x="48676" y="59008"/>
                    <a:pt x="50474" y="59391"/>
                    <a:pt x="52273" y="59391"/>
                  </a:cubicBezTo>
                  <a:cubicBezTo>
                    <a:pt x="54071" y="59391"/>
                    <a:pt x="55870" y="59008"/>
                    <a:pt x="57248" y="58243"/>
                  </a:cubicBezTo>
                  <a:lnTo>
                    <a:pt x="101637" y="32528"/>
                  </a:lnTo>
                  <a:cubicBezTo>
                    <a:pt x="104392" y="30997"/>
                    <a:pt x="104392" y="28395"/>
                    <a:pt x="101637" y="26864"/>
                  </a:cubicBezTo>
                  <a:lnTo>
                    <a:pt x="57248" y="1149"/>
                  </a:lnTo>
                  <a:cubicBezTo>
                    <a:pt x="55870" y="383"/>
                    <a:pt x="54071" y="1"/>
                    <a:pt x="52273" y="1"/>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7" name="Google Shape;4697;p74"/>
            <p:cNvSpPr/>
            <p:nvPr/>
          </p:nvSpPr>
          <p:spPr>
            <a:xfrm>
              <a:off x="2040150" y="2105550"/>
              <a:ext cx="2609825" cy="1488600"/>
            </a:xfrm>
            <a:custGeom>
              <a:rect b="b" l="l" r="r" t="t"/>
              <a:pathLst>
                <a:path extrusionOk="0" h="59544" w="104393">
                  <a:moveTo>
                    <a:pt x="52196" y="1990"/>
                  </a:moveTo>
                  <a:cubicBezTo>
                    <a:pt x="53727" y="1990"/>
                    <a:pt x="55258" y="2296"/>
                    <a:pt x="56176" y="2908"/>
                  </a:cubicBezTo>
                  <a:lnTo>
                    <a:pt x="100719" y="28624"/>
                  </a:lnTo>
                  <a:cubicBezTo>
                    <a:pt x="101484" y="29083"/>
                    <a:pt x="101790" y="29542"/>
                    <a:pt x="101790" y="29848"/>
                  </a:cubicBezTo>
                  <a:cubicBezTo>
                    <a:pt x="101790" y="30001"/>
                    <a:pt x="101484" y="30614"/>
                    <a:pt x="100719" y="31073"/>
                  </a:cubicBezTo>
                  <a:lnTo>
                    <a:pt x="56176" y="56635"/>
                  </a:lnTo>
                  <a:cubicBezTo>
                    <a:pt x="55258" y="57248"/>
                    <a:pt x="53727" y="57554"/>
                    <a:pt x="52196" y="57554"/>
                  </a:cubicBezTo>
                  <a:cubicBezTo>
                    <a:pt x="50666" y="57554"/>
                    <a:pt x="49288" y="57248"/>
                    <a:pt x="48217" y="56635"/>
                  </a:cubicBezTo>
                  <a:lnTo>
                    <a:pt x="3674" y="31073"/>
                  </a:lnTo>
                  <a:cubicBezTo>
                    <a:pt x="2909" y="30614"/>
                    <a:pt x="2602" y="30001"/>
                    <a:pt x="2602" y="29848"/>
                  </a:cubicBezTo>
                  <a:cubicBezTo>
                    <a:pt x="2602" y="29542"/>
                    <a:pt x="2909" y="29083"/>
                    <a:pt x="3674" y="28624"/>
                  </a:cubicBezTo>
                  <a:lnTo>
                    <a:pt x="48217" y="2908"/>
                  </a:lnTo>
                  <a:cubicBezTo>
                    <a:pt x="49288" y="2296"/>
                    <a:pt x="50666" y="1990"/>
                    <a:pt x="52196" y="1990"/>
                  </a:cubicBezTo>
                  <a:close/>
                  <a:moveTo>
                    <a:pt x="52196" y="0"/>
                  </a:moveTo>
                  <a:cubicBezTo>
                    <a:pt x="50359" y="0"/>
                    <a:pt x="48676" y="459"/>
                    <a:pt x="47298" y="1225"/>
                  </a:cubicBezTo>
                  <a:lnTo>
                    <a:pt x="2755" y="26940"/>
                  </a:lnTo>
                  <a:cubicBezTo>
                    <a:pt x="0" y="28471"/>
                    <a:pt x="0" y="31073"/>
                    <a:pt x="2755" y="32604"/>
                  </a:cubicBezTo>
                  <a:lnTo>
                    <a:pt x="47298" y="58319"/>
                  </a:lnTo>
                  <a:cubicBezTo>
                    <a:pt x="48676" y="59084"/>
                    <a:pt x="50359" y="59544"/>
                    <a:pt x="52196" y="59544"/>
                  </a:cubicBezTo>
                  <a:cubicBezTo>
                    <a:pt x="54033" y="59544"/>
                    <a:pt x="55870" y="59084"/>
                    <a:pt x="57248" y="58319"/>
                  </a:cubicBezTo>
                  <a:lnTo>
                    <a:pt x="101637" y="32604"/>
                  </a:lnTo>
                  <a:cubicBezTo>
                    <a:pt x="104392" y="31073"/>
                    <a:pt x="104392" y="28471"/>
                    <a:pt x="101637" y="26940"/>
                  </a:cubicBezTo>
                  <a:lnTo>
                    <a:pt x="57248" y="1225"/>
                  </a:lnTo>
                  <a:cubicBezTo>
                    <a:pt x="55870" y="459"/>
                    <a:pt x="54033" y="0"/>
                    <a:pt x="52196"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8" name="Google Shape;4698;p74"/>
            <p:cNvSpPr/>
            <p:nvPr/>
          </p:nvSpPr>
          <p:spPr>
            <a:xfrm>
              <a:off x="2059275" y="2851750"/>
              <a:ext cx="1285800" cy="1863625"/>
            </a:xfrm>
            <a:custGeom>
              <a:rect b="b" l="l" r="r" t="t"/>
              <a:pathLst>
                <a:path extrusionOk="0" h="74545" w="51432">
                  <a:moveTo>
                    <a:pt x="1" y="0"/>
                  </a:moveTo>
                  <a:lnTo>
                    <a:pt x="1" y="44849"/>
                  </a:lnTo>
                  <a:cubicBezTo>
                    <a:pt x="1" y="46074"/>
                    <a:pt x="766" y="46992"/>
                    <a:pt x="1990" y="47758"/>
                  </a:cubicBezTo>
                  <a:lnTo>
                    <a:pt x="46533" y="73320"/>
                  </a:lnTo>
                  <a:cubicBezTo>
                    <a:pt x="47758" y="74085"/>
                    <a:pt x="49441" y="74544"/>
                    <a:pt x="51431" y="74544"/>
                  </a:cubicBezTo>
                  <a:lnTo>
                    <a:pt x="51431" y="29696"/>
                  </a:lnTo>
                  <a:cubicBezTo>
                    <a:pt x="49594" y="29696"/>
                    <a:pt x="47911" y="29236"/>
                    <a:pt x="46533" y="28471"/>
                  </a:cubicBezTo>
                  <a:lnTo>
                    <a:pt x="1990" y="2756"/>
                  </a:lnTo>
                  <a:cubicBezTo>
                    <a:pt x="919" y="2143"/>
                    <a:pt x="1" y="1225"/>
                    <a:pt x="1" y="0"/>
                  </a:cubicBez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9" name="Google Shape;4699;p74"/>
            <p:cNvSpPr/>
            <p:nvPr/>
          </p:nvSpPr>
          <p:spPr>
            <a:xfrm>
              <a:off x="3345050" y="2847925"/>
              <a:ext cx="1289625" cy="1867450"/>
            </a:xfrm>
            <a:custGeom>
              <a:rect b="b" l="l" r="r" t="t"/>
              <a:pathLst>
                <a:path extrusionOk="0" h="74698" w="51585">
                  <a:moveTo>
                    <a:pt x="51584" y="0"/>
                  </a:moveTo>
                  <a:cubicBezTo>
                    <a:pt x="51584" y="1378"/>
                    <a:pt x="50513" y="2296"/>
                    <a:pt x="49441" y="2909"/>
                  </a:cubicBezTo>
                  <a:lnTo>
                    <a:pt x="5052" y="28624"/>
                  </a:lnTo>
                  <a:cubicBezTo>
                    <a:pt x="3674" y="29389"/>
                    <a:pt x="1990" y="29849"/>
                    <a:pt x="0" y="29849"/>
                  </a:cubicBezTo>
                  <a:lnTo>
                    <a:pt x="0" y="74697"/>
                  </a:lnTo>
                  <a:cubicBezTo>
                    <a:pt x="2143" y="74697"/>
                    <a:pt x="3674" y="74238"/>
                    <a:pt x="5052" y="73473"/>
                  </a:cubicBezTo>
                  <a:lnTo>
                    <a:pt x="49441" y="47911"/>
                  </a:lnTo>
                  <a:cubicBezTo>
                    <a:pt x="50666" y="47145"/>
                    <a:pt x="51584" y="46227"/>
                    <a:pt x="51584" y="45002"/>
                  </a:cubicBezTo>
                  <a:lnTo>
                    <a:pt x="51584" y="0"/>
                  </a:ln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0" name="Google Shape;4700;p74"/>
            <p:cNvSpPr/>
            <p:nvPr/>
          </p:nvSpPr>
          <p:spPr>
            <a:xfrm>
              <a:off x="3505775" y="4382725"/>
              <a:ext cx="1572775" cy="824100"/>
            </a:xfrm>
            <a:custGeom>
              <a:rect b="b" l="l" r="r" t="t"/>
              <a:pathLst>
                <a:path extrusionOk="0" h="32964" w="62911">
                  <a:moveTo>
                    <a:pt x="45823" y="0"/>
                  </a:moveTo>
                  <a:cubicBezTo>
                    <a:pt x="39491" y="0"/>
                    <a:pt x="32223" y="1824"/>
                    <a:pt x="26328" y="5193"/>
                  </a:cubicBezTo>
                  <a:lnTo>
                    <a:pt x="11939" y="13459"/>
                  </a:lnTo>
                  <a:cubicBezTo>
                    <a:pt x="2296" y="18969"/>
                    <a:pt x="0" y="26775"/>
                    <a:pt x="6735" y="30755"/>
                  </a:cubicBezTo>
                  <a:cubicBezTo>
                    <a:pt x="9407" y="32240"/>
                    <a:pt x="13046" y="32964"/>
                    <a:pt x="17063" y="32964"/>
                  </a:cubicBezTo>
                  <a:cubicBezTo>
                    <a:pt x="23402" y="32964"/>
                    <a:pt x="30681" y="31160"/>
                    <a:pt x="36583" y="27694"/>
                  </a:cubicBezTo>
                  <a:lnTo>
                    <a:pt x="50972" y="19428"/>
                  </a:lnTo>
                  <a:cubicBezTo>
                    <a:pt x="60615" y="13918"/>
                    <a:pt x="62911" y="6111"/>
                    <a:pt x="56176" y="2285"/>
                  </a:cubicBezTo>
                  <a:cubicBezTo>
                    <a:pt x="53499" y="738"/>
                    <a:pt x="49850" y="0"/>
                    <a:pt x="45823" y="0"/>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1" name="Google Shape;4701;p74"/>
            <p:cNvSpPr/>
            <p:nvPr/>
          </p:nvSpPr>
          <p:spPr>
            <a:xfrm>
              <a:off x="3509600" y="1240375"/>
              <a:ext cx="1901750" cy="881950"/>
            </a:xfrm>
            <a:custGeom>
              <a:rect b="b" l="l" r="r" t="t"/>
              <a:pathLst>
                <a:path extrusionOk="0" h="35278" w="76070">
                  <a:moveTo>
                    <a:pt x="5707" y="1"/>
                  </a:moveTo>
                  <a:cubicBezTo>
                    <a:pt x="4912" y="1"/>
                    <a:pt x="4168" y="118"/>
                    <a:pt x="3521" y="320"/>
                  </a:cubicBezTo>
                  <a:cubicBezTo>
                    <a:pt x="766" y="1391"/>
                    <a:pt x="0" y="3381"/>
                    <a:pt x="4133" y="7973"/>
                  </a:cubicBezTo>
                  <a:cubicBezTo>
                    <a:pt x="8266" y="12412"/>
                    <a:pt x="16378" y="20372"/>
                    <a:pt x="23420" y="24964"/>
                  </a:cubicBezTo>
                  <a:cubicBezTo>
                    <a:pt x="26940" y="27107"/>
                    <a:pt x="32297" y="30321"/>
                    <a:pt x="40410" y="32311"/>
                  </a:cubicBezTo>
                  <a:cubicBezTo>
                    <a:pt x="46074" y="33689"/>
                    <a:pt x="50819" y="34148"/>
                    <a:pt x="56635" y="34301"/>
                  </a:cubicBezTo>
                  <a:cubicBezTo>
                    <a:pt x="58319" y="34301"/>
                    <a:pt x="59390" y="34760"/>
                    <a:pt x="62452" y="35066"/>
                  </a:cubicBezTo>
                  <a:cubicBezTo>
                    <a:pt x="63400" y="35209"/>
                    <a:pt x="64391" y="35277"/>
                    <a:pt x="65382" y="35277"/>
                  </a:cubicBezTo>
                  <a:cubicBezTo>
                    <a:pt x="67590" y="35277"/>
                    <a:pt x="69792" y="34935"/>
                    <a:pt x="71483" y="34301"/>
                  </a:cubicBezTo>
                  <a:cubicBezTo>
                    <a:pt x="73779" y="33230"/>
                    <a:pt x="74544" y="32617"/>
                    <a:pt x="74544" y="32005"/>
                  </a:cubicBezTo>
                  <a:cubicBezTo>
                    <a:pt x="74544" y="31482"/>
                    <a:pt x="74258" y="31245"/>
                    <a:pt x="73686" y="31245"/>
                  </a:cubicBezTo>
                  <a:cubicBezTo>
                    <a:pt x="73421" y="31245"/>
                    <a:pt x="73095" y="31296"/>
                    <a:pt x="72707" y="31393"/>
                  </a:cubicBezTo>
                  <a:cubicBezTo>
                    <a:pt x="71732" y="31672"/>
                    <a:pt x="70121" y="32331"/>
                    <a:pt x="67991" y="32331"/>
                  </a:cubicBezTo>
                  <a:cubicBezTo>
                    <a:pt x="67783" y="32331"/>
                    <a:pt x="67569" y="32325"/>
                    <a:pt x="67350" y="32311"/>
                  </a:cubicBezTo>
                  <a:cubicBezTo>
                    <a:pt x="67350" y="32311"/>
                    <a:pt x="69799" y="31699"/>
                    <a:pt x="71177" y="31240"/>
                  </a:cubicBezTo>
                  <a:cubicBezTo>
                    <a:pt x="72707" y="30780"/>
                    <a:pt x="74085" y="30168"/>
                    <a:pt x="75003" y="29556"/>
                  </a:cubicBezTo>
                  <a:cubicBezTo>
                    <a:pt x="75999" y="28845"/>
                    <a:pt x="76069" y="27075"/>
                    <a:pt x="75091" y="27075"/>
                  </a:cubicBezTo>
                  <a:cubicBezTo>
                    <a:pt x="75017" y="27075"/>
                    <a:pt x="74937" y="27085"/>
                    <a:pt x="74850" y="27107"/>
                  </a:cubicBezTo>
                  <a:cubicBezTo>
                    <a:pt x="73779" y="27413"/>
                    <a:pt x="73013" y="27872"/>
                    <a:pt x="70717" y="28638"/>
                  </a:cubicBezTo>
                  <a:cubicBezTo>
                    <a:pt x="68728" y="29250"/>
                    <a:pt x="67197" y="29250"/>
                    <a:pt x="67197" y="29250"/>
                  </a:cubicBezTo>
                  <a:cubicBezTo>
                    <a:pt x="67197" y="29250"/>
                    <a:pt x="69493" y="28331"/>
                    <a:pt x="71330" y="27260"/>
                  </a:cubicBezTo>
                  <a:cubicBezTo>
                    <a:pt x="73167" y="26188"/>
                    <a:pt x="73626" y="25423"/>
                    <a:pt x="73932" y="24811"/>
                  </a:cubicBezTo>
                  <a:cubicBezTo>
                    <a:pt x="74179" y="24440"/>
                    <a:pt x="74027" y="23571"/>
                    <a:pt x="73236" y="23571"/>
                  </a:cubicBezTo>
                  <a:cubicBezTo>
                    <a:pt x="73046" y="23571"/>
                    <a:pt x="72820" y="23621"/>
                    <a:pt x="72554" y="23739"/>
                  </a:cubicBezTo>
                  <a:cubicBezTo>
                    <a:pt x="71330" y="24199"/>
                    <a:pt x="69952" y="25423"/>
                    <a:pt x="67503" y="26035"/>
                  </a:cubicBezTo>
                  <a:cubicBezTo>
                    <a:pt x="66368" y="26225"/>
                    <a:pt x="65466" y="26355"/>
                    <a:pt x="64980" y="26355"/>
                  </a:cubicBezTo>
                  <a:cubicBezTo>
                    <a:pt x="64679" y="26355"/>
                    <a:pt x="64536" y="26305"/>
                    <a:pt x="64595" y="26188"/>
                  </a:cubicBezTo>
                  <a:cubicBezTo>
                    <a:pt x="64748" y="25729"/>
                    <a:pt x="65819" y="25576"/>
                    <a:pt x="67044" y="24505"/>
                  </a:cubicBezTo>
                  <a:cubicBezTo>
                    <a:pt x="68268" y="23586"/>
                    <a:pt x="68728" y="21903"/>
                    <a:pt x="68115" y="21290"/>
                  </a:cubicBezTo>
                  <a:cubicBezTo>
                    <a:pt x="67923" y="21098"/>
                    <a:pt x="67806" y="21011"/>
                    <a:pt x="67689" y="21011"/>
                  </a:cubicBezTo>
                  <a:cubicBezTo>
                    <a:pt x="67433" y="21011"/>
                    <a:pt x="67176" y="21425"/>
                    <a:pt x="66125" y="22056"/>
                  </a:cubicBezTo>
                  <a:cubicBezTo>
                    <a:pt x="64748" y="22821"/>
                    <a:pt x="63370" y="23127"/>
                    <a:pt x="61533" y="24505"/>
                  </a:cubicBezTo>
                  <a:cubicBezTo>
                    <a:pt x="59850" y="25729"/>
                    <a:pt x="58778" y="26341"/>
                    <a:pt x="57094" y="27107"/>
                  </a:cubicBezTo>
                  <a:cubicBezTo>
                    <a:pt x="56558" y="27285"/>
                    <a:pt x="55684" y="27373"/>
                    <a:pt x="54580" y="27373"/>
                  </a:cubicBezTo>
                  <a:cubicBezTo>
                    <a:pt x="51902" y="27373"/>
                    <a:pt x="47878" y="26858"/>
                    <a:pt x="44084" y="25882"/>
                  </a:cubicBezTo>
                  <a:cubicBezTo>
                    <a:pt x="37808" y="24352"/>
                    <a:pt x="30461" y="20372"/>
                    <a:pt x="27552" y="18229"/>
                  </a:cubicBezTo>
                  <a:cubicBezTo>
                    <a:pt x="21430" y="13484"/>
                    <a:pt x="15001" y="6137"/>
                    <a:pt x="12552" y="3381"/>
                  </a:cubicBezTo>
                  <a:cubicBezTo>
                    <a:pt x="10525" y="904"/>
                    <a:pt x="7919" y="1"/>
                    <a:pt x="5707"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2" name="Google Shape;4702;p74"/>
            <p:cNvSpPr/>
            <p:nvPr/>
          </p:nvSpPr>
          <p:spPr>
            <a:xfrm>
              <a:off x="3471325" y="1219325"/>
              <a:ext cx="1389125" cy="871025"/>
            </a:xfrm>
            <a:custGeom>
              <a:rect b="b" l="l" r="r" t="t"/>
              <a:pathLst>
                <a:path extrusionOk="0" h="34841" w="55565">
                  <a:moveTo>
                    <a:pt x="6854" y="1"/>
                  </a:moveTo>
                  <a:cubicBezTo>
                    <a:pt x="6073" y="1"/>
                    <a:pt x="5362" y="143"/>
                    <a:pt x="4746" y="397"/>
                  </a:cubicBezTo>
                  <a:cubicBezTo>
                    <a:pt x="1" y="2540"/>
                    <a:pt x="2909" y="7285"/>
                    <a:pt x="7348" y="11571"/>
                  </a:cubicBezTo>
                  <a:cubicBezTo>
                    <a:pt x="11787" y="15856"/>
                    <a:pt x="21583" y="25500"/>
                    <a:pt x="32451" y="30245"/>
                  </a:cubicBezTo>
                  <a:cubicBezTo>
                    <a:pt x="42111" y="34599"/>
                    <a:pt x="50925" y="34841"/>
                    <a:pt x="52764" y="34841"/>
                  </a:cubicBezTo>
                  <a:cubicBezTo>
                    <a:pt x="52994" y="34841"/>
                    <a:pt x="53115" y="34837"/>
                    <a:pt x="53115" y="34837"/>
                  </a:cubicBezTo>
                  <a:cubicBezTo>
                    <a:pt x="55564" y="30857"/>
                    <a:pt x="53574" y="28102"/>
                    <a:pt x="53574" y="28102"/>
                  </a:cubicBezTo>
                  <a:cubicBezTo>
                    <a:pt x="44084" y="26724"/>
                    <a:pt x="37808" y="23357"/>
                    <a:pt x="32910" y="20602"/>
                  </a:cubicBezTo>
                  <a:cubicBezTo>
                    <a:pt x="27859" y="17846"/>
                    <a:pt x="19899" y="10499"/>
                    <a:pt x="15766" y="5448"/>
                  </a:cubicBezTo>
                  <a:cubicBezTo>
                    <a:pt x="12613" y="1476"/>
                    <a:pt x="9370" y="1"/>
                    <a:pt x="6854" y="1"/>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3" name="Google Shape;4703;p74"/>
            <p:cNvSpPr/>
            <p:nvPr/>
          </p:nvSpPr>
          <p:spPr>
            <a:xfrm>
              <a:off x="3808075" y="4543150"/>
              <a:ext cx="164575" cy="362600"/>
            </a:xfrm>
            <a:custGeom>
              <a:rect b="b" l="l" r="r" t="t"/>
              <a:pathLst>
                <a:path extrusionOk="0" h="14504" w="6583">
                  <a:moveTo>
                    <a:pt x="766" y="0"/>
                  </a:moveTo>
                  <a:cubicBezTo>
                    <a:pt x="0" y="2143"/>
                    <a:pt x="919" y="3980"/>
                    <a:pt x="1531" y="5817"/>
                  </a:cubicBezTo>
                  <a:cubicBezTo>
                    <a:pt x="2756" y="9338"/>
                    <a:pt x="2450" y="14236"/>
                    <a:pt x="2450" y="14236"/>
                  </a:cubicBezTo>
                  <a:cubicBezTo>
                    <a:pt x="2526" y="14389"/>
                    <a:pt x="2947" y="14504"/>
                    <a:pt x="3406" y="14504"/>
                  </a:cubicBezTo>
                  <a:cubicBezTo>
                    <a:pt x="3865" y="14504"/>
                    <a:pt x="4363" y="14389"/>
                    <a:pt x="4593" y="14083"/>
                  </a:cubicBezTo>
                  <a:cubicBezTo>
                    <a:pt x="4593" y="14083"/>
                    <a:pt x="4451" y="6702"/>
                    <a:pt x="6354" y="6702"/>
                  </a:cubicBezTo>
                  <a:cubicBezTo>
                    <a:pt x="6427" y="6702"/>
                    <a:pt x="6503" y="6713"/>
                    <a:pt x="6582" y="6735"/>
                  </a:cubicBezTo>
                  <a:lnTo>
                    <a:pt x="766" y="0"/>
                  </a:ln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4" name="Google Shape;4704;p74"/>
            <p:cNvSpPr/>
            <p:nvPr/>
          </p:nvSpPr>
          <p:spPr>
            <a:xfrm>
              <a:off x="3819550" y="3984450"/>
              <a:ext cx="531950" cy="1007550"/>
            </a:xfrm>
            <a:custGeom>
              <a:rect b="b" l="l" r="r" t="t"/>
              <a:pathLst>
                <a:path extrusionOk="0" h="40302" w="21278">
                  <a:moveTo>
                    <a:pt x="3062" y="1"/>
                  </a:moveTo>
                  <a:lnTo>
                    <a:pt x="4440" y="13777"/>
                  </a:lnTo>
                  <a:cubicBezTo>
                    <a:pt x="4440" y="15460"/>
                    <a:pt x="3980" y="16685"/>
                    <a:pt x="3368" y="17603"/>
                  </a:cubicBezTo>
                  <a:cubicBezTo>
                    <a:pt x="2756" y="18675"/>
                    <a:pt x="1531" y="21124"/>
                    <a:pt x="1072" y="22348"/>
                  </a:cubicBezTo>
                  <a:cubicBezTo>
                    <a:pt x="766" y="23726"/>
                    <a:pt x="1" y="25410"/>
                    <a:pt x="2450" y="27247"/>
                  </a:cubicBezTo>
                  <a:cubicBezTo>
                    <a:pt x="4746" y="29236"/>
                    <a:pt x="6276" y="30308"/>
                    <a:pt x="7807" y="32298"/>
                  </a:cubicBezTo>
                  <a:cubicBezTo>
                    <a:pt x="9338" y="34288"/>
                    <a:pt x="9185" y="36890"/>
                    <a:pt x="11787" y="39186"/>
                  </a:cubicBezTo>
                  <a:cubicBezTo>
                    <a:pt x="12666" y="40010"/>
                    <a:pt x="13860" y="40302"/>
                    <a:pt x="15073" y="40302"/>
                  </a:cubicBezTo>
                  <a:cubicBezTo>
                    <a:pt x="17239" y="40302"/>
                    <a:pt x="19464" y="39370"/>
                    <a:pt x="20053" y="38880"/>
                  </a:cubicBezTo>
                  <a:cubicBezTo>
                    <a:pt x="21277" y="37808"/>
                    <a:pt x="20818" y="36890"/>
                    <a:pt x="18063" y="34747"/>
                  </a:cubicBezTo>
                  <a:cubicBezTo>
                    <a:pt x="15920" y="31533"/>
                    <a:pt x="13011" y="21277"/>
                    <a:pt x="12246" y="18828"/>
                  </a:cubicBezTo>
                  <a:cubicBezTo>
                    <a:pt x="11940" y="17909"/>
                    <a:pt x="11787" y="16073"/>
                    <a:pt x="11787" y="14236"/>
                  </a:cubicBezTo>
                  <a:cubicBezTo>
                    <a:pt x="11940" y="10715"/>
                    <a:pt x="11940" y="1684"/>
                    <a:pt x="11940" y="1684"/>
                  </a:cubicBezTo>
                  <a:lnTo>
                    <a:pt x="3062" y="1"/>
                  </a:ln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5" name="Google Shape;4705;p74"/>
            <p:cNvSpPr/>
            <p:nvPr/>
          </p:nvSpPr>
          <p:spPr>
            <a:xfrm>
              <a:off x="3819550" y="4413050"/>
              <a:ext cx="608475" cy="669150"/>
            </a:xfrm>
            <a:custGeom>
              <a:rect b="b" l="l" r="r" t="t"/>
              <a:pathLst>
                <a:path extrusionOk="0" h="26766" w="24339">
                  <a:moveTo>
                    <a:pt x="3674" y="0"/>
                  </a:moveTo>
                  <a:cubicBezTo>
                    <a:pt x="3062" y="0"/>
                    <a:pt x="2450" y="153"/>
                    <a:pt x="2144" y="1378"/>
                  </a:cubicBezTo>
                  <a:cubicBezTo>
                    <a:pt x="1378" y="3980"/>
                    <a:pt x="154" y="4439"/>
                    <a:pt x="1" y="6429"/>
                  </a:cubicBezTo>
                  <a:cubicBezTo>
                    <a:pt x="1" y="8266"/>
                    <a:pt x="1225" y="9950"/>
                    <a:pt x="2756" y="10868"/>
                  </a:cubicBezTo>
                  <a:cubicBezTo>
                    <a:pt x="5052" y="12399"/>
                    <a:pt x="5664" y="13011"/>
                    <a:pt x="6736" y="15307"/>
                  </a:cubicBezTo>
                  <a:cubicBezTo>
                    <a:pt x="7960" y="18062"/>
                    <a:pt x="7807" y="20970"/>
                    <a:pt x="8572" y="23420"/>
                  </a:cubicBezTo>
                  <a:cubicBezTo>
                    <a:pt x="11076" y="25322"/>
                    <a:pt x="13579" y="26766"/>
                    <a:pt x="16725" y="26766"/>
                  </a:cubicBezTo>
                  <a:cubicBezTo>
                    <a:pt x="18388" y="26766"/>
                    <a:pt x="20231" y="26362"/>
                    <a:pt x="22349" y="25409"/>
                  </a:cubicBezTo>
                  <a:cubicBezTo>
                    <a:pt x="23420" y="22348"/>
                    <a:pt x="24338" y="20970"/>
                    <a:pt x="18063" y="17450"/>
                  </a:cubicBezTo>
                  <a:lnTo>
                    <a:pt x="18063" y="17450"/>
                  </a:lnTo>
                  <a:cubicBezTo>
                    <a:pt x="19287" y="18827"/>
                    <a:pt x="19746" y="19746"/>
                    <a:pt x="17757" y="20205"/>
                  </a:cubicBezTo>
                  <a:cubicBezTo>
                    <a:pt x="16343" y="20528"/>
                    <a:pt x="15229" y="20723"/>
                    <a:pt x="14325" y="20723"/>
                  </a:cubicBezTo>
                  <a:cubicBezTo>
                    <a:pt x="11802" y="20723"/>
                    <a:pt x="10924" y="19202"/>
                    <a:pt x="9797" y="14695"/>
                  </a:cubicBezTo>
                  <a:cubicBezTo>
                    <a:pt x="8726" y="10103"/>
                    <a:pt x="7654" y="6888"/>
                    <a:pt x="5664" y="5051"/>
                  </a:cubicBezTo>
                  <a:cubicBezTo>
                    <a:pt x="3215" y="2908"/>
                    <a:pt x="3062" y="1531"/>
                    <a:pt x="3674" y="0"/>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6" name="Google Shape;4706;p74"/>
            <p:cNvSpPr/>
            <p:nvPr/>
          </p:nvSpPr>
          <p:spPr>
            <a:xfrm>
              <a:off x="4129525" y="4286750"/>
              <a:ext cx="164575" cy="366025"/>
            </a:xfrm>
            <a:custGeom>
              <a:rect b="b" l="l" r="r" t="t"/>
              <a:pathLst>
                <a:path extrusionOk="0" h="14641" w="6583">
                  <a:moveTo>
                    <a:pt x="765" y="1"/>
                  </a:moveTo>
                  <a:lnTo>
                    <a:pt x="765" y="1"/>
                  </a:lnTo>
                  <a:cubicBezTo>
                    <a:pt x="0" y="2297"/>
                    <a:pt x="919" y="3981"/>
                    <a:pt x="1531" y="5971"/>
                  </a:cubicBezTo>
                  <a:cubicBezTo>
                    <a:pt x="2755" y="9491"/>
                    <a:pt x="2449" y="14236"/>
                    <a:pt x="2449" y="14236"/>
                  </a:cubicBezTo>
                  <a:cubicBezTo>
                    <a:pt x="2531" y="14482"/>
                    <a:pt x="3008" y="14640"/>
                    <a:pt x="3503" y="14640"/>
                  </a:cubicBezTo>
                  <a:cubicBezTo>
                    <a:pt x="3934" y="14640"/>
                    <a:pt x="4379" y="14521"/>
                    <a:pt x="4592" y="14236"/>
                  </a:cubicBezTo>
                  <a:cubicBezTo>
                    <a:pt x="4592" y="14236"/>
                    <a:pt x="4450" y="6855"/>
                    <a:pt x="6353" y="6855"/>
                  </a:cubicBezTo>
                  <a:cubicBezTo>
                    <a:pt x="6426" y="6855"/>
                    <a:pt x="6503" y="6866"/>
                    <a:pt x="6582" y="6889"/>
                  </a:cubicBezTo>
                  <a:lnTo>
                    <a:pt x="765" y="1"/>
                  </a:ln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7" name="Google Shape;4707;p74"/>
            <p:cNvSpPr/>
            <p:nvPr/>
          </p:nvSpPr>
          <p:spPr>
            <a:xfrm>
              <a:off x="4141000" y="3743375"/>
              <a:ext cx="531925" cy="996075"/>
            </a:xfrm>
            <a:custGeom>
              <a:rect b="b" l="l" r="r" t="t"/>
              <a:pathLst>
                <a:path extrusionOk="0" h="39843" w="21277">
                  <a:moveTo>
                    <a:pt x="5511" y="0"/>
                  </a:moveTo>
                  <a:lnTo>
                    <a:pt x="4439" y="13317"/>
                  </a:lnTo>
                  <a:cubicBezTo>
                    <a:pt x="4439" y="15001"/>
                    <a:pt x="3827" y="16072"/>
                    <a:pt x="3215" y="17144"/>
                  </a:cubicBezTo>
                  <a:cubicBezTo>
                    <a:pt x="2756" y="18215"/>
                    <a:pt x="1531" y="20664"/>
                    <a:pt x="1072" y="21889"/>
                  </a:cubicBezTo>
                  <a:cubicBezTo>
                    <a:pt x="613" y="23267"/>
                    <a:pt x="0" y="24950"/>
                    <a:pt x="2296" y="26787"/>
                  </a:cubicBezTo>
                  <a:cubicBezTo>
                    <a:pt x="4745" y="28777"/>
                    <a:pt x="6123" y="29848"/>
                    <a:pt x="7807" y="31838"/>
                  </a:cubicBezTo>
                  <a:cubicBezTo>
                    <a:pt x="9337" y="33828"/>
                    <a:pt x="9184" y="36430"/>
                    <a:pt x="11633" y="38726"/>
                  </a:cubicBezTo>
                  <a:cubicBezTo>
                    <a:pt x="12567" y="39550"/>
                    <a:pt x="13777" y="39842"/>
                    <a:pt x="14987" y="39842"/>
                  </a:cubicBezTo>
                  <a:cubicBezTo>
                    <a:pt x="17149" y="39842"/>
                    <a:pt x="19310" y="38911"/>
                    <a:pt x="19899" y="38420"/>
                  </a:cubicBezTo>
                  <a:cubicBezTo>
                    <a:pt x="21277" y="37349"/>
                    <a:pt x="20818" y="36277"/>
                    <a:pt x="18062" y="34134"/>
                  </a:cubicBezTo>
                  <a:cubicBezTo>
                    <a:pt x="15919" y="31073"/>
                    <a:pt x="13011" y="20664"/>
                    <a:pt x="12246" y="18368"/>
                  </a:cubicBezTo>
                  <a:cubicBezTo>
                    <a:pt x="11940" y="17297"/>
                    <a:pt x="11787" y="15613"/>
                    <a:pt x="11787" y="13623"/>
                  </a:cubicBezTo>
                  <a:cubicBezTo>
                    <a:pt x="11940" y="10256"/>
                    <a:pt x="13317" y="1531"/>
                    <a:pt x="13317" y="1531"/>
                  </a:cubicBezTo>
                  <a:lnTo>
                    <a:pt x="5511" y="0"/>
                  </a:ln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8" name="Google Shape;4708;p74"/>
            <p:cNvSpPr/>
            <p:nvPr/>
          </p:nvSpPr>
          <p:spPr>
            <a:xfrm>
              <a:off x="4141000" y="4160475"/>
              <a:ext cx="608475" cy="669175"/>
            </a:xfrm>
            <a:custGeom>
              <a:rect b="b" l="l" r="r" t="t"/>
              <a:pathLst>
                <a:path extrusionOk="0" h="26767" w="24339">
                  <a:moveTo>
                    <a:pt x="3521" y="1"/>
                  </a:moveTo>
                  <a:cubicBezTo>
                    <a:pt x="3062" y="1"/>
                    <a:pt x="2449" y="154"/>
                    <a:pt x="2143" y="1378"/>
                  </a:cubicBezTo>
                  <a:cubicBezTo>
                    <a:pt x="1378" y="3980"/>
                    <a:pt x="153" y="4440"/>
                    <a:pt x="0" y="6429"/>
                  </a:cubicBezTo>
                  <a:cubicBezTo>
                    <a:pt x="0" y="8266"/>
                    <a:pt x="1225" y="9950"/>
                    <a:pt x="2756" y="10868"/>
                  </a:cubicBezTo>
                  <a:cubicBezTo>
                    <a:pt x="5052" y="12399"/>
                    <a:pt x="5664" y="13011"/>
                    <a:pt x="6735" y="15307"/>
                  </a:cubicBezTo>
                  <a:cubicBezTo>
                    <a:pt x="7960" y="18063"/>
                    <a:pt x="7807" y="20971"/>
                    <a:pt x="8572" y="23420"/>
                  </a:cubicBezTo>
                  <a:cubicBezTo>
                    <a:pt x="10975" y="25322"/>
                    <a:pt x="13509" y="26766"/>
                    <a:pt x="16689" y="26766"/>
                  </a:cubicBezTo>
                  <a:cubicBezTo>
                    <a:pt x="18369" y="26766"/>
                    <a:pt x="20231" y="26363"/>
                    <a:pt x="22348" y="25410"/>
                  </a:cubicBezTo>
                  <a:cubicBezTo>
                    <a:pt x="23420" y="22349"/>
                    <a:pt x="24338" y="20971"/>
                    <a:pt x="18062" y="17450"/>
                  </a:cubicBezTo>
                  <a:lnTo>
                    <a:pt x="18062" y="17450"/>
                  </a:lnTo>
                  <a:cubicBezTo>
                    <a:pt x="19287" y="18828"/>
                    <a:pt x="19746" y="19593"/>
                    <a:pt x="17756" y="20206"/>
                  </a:cubicBezTo>
                  <a:cubicBezTo>
                    <a:pt x="16389" y="20518"/>
                    <a:pt x="15302" y="20701"/>
                    <a:pt x="14414" y="20701"/>
                  </a:cubicBezTo>
                  <a:cubicBezTo>
                    <a:pt x="11822" y="20701"/>
                    <a:pt x="10937" y="19142"/>
                    <a:pt x="9797" y="14695"/>
                  </a:cubicBezTo>
                  <a:cubicBezTo>
                    <a:pt x="8725" y="10103"/>
                    <a:pt x="7654" y="6889"/>
                    <a:pt x="5664" y="5052"/>
                  </a:cubicBezTo>
                  <a:cubicBezTo>
                    <a:pt x="3215" y="2909"/>
                    <a:pt x="3062" y="1531"/>
                    <a:pt x="3521" y="1"/>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9" name="Google Shape;4709;p74"/>
            <p:cNvSpPr/>
            <p:nvPr/>
          </p:nvSpPr>
          <p:spPr>
            <a:xfrm>
              <a:off x="3306775" y="370125"/>
              <a:ext cx="574025" cy="422875"/>
            </a:xfrm>
            <a:custGeom>
              <a:rect b="b" l="l" r="r" t="t"/>
              <a:pathLst>
                <a:path extrusionOk="0" h="16915" w="22961">
                  <a:moveTo>
                    <a:pt x="8151" y="1"/>
                  </a:moveTo>
                  <a:cubicBezTo>
                    <a:pt x="5511" y="1"/>
                    <a:pt x="2756" y="690"/>
                    <a:pt x="1" y="2067"/>
                  </a:cubicBezTo>
                  <a:cubicBezTo>
                    <a:pt x="1" y="2067"/>
                    <a:pt x="9899" y="16914"/>
                    <a:pt x="15830" y="16914"/>
                  </a:cubicBezTo>
                  <a:cubicBezTo>
                    <a:pt x="16413" y="16914"/>
                    <a:pt x="16957" y="16771"/>
                    <a:pt x="17450" y="16456"/>
                  </a:cubicBezTo>
                  <a:cubicBezTo>
                    <a:pt x="22961" y="12782"/>
                    <a:pt x="20206" y="4976"/>
                    <a:pt x="15614" y="2067"/>
                  </a:cubicBezTo>
                  <a:cubicBezTo>
                    <a:pt x="13317" y="690"/>
                    <a:pt x="10792" y="1"/>
                    <a:pt x="8151" y="1"/>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0" name="Google Shape;4710;p74"/>
            <p:cNvSpPr/>
            <p:nvPr/>
          </p:nvSpPr>
          <p:spPr>
            <a:xfrm>
              <a:off x="2889675" y="425925"/>
              <a:ext cx="440100" cy="1109025"/>
            </a:xfrm>
            <a:custGeom>
              <a:rect b="b" l="l" r="r" t="t"/>
              <a:pathLst>
                <a:path extrusionOk="0" h="44361" w="17604">
                  <a:moveTo>
                    <a:pt x="10738" y="0"/>
                  </a:moveTo>
                  <a:cubicBezTo>
                    <a:pt x="9724" y="0"/>
                    <a:pt x="8697" y="185"/>
                    <a:pt x="7807" y="601"/>
                  </a:cubicBezTo>
                  <a:cubicBezTo>
                    <a:pt x="5051" y="1978"/>
                    <a:pt x="2449" y="3203"/>
                    <a:pt x="2602" y="12387"/>
                  </a:cubicBezTo>
                  <a:cubicBezTo>
                    <a:pt x="2602" y="20499"/>
                    <a:pt x="0" y="43613"/>
                    <a:pt x="6735" y="44225"/>
                  </a:cubicBezTo>
                  <a:cubicBezTo>
                    <a:pt x="7530" y="44315"/>
                    <a:pt x="8268" y="44360"/>
                    <a:pt x="8953" y="44360"/>
                  </a:cubicBezTo>
                  <a:cubicBezTo>
                    <a:pt x="16446" y="44360"/>
                    <a:pt x="17603" y="38887"/>
                    <a:pt x="17603" y="25704"/>
                  </a:cubicBezTo>
                  <a:cubicBezTo>
                    <a:pt x="17603" y="11162"/>
                    <a:pt x="14848" y="1213"/>
                    <a:pt x="14848" y="1213"/>
                  </a:cubicBezTo>
                  <a:cubicBezTo>
                    <a:pt x="13910" y="463"/>
                    <a:pt x="12341" y="0"/>
                    <a:pt x="10738" y="0"/>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1" name="Google Shape;4711;p74"/>
            <p:cNvSpPr/>
            <p:nvPr/>
          </p:nvSpPr>
          <p:spPr>
            <a:xfrm>
              <a:off x="2989175" y="2327500"/>
              <a:ext cx="1683750" cy="2054050"/>
            </a:xfrm>
            <a:custGeom>
              <a:rect b="b" l="l" r="r" t="t"/>
              <a:pathLst>
                <a:path extrusionOk="0" h="82162" w="67350">
                  <a:moveTo>
                    <a:pt x="32603" y="0"/>
                  </a:moveTo>
                  <a:lnTo>
                    <a:pt x="3521" y="8878"/>
                  </a:lnTo>
                  <a:cubicBezTo>
                    <a:pt x="0" y="18215"/>
                    <a:pt x="612" y="25869"/>
                    <a:pt x="12858" y="32757"/>
                  </a:cubicBezTo>
                  <a:cubicBezTo>
                    <a:pt x="19287" y="36430"/>
                    <a:pt x="34593" y="44390"/>
                    <a:pt x="34593" y="44390"/>
                  </a:cubicBezTo>
                  <a:cubicBezTo>
                    <a:pt x="34593" y="44390"/>
                    <a:pt x="33216" y="48370"/>
                    <a:pt x="33828" y="52502"/>
                  </a:cubicBezTo>
                  <a:cubicBezTo>
                    <a:pt x="35052" y="60003"/>
                    <a:pt x="37502" y="80667"/>
                    <a:pt x="37502" y="80667"/>
                  </a:cubicBezTo>
                  <a:cubicBezTo>
                    <a:pt x="37502" y="80667"/>
                    <a:pt x="39626" y="82162"/>
                    <a:pt x="42126" y="82162"/>
                  </a:cubicBezTo>
                  <a:cubicBezTo>
                    <a:pt x="43113" y="82162"/>
                    <a:pt x="44159" y="81929"/>
                    <a:pt x="45155" y="81279"/>
                  </a:cubicBezTo>
                  <a:cubicBezTo>
                    <a:pt x="45155" y="81279"/>
                    <a:pt x="46686" y="65666"/>
                    <a:pt x="47145" y="55105"/>
                  </a:cubicBezTo>
                  <a:cubicBezTo>
                    <a:pt x="47910" y="40716"/>
                    <a:pt x="48369" y="37961"/>
                    <a:pt x="46686" y="35206"/>
                  </a:cubicBezTo>
                  <a:cubicBezTo>
                    <a:pt x="45461" y="33063"/>
                    <a:pt x="32450" y="24338"/>
                    <a:pt x="28471" y="20205"/>
                  </a:cubicBezTo>
                  <a:lnTo>
                    <a:pt x="29083" y="20052"/>
                  </a:lnTo>
                  <a:lnTo>
                    <a:pt x="52043" y="31379"/>
                  </a:lnTo>
                  <a:cubicBezTo>
                    <a:pt x="52043" y="31379"/>
                    <a:pt x="50359" y="32910"/>
                    <a:pt x="49900" y="40257"/>
                  </a:cubicBezTo>
                  <a:cubicBezTo>
                    <a:pt x="49441" y="52196"/>
                    <a:pt x="50206" y="70105"/>
                    <a:pt x="50206" y="70105"/>
                  </a:cubicBezTo>
                  <a:cubicBezTo>
                    <a:pt x="50206" y="70105"/>
                    <a:pt x="52246" y="71512"/>
                    <a:pt x="54658" y="71512"/>
                  </a:cubicBezTo>
                  <a:cubicBezTo>
                    <a:pt x="55803" y="71512"/>
                    <a:pt x="57032" y="71195"/>
                    <a:pt x="58166" y="70258"/>
                  </a:cubicBezTo>
                  <a:cubicBezTo>
                    <a:pt x="59696" y="63829"/>
                    <a:pt x="67350" y="27246"/>
                    <a:pt x="66584" y="24032"/>
                  </a:cubicBezTo>
                  <a:cubicBezTo>
                    <a:pt x="65054" y="17909"/>
                    <a:pt x="34134" y="2908"/>
                    <a:pt x="32603" y="0"/>
                  </a:cubicBezTo>
                  <a:close/>
                </a:path>
              </a:pathLst>
            </a:custGeom>
            <a:solidFill>
              <a:srgbClr val="7FA8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2" name="Google Shape;4712;p74"/>
            <p:cNvSpPr/>
            <p:nvPr/>
          </p:nvSpPr>
          <p:spPr>
            <a:xfrm>
              <a:off x="3119275" y="995800"/>
              <a:ext cx="627600" cy="659075"/>
            </a:xfrm>
            <a:custGeom>
              <a:rect b="b" l="l" r="r" t="t"/>
              <a:pathLst>
                <a:path extrusionOk="0" h="26363" w="25104">
                  <a:moveTo>
                    <a:pt x="5664" y="0"/>
                  </a:moveTo>
                  <a:cubicBezTo>
                    <a:pt x="5664" y="1"/>
                    <a:pt x="6276" y="10103"/>
                    <a:pt x="6123" y="10868"/>
                  </a:cubicBezTo>
                  <a:cubicBezTo>
                    <a:pt x="5970" y="11634"/>
                    <a:pt x="2143" y="12399"/>
                    <a:pt x="1072" y="13164"/>
                  </a:cubicBezTo>
                  <a:cubicBezTo>
                    <a:pt x="0" y="14083"/>
                    <a:pt x="6582" y="24491"/>
                    <a:pt x="9950" y="26022"/>
                  </a:cubicBezTo>
                  <a:cubicBezTo>
                    <a:pt x="10459" y="26254"/>
                    <a:pt x="11130" y="26363"/>
                    <a:pt x="11904" y="26363"/>
                  </a:cubicBezTo>
                  <a:cubicBezTo>
                    <a:pt x="16244" y="26363"/>
                    <a:pt x="23818" y="22938"/>
                    <a:pt x="24338" y="18522"/>
                  </a:cubicBezTo>
                  <a:cubicBezTo>
                    <a:pt x="25103" y="13777"/>
                    <a:pt x="21430" y="10103"/>
                    <a:pt x="20052" y="8725"/>
                  </a:cubicBezTo>
                  <a:cubicBezTo>
                    <a:pt x="19746" y="8674"/>
                    <a:pt x="19372" y="8657"/>
                    <a:pt x="18992" y="8657"/>
                  </a:cubicBezTo>
                  <a:cubicBezTo>
                    <a:pt x="18232" y="8657"/>
                    <a:pt x="17450" y="8725"/>
                    <a:pt x="17144" y="8725"/>
                  </a:cubicBezTo>
                  <a:lnTo>
                    <a:pt x="16838" y="3674"/>
                  </a:lnTo>
                  <a:cubicBezTo>
                    <a:pt x="12399" y="2297"/>
                    <a:pt x="5664" y="1"/>
                    <a:pt x="5664"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3" name="Google Shape;4713;p74"/>
            <p:cNvSpPr/>
            <p:nvPr/>
          </p:nvSpPr>
          <p:spPr>
            <a:xfrm>
              <a:off x="3019775" y="1210100"/>
              <a:ext cx="998800" cy="964475"/>
            </a:xfrm>
            <a:custGeom>
              <a:rect b="b" l="l" r="r" t="t"/>
              <a:pathLst>
                <a:path extrusionOk="0" h="38579" w="39952">
                  <a:moveTo>
                    <a:pt x="21889" y="0"/>
                  </a:moveTo>
                  <a:cubicBezTo>
                    <a:pt x="21889" y="0"/>
                    <a:pt x="26481" y="11940"/>
                    <a:pt x="24032" y="13011"/>
                  </a:cubicBezTo>
                  <a:cubicBezTo>
                    <a:pt x="23756" y="13126"/>
                    <a:pt x="23451" y="13180"/>
                    <a:pt x="23122" y="13180"/>
                  </a:cubicBezTo>
                  <a:cubicBezTo>
                    <a:pt x="19077" y="13180"/>
                    <a:pt x="11380" y="5066"/>
                    <a:pt x="8266" y="3368"/>
                  </a:cubicBezTo>
                  <a:cubicBezTo>
                    <a:pt x="5358" y="3674"/>
                    <a:pt x="2143" y="5205"/>
                    <a:pt x="1684" y="6888"/>
                  </a:cubicBezTo>
                  <a:cubicBezTo>
                    <a:pt x="1072" y="8572"/>
                    <a:pt x="1" y="17297"/>
                    <a:pt x="2450" y="23879"/>
                  </a:cubicBezTo>
                  <a:cubicBezTo>
                    <a:pt x="4899" y="30308"/>
                    <a:pt x="7348" y="34900"/>
                    <a:pt x="8878" y="37655"/>
                  </a:cubicBezTo>
                  <a:cubicBezTo>
                    <a:pt x="8878" y="37655"/>
                    <a:pt x="11944" y="38579"/>
                    <a:pt x="16294" y="38579"/>
                  </a:cubicBezTo>
                  <a:cubicBezTo>
                    <a:pt x="20249" y="38579"/>
                    <a:pt x="25264" y="37815"/>
                    <a:pt x="30002" y="34900"/>
                  </a:cubicBezTo>
                  <a:cubicBezTo>
                    <a:pt x="30002" y="34900"/>
                    <a:pt x="31073" y="29542"/>
                    <a:pt x="31073" y="25716"/>
                  </a:cubicBezTo>
                  <a:cubicBezTo>
                    <a:pt x="39951" y="18062"/>
                    <a:pt x="33063" y="8572"/>
                    <a:pt x="25563" y="919"/>
                  </a:cubicBezTo>
                  <a:cubicBezTo>
                    <a:pt x="24951" y="306"/>
                    <a:pt x="24185" y="0"/>
                    <a:pt x="23267" y="0"/>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4" name="Google Shape;4714;p74"/>
            <p:cNvSpPr/>
            <p:nvPr/>
          </p:nvSpPr>
          <p:spPr>
            <a:xfrm>
              <a:off x="3264675" y="995800"/>
              <a:ext cx="283200" cy="242350"/>
            </a:xfrm>
            <a:custGeom>
              <a:rect b="b" l="l" r="r" t="t"/>
              <a:pathLst>
                <a:path extrusionOk="0" h="9694" w="11328">
                  <a:moveTo>
                    <a:pt x="1" y="0"/>
                  </a:moveTo>
                  <a:cubicBezTo>
                    <a:pt x="1" y="1"/>
                    <a:pt x="1" y="1837"/>
                    <a:pt x="154" y="3062"/>
                  </a:cubicBezTo>
                  <a:cubicBezTo>
                    <a:pt x="154" y="3062"/>
                    <a:pt x="460" y="6582"/>
                    <a:pt x="6124" y="9338"/>
                  </a:cubicBezTo>
                  <a:cubicBezTo>
                    <a:pt x="6539" y="9515"/>
                    <a:pt x="7367" y="9693"/>
                    <a:pt x="8244" y="9693"/>
                  </a:cubicBezTo>
                  <a:cubicBezTo>
                    <a:pt x="9631" y="9693"/>
                    <a:pt x="11140" y="9248"/>
                    <a:pt x="11328" y="7654"/>
                  </a:cubicBezTo>
                  <a:lnTo>
                    <a:pt x="11022" y="3674"/>
                  </a:lnTo>
                  <a:lnTo>
                    <a:pt x="7807" y="2603"/>
                  </a:lnTo>
                  <a:lnTo>
                    <a:pt x="1" y="0"/>
                  </a:lnTo>
                  <a:close/>
                </a:path>
              </a:pathLst>
            </a:custGeom>
            <a:solidFill>
              <a:srgbClr val="F28F8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5" name="Google Shape;4715;p74"/>
            <p:cNvSpPr/>
            <p:nvPr/>
          </p:nvSpPr>
          <p:spPr>
            <a:xfrm>
              <a:off x="3111625" y="401850"/>
              <a:ext cx="650550" cy="770000"/>
            </a:xfrm>
            <a:custGeom>
              <a:rect b="b" l="l" r="r" t="t"/>
              <a:pathLst>
                <a:path extrusionOk="0" h="30800" w="26022">
                  <a:moveTo>
                    <a:pt x="13516" y="0"/>
                  </a:moveTo>
                  <a:cubicBezTo>
                    <a:pt x="13200" y="0"/>
                    <a:pt x="12879" y="11"/>
                    <a:pt x="12552" y="33"/>
                  </a:cubicBezTo>
                  <a:cubicBezTo>
                    <a:pt x="5511" y="339"/>
                    <a:pt x="0" y="6615"/>
                    <a:pt x="306" y="13656"/>
                  </a:cubicBezTo>
                  <a:cubicBezTo>
                    <a:pt x="612" y="17942"/>
                    <a:pt x="2755" y="21462"/>
                    <a:pt x="5970" y="23758"/>
                  </a:cubicBezTo>
                  <a:cubicBezTo>
                    <a:pt x="5970" y="23758"/>
                    <a:pt x="6582" y="25442"/>
                    <a:pt x="7041" y="26054"/>
                  </a:cubicBezTo>
                  <a:cubicBezTo>
                    <a:pt x="9643" y="29422"/>
                    <a:pt x="15154" y="30800"/>
                    <a:pt x="18674" y="30800"/>
                  </a:cubicBezTo>
                  <a:cubicBezTo>
                    <a:pt x="20511" y="30800"/>
                    <a:pt x="22501" y="30034"/>
                    <a:pt x="23573" y="26973"/>
                  </a:cubicBezTo>
                  <a:cubicBezTo>
                    <a:pt x="26022" y="20697"/>
                    <a:pt x="25409" y="13809"/>
                    <a:pt x="24797" y="10595"/>
                  </a:cubicBezTo>
                  <a:cubicBezTo>
                    <a:pt x="23777" y="4325"/>
                    <a:pt x="19840" y="0"/>
                    <a:pt x="13516"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6" name="Google Shape;4716;p74"/>
            <p:cNvSpPr/>
            <p:nvPr/>
          </p:nvSpPr>
          <p:spPr>
            <a:xfrm>
              <a:off x="3100125" y="395325"/>
              <a:ext cx="616125" cy="600500"/>
            </a:xfrm>
            <a:custGeom>
              <a:rect b="b" l="l" r="r" t="t"/>
              <a:pathLst>
                <a:path extrusionOk="0" h="24020" w="24645">
                  <a:moveTo>
                    <a:pt x="13601" y="0"/>
                  </a:moveTo>
                  <a:cubicBezTo>
                    <a:pt x="12671" y="0"/>
                    <a:pt x="11750" y="98"/>
                    <a:pt x="10869" y="294"/>
                  </a:cubicBezTo>
                  <a:cubicBezTo>
                    <a:pt x="5358" y="1365"/>
                    <a:pt x="1072" y="6417"/>
                    <a:pt x="460" y="11927"/>
                  </a:cubicBezTo>
                  <a:cubicBezTo>
                    <a:pt x="1" y="16978"/>
                    <a:pt x="2756" y="21417"/>
                    <a:pt x="6430" y="24019"/>
                  </a:cubicBezTo>
                  <a:cubicBezTo>
                    <a:pt x="6277" y="23560"/>
                    <a:pt x="2909" y="18356"/>
                    <a:pt x="6430" y="17284"/>
                  </a:cubicBezTo>
                  <a:cubicBezTo>
                    <a:pt x="7042" y="17897"/>
                    <a:pt x="7042" y="19427"/>
                    <a:pt x="7042" y="20499"/>
                  </a:cubicBezTo>
                  <a:cubicBezTo>
                    <a:pt x="7042" y="20499"/>
                    <a:pt x="8726" y="20346"/>
                    <a:pt x="8726" y="18356"/>
                  </a:cubicBezTo>
                  <a:cubicBezTo>
                    <a:pt x="8726" y="17284"/>
                    <a:pt x="8420" y="15907"/>
                    <a:pt x="9338" y="14529"/>
                  </a:cubicBezTo>
                  <a:cubicBezTo>
                    <a:pt x="10103" y="13458"/>
                    <a:pt x="11940" y="13152"/>
                    <a:pt x="12246" y="10549"/>
                  </a:cubicBezTo>
                  <a:cubicBezTo>
                    <a:pt x="12246" y="10549"/>
                    <a:pt x="14046" y="7958"/>
                    <a:pt x="16312" y="7958"/>
                  </a:cubicBezTo>
                  <a:cubicBezTo>
                    <a:pt x="17350" y="7958"/>
                    <a:pt x="18487" y="8503"/>
                    <a:pt x="19594" y="10090"/>
                  </a:cubicBezTo>
                  <a:cubicBezTo>
                    <a:pt x="19901" y="8348"/>
                    <a:pt x="21376" y="7086"/>
                    <a:pt x="22776" y="7086"/>
                  </a:cubicBezTo>
                  <a:cubicBezTo>
                    <a:pt x="23467" y="7086"/>
                    <a:pt x="24139" y="7393"/>
                    <a:pt x="24645" y="8100"/>
                  </a:cubicBezTo>
                  <a:cubicBezTo>
                    <a:pt x="23616" y="2700"/>
                    <a:pt x="18483" y="0"/>
                    <a:pt x="13601" y="0"/>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7" name="Google Shape;4717;p74"/>
            <p:cNvSpPr/>
            <p:nvPr/>
          </p:nvSpPr>
          <p:spPr>
            <a:xfrm>
              <a:off x="2797825" y="1323675"/>
              <a:ext cx="590875" cy="1976700"/>
            </a:xfrm>
            <a:custGeom>
              <a:rect b="b" l="l" r="r" t="t"/>
              <a:pathLst>
                <a:path extrusionOk="0" h="79068" w="23635">
                  <a:moveTo>
                    <a:pt x="13216" y="1"/>
                  </a:moveTo>
                  <a:cubicBezTo>
                    <a:pt x="11840" y="1"/>
                    <a:pt x="10420" y="1383"/>
                    <a:pt x="8879" y="4947"/>
                  </a:cubicBezTo>
                  <a:cubicBezTo>
                    <a:pt x="6429" y="10611"/>
                    <a:pt x="2603" y="21326"/>
                    <a:pt x="1378" y="29591"/>
                  </a:cubicBezTo>
                  <a:cubicBezTo>
                    <a:pt x="766" y="33571"/>
                    <a:pt x="1" y="40000"/>
                    <a:pt x="1531" y="48113"/>
                  </a:cubicBezTo>
                  <a:cubicBezTo>
                    <a:pt x="2603" y="53776"/>
                    <a:pt x="4133" y="58368"/>
                    <a:pt x="6583" y="63726"/>
                  </a:cubicBezTo>
                  <a:cubicBezTo>
                    <a:pt x="7195" y="65103"/>
                    <a:pt x="7195" y="66481"/>
                    <a:pt x="8113" y="69389"/>
                  </a:cubicBezTo>
                  <a:cubicBezTo>
                    <a:pt x="9032" y="72297"/>
                    <a:pt x="10715" y="75359"/>
                    <a:pt x="12552" y="77196"/>
                  </a:cubicBezTo>
                  <a:cubicBezTo>
                    <a:pt x="14122" y="78634"/>
                    <a:pt x="15132" y="79067"/>
                    <a:pt x="15680" y="79067"/>
                  </a:cubicBezTo>
                  <a:cubicBezTo>
                    <a:pt x="15773" y="79067"/>
                    <a:pt x="15853" y="79055"/>
                    <a:pt x="15920" y="79032"/>
                  </a:cubicBezTo>
                  <a:cubicBezTo>
                    <a:pt x="16532" y="78726"/>
                    <a:pt x="16532" y="77961"/>
                    <a:pt x="15767" y="77196"/>
                  </a:cubicBezTo>
                  <a:cubicBezTo>
                    <a:pt x="15001" y="76277"/>
                    <a:pt x="13624" y="74900"/>
                    <a:pt x="12552" y="72603"/>
                  </a:cubicBezTo>
                  <a:lnTo>
                    <a:pt x="12552" y="72603"/>
                  </a:lnTo>
                  <a:cubicBezTo>
                    <a:pt x="12552" y="72604"/>
                    <a:pt x="14236" y="74593"/>
                    <a:pt x="15307" y="75665"/>
                  </a:cubicBezTo>
                  <a:cubicBezTo>
                    <a:pt x="16226" y="76889"/>
                    <a:pt x="17450" y="77808"/>
                    <a:pt x="18369" y="78420"/>
                  </a:cubicBezTo>
                  <a:cubicBezTo>
                    <a:pt x="18675" y="78573"/>
                    <a:pt x="19010" y="78640"/>
                    <a:pt x="19328" y="78640"/>
                  </a:cubicBezTo>
                  <a:cubicBezTo>
                    <a:pt x="20282" y="78640"/>
                    <a:pt x="21086" y="78037"/>
                    <a:pt x="20512" y="77349"/>
                  </a:cubicBezTo>
                  <a:cubicBezTo>
                    <a:pt x="19899" y="76430"/>
                    <a:pt x="18981" y="75818"/>
                    <a:pt x="17450" y="74134"/>
                  </a:cubicBezTo>
                  <a:cubicBezTo>
                    <a:pt x="16073" y="72604"/>
                    <a:pt x="15308" y="71226"/>
                    <a:pt x="15307" y="71226"/>
                  </a:cubicBezTo>
                  <a:lnTo>
                    <a:pt x="15307" y="71226"/>
                  </a:lnTo>
                  <a:cubicBezTo>
                    <a:pt x="15308" y="71226"/>
                    <a:pt x="17144" y="73063"/>
                    <a:pt x="18828" y="74134"/>
                  </a:cubicBezTo>
                  <a:cubicBezTo>
                    <a:pt x="20665" y="75359"/>
                    <a:pt x="21583" y="75512"/>
                    <a:pt x="22195" y="75512"/>
                  </a:cubicBezTo>
                  <a:cubicBezTo>
                    <a:pt x="22248" y="75525"/>
                    <a:pt x="22303" y="75531"/>
                    <a:pt x="22358" y="75531"/>
                  </a:cubicBezTo>
                  <a:cubicBezTo>
                    <a:pt x="22951" y="75531"/>
                    <a:pt x="23634" y="74808"/>
                    <a:pt x="22655" y="73828"/>
                  </a:cubicBezTo>
                  <a:cubicBezTo>
                    <a:pt x="21736" y="72910"/>
                    <a:pt x="20052" y="72144"/>
                    <a:pt x="18522" y="70154"/>
                  </a:cubicBezTo>
                  <a:cubicBezTo>
                    <a:pt x="17297" y="68624"/>
                    <a:pt x="16838" y="67552"/>
                    <a:pt x="17144" y="67552"/>
                  </a:cubicBezTo>
                  <a:cubicBezTo>
                    <a:pt x="17450" y="67552"/>
                    <a:pt x="18063" y="68471"/>
                    <a:pt x="19593" y="69083"/>
                  </a:cubicBezTo>
                  <a:cubicBezTo>
                    <a:pt x="20149" y="69392"/>
                    <a:pt x="20780" y="69526"/>
                    <a:pt x="21355" y="69526"/>
                  </a:cubicBezTo>
                  <a:cubicBezTo>
                    <a:pt x="22204" y="69526"/>
                    <a:pt x="22931" y="69233"/>
                    <a:pt x="23114" y="68777"/>
                  </a:cubicBezTo>
                  <a:cubicBezTo>
                    <a:pt x="23420" y="68011"/>
                    <a:pt x="22961" y="68165"/>
                    <a:pt x="21583" y="67399"/>
                  </a:cubicBezTo>
                  <a:cubicBezTo>
                    <a:pt x="20206" y="66481"/>
                    <a:pt x="19440" y="65103"/>
                    <a:pt x="17450" y="64032"/>
                  </a:cubicBezTo>
                  <a:cubicBezTo>
                    <a:pt x="15614" y="63113"/>
                    <a:pt x="14542" y="62348"/>
                    <a:pt x="13164" y="60970"/>
                  </a:cubicBezTo>
                  <a:cubicBezTo>
                    <a:pt x="11940" y="59746"/>
                    <a:pt x="9950" y="54235"/>
                    <a:pt x="8879" y="48725"/>
                  </a:cubicBezTo>
                  <a:cubicBezTo>
                    <a:pt x="7654" y="42449"/>
                    <a:pt x="8419" y="34183"/>
                    <a:pt x="9185" y="30510"/>
                  </a:cubicBezTo>
                  <a:cubicBezTo>
                    <a:pt x="11021" y="22856"/>
                    <a:pt x="15001" y="14132"/>
                    <a:pt x="16532" y="10764"/>
                  </a:cubicBezTo>
                  <a:cubicBezTo>
                    <a:pt x="18522" y="6784"/>
                    <a:pt x="17297" y="3111"/>
                    <a:pt x="15614" y="1274"/>
                  </a:cubicBezTo>
                  <a:cubicBezTo>
                    <a:pt x="14819" y="480"/>
                    <a:pt x="14025" y="1"/>
                    <a:pt x="13216"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8" name="Google Shape;4718;p74"/>
            <p:cNvSpPr/>
            <p:nvPr/>
          </p:nvSpPr>
          <p:spPr>
            <a:xfrm>
              <a:off x="2801650" y="1311725"/>
              <a:ext cx="474550" cy="1488500"/>
            </a:xfrm>
            <a:custGeom>
              <a:rect b="b" l="l" r="r" t="t"/>
              <a:pathLst>
                <a:path extrusionOk="0" h="59540" w="18982">
                  <a:moveTo>
                    <a:pt x="13235" y="0"/>
                  </a:moveTo>
                  <a:cubicBezTo>
                    <a:pt x="10596" y="0"/>
                    <a:pt x="8393" y="3785"/>
                    <a:pt x="6889" y="8181"/>
                  </a:cubicBezTo>
                  <a:cubicBezTo>
                    <a:pt x="4746" y="13997"/>
                    <a:pt x="1" y="26855"/>
                    <a:pt x="154" y="38641"/>
                  </a:cubicBezTo>
                  <a:cubicBezTo>
                    <a:pt x="307" y="50581"/>
                    <a:pt x="4440" y="59458"/>
                    <a:pt x="4440" y="59458"/>
                  </a:cubicBezTo>
                  <a:cubicBezTo>
                    <a:pt x="4871" y="59514"/>
                    <a:pt x="5277" y="59539"/>
                    <a:pt x="5659" y="59539"/>
                  </a:cubicBezTo>
                  <a:cubicBezTo>
                    <a:pt x="9477" y="59539"/>
                    <a:pt x="10868" y="57009"/>
                    <a:pt x="10868" y="57009"/>
                  </a:cubicBezTo>
                  <a:cubicBezTo>
                    <a:pt x="8113" y="47825"/>
                    <a:pt x="8726" y="40784"/>
                    <a:pt x="9185" y="35121"/>
                  </a:cubicBezTo>
                  <a:cubicBezTo>
                    <a:pt x="9491" y="29457"/>
                    <a:pt x="13011" y="19049"/>
                    <a:pt x="15920" y="13232"/>
                  </a:cubicBezTo>
                  <a:cubicBezTo>
                    <a:pt x="18981" y="7262"/>
                    <a:pt x="18063" y="3129"/>
                    <a:pt x="15920" y="1293"/>
                  </a:cubicBezTo>
                  <a:cubicBezTo>
                    <a:pt x="14985" y="396"/>
                    <a:pt x="14087" y="0"/>
                    <a:pt x="13235" y="0"/>
                  </a:cubicBezTo>
                  <a:close/>
                </a:path>
              </a:pathLst>
            </a:custGeom>
            <a:solidFill>
              <a:srgbClr val="E4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9" name="Google Shape;4719;p74"/>
            <p:cNvSpPr/>
            <p:nvPr/>
          </p:nvSpPr>
          <p:spPr>
            <a:xfrm>
              <a:off x="3093325" y="800350"/>
              <a:ext cx="167550" cy="210875"/>
            </a:xfrm>
            <a:custGeom>
              <a:rect b="b" l="l" r="r" t="t"/>
              <a:pathLst>
                <a:path extrusionOk="0" h="8435" w="6702">
                  <a:moveTo>
                    <a:pt x="4178" y="1"/>
                  </a:moveTo>
                  <a:cubicBezTo>
                    <a:pt x="3345" y="1"/>
                    <a:pt x="2510" y="337"/>
                    <a:pt x="1957" y="1237"/>
                  </a:cubicBezTo>
                  <a:cubicBezTo>
                    <a:pt x="0" y="4096"/>
                    <a:pt x="2778" y="8435"/>
                    <a:pt x="5055" y="8435"/>
                  </a:cubicBezTo>
                  <a:cubicBezTo>
                    <a:pt x="5094" y="8435"/>
                    <a:pt x="5132" y="8433"/>
                    <a:pt x="5171" y="8431"/>
                  </a:cubicBezTo>
                  <a:cubicBezTo>
                    <a:pt x="6396" y="8431"/>
                    <a:pt x="6702" y="7818"/>
                    <a:pt x="6702" y="7818"/>
                  </a:cubicBezTo>
                  <a:lnTo>
                    <a:pt x="6702" y="1083"/>
                  </a:lnTo>
                  <a:cubicBezTo>
                    <a:pt x="6198" y="496"/>
                    <a:pt x="5189" y="1"/>
                    <a:pt x="4178"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0" name="Google Shape;4720;p74"/>
            <p:cNvSpPr/>
            <p:nvPr/>
          </p:nvSpPr>
          <p:spPr>
            <a:xfrm>
              <a:off x="3054225" y="2044150"/>
              <a:ext cx="809250" cy="657550"/>
            </a:xfrm>
            <a:custGeom>
              <a:rect b="b" l="l" r="r" t="t"/>
              <a:pathLst>
                <a:path extrusionOk="0" h="26302" w="32370">
                  <a:moveTo>
                    <a:pt x="24429" y="1"/>
                  </a:moveTo>
                  <a:cubicBezTo>
                    <a:pt x="18070" y="1"/>
                    <a:pt x="6735" y="2915"/>
                    <a:pt x="6735" y="2915"/>
                  </a:cubicBezTo>
                  <a:cubicBezTo>
                    <a:pt x="7500" y="4293"/>
                    <a:pt x="7041" y="6130"/>
                    <a:pt x="5664" y="9191"/>
                  </a:cubicBezTo>
                  <a:cubicBezTo>
                    <a:pt x="3827" y="12865"/>
                    <a:pt x="1684" y="16538"/>
                    <a:pt x="0" y="22508"/>
                  </a:cubicBezTo>
                  <a:cubicBezTo>
                    <a:pt x="153" y="23273"/>
                    <a:pt x="2143" y="25263"/>
                    <a:pt x="10256" y="26182"/>
                  </a:cubicBezTo>
                  <a:cubicBezTo>
                    <a:pt x="11003" y="26262"/>
                    <a:pt x="11764" y="26301"/>
                    <a:pt x="12531" y="26301"/>
                  </a:cubicBezTo>
                  <a:cubicBezTo>
                    <a:pt x="21970" y="26301"/>
                    <a:pt x="32370" y="20391"/>
                    <a:pt x="31379" y="13171"/>
                  </a:cubicBezTo>
                  <a:cubicBezTo>
                    <a:pt x="30767" y="8885"/>
                    <a:pt x="29236" y="5671"/>
                    <a:pt x="28624" y="1538"/>
                  </a:cubicBezTo>
                  <a:cubicBezTo>
                    <a:pt x="28499" y="411"/>
                    <a:pt x="26814" y="1"/>
                    <a:pt x="24429" y="1"/>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721" name="Google Shape;4721;p74"/>
          <p:cNvSpPr/>
          <p:nvPr/>
        </p:nvSpPr>
        <p:spPr>
          <a:xfrm>
            <a:off x="2895480" y="3921524"/>
            <a:ext cx="604500" cy="604500"/>
          </a:xfrm>
          <a:prstGeom prst="snip2DiagRect">
            <a:avLst>
              <a:gd fmla="val 0" name="adj1"/>
              <a:gd fmla="val 16667" name="adj2"/>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2" name="Google Shape;4722;p74"/>
          <p:cNvSpPr/>
          <p:nvPr/>
        </p:nvSpPr>
        <p:spPr>
          <a:xfrm>
            <a:off x="1634900" y="3933974"/>
            <a:ext cx="1121100" cy="579600"/>
          </a:xfrm>
          <a:prstGeom prst="snip1Rect">
            <a:avLst>
              <a:gd fmla="val 16667"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3" name="Google Shape;4723;p74"/>
          <p:cNvSpPr/>
          <p:nvPr/>
        </p:nvSpPr>
        <p:spPr>
          <a:xfrm>
            <a:off x="4900040" y="3921524"/>
            <a:ext cx="604500" cy="6045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4" name="Google Shape;4724;p74"/>
          <p:cNvSpPr/>
          <p:nvPr/>
        </p:nvSpPr>
        <p:spPr>
          <a:xfrm>
            <a:off x="3639460" y="3933974"/>
            <a:ext cx="1121100" cy="579600"/>
          </a:xfrm>
          <a:prstGeom prst="snip1Rect">
            <a:avLst>
              <a:gd fmla="val 16667"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5" name="Google Shape;4725;p74"/>
          <p:cNvSpPr/>
          <p:nvPr/>
        </p:nvSpPr>
        <p:spPr>
          <a:xfrm>
            <a:off x="5644020" y="3933974"/>
            <a:ext cx="1121100" cy="579600"/>
          </a:xfrm>
          <a:prstGeom prst="snip1Rect">
            <a:avLst>
              <a:gd fmla="val 16667"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6" name="Google Shape;4726;p74"/>
          <p:cNvSpPr/>
          <p:nvPr/>
        </p:nvSpPr>
        <p:spPr>
          <a:xfrm>
            <a:off x="6904600" y="3921524"/>
            <a:ext cx="604500" cy="604500"/>
          </a:xfrm>
          <a:prstGeom prst="snip2DiagRect">
            <a:avLst>
              <a:gd fmla="val 0" name="adj1"/>
              <a:gd fmla="val 16667" name="adj2"/>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30" name="Shape 4730"/>
        <p:cNvGrpSpPr/>
        <p:nvPr/>
      </p:nvGrpSpPr>
      <p:grpSpPr>
        <a:xfrm>
          <a:off x="0" y="0"/>
          <a:ext cx="0" cy="0"/>
          <a:chOff x="0" y="0"/>
          <a:chExt cx="0" cy="0"/>
        </a:xfrm>
      </p:grpSpPr>
      <p:grpSp>
        <p:nvGrpSpPr>
          <p:cNvPr id="4731" name="Google Shape;4731;p75"/>
          <p:cNvGrpSpPr/>
          <p:nvPr/>
        </p:nvGrpSpPr>
        <p:grpSpPr>
          <a:xfrm>
            <a:off x="3710867" y="952718"/>
            <a:ext cx="4068422" cy="3238063"/>
            <a:chOff x="958761" y="1251145"/>
            <a:chExt cx="3355953" cy="2671008"/>
          </a:xfrm>
        </p:grpSpPr>
        <p:sp>
          <p:nvSpPr>
            <p:cNvPr id="4732" name="Google Shape;4732;p75"/>
            <p:cNvSpPr/>
            <p:nvPr/>
          </p:nvSpPr>
          <p:spPr>
            <a:xfrm>
              <a:off x="2041086" y="3548016"/>
              <a:ext cx="1215420" cy="374137"/>
            </a:xfrm>
            <a:custGeom>
              <a:rect b="b" l="l" r="r" t="t"/>
              <a:pathLst>
                <a:path extrusionOk="0" h="9417" w="30592">
                  <a:moveTo>
                    <a:pt x="25842" y="5922"/>
                  </a:moveTo>
                  <a:cubicBezTo>
                    <a:pt x="24000" y="4039"/>
                    <a:pt x="23917" y="1"/>
                    <a:pt x="23917" y="1"/>
                  </a:cubicBezTo>
                  <a:lnTo>
                    <a:pt x="15610" y="1"/>
                  </a:lnTo>
                  <a:lnTo>
                    <a:pt x="14982" y="1"/>
                  </a:lnTo>
                  <a:lnTo>
                    <a:pt x="6676" y="1"/>
                  </a:lnTo>
                  <a:cubicBezTo>
                    <a:pt x="6676" y="1"/>
                    <a:pt x="6592" y="4039"/>
                    <a:pt x="4751" y="5922"/>
                  </a:cubicBezTo>
                  <a:cubicBezTo>
                    <a:pt x="2909" y="7805"/>
                    <a:pt x="1" y="9417"/>
                    <a:pt x="5023" y="9417"/>
                  </a:cubicBezTo>
                  <a:lnTo>
                    <a:pt x="14982" y="9417"/>
                  </a:lnTo>
                  <a:lnTo>
                    <a:pt x="15610" y="9417"/>
                  </a:lnTo>
                  <a:lnTo>
                    <a:pt x="25570" y="9417"/>
                  </a:lnTo>
                  <a:cubicBezTo>
                    <a:pt x="30591" y="9417"/>
                    <a:pt x="27704" y="7805"/>
                    <a:pt x="25842" y="5922"/>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3" name="Google Shape;4733;p75"/>
            <p:cNvSpPr/>
            <p:nvPr/>
          </p:nvSpPr>
          <p:spPr>
            <a:xfrm>
              <a:off x="958761" y="3257073"/>
              <a:ext cx="3355953" cy="290983"/>
            </a:xfrm>
            <a:custGeom>
              <a:rect b="b" l="l" r="r" t="t"/>
              <a:pathLst>
                <a:path extrusionOk="0" h="7324" w="84469">
                  <a:moveTo>
                    <a:pt x="0" y="4855"/>
                  </a:moveTo>
                  <a:cubicBezTo>
                    <a:pt x="0" y="6236"/>
                    <a:pt x="1298" y="7324"/>
                    <a:pt x="2679" y="7324"/>
                  </a:cubicBezTo>
                  <a:lnTo>
                    <a:pt x="41659" y="7324"/>
                  </a:lnTo>
                  <a:lnTo>
                    <a:pt x="42998" y="7324"/>
                  </a:lnTo>
                  <a:lnTo>
                    <a:pt x="81979" y="7324"/>
                  </a:lnTo>
                  <a:cubicBezTo>
                    <a:pt x="83360" y="7324"/>
                    <a:pt x="84469" y="6236"/>
                    <a:pt x="84469" y="4855"/>
                  </a:cubicBezTo>
                  <a:lnTo>
                    <a:pt x="84469" y="1"/>
                  </a:lnTo>
                  <a:lnTo>
                    <a:pt x="0"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4" name="Google Shape;4734;p75"/>
            <p:cNvSpPr/>
            <p:nvPr/>
          </p:nvSpPr>
          <p:spPr>
            <a:xfrm>
              <a:off x="958761" y="1251145"/>
              <a:ext cx="3355953" cy="2005968"/>
            </a:xfrm>
            <a:custGeom>
              <a:rect b="b" l="l" r="r" t="t"/>
              <a:pathLst>
                <a:path extrusionOk="0" h="50490" w="84469">
                  <a:moveTo>
                    <a:pt x="80807" y="3140"/>
                  </a:moveTo>
                  <a:lnTo>
                    <a:pt x="80807" y="46828"/>
                  </a:lnTo>
                  <a:lnTo>
                    <a:pt x="3662" y="46828"/>
                  </a:lnTo>
                  <a:lnTo>
                    <a:pt x="3662" y="3140"/>
                  </a:lnTo>
                  <a:close/>
                  <a:moveTo>
                    <a:pt x="2679" y="1"/>
                  </a:moveTo>
                  <a:cubicBezTo>
                    <a:pt x="1298" y="1"/>
                    <a:pt x="0" y="984"/>
                    <a:pt x="0" y="2386"/>
                  </a:cubicBezTo>
                  <a:lnTo>
                    <a:pt x="0" y="50490"/>
                  </a:lnTo>
                  <a:lnTo>
                    <a:pt x="84469" y="50490"/>
                  </a:lnTo>
                  <a:lnTo>
                    <a:pt x="84469" y="2386"/>
                  </a:lnTo>
                  <a:cubicBezTo>
                    <a:pt x="84469" y="984"/>
                    <a:pt x="83360" y="1"/>
                    <a:pt x="8197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735" name="Google Shape;4735;p75"/>
          <p:cNvSpPr txBox="1"/>
          <p:nvPr>
            <p:ph idx="1" type="subTitle"/>
          </p:nvPr>
        </p:nvSpPr>
        <p:spPr>
          <a:xfrm>
            <a:off x="301450" y="386225"/>
            <a:ext cx="3325200" cy="44364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Clr>
                <a:schemeClr val="dk1"/>
              </a:buClr>
              <a:buSzPts val="1100"/>
              <a:buFont typeface="Arial"/>
              <a:buNone/>
            </a:pPr>
            <a:r>
              <a:rPr b="1" lang="en" sz="2000">
                <a:solidFill>
                  <a:srgbClr val="000000"/>
                </a:solidFill>
                <a:latin typeface="Arial"/>
                <a:ea typeface="Arial"/>
                <a:cs typeface="Arial"/>
                <a:sym typeface="Arial"/>
              </a:rPr>
              <a:t>GIS systems</a:t>
            </a:r>
            <a:r>
              <a:rPr lang="en" sz="2000">
                <a:solidFill>
                  <a:srgbClr val="000000"/>
                </a:solidFill>
                <a:latin typeface="Arial"/>
                <a:ea typeface="Arial"/>
                <a:cs typeface="Arial"/>
                <a:sym typeface="Arial"/>
              </a:rPr>
              <a:t> enable marketers to geographically map their customers, competitors, suppliers, sales concentrations, prospects, suppliers and partners. Site selection, trade- area analysis, environmental analysis, territory design, network planning, risk analysis are common applications. </a:t>
            </a:r>
            <a:endParaRPr sz="2000"/>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39" name="Shape 4739"/>
        <p:cNvGrpSpPr/>
        <p:nvPr/>
      </p:nvGrpSpPr>
      <p:grpSpPr>
        <a:xfrm>
          <a:off x="0" y="0"/>
          <a:ext cx="0" cy="0"/>
          <a:chOff x="0" y="0"/>
          <a:chExt cx="0" cy="0"/>
        </a:xfrm>
      </p:grpSpPr>
      <p:sp>
        <p:nvSpPr>
          <p:cNvPr id="4740" name="Google Shape;4740;p76"/>
          <p:cNvSpPr txBox="1"/>
          <p:nvPr>
            <p:ph idx="2" type="title"/>
          </p:nvPr>
        </p:nvSpPr>
        <p:spPr>
          <a:xfrm>
            <a:off x="1196375" y="385950"/>
            <a:ext cx="7319400" cy="5292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Geographical Information System Marketing Applications </a:t>
            </a:r>
            <a:endParaRPr sz="20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4741" name="Google Shape;4741;p76"/>
          <p:cNvSpPr txBox="1"/>
          <p:nvPr>
            <p:ph idx="5" type="title"/>
          </p:nvPr>
        </p:nvSpPr>
        <p:spPr>
          <a:xfrm>
            <a:off x="1451989" y="3675375"/>
            <a:ext cx="3008100" cy="379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200"/>
              <a:t>Marketing Activity</a:t>
            </a:r>
            <a:r>
              <a:rPr lang="en"/>
              <a:t> Location</a:t>
            </a:r>
            <a:endParaRPr/>
          </a:p>
        </p:txBody>
      </p:sp>
      <p:sp>
        <p:nvSpPr>
          <p:cNvPr id="4742" name="Google Shape;4742;p76"/>
          <p:cNvSpPr txBox="1"/>
          <p:nvPr>
            <p:ph idx="6" type="subTitle"/>
          </p:nvPr>
        </p:nvSpPr>
        <p:spPr>
          <a:xfrm>
            <a:off x="1336200" y="4054575"/>
            <a:ext cx="5220300" cy="590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  </a:t>
            </a:r>
            <a:r>
              <a:rPr lang="en" sz="2000"/>
              <a:t>03</a:t>
            </a:r>
            <a:endParaRPr sz="2000"/>
          </a:p>
        </p:txBody>
      </p:sp>
      <p:grpSp>
        <p:nvGrpSpPr>
          <p:cNvPr id="4743" name="Google Shape;4743;p76"/>
          <p:cNvGrpSpPr/>
          <p:nvPr/>
        </p:nvGrpSpPr>
        <p:grpSpPr>
          <a:xfrm>
            <a:off x="5055737" y="1014280"/>
            <a:ext cx="3375048" cy="3630356"/>
            <a:chOff x="1447000" y="357200"/>
            <a:chExt cx="4666825" cy="5019850"/>
          </a:xfrm>
        </p:grpSpPr>
        <p:sp>
          <p:nvSpPr>
            <p:cNvPr id="4744" name="Google Shape;4744;p76"/>
            <p:cNvSpPr/>
            <p:nvPr/>
          </p:nvSpPr>
          <p:spPr>
            <a:xfrm>
              <a:off x="1447000" y="2761350"/>
              <a:ext cx="4553400" cy="2615700"/>
            </a:xfrm>
            <a:custGeom>
              <a:rect b="b" l="l" r="r" t="t"/>
              <a:pathLst>
                <a:path extrusionOk="0" h="104628" w="182136">
                  <a:moveTo>
                    <a:pt x="121897" y="0"/>
                  </a:moveTo>
                  <a:cubicBezTo>
                    <a:pt x="120701" y="0"/>
                    <a:pt x="119518" y="247"/>
                    <a:pt x="118630" y="740"/>
                  </a:cubicBezTo>
                  <a:lnTo>
                    <a:pt x="1775" y="68190"/>
                  </a:lnTo>
                  <a:cubicBezTo>
                    <a:pt x="0" y="69275"/>
                    <a:pt x="0" y="70951"/>
                    <a:pt x="1775" y="72036"/>
                  </a:cubicBezTo>
                  <a:lnTo>
                    <a:pt x="56899" y="103888"/>
                  </a:lnTo>
                  <a:cubicBezTo>
                    <a:pt x="57836" y="104381"/>
                    <a:pt x="59019" y="104627"/>
                    <a:pt x="60203" y="104627"/>
                  </a:cubicBezTo>
                  <a:cubicBezTo>
                    <a:pt x="61386" y="104627"/>
                    <a:pt x="62569" y="104381"/>
                    <a:pt x="63506" y="103888"/>
                  </a:cubicBezTo>
                  <a:lnTo>
                    <a:pt x="180361" y="36437"/>
                  </a:lnTo>
                  <a:cubicBezTo>
                    <a:pt x="182136" y="35352"/>
                    <a:pt x="182136" y="33676"/>
                    <a:pt x="180262" y="32591"/>
                  </a:cubicBezTo>
                  <a:lnTo>
                    <a:pt x="125237" y="740"/>
                  </a:lnTo>
                  <a:cubicBezTo>
                    <a:pt x="124300" y="247"/>
                    <a:pt x="123092" y="0"/>
                    <a:pt x="121897" y="0"/>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5" name="Google Shape;4745;p76"/>
            <p:cNvSpPr/>
            <p:nvPr/>
          </p:nvSpPr>
          <p:spPr>
            <a:xfrm>
              <a:off x="1540675" y="3434250"/>
              <a:ext cx="1161175" cy="608625"/>
            </a:xfrm>
            <a:custGeom>
              <a:rect b="b" l="l" r="r" t="t"/>
              <a:pathLst>
                <a:path extrusionOk="0" h="24345" w="46447">
                  <a:moveTo>
                    <a:pt x="33891" y="0"/>
                  </a:moveTo>
                  <a:cubicBezTo>
                    <a:pt x="29202" y="0"/>
                    <a:pt x="23793" y="1354"/>
                    <a:pt x="19427" y="3900"/>
                  </a:cubicBezTo>
                  <a:lnTo>
                    <a:pt x="8875" y="9916"/>
                  </a:lnTo>
                  <a:cubicBezTo>
                    <a:pt x="1775" y="14057"/>
                    <a:pt x="0" y="19777"/>
                    <a:pt x="5030" y="22637"/>
                  </a:cubicBezTo>
                  <a:cubicBezTo>
                    <a:pt x="6992" y="23791"/>
                    <a:pt x="9690" y="24345"/>
                    <a:pt x="12679" y="24345"/>
                  </a:cubicBezTo>
                  <a:cubicBezTo>
                    <a:pt x="17350" y="24345"/>
                    <a:pt x="22729" y="22993"/>
                    <a:pt x="27119" y="20467"/>
                  </a:cubicBezTo>
                  <a:lnTo>
                    <a:pt x="37571" y="14353"/>
                  </a:lnTo>
                  <a:cubicBezTo>
                    <a:pt x="44770" y="10211"/>
                    <a:pt x="46447" y="4492"/>
                    <a:pt x="41417" y="1632"/>
                  </a:cubicBezTo>
                  <a:cubicBezTo>
                    <a:pt x="39481" y="531"/>
                    <a:pt x="36827" y="0"/>
                    <a:pt x="33891" y="0"/>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6" name="Google Shape;4746;p76"/>
            <p:cNvSpPr/>
            <p:nvPr/>
          </p:nvSpPr>
          <p:spPr>
            <a:xfrm>
              <a:off x="2065775" y="3455325"/>
              <a:ext cx="103575" cy="228675"/>
            </a:xfrm>
            <a:custGeom>
              <a:rect b="b" l="l" r="r" t="t"/>
              <a:pathLst>
                <a:path extrusionOk="0" h="9147" w="4143">
                  <a:moveTo>
                    <a:pt x="494" y="0"/>
                  </a:moveTo>
                  <a:cubicBezTo>
                    <a:pt x="1" y="1381"/>
                    <a:pt x="592" y="2466"/>
                    <a:pt x="987" y="3649"/>
                  </a:cubicBezTo>
                  <a:cubicBezTo>
                    <a:pt x="1776" y="5917"/>
                    <a:pt x="1579" y="8974"/>
                    <a:pt x="1579" y="8974"/>
                  </a:cubicBezTo>
                  <a:cubicBezTo>
                    <a:pt x="1677" y="9073"/>
                    <a:pt x="1948" y="9147"/>
                    <a:pt x="2232" y="9147"/>
                  </a:cubicBezTo>
                  <a:cubicBezTo>
                    <a:pt x="2515" y="9147"/>
                    <a:pt x="2811" y="9073"/>
                    <a:pt x="2959" y="8875"/>
                  </a:cubicBezTo>
                  <a:cubicBezTo>
                    <a:pt x="2959" y="8875"/>
                    <a:pt x="2868" y="4219"/>
                    <a:pt x="4003" y="4219"/>
                  </a:cubicBezTo>
                  <a:cubicBezTo>
                    <a:pt x="4048" y="4219"/>
                    <a:pt x="4094" y="4226"/>
                    <a:pt x="4142" y="4241"/>
                  </a:cubicBezTo>
                  <a:lnTo>
                    <a:pt x="494" y="0"/>
                  </a:ln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7" name="Google Shape;4747;p76"/>
            <p:cNvSpPr/>
            <p:nvPr/>
          </p:nvSpPr>
          <p:spPr>
            <a:xfrm>
              <a:off x="2073175" y="3115100"/>
              <a:ext cx="337775" cy="622750"/>
            </a:xfrm>
            <a:custGeom>
              <a:rect b="b" l="l" r="r" t="t"/>
              <a:pathLst>
                <a:path extrusionOk="0" h="24910" w="13511">
                  <a:moveTo>
                    <a:pt x="2269" y="1"/>
                  </a:moveTo>
                  <a:lnTo>
                    <a:pt x="2367" y="7988"/>
                  </a:lnTo>
                  <a:cubicBezTo>
                    <a:pt x="2367" y="9270"/>
                    <a:pt x="2269" y="9566"/>
                    <a:pt x="1973" y="10454"/>
                  </a:cubicBezTo>
                  <a:cubicBezTo>
                    <a:pt x="1677" y="11144"/>
                    <a:pt x="987" y="12820"/>
                    <a:pt x="789" y="13609"/>
                  </a:cubicBezTo>
                  <a:cubicBezTo>
                    <a:pt x="494" y="14497"/>
                    <a:pt x="1" y="15483"/>
                    <a:pt x="1578" y="16765"/>
                  </a:cubicBezTo>
                  <a:cubicBezTo>
                    <a:pt x="3058" y="17948"/>
                    <a:pt x="3945" y="18639"/>
                    <a:pt x="4931" y="19921"/>
                  </a:cubicBezTo>
                  <a:cubicBezTo>
                    <a:pt x="5917" y="21104"/>
                    <a:pt x="5917" y="22780"/>
                    <a:pt x="7495" y="24161"/>
                  </a:cubicBezTo>
                  <a:cubicBezTo>
                    <a:pt x="8087" y="24716"/>
                    <a:pt x="8886" y="24910"/>
                    <a:pt x="9681" y="24910"/>
                  </a:cubicBezTo>
                  <a:cubicBezTo>
                    <a:pt x="11005" y="24910"/>
                    <a:pt x="12315" y="24370"/>
                    <a:pt x="12623" y="24062"/>
                  </a:cubicBezTo>
                  <a:cubicBezTo>
                    <a:pt x="13510" y="23372"/>
                    <a:pt x="13215" y="22682"/>
                    <a:pt x="11538" y="21400"/>
                  </a:cubicBezTo>
                  <a:cubicBezTo>
                    <a:pt x="10059" y="19427"/>
                    <a:pt x="7889" y="13018"/>
                    <a:pt x="7495" y="11539"/>
                  </a:cubicBezTo>
                  <a:cubicBezTo>
                    <a:pt x="7298" y="10848"/>
                    <a:pt x="6805" y="9566"/>
                    <a:pt x="6805" y="8383"/>
                  </a:cubicBezTo>
                  <a:cubicBezTo>
                    <a:pt x="6903" y="6213"/>
                    <a:pt x="7594" y="1"/>
                    <a:pt x="7594"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8" name="Google Shape;4748;p76"/>
            <p:cNvSpPr/>
            <p:nvPr/>
          </p:nvSpPr>
          <p:spPr>
            <a:xfrm>
              <a:off x="2073175" y="3376425"/>
              <a:ext cx="387075" cy="418800"/>
            </a:xfrm>
            <a:custGeom>
              <a:rect b="b" l="l" r="r" t="t"/>
              <a:pathLst>
                <a:path extrusionOk="0" h="16752" w="15483">
                  <a:moveTo>
                    <a:pt x="1874" y="1"/>
                  </a:moveTo>
                  <a:cubicBezTo>
                    <a:pt x="1578" y="1"/>
                    <a:pt x="1381" y="198"/>
                    <a:pt x="1184" y="987"/>
                  </a:cubicBezTo>
                  <a:cubicBezTo>
                    <a:pt x="691" y="2663"/>
                    <a:pt x="99" y="2663"/>
                    <a:pt x="99" y="3847"/>
                  </a:cubicBezTo>
                  <a:cubicBezTo>
                    <a:pt x="1" y="5129"/>
                    <a:pt x="888" y="6115"/>
                    <a:pt x="1776" y="6706"/>
                  </a:cubicBezTo>
                  <a:cubicBezTo>
                    <a:pt x="3255" y="7693"/>
                    <a:pt x="3649" y="8087"/>
                    <a:pt x="4339" y="9566"/>
                  </a:cubicBezTo>
                  <a:cubicBezTo>
                    <a:pt x="5128" y="11243"/>
                    <a:pt x="4931" y="13116"/>
                    <a:pt x="5523" y="14595"/>
                  </a:cubicBezTo>
                  <a:cubicBezTo>
                    <a:pt x="7071" y="15821"/>
                    <a:pt x="8661" y="16751"/>
                    <a:pt x="10625" y="16751"/>
                  </a:cubicBezTo>
                  <a:cubicBezTo>
                    <a:pt x="11663" y="16751"/>
                    <a:pt x="12806" y="16491"/>
                    <a:pt x="14102" y="15877"/>
                  </a:cubicBezTo>
                  <a:cubicBezTo>
                    <a:pt x="14891" y="14004"/>
                    <a:pt x="15483" y="13116"/>
                    <a:pt x="11440" y="10947"/>
                  </a:cubicBezTo>
                  <a:lnTo>
                    <a:pt x="11440" y="10947"/>
                  </a:lnTo>
                  <a:cubicBezTo>
                    <a:pt x="12228" y="11736"/>
                    <a:pt x="12524" y="12229"/>
                    <a:pt x="11242" y="12623"/>
                  </a:cubicBezTo>
                  <a:cubicBezTo>
                    <a:pt x="10381" y="12826"/>
                    <a:pt x="9695" y="12944"/>
                    <a:pt x="9135" y="12944"/>
                  </a:cubicBezTo>
                  <a:cubicBezTo>
                    <a:pt x="7515" y="12944"/>
                    <a:pt x="6946" y="11956"/>
                    <a:pt x="6213" y="9172"/>
                  </a:cubicBezTo>
                  <a:cubicBezTo>
                    <a:pt x="5523" y="6213"/>
                    <a:pt x="4833" y="4142"/>
                    <a:pt x="3551" y="3058"/>
                  </a:cubicBezTo>
                  <a:cubicBezTo>
                    <a:pt x="2071" y="1677"/>
                    <a:pt x="1973" y="987"/>
                    <a:pt x="1874" y="1"/>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9" name="Google Shape;4749;p76"/>
            <p:cNvSpPr/>
            <p:nvPr/>
          </p:nvSpPr>
          <p:spPr>
            <a:xfrm>
              <a:off x="1819250" y="3507100"/>
              <a:ext cx="221900" cy="408400"/>
            </a:xfrm>
            <a:custGeom>
              <a:rect b="b" l="l" r="r" t="t"/>
              <a:pathLst>
                <a:path extrusionOk="0" h="16336" w="8876">
                  <a:moveTo>
                    <a:pt x="5720" y="0"/>
                  </a:moveTo>
                  <a:lnTo>
                    <a:pt x="1283" y="99"/>
                  </a:lnTo>
                  <a:cubicBezTo>
                    <a:pt x="987" y="986"/>
                    <a:pt x="296" y="1972"/>
                    <a:pt x="494" y="4241"/>
                  </a:cubicBezTo>
                  <a:cubicBezTo>
                    <a:pt x="691" y="6607"/>
                    <a:pt x="1184" y="6114"/>
                    <a:pt x="1085" y="9270"/>
                  </a:cubicBezTo>
                  <a:cubicBezTo>
                    <a:pt x="987" y="11143"/>
                    <a:pt x="1" y="13609"/>
                    <a:pt x="987" y="15088"/>
                  </a:cubicBezTo>
                  <a:cubicBezTo>
                    <a:pt x="1924" y="15973"/>
                    <a:pt x="3659" y="16336"/>
                    <a:pt x="5233" y="16336"/>
                  </a:cubicBezTo>
                  <a:cubicBezTo>
                    <a:pt x="6639" y="16336"/>
                    <a:pt x="7917" y="16046"/>
                    <a:pt x="8383" y="15581"/>
                  </a:cubicBezTo>
                  <a:cubicBezTo>
                    <a:pt x="8580" y="14792"/>
                    <a:pt x="8876" y="14003"/>
                    <a:pt x="8678" y="13214"/>
                  </a:cubicBezTo>
                  <a:cubicBezTo>
                    <a:pt x="8580" y="12623"/>
                    <a:pt x="7495" y="11932"/>
                    <a:pt x="7396" y="11242"/>
                  </a:cubicBezTo>
                  <a:cubicBezTo>
                    <a:pt x="7199" y="10749"/>
                    <a:pt x="7101" y="10157"/>
                    <a:pt x="6903" y="9270"/>
                  </a:cubicBezTo>
                  <a:cubicBezTo>
                    <a:pt x="6312" y="6509"/>
                    <a:pt x="5720" y="0"/>
                    <a:pt x="5720" y="0"/>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0" name="Google Shape;4750;p76"/>
            <p:cNvSpPr/>
            <p:nvPr/>
          </p:nvSpPr>
          <p:spPr>
            <a:xfrm>
              <a:off x="1843900" y="3369025"/>
              <a:ext cx="145475" cy="446250"/>
            </a:xfrm>
            <a:custGeom>
              <a:rect b="b" l="l" r="r" t="t"/>
              <a:pathLst>
                <a:path extrusionOk="0" h="17850" w="5819">
                  <a:moveTo>
                    <a:pt x="4833" y="1"/>
                  </a:moveTo>
                  <a:lnTo>
                    <a:pt x="395" y="100"/>
                  </a:lnTo>
                  <a:cubicBezTo>
                    <a:pt x="395" y="100"/>
                    <a:pt x="691" y="3354"/>
                    <a:pt x="297" y="5622"/>
                  </a:cubicBezTo>
                  <a:cubicBezTo>
                    <a:pt x="1" y="7791"/>
                    <a:pt x="99" y="8975"/>
                    <a:pt x="790" y="11045"/>
                  </a:cubicBezTo>
                  <a:cubicBezTo>
                    <a:pt x="1480" y="13018"/>
                    <a:pt x="987" y="14793"/>
                    <a:pt x="1184" y="16272"/>
                  </a:cubicBezTo>
                  <a:cubicBezTo>
                    <a:pt x="1283" y="16864"/>
                    <a:pt x="1480" y="17357"/>
                    <a:pt x="1776" y="17455"/>
                  </a:cubicBezTo>
                  <a:cubicBezTo>
                    <a:pt x="1776" y="17455"/>
                    <a:pt x="2959" y="17850"/>
                    <a:pt x="3945" y="17850"/>
                  </a:cubicBezTo>
                  <a:cubicBezTo>
                    <a:pt x="5326" y="17751"/>
                    <a:pt x="5720" y="17159"/>
                    <a:pt x="5720" y="17159"/>
                  </a:cubicBezTo>
                  <a:cubicBezTo>
                    <a:pt x="5819" y="16765"/>
                    <a:pt x="5720" y="16371"/>
                    <a:pt x="5523" y="15384"/>
                  </a:cubicBezTo>
                  <a:cubicBezTo>
                    <a:pt x="5128" y="13412"/>
                    <a:pt x="4734" y="7495"/>
                    <a:pt x="4734" y="5523"/>
                  </a:cubicBezTo>
                  <a:cubicBezTo>
                    <a:pt x="4734" y="3650"/>
                    <a:pt x="4833" y="1"/>
                    <a:pt x="4833"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1" name="Google Shape;4751;p76"/>
            <p:cNvSpPr/>
            <p:nvPr/>
          </p:nvSpPr>
          <p:spPr>
            <a:xfrm>
              <a:off x="1703375" y="357200"/>
              <a:ext cx="653325" cy="921475"/>
            </a:xfrm>
            <a:custGeom>
              <a:rect b="b" l="l" r="r" t="t"/>
              <a:pathLst>
                <a:path extrusionOk="0" h="36859" w="26133">
                  <a:moveTo>
                    <a:pt x="13117" y="1"/>
                  </a:moveTo>
                  <a:cubicBezTo>
                    <a:pt x="10460" y="1"/>
                    <a:pt x="7141" y="1202"/>
                    <a:pt x="5622" y="5000"/>
                  </a:cubicBezTo>
                  <a:cubicBezTo>
                    <a:pt x="4636" y="7465"/>
                    <a:pt x="4833" y="13776"/>
                    <a:pt x="4044" y="17720"/>
                  </a:cubicBezTo>
                  <a:cubicBezTo>
                    <a:pt x="3255" y="21665"/>
                    <a:pt x="1381" y="23933"/>
                    <a:pt x="691" y="27187"/>
                  </a:cubicBezTo>
                  <a:cubicBezTo>
                    <a:pt x="1" y="30343"/>
                    <a:pt x="1086" y="35766"/>
                    <a:pt x="8777" y="36654"/>
                  </a:cubicBezTo>
                  <a:cubicBezTo>
                    <a:pt x="9888" y="36795"/>
                    <a:pt x="10960" y="36859"/>
                    <a:pt x="11988" y="36859"/>
                  </a:cubicBezTo>
                  <a:cubicBezTo>
                    <a:pt x="18172" y="36859"/>
                    <a:pt x="22751" y="34528"/>
                    <a:pt x="24358" y="32414"/>
                  </a:cubicBezTo>
                  <a:cubicBezTo>
                    <a:pt x="26133" y="29948"/>
                    <a:pt x="26133" y="24722"/>
                    <a:pt x="24259" y="21961"/>
                  </a:cubicBezTo>
                  <a:cubicBezTo>
                    <a:pt x="22386" y="19101"/>
                    <a:pt x="20906" y="16833"/>
                    <a:pt x="21005" y="13184"/>
                  </a:cubicBezTo>
                  <a:lnTo>
                    <a:pt x="16863" y="1252"/>
                  </a:lnTo>
                  <a:cubicBezTo>
                    <a:pt x="16462" y="569"/>
                    <a:pt x="14946" y="1"/>
                    <a:pt x="13117" y="1"/>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2" name="Google Shape;4752;p76"/>
            <p:cNvSpPr/>
            <p:nvPr/>
          </p:nvSpPr>
          <p:spPr>
            <a:xfrm>
              <a:off x="2102750" y="890325"/>
              <a:ext cx="1121750" cy="795300"/>
            </a:xfrm>
            <a:custGeom>
              <a:rect b="b" l="l" r="r" t="t"/>
              <a:pathLst>
                <a:path extrusionOk="0" h="31812" w="44870">
                  <a:moveTo>
                    <a:pt x="3369" y="0"/>
                  </a:moveTo>
                  <a:cubicBezTo>
                    <a:pt x="3134" y="0"/>
                    <a:pt x="2899" y="16"/>
                    <a:pt x="2663" y="44"/>
                  </a:cubicBezTo>
                  <a:cubicBezTo>
                    <a:pt x="790" y="241"/>
                    <a:pt x="1" y="1326"/>
                    <a:pt x="1973" y="4876"/>
                  </a:cubicBezTo>
                  <a:cubicBezTo>
                    <a:pt x="3847" y="8426"/>
                    <a:pt x="7890" y="14639"/>
                    <a:pt x="11736" y="18583"/>
                  </a:cubicBezTo>
                  <a:cubicBezTo>
                    <a:pt x="13511" y="20555"/>
                    <a:pt x="16568" y="23415"/>
                    <a:pt x="21400" y="25880"/>
                  </a:cubicBezTo>
                  <a:cubicBezTo>
                    <a:pt x="24851" y="27655"/>
                    <a:pt x="27809" y="28642"/>
                    <a:pt x="31458" y="29529"/>
                  </a:cubicBezTo>
                  <a:cubicBezTo>
                    <a:pt x="32444" y="29825"/>
                    <a:pt x="33134" y="30219"/>
                    <a:pt x="35008" y="30910"/>
                  </a:cubicBezTo>
                  <a:cubicBezTo>
                    <a:pt x="36403" y="31497"/>
                    <a:pt x="38017" y="31811"/>
                    <a:pt x="39442" y="31811"/>
                  </a:cubicBezTo>
                  <a:cubicBezTo>
                    <a:pt x="39931" y="31811"/>
                    <a:pt x="40398" y="31774"/>
                    <a:pt x="40826" y="31698"/>
                  </a:cubicBezTo>
                  <a:cubicBezTo>
                    <a:pt x="42503" y="31501"/>
                    <a:pt x="42996" y="31107"/>
                    <a:pt x="43094" y="30712"/>
                  </a:cubicBezTo>
                  <a:cubicBezTo>
                    <a:pt x="43180" y="30370"/>
                    <a:pt x="42968" y="30102"/>
                    <a:pt x="42394" y="30102"/>
                  </a:cubicBezTo>
                  <a:cubicBezTo>
                    <a:pt x="42307" y="30102"/>
                    <a:pt x="42212" y="30108"/>
                    <a:pt x="42108" y="30121"/>
                  </a:cubicBezTo>
                  <a:cubicBezTo>
                    <a:pt x="41714" y="30121"/>
                    <a:pt x="41221" y="30170"/>
                    <a:pt x="40617" y="30170"/>
                  </a:cubicBezTo>
                  <a:cubicBezTo>
                    <a:pt x="40013" y="30170"/>
                    <a:pt x="39298" y="30121"/>
                    <a:pt x="38459" y="29923"/>
                  </a:cubicBezTo>
                  <a:cubicBezTo>
                    <a:pt x="38459" y="29923"/>
                    <a:pt x="40136" y="29923"/>
                    <a:pt x="41221" y="29825"/>
                  </a:cubicBezTo>
                  <a:cubicBezTo>
                    <a:pt x="42207" y="29726"/>
                    <a:pt x="43094" y="29430"/>
                    <a:pt x="43784" y="29233"/>
                  </a:cubicBezTo>
                  <a:cubicBezTo>
                    <a:pt x="44573" y="28937"/>
                    <a:pt x="44869" y="27655"/>
                    <a:pt x="44080" y="27655"/>
                  </a:cubicBezTo>
                  <a:cubicBezTo>
                    <a:pt x="43390" y="27655"/>
                    <a:pt x="42798" y="27951"/>
                    <a:pt x="41221" y="28050"/>
                  </a:cubicBezTo>
                  <a:cubicBezTo>
                    <a:pt x="40964" y="28070"/>
                    <a:pt x="40716" y="28077"/>
                    <a:pt x="40482" y="28077"/>
                  </a:cubicBezTo>
                  <a:cubicBezTo>
                    <a:pt x="39548" y="28077"/>
                    <a:pt x="38854" y="27951"/>
                    <a:pt x="38854" y="27951"/>
                  </a:cubicBezTo>
                  <a:cubicBezTo>
                    <a:pt x="38854" y="27951"/>
                    <a:pt x="40530" y="27754"/>
                    <a:pt x="41812" y="27261"/>
                  </a:cubicBezTo>
                  <a:cubicBezTo>
                    <a:pt x="43094" y="26867"/>
                    <a:pt x="43587" y="26373"/>
                    <a:pt x="43883" y="26078"/>
                  </a:cubicBezTo>
                  <a:cubicBezTo>
                    <a:pt x="44147" y="25814"/>
                    <a:pt x="44097" y="25159"/>
                    <a:pt x="43385" y="25159"/>
                  </a:cubicBezTo>
                  <a:cubicBezTo>
                    <a:pt x="43298" y="25159"/>
                    <a:pt x="43202" y="25169"/>
                    <a:pt x="43094" y="25190"/>
                  </a:cubicBezTo>
                  <a:cubicBezTo>
                    <a:pt x="42305" y="25289"/>
                    <a:pt x="41221" y="25880"/>
                    <a:pt x="39544" y="25880"/>
                  </a:cubicBezTo>
                  <a:cubicBezTo>
                    <a:pt x="38361" y="25880"/>
                    <a:pt x="37473" y="25683"/>
                    <a:pt x="37671" y="25486"/>
                  </a:cubicBezTo>
                  <a:cubicBezTo>
                    <a:pt x="37769" y="25387"/>
                    <a:pt x="38558" y="25387"/>
                    <a:pt x="39446" y="24894"/>
                  </a:cubicBezTo>
                  <a:cubicBezTo>
                    <a:pt x="40333" y="24401"/>
                    <a:pt x="40925" y="23415"/>
                    <a:pt x="40629" y="22922"/>
                  </a:cubicBezTo>
                  <a:cubicBezTo>
                    <a:pt x="40561" y="22753"/>
                    <a:pt x="40505" y="22688"/>
                    <a:pt x="40421" y="22688"/>
                  </a:cubicBezTo>
                  <a:cubicBezTo>
                    <a:pt x="40259" y="22688"/>
                    <a:pt x="39995" y="22925"/>
                    <a:pt x="39347" y="23119"/>
                  </a:cubicBezTo>
                  <a:cubicBezTo>
                    <a:pt x="38361" y="23514"/>
                    <a:pt x="37375" y="23415"/>
                    <a:pt x="35994" y="24007"/>
                  </a:cubicBezTo>
                  <a:cubicBezTo>
                    <a:pt x="34811" y="24500"/>
                    <a:pt x="34022" y="24796"/>
                    <a:pt x="32740" y="24993"/>
                  </a:cubicBezTo>
                  <a:cubicBezTo>
                    <a:pt x="32659" y="25006"/>
                    <a:pt x="32566" y="25013"/>
                    <a:pt x="32463" y="25013"/>
                  </a:cubicBezTo>
                  <a:cubicBezTo>
                    <a:pt x="31058" y="25013"/>
                    <a:pt x="27685" y="23800"/>
                    <a:pt x="24654" y="22330"/>
                  </a:cubicBezTo>
                  <a:cubicBezTo>
                    <a:pt x="20907" y="20457"/>
                    <a:pt x="16864" y="16710"/>
                    <a:pt x="15384" y="14934"/>
                  </a:cubicBezTo>
                  <a:cubicBezTo>
                    <a:pt x="12130" y="10990"/>
                    <a:pt x="8482" y="4975"/>
                    <a:pt x="7397" y="2805"/>
                  </a:cubicBezTo>
                  <a:cubicBezTo>
                    <a:pt x="6210" y="601"/>
                    <a:pt x="4805" y="0"/>
                    <a:pt x="3369"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3" name="Google Shape;4753;p76"/>
            <p:cNvSpPr/>
            <p:nvPr/>
          </p:nvSpPr>
          <p:spPr>
            <a:xfrm>
              <a:off x="2122475" y="370675"/>
              <a:ext cx="202175" cy="350675"/>
            </a:xfrm>
            <a:custGeom>
              <a:rect b="b" l="l" r="r" t="t"/>
              <a:pathLst>
                <a:path extrusionOk="0" h="14027" w="8087">
                  <a:moveTo>
                    <a:pt x="2342" y="1"/>
                  </a:moveTo>
                  <a:cubicBezTo>
                    <a:pt x="913" y="1"/>
                    <a:pt x="1" y="812"/>
                    <a:pt x="1" y="812"/>
                  </a:cubicBezTo>
                  <a:cubicBezTo>
                    <a:pt x="1" y="812"/>
                    <a:pt x="2448" y="14026"/>
                    <a:pt x="3831" y="14026"/>
                  </a:cubicBezTo>
                  <a:cubicBezTo>
                    <a:pt x="3836" y="14026"/>
                    <a:pt x="3842" y="14026"/>
                    <a:pt x="3847" y="14026"/>
                  </a:cubicBezTo>
                  <a:cubicBezTo>
                    <a:pt x="5326" y="13927"/>
                    <a:pt x="7002" y="11659"/>
                    <a:pt x="7495" y="9884"/>
                  </a:cubicBezTo>
                  <a:cubicBezTo>
                    <a:pt x="7988" y="8011"/>
                    <a:pt x="8087" y="3869"/>
                    <a:pt x="6016" y="1798"/>
                  </a:cubicBezTo>
                  <a:cubicBezTo>
                    <a:pt x="4626" y="408"/>
                    <a:pt x="3354" y="1"/>
                    <a:pt x="2342" y="1"/>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4" name="Google Shape;4754;p76"/>
            <p:cNvSpPr/>
            <p:nvPr/>
          </p:nvSpPr>
          <p:spPr>
            <a:xfrm>
              <a:off x="1737900" y="1788775"/>
              <a:ext cx="641000" cy="1659725"/>
            </a:xfrm>
            <a:custGeom>
              <a:rect b="b" l="l" r="r" t="t"/>
              <a:pathLst>
                <a:path extrusionOk="0" h="66389" w="25640">
                  <a:moveTo>
                    <a:pt x="23569" y="1"/>
                  </a:moveTo>
                  <a:lnTo>
                    <a:pt x="1578" y="1184"/>
                  </a:lnTo>
                  <a:cubicBezTo>
                    <a:pt x="0" y="7988"/>
                    <a:pt x="2170" y="18836"/>
                    <a:pt x="2564" y="24457"/>
                  </a:cubicBezTo>
                  <a:cubicBezTo>
                    <a:pt x="2860" y="30077"/>
                    <a:pt x="3452" y="36586"/>
                    <a:pt x="3452" y="36586"/>
                  </a:cubicBezTo>
                  <a:cubicBezTo>
                    <a:pt x="3452" y="36586"/>
                    <a:pt x="1677" y="42502"/>
                    <a:pt x="1775" y="47039"/>
                  </a:cubicBezTo>
                  <a:cubicBezTo>
                    <a:pt x="1874" y="51871"/>
                    <a:pt x="4832" y="65775"/>
                    <a:pt x="4832" y="65775"/>
                  </a:cubicBezTo>
                  <a:cubicBezTo>
                    <a:pt x="4832" y="65775"/>
                    <a:pt x="5621" y="66388"/>
                    <a:pt x="6819" y="66388"/>
                  </a:cubicBezTo>
                  <a:cubicBezTo>
                    <a:pt x="7418" y="66388"/>
                    <a:pt x="8119" y="66235"/>
                    <a:pt x="8875" y="65775"/>
                  </a:cubicBezTo>
                  <a:cubicBezTo>
                    <a:pt x="8875" y="65775"/>
                    <a:pt x="9566" y="53744"/>
                    <a:pt x="10256" y="48222"/>
                  </a:cubicBezTo>
                  <a:cubicBezTo>
                    <a:pt x="10946" y="42404"/>
                    <a:pt x="11143" y="38164"/>
                    <a:pt x="11735" y="34712"/>
                  </a:cubicBezTo>
                  <a:cubicBezTo>
                    <a:pt x="12425" y="30570"/>
                    <a:pt x="14102" y="7890"/>
                    <a:pt x="14102" y="7890"/>
                  </a:cubicBezTo>
                  <a:lnTo>
                    <a:pt x="14299" y="11341"/>
                  </a:lnTo>
                  <a:lnTo>
                    <a:pt x="16370" y="33627"/>
                  </a:lnTo>
                  <a:cubicBezTo>
                    <a:pt x="16370" y="33627"/>
                    <a:pt x="14891" y="36882"/>
                    <a:pt x="14891" y="39446"/>
                  </a:cubicBezTo>
                  <a:cubicBezTo>
                    <a:pt x="14891" y="42996"/>
                    <a:pt x="15680" y="59661"/>
                    <a:pt x="15680" y="59661"/>
                  </a:cubicBezTo>
                  <a:cubicBezTo>
                    <a:pt x="15680" y="59661"/>
                    <a:pt x="16556" y="60318"/>
                    <a:pt x="17871" y="60318"/>
                  </a:cubicBezTo>
                  <a:cubicBezTo>
                    <a:pt x="18528" y="60318"/>
                    <a:pt x="19295" y="60154"/>
                    <a:pt x="20117" y="59661"/>
                  </a:cubicBezTo>
                  <a:cubicBezTo>
                    <a:pt x="20117" y="59661"/>
                    <a:pt x="23667" y="36783"/>
                    <a:pt x="24160" y="34120"/>
                  </a:cubicBezTo>
                  <a:cubicBezTo>
                    <a:pt x="24555" y="31655"/>
                    <a:pt x="25639" y="5918"/>
                    <a:pt x="23569"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5" name="Google Shape;4755;p76"/>
            <p:cNvSpPr/>
            <p:nvPr/>
          </p:nvSpPr>
          <p:spPr>
            <a:xfrm>
              <a:off x="1851300" y="753350"/>
              <a:ext cx="396925" cy="416300"/>
            </a:xfrm>
            <a:custGeom>
              <a:rect b="b" l="l" r="r" t="t"/>
              <a:pathLst>
                <a:path extrusionOk="0" h="16652" w="15877">
                  <a:moveTo>
                    <a:pt x="3649" y="1"/>
                  </a:moveTo>
                  <a:cubicBezTo>
                    <a:pt x="3649" y="1"/>
                    <a:pt x="4044" y="6411"/>
                    <a:pt x="3945" y="6904"/>
                  </a:cubicBezTo>
                  <a:cubicBezTo>
                    <a:pt x="3846" y="7397"/>
                    <a:pt x="1381" y="7791"/>
                    <a:pt x="691" y="8383"/>
                  </a:cubicBezTo>
                  <a:cubicBezTo>
                    <a:pt x="1" y="8975"/>
                    <a:pt x="4241" y="15483"/>
                    <a:pt x="6312" y="16469"/>
                  </a:cubicBezTo>
                  <a:cubicBezTo>
                    <a:pt x="6615" y="16593"/>
                    <a:pt x="7003" y="16652"/>
                    <a:pt x="7448" y="16652"/>
                  </a:cubicBezTo>
                  <a:cubicBezTo>
                    <a:pt x="10184" y="16652"/>
                    <a:pt x="15058" y="14436"/>
                    <a:pt x="15483" y="11637"/>
                  </a:cubicBezTo>
                  <a:cubicBezTo>
                    <a:pt x="15877" y="8679"/>
                    <a:pt x="13609" y="6312"/>
                    <a:pt x="12721" y="5523"/>
                  </a:cubicBezTo>
                  <a:cubicBezTo>
                    <a:pt x="12426" y="5474"/>
                    <a:pt x="12031" y="5474"/>
                    <a:pt x="11674" y="5474"/>
                  </a:cubicBezTo>
                  <a:cubicBezTo>
                    <a:pt x="11316" y="5474"/>
                    <a:pt x="10996" y="5474"/>
                    <a:pt x="10848" y="5425"/>
                  </a:cubicBezTo>
                  <a:lnTo>
                    <a:pt x="10651" y="2368"/>
                  </a:lnTo>
                  <a:cubicBezTo>
                    <a:pt x="7791" y="1381"/>
                    <a:pt x="3649" y="1"/>
                    <a:pt x="3649"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6" name="Google Shape;4756;p76"/>
            <p:cNvSpPr/>
            <p:nvPr/>
          </p:nvSpPr>
          <p:spPr>
            <a:xfrm>
              <a:off x="1789675" y="888950"/>
              <a:ext cx="638525" cy="609050"/>
            </a:xfrm>
            <a:custGeom>
              <a:rect b="b" l="l" r="r" t="t"/>
              <a:pathLst>
                <a:path extrusionOk="0" h="24362" w="25541">
                  <a:moveTo>
                    <a:pt x="13806" y="1"/>
                  </a:moveTo>
                  <a:cubicBezTo>
                    <a:pt x="13806" y="1"/>
                    <a:pt x="16764" y="7495"/>
                    <a:pt x="15186" y="8185"/>
                  </a:cubicBezTo>
                  <a:cubicBezTo>
                    <a:pt x="15013" y="8261"/>
                    <a:pt x="14821" y="8296"/>
                    <a:pt x="14611" y="8296"/>
                  </a:cubicBezTo>
                  <a:cubicBezTo>
                    <a:pt x="12081" y="8296"/>
                    <a:pt x="7139" y="3164"/>
                    <a:pt x="5227" y="2071"/>
                  </a:cubicBezTo>
                  <a:cubicBezTo>
                    <a:pt x="3452" y="2367"/>
                    <a:pt x="1381" y="3353"/>
                    <a:pt x="1085" y="4339"/>
                  </a:cubicBezTo>
                  <a:cubicBezTo>
                    <a:pt x="789" y="5523"/>
                    <a:pt x="0" y="10946"/>
                    <a:pt x="1578" y="15088"/>
                  </a:cubicBezTo>
                  <a:cubicBezTo>
                    <a:pt x="3156" y="19230"/>
                    <a:pt x="4931" y="21991"/>
                    <a:pt x="5917" y="23766"/>
                  </a:cubicBezTo>
                  <a:cubicBezTo>
                    <a:pt x="5917" y="23766"/>
                    <a:pt x="7784" y="24361"/>
                    <a:pt x="10469" y="24361"/>
                  </a:cubicBezTo>
                  <a:cubicBezTo>
                    <a:pt x="12910" y="24361"/>
                    <a:pt x="16027" y="23869"/>
                    <a:pt x="19032" y="21991"/>
                  </a:cubicBezTo>
                  <a:cubicBezTo>
                    <a:pt x="19032" y="21991"/>
                    <a:pt x="19624" y="18638"/>
                    <a:pt x="19723" y="16271"/>
                  </a:cubicBezTo>
                  <a:cubicBezTo>
                    <a:pt x="25541" y="11144"/>
                    <a:pt x="20511" y="4931"/>
                    <a:pt x="15581" y="1"/>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7" name="Google Shape;4757;p76"/>
            <p:cNvSpPr/>
            <p:nvPr/>
          </p:nvSpPr>
          <p:spPr>
            <a:xfrm>
              <a:off x="1942525" y="753350"/>
              <a:ext cx="179975" cy="153025"/>
            </a:xfrm>
            <a:custGeom>
              <a:rect b="b" l="l" r="r" t="t"/>
              <a:pathLst>
                <a:path extrusionOk="0" h="6121" w="7199">
                  <a:moveTo>
                    <a:pt x="0" y="1"/>
                  </a:moveTo>
                  <a:lnTo>
                    <a:pt x="0" y="1"/>
                  </a:lnTo>
                  <a:cubicBezTo>
                    <a:pt x="0" y="1"/>
                    <a:pt x="99" y="1184"/>
                    <a:pt x="99" y="1973"/>
                  </a:cubicBezTo>
                  <a:cubicBezTo>
                    <a:pt x="99" y="1973"/>
                    <a:pt x="296" y="4241"/>
                    <a:pt x="3945" y="5918"/>
                  </a:cubicBezTo>
                  <a:cubicBezTo>
                    <a:pt x="4197" y="6026"/>
                    <a:pt x="4673" y="6121"/>
                    <a:pt x="5185" y="6121"/>
                  </a:cubicBezTo>
                  <a:cubicBezTo>
                    <a:pt x="6075" y="6121"/>
                    <a:pt x="7074" y="5834"/>
                    <a:pt x="7199" y="4833"/>
                  </a:cubicBezTo>
                  <a:lnTo>
                    <a:pt x="7100" y="2368"/>
                  </a:lnTo>
                  <a:lnTo>
                    <a:pt x="5029" y="1677"/>
                  </a:lnTo>
                  <a:lnTo>
                    <a:pt x="0" y="1"/>
                  </a:lnTo>
                  <a:close/>
                </a:path>
              </a:pathLst>
            </a:custGeom>
            <a:solidFill>
              <a:srgbClr val="F28F8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8" name="Google Shape;4758;p76"/>
            <p:cNvSpPr/>
            <p:nvPr/>
          </p:nvSpPr>
          <p:spPr>
            <a:xfrm>
              <a:off x="1846375" y="378400"/>
              <a:ext cx="419125" cy="493325"/>
            </a:xfrm>
            <a:custGeom>
              <a:rect b="b" l="l" r="r" t="t"/>
              <a:pathLst>
                <a:path extrusionOk="0" h="19733" w="16765">
                  <a:moveTo>
                    <a:pt x="8374" y="1"/>
                  </a:moveTo>
                  <a:cubicBezTo>
                    <a:pt x="8246" y="1"/>
                    <a:pt x="8118" y="4"/>
                    <a:pt x="7988" y="10"/>
                  </a:cubicBezTo>
                  <a:cubicBezTo>
                    <a:pt x="3452" y="306"/>
                    <a:pt x="0" y="4152"/>
                    <a:pt x="296" y="8688"/>
                  </a:cubicBezTo>
                  <a:cubicBezTo>
                    <a:pt x="395" y="11350"/>
                    <a:pt x="1775" y="13618"/>
                    <a:pt x="3846" y="14999"/>
                  </a:cubicBezTo>
                  <a:cubicBezTo>
                    <a:pt x="3846" y="14999"/>
                    <a:pt x="4241" y="16478"/>
                    <a:pt x="4536" y="16774"/>
                  </a:cubicBezTo>
                  <a:cubicBezTo>
                    <a:pt x="6016" y="18549"/>
                    <a:pt x="10059" y="19634"/>
                    <a:pt x="11341" y="19732"/>
                  </a:cubicBezTo>
                  <a:cubicBezTo>
                    <a:pt x="12524" y="19732"/>
                    <a:pt x="13510" y="18647"/>
                    <a:pt x="14595" y="16872"/>
                  </a:cubicBezTo>
                  <a:cubicBezTo>
                    <a:pt x="16764" y="13125"/>
                    <a:pt x="16173" y="9082"/>
                    <a:pt x="15877" y="7011"/>
                  </a:cubicBezTo>
                  <a:cubicBezTo>
                    <a:pt x="15208" y="2996"/>
                    <a:pt x="12407" y="1"/>
                    <a:pt x="8374"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9" name="Google Shape;4759;p76"/>
            <p:cNvSpPr/>
            <p:nvPr/>
          </p:nvSpPr>
          <p:spPr>
            <a:xfrm>
              <a:off x="1834050" y="376625"/>
              <a:ext cx="401850" cy="376750"/>
            </a:xfrm>
            <a:custGeom>
              <a:rect b="b" l="l" r="r" t="t"/>
              <a:pathLst>
                <a:path extrusionOk="0" h="15070" w="16074">
                  <a:moveTo>
                    <a:pt x="8917" y="1"/>
                  </a:moveTo>
                  <a:cubicBezTo>
                    <a:pt x="8317" y="1"/>
                    <a:pt x="7708" y="61"/>
                    <a:pt x="7100" y="179"/>
                  </a:cubicBezTo>
                  <a:cubicBezTo>
                    <a:pt x="4142" y="771"/>
                    <a:pt x="1874" y="3039"/>
                    <a:pt x="1085" y="5899"/>
                  </a:cubicBezTo>
                  <a:cubicBezTo>
                    <a:pt x="0" y="9745"/>
                    <a:pt x="1578" y="13196"/>
                    <a:pt x="4339" y="15070"/>
                  </a:cubicBezTo>
                  <a:cubicBezTo>
                    <a:pt x="4241" y="14774"/>
                    <a:pt x="2071" y="11618"/>
                    <a:pt x="4339" y="10830"/>
                  </a:cubicBezTo>
                  <a:cubicBezTo>
                    <a:pt x="4339" y="11125"/>
                    <a:pt x="4339" y="12309"/>
                    <a:pt x="4536" y="12999"/>
                  </a:cubicBezTo>
                  <a:cubicBezTo>
                    <a:pt x="4536" y="12999"/>
                    <a:pt x="4553" y="13001"/>
                    <a:pt x="4583" y="13001"/>
                  </a:cubicBezTo>
                  <a:cubicBezTo>
                    <a:pt x="4789" y="13001"/>
                    <a:pt x="5609" y="12925"/>
                    <a:pt x="5522" y="11717"/>
                  </a:cubicBezTo>
                  <a:cubicBezTo>
                    <a:pt x="5522" y="11421"/>
                    <a:pt x="5424" y="10731"/>
                    <a:pt x="5424" y="10435"/>
                  </a:cubicBezTo>
                  <a:cubicBezTo>
                    <a:pt x="5522" y="9449"/>
                    <a:pt x="5424" y="8857"/>
                    <a:pt x="6016" y="7970"/>
                  </a:cubicBezTo>
                  <a:cubicBezTo>
                    <a:pt x="6213" y="7575"/>
                    <a:pt x="6410" y="7181"/>
                    <a:pt x="6509" y="6688"/>
                  </a:cubicBezTo>
                  <a:cubicBezTo>
                    <a:pt x="6903" y="5603"/>
                    <a:pt x="7692" y="4518"/>
                    <a:pt x="8875" y="4223"/>
                  </a:cubicBezTo>
                  <a:cubicBezTo>
                    <a:pt x="9196" y="4106"/>
                    <a:pt x="9550" y="4033"/>
                    <a:pt x="9932" y="4033"/>
                  </a:cubicBezTo>
                  <a:cubicBezTo>
                    <a:pt x="10842" y="4033"/>
                    <a:pt x="11905" y="4451"/>
                    <a:pt x="13017" y="5702"/>
                  </a:cubicBezTo>
                  <a:cubicBezTo>
                    <a:pt x="13910" y="4337"/>
                    <a:pt x="14551" y="3922"/>
                    <a:pt x="15044" y="3922"/>
                  </a:cubicBezTo>
                  <a:cubicBezTo>
                    <a:pt x="15478" y="3922"/>
                    <a:pt x="15797" y="4242"/>
                    <a:pt x="16074" y="4518"/>
                  </a:cubicBezTo>
                  <a:cubicBezTo>
                    <a:pt x="14521" y="1413"/>
                    <a:pt x="11818" y="1"/>
                    <a:pt x="8917" y="1"/>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0" name="Google Shape;4760;p76"/>
            <p:cNvSpPr/>
            <p:nvPr/>
          </p:nvSpPr>
          <p:spPr>
            <a:xfrm>
              <a:off x="1836500" y="630900"/>
              <a:ext cx="106050" cy="134800"/>
            </a:xfrm>
            <a:custGeom>
              <a:rect b="b" l="l" r="r" t="t"/>
              <a:pathLst>
                <a:path extrusionOk="0" h="5392" w="4242">
                  <a:moveTo>
                    <a:pt x="2650" y="1"/>
                  </a:moveTo>
                  <a:cubicBezTo>
                    <a:pt x="2101" y="1"/>
                    <a:pt x="1548" y="211"/>
                    <a:pt x="1184" y="757"/>
                  </a:cubicBezTo>
                  <a:cubicBezTo>
                    <a:pt x="1" y="2631"/>
                    <a:pt x="1776" y="5392"/>
                    <a:pt x="3255" y="5392"/>
                  </a:cubicBezTo>
                  <a:cubicBezTo>
                    <a:pt x="4044" y="5293"/>
                    <a:pt x="4241" y="4899"/>
                    <a:pt x="4241" y="4899"/>
                  </a:cubicBezTo>
                  <a:lnTo>
                    <a:pt x="4241" y="659"/>
                  </a:lnTo>
                  <a:cubicBezTo>
                    <a:pt x="3923" y="287"/>
                    <a:pt x="3289" y="1"/>
                    <a:pt x="2650"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1" name="Google Shape;4761;p76"/>
            <p:cNvSpPr/>
            <p:nvPr/>
          </p:nvSpPr>
          <p:spPr>
            <a:xfrm>
              <a:off x="1777350" y="1415450"/>
              <a:ext cx="562100" cy="522650"/>
            </a:xfrm>
            <a:custGeom>
              <a:rect b="b" l="l" r="r" t="t"/>
              <a:pathLst>
                <a:path extrusionOk="0" h="20906" w="22484">
                  <a:moveTo>
                    <a:pt x="17033" y="1"/>
                  </a:moveTo>
                  <a:cubicBezTo>
                    <a:pt x="13103" y="1"/>
                    <a:pt x="5917" y="1917"/>
                    <a:pt x="5917" y="1917"/>
                  </a:cubicBezTo>
                  <a:cubicBezTo>
                    <a:pt x="6410" y="2706"/>
                    <a:pt x="6509" y="3889"/>
                    <a:pt x="5029" y="6059"/>
                  </a:cubicBezTo>
                  <a:cubicBezTo>
                    <a:pt x="3550" y="8228"/>
                    <a:pt x="592" y="12567"/>
                    <a:pt x="0" y="16117"/>
                  </a:cubicBezTo>
                  <a:cubicBezTo>
                    <a:pt x="1183" y="17300"/>
                    <a:pt x="2860" y="19864"/>
                    <a:pt x="7988" y="20653"/>
                  </a:cubicBezTo>
                  <a:cubicBezTo>
                    <a:pt x="9065" y="20828"/>
                    <a:pt x="10101" y="20906"/>
                    <a:pt x="11091" y="20906"/>
                  </a:cubicBezTo>
                  <a:cubicBezTo>
                    <a:pt x="16807" y="20906"/>
                    <a:pt x="20971" y="18306"/>
                    <a:pt x="22484" y="16709"/>
                  </a:cubicBezTo>
                  <a:cubicBezTo>
                    <a:pt x="22484" y="16709"/>
                    <a:pt x="22385" y="13652"/>
                    <a:pt x="21103" y="8031"/>
                  </a:cubicBezTo>
                  <a:cubicBezTo>
                    <a:pt x="20314" y="4777"/>
                    <a:pt x="19821" y="3495"/>
                    <a:pt x="19525" y="931"/>
                  </a:cubicBezTo>
                  <a:cubicBezTo>
                    <a:pt x="19447" y="251"/>
                    <a:pt x="18452" y="1"/>
                    <a:pt x="17033" y="1"/>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2" name="Google Shape;4762;p76"/>
            <p:cNvSpPr/>
            <p:nvPr/>
          </p:nvSpPr>
          <p:spPr>
            <a:xfrm>
              <a:off x="1730500" y="1515125"/>
              <a:ext cx="636075" cy="1937975"/>
            </a:xfrm>
            <a:custGeom>
              <a:rect b="b" l="l" r="r" t="t"/>
              <a:pathLst>
                <a:path extrusionOk="0" h="77519" w="25443">
                  <a:moveTo>
                    <a:pt x="21991" y="1"/>
                  </a:moveTo>
                  <a:cubicBezTo>
                    <a:pt x="21991" y="1"/>
                    <a:pt x="19624" y="1283"/>
                    <a:pt x="16173" y="1480"/>
                  </a:cubicBezTo>
                  <a:cubicBezTo>
                    <a:pt x="15893" y="1497"/>
                    <a:pt x="15600" y="1504"/>
                    <a:pt x="15298" y="1504"/>
                  </a:cubicBezTo>
                  <a:cubicBezTo>
                    <a:pt x="11970" y="1504"/>
                    <a:pt x="7495" y="593"/>
                    <a:pt x="7495" y="593"/>
                  </a:cubicBezTo>
                  <a:cubicBezTo>
                    <a:pt x="6608" y="1973"/>
                    <a:pt x="6016" y="3255"/>
                    <a:pt x="4438" y="5425"/>
                  </a:cubicBezTo>
                  <a:cubicBezTo>
                    <a:pt x="2860" y="7495"/>
                    <a:pt x="1" y="12032"/>
                    <a:pt x="691" y="20019"/>
                  </a:cubicBezTo>
                  <a:cubicBezTo>
                    <a:pt x="1184" y="25246"/>
                    <a:pt x="3748" y="47532"/>
                    <a:pt x="3748" y="47532"/>
                  </a:cubicBezTo>
                  <a:cubicBezTo>
                    <a:pt x="3748" y="47532"/>
                    <a:pt x="2367" y="51378"/>
                    <a:pt x="1973" y="56111"/>
                  </a:cubicBezTo>
                  <a:cubicBezTo>
                    <a:pt x="1578" y="60844"/>
                    <a:pt x="4931" y="76819"/>
                    <a:pt x="4931" y="76819"/>
                  </a:cubicBezTo>
                  <a:cubicBezTo>
                    <a:pt x="4931" y="76819"/>
                    <a:pt x="5630" y="77518"/>
                    <a:pt x="7028" y="77518"/>
                  </a:cubicBezTo>
                  <a:cubicBezTo>
                    <a:pt x="7115" y="77518"/>
                    <a:pt x="7205" y="77516"/>
                    <a:pt x="7298" y="77510"/>
                  </a:cubicBezTo>
                  <a:cubicBezTo>
                    <a:pt x="8876" y="77510"/>
                    <a:pt x="9369" y="76721"/>
                    <a:pt x="9369" y="76721"/>
                  </a:cubicBezTo>
                  <a:cubicBezTo>
                    <a:pt x="9369" y="76721"/>
                    <a:pt x="9960" y="67747"/>
                    <a:pt x="10355" y="63211"/>
                  </a:cubicBezTo>
                  <a:cubicBezTo>
                    <a:pt x="10651" y="58576"/>
                    <a:pt x="11439" y="51180"/>
                    <a:pt x="11735" y="49307"/>
                  </a:cubicBezTo>
                  <a:cubicBezTo>
                    <a:pt x="11933" y="47532"/>
                    <a:pt x="12524" y="44278"/>
                    <a:pt x="12820" y="40728"/>
                  </a:cubicBezTo>
                  <a:cubicBezTo>
                    <a:pt x="13116" y="37079"/>
                    <a:pt x="14398" y="18836"/>
                    <a:pt x="14398" y="18836"/>
                  </a:cubicBezTo>
                  <a:lnTo>
                    <a:pt x="14595" y="22287"/>
                  </a:lnTo>
                  <a:cubicBezTo>
                    <a:pt x="14595" y="22287"/>
                    <a:pt x="14792" y="27809"/>
                    <a:pt x="15581" y="34712"/>
                  </a:cubicBezTo>
                  <a:cubicBezTo>
                    <a:pt x="16370" y="41516"/>
                    <a:pt x="16666" y="44573"/>
                    <a:pt x="16666" y="44573"/>
                  </a:cubicBezTo>
                  <a:cubicBezTo>
                    <a:pt x="16666" y="44573"/>
                    <a:pt x="15285" y="47137"/>
                    <a:pt x="15088" y="49011"/>
                  </a:cubicBezTo>
                  <a:cubicBezTo>
                    <a:pt x="14891" y="50885"/>
                    <a:pt x="15976" y="70607"/>
                    <a:pt x="15976" y="70607"/>
                  </a:cubicBezTo>
                  <a:cubicBezTo>
                    <a:pt x="15976" y="70607"/>
                    <a:pt x="16666" y="71692"/>
                    <a:pt x="18441" y="71889"/>
                  </a:cubicBezTo>
                  <a:cubicBezTo>
                    <a:pt x="18694" y="71917"/>
                    <a:pt x="18922" y="71929"/>
                    <a:pt x="19125" y="71929"/>
                  </a:cubicBezTo>
                  <a:cubicBezTo>
                    <a:pt x="20347" y="71929"/>
                    <a:pt x="20709" y="71494"/>
                    <a:pt x="20709" y="71494"/>
                  </a:cubicBezTo>
                  <a:cubicBezTo>
                    <a:pt x="20709" y="71494"/>
                    <a:pt x="23667" y="50885"/>
                    <a:pt x="23963" y="48814"/>
                  </a:cubicBezTo>
                  <a:cubicBezTo>
                    <a:pt x="24358" y="46644"/>
                    <a:pt x="24653" y="45658"/>
                    <a:pt x="25048" y="39051"/>
                  </a:cubicBezTo>
                  <a:cubicBezTo>
                    <a:pt x="25442" y="32346"/>
                    <a:pt x="25245" y="18047"/>
                    <a:pt x="24555" y="12820"/>
                  </a:cubicBezTo>
                  <a:cubicBezTo>
                    <a:pt x="23963" y="7594"/>
                    <a:pt x="21991" y="1"/>
                    <a:pt x="21991" y="1"/>
                  </a:cubicBezTo>
                  <a:close/>
                </a:path>
              </a:pathLst>
            </a:custGeom>
            <a:solidFill>
              <a:srgbClr val="C4D9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3" name="Google Shape;4763;p76"/>
            <p:cNvSpPr/>
            <p:nvPr/>
          </p:nvSpPr>
          <p:spPr>
            <a:xfrm>
              <a:off x="2090425" y="1833150"/>
              <a:ext cx="192325" cy="747025"/>
            </a:xfrm>
            <a:custGeom>
              <a:rect b="b" l="l" r="r" t="t"/>
              <a:pathLst>
                <a:path extrusionOk="0" h="29881" w="7693">
                  <a:moveTo>
                    <a:pt x="7693" y="1"/>
                  </a:moveTo>
                  <a:cubicBezTo>
                    <a:pt x="7692" y="1"/>
                    <a:pt x="6904" y="1677"/>
                    <a:pt x="4833" y="3551"/>
                  </a:cubicBezTo>
                  <a:cubicBezTo>
                    <a:pt x="2762" y="5523"/>
                    <a:pt x="1" y="6115"/>
                    <a:pt x="1" y="6115"/>
                  </a:cubicBezTo>
                  <a:lnTo>
                    <a:pt x="198" y="9566"/>
                  </a:lnTo>
                  <a:cubicBezTo>
                    <a:pt x="198" y="9566"/>
                    <a:pt x="395" y="15088"/>
                    <a:pt x="1184" y="21991"/>
                  </a:cubicBezTo>
                  <a:cubicBezTo>
                    <a:pt x="1579" y="25738"/>
                    <a:pt x="1874" y="28302"/>
                    <a:pt x="2072" y="29880"/>
                  </a:cubicBezTo>
                  <a:lnTo>
                    <a:pt x="1874" y="7495"/>
                  </a:lnTo>
                  <a:cubicBezTo>
                    <a:pt x="6903" y="5227"/>
                    <a:pt x="7692" y="1"/>
                    <a:pt x="7693" y="1"/>
                  </a:cubicBezTo>
                  <a:close/>
                </a:path>
              </a:pathLst>
            </a:custGeom>
            <a:solidFill>
              <a:srgbClr val="AACA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4" name="Google Shape;4764;p76"/>
            <p:cNvSpPr/>
            <p:nvPr/>
          </p:nvSpPr>
          <p:spPr>
            <a:xfrm>
              <a:off x="1917875" y="1458425"/>
              <a:ext cx="364875" cy="115900"/>
            </a:xfrm>
            <a:custGeom>
              <a:rect b="b" l="l" r="r" t="t"/>
              <a:pathLst>
                <a:path extrusionOk="0" h="4636" w="14595">
                  <a:moveTo>
                    <a:pt x="14003" y="1"/>
                  </a:moveTo>
                  <a:cubicBezTo>
                    <a:pt x="13608" y="691"/>
                    <a:pt x="12425" y="1776"/>
                    <a:pt x="8678" y="2072"/>
                  </a:cubicBezTo>
                  <a:cubicBezTo>
                    <a:pt x="8353" y="2100"/>
                    <a:pt x="8016" y="2113"/>
                    <a:pt x="7671" y="2113"/>
                  </a:cubicBezTo>
                  <a:cubicBezTo>
                    <a:pt x="4453" y="2113"/>
                    <a:pt x="592" y="987"/>
                    <a:pt x="592" y="987"/>
                  </a:cubicBezTo>
                  <a:cubicBezTo>
                    <a:pt x="493" y="1776"/>
                    <a:pt x="0" y="2861"/>
                    <a:pt x="0" y="2861"/>
                  </a:cubicBezTo>
                  <a:cubicBezTo>
                    <a:pt x="493" y="3354"/>
                    <a:pt x="4339" y="4636"/>
                    <a:pt x="7790" y="4636"/>
                  </a:cubicBezTo>
                  <a:cubicBezTo>
                    <a:pt x="10847" y="4636"/>
                    <a:pt x="12918" y="4143"/>
                    <a:pt x="14496" y="2269"/>
                  </a:cubicBezTo>
                  <a:cubicBezTo>
                    <a:pt x="14595" y="1381"/>
                    <a:pt x="14003" y="1"/>
                    <a:pt x="14003" y="1"/>
                  </a:cubicBezTo>
                  <a:close/>
                </a:path>
              </a:pathLst>
            </a:custGeom>
            <a:solidFill>
              <a:srgbClr val="7FA8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5" name="Google Shape;4765;p76"/>
            <p:cNvSpPr/>
            <p:nvPr/>
          </p:nvSpPr>
          <p:spPr>
            <a:xfrm>
              <a:off x="1624500" y="972575"/>
              <a:ext cx="368325" cy="1285200"/>
            </a:xfrm>
            <a:custGeom>
              <a:rect b="b" l="l" r="r" t="t"/>
              <a:pathLst>
                <a:path extrusionOk="0" h="51408" w="14733">
                  <a:moveTo>
                    <a:pt x="9282" y="1"/>
                  </a:moveTo>
                  <a:cubicBezTo>
                    <a:pt x="8292" y="1"/>
                    <a:pt x="7302" y="855"/>
                    <a:pt x="6311" y="2769"/>
                  </a:cubicBezTo>
                  <a:cubicBezTo>
                    <a:pt x="4635" y="6418"/>
                    <a:pt x="1972" y="13420"/>
                    <a:pt x="986" y="18843"/>
                  </a:cubicBezTo>
                  <a:cubicBezTo>
                    <a:pt x="493" y="21407"/>
                    <a:pt x="0" y="25549"/>
                    <a:pt x="789" y="30972"/>
                  </a:cubicBezTo>
                  <a:cubicBezTo>
                    <a:pt x="1381" y="34720"/>
                    <a:pt x="2367" y="37678"/>
                    <a:pt x="3747" y="41228"/>
                  </a:cubicBezTo>
                  <a:cubicBezTo>
                    <a:pt x="4142" y="42214"/>
                    <a:pt x="4241" y="43003"/>
                    <a:pt x="4734" y="44877"/>
                  </a:cubicBezTo>
                  <a:cubicBezTo>
                    <a:pt x="5227" y="46849"/>
                    <a:pt x="6311" y="48920"/>
                    <a:pt x="7495" y="50103"/>
                  </a:cubicBezTo>
                  <a:cubicBezTo>
                    <a:pt x="8509" y="51117"/>
                    <a:pt x="9089" y="51407"/>
                    <a:pt x="9482" y="51407"/>
                  </a:cubicBezTo>
                  <a:cubicBezTo>
                    <a:pt x="9547" y="51407"/>
                    <a:pt x="9608" y="51399"/>
                    <a:pt x="9664" y="51385"/>
                  </a:cubicBezTo>
                  <a:cubicBezTo>
                    <a:pt x="10059" y="51188"/>
                    <a:pt x="10059" y="50793"/>
                    <a:pt x="9566" y="50202"/>
                  </a:cubicBezTo>
                  <a:cubicBezTo>
                    <a:pt x="9073" y="49610"/>
                    <a:pt x="8185" y="48624"/>
                    <a:pt x="7593" y="47145"/>
                  </a:cubicBezTo>
                  <a:lnTo>
                    <a:pt x="7593" y="47145"/>
                  </a:lnTo>
                  <a:cubicBezTo>
                    <a:pt x="7593" y="47145"/>
                    <a:pt x="8580" y="48525"/>
                    <a:pt x="9270" y="49216"/>
                  </a:cubicBezTo>
                  <a:cubicBezTo>
                    <a:pt x="9960" y="50004"/>
                    <a:pt x="10650" y="50596"/>
                    <a:pt x="11242" y="50991"/>
                  </a:cubicBezTo>
                  <a:cubicBezTo>
                    <a:pt x="11468" y="51132"/>
                    <a:pt x="11727" y="51192"/>
                    <a:pt x="11970" y="51192"/>
                  </a:cubicBezTo>
                  <a:cubicBezTo>
                    <a:pt x="12572" y="51192"/>
                    <a:pt x="13073" y="50821"/>
                    <a:pt x="12721" y="50399"/>
                  </a:cubicBezTo>
                  <a:cubicBezTo>
                    <a:pt x="12228" y="49807"/>
                    <a:pt x="11735" y="49413"/>
                    <a:pt x="10749" y="48328"/>
                  </a:cubicBezTo>
                  <a:cubicBezTo>
                    <a:pt x="9861" y="47243"/>
                    <a:pt x="9368" y="46356"/>
                    <a:pt x="9368" y="46356"/>
                  </a:cubicBezTo>
                  <a:lnTo>
                    <a:pt x="9368" y="46356"/>
                  </a:lnTo>
                  <a:cubicBezTo>
                    <a:pt x="9369" y="46356"/>
                    <a:pt x="10552" y="47539"/>
                    <a:pt x="11636" y="48328"/>
                  </a:cubicBezTo>
                  <a:cubicBezTo>
                    <a:pt x="12721" y="49117"/>
                    <a:pt x="13411" y="49216"/>
                    <a:pt x="13806" y="49216"/>
                  </a:cubicBezTo>
                  <a:cubicBezTo>
                    <a:pt x="13840" y="49224"/>
                    <a:pt x="13875" y="49228"/>
                    <a:pt x="13911" y="49228"/>
                  </a:cubicBezTo>
                  <a:cubicBezTo>
                    <a:pt x="14292" y="49228"/>
                    <a:pt x="14733" y="48762"/>
                    <a:pt x="14102" y="48131"/>
                  </a:cubicBezTo>
                  <a:cubicBezTo>
                    <a:pt x="13510" y="47539"/>
                    <a:pt x="12524" y="47046"/>
                    <a:pt x="11439" y="45666"/>
                  </a:cubicBezTo>
                  <a:cubicBezTo>
                    <a:pt x="10749" y="44679"/>
                    <a:pt x="10354" y="43891"/>
                    <a:pt x="10650" y="43891"/>
                  </a:cubicBezTo>
                  <a:cubicBezTo>
                    <a:pt x="10848" y="43891"/>
                    <a:pt x="11242" y="44482"/>
                    <a:pt x="12228" y="44975"/>
                  </a:cubicBezTo>
                  <a:cubicBezTo>
                    <a:pt x="12612" y="45188"/>
                    <a:pt x="13051" y="45291"/>
                    <a:pt x="13441" y="45291"/>
                  </a:cubicBezTo>
                  <a:cubicBezTo>
                    <a:pt x="13954" y="45291"/>
                    <a:pt x="14384" y="45114"/>
                    <a:pt x="14496" y="44778"/>
                  </a:cubicBezTo>
                  <a:cubicBezTo>
                    <a:pt x="14693" y="44285"/>
                    <a:pt x="14398" y="44482"/>
                    <a:pt x="13510" y="43891"/>
                  </a:cubicBezTo>
                  <a:cubicBezTo>
                    <a:pt x="12721" y="43200"/>
                    <a:pt x="12129" y="42411"/>
                    <a:pt x="10848" y="41622"/>
                  </a:cubicBezTo>
                  <a:cubicBezTo>
                    <a:pt x="9763" y="40932"/>
                    <a:pt x="9073" y="40439"/>
                    <a:pt x="8185" y="39552"/>
                  </a:cubicBezTo>
                  <a:cubicBezTo>
                    <a:pt x="7396" y="38664"/>
                    <a:pt x="6213" y="35015"/>
                    <a:pt x="5621" y="31465"/>
                  </a:cubicBezTo>
                  <a:cubicBezTo>
                    <a:pt x="4931" y="27324"/>
                    <a:pt x="5522" y="21900"/>
                    <a:pt x="6114" y="19632"/>
                  </a:cubicBezTo>
                  <a:cubicBezTo>
                    <a:pt x="7396" y="14603"/>
                    <a:pt x="10157" y="8193"/>
                    <a:pt x="11242" y="6024"/>
                  </a:cubicBezTo>
                  <a:cubicBezTo>
                    <a:pt x="12524" y="3460"/>
                    <a:pt x="12129" y="1586"/>
                    <a:pt x="10749" y="600"/>
                  </a:cubicBezTo>
                  <a:cubicBezTo>
                    <a:pt x="10260" y="209"/>
                    <a:pt x="9771" y="1"/>
                    <a:pt x="9282"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6" name="Google Shape;4766;p76"/>
            <p:cNvSpPr/>
            <p:nvPr/>
          </p:nvSpPr>
          <p:spPr>
            <a:xfrm>
              <a:off x="5206575" y="760800"/>
              <a:ext cx="907250" cy="1182125"/>
            </a:xfrm>
            <a:custGeom>
              <a:rect b="b" l="l" r="r" t="t"/>
              <a:pathLst>
                <a:path extrusionOk="0" h="47285" w="36290">
                  <a:moveTo>
                    <a:pt x="35278" y="1"/>
                  </a:moveTo>
                  <a:cubicBezTo>
                    <a:pt x="35024" y="1"/>
                    <a:pt x="34732" y="93"/>
                    <a:pt x="34416" y="295"/>
                  </a:cubicBezTo>
                  <a:lnTo>
                    <a:pt x="1874" y="19031"/>
                  </a:lnTo>
                  <a:cubicBezTo>
                    <a:pt x="789" y="19622"/>
                    <a:pt x="0" y="21102"/>
                    <a:pt x="0" y="22384"/>
                  </a:cubicBezTo>
                  <a:lnTo>
                    <a:pt x="0" y="45853"/>
                  </a:lnTo>
                  <a:cubicBezTo>
                    <a:pt x="0" y="46771"/>
                    <a:pt x="405" y="47285"/>
                    <a:pt x="1033" y="47285"/>
                  </a:cubicBezTo>
                  <a:cubicBezTo>
                    <a:pt x="1282" y="47285"/>
                    <a:pt x="1566" y="47204"/>
                    <a:pt x="1874" y="47037"/>
                  </a:cubicBezTo>
                  <a:lnTo>
                    <a:pt x="34416" y="28202"/>
                  </a:lnTo>
                  <a:cubicBezTo>
                    <a:pt x="35500" y="27610"/>
                    <a:pt x="36289" y="26131"/>
                    <a:pt x="36289" y="24849"/>
                  </a:cubicBezTo>
                  <a:lnTo>
                    <a:pt x="36289" y="1379"/>
                  </a:lnTo>
                  <a:cubicBezTo>
                    <a:pt x="36289" y="542"/>
                    <a:pt x="35894" y="1"/>
                    <a:pt x="35278" y="1"/>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7" name="Google Shape;4767;p76"/>
            <p:cNvSpPr/>
            <p:nvPr/>
          </p:nvSpPr>
          <p:spPr>
            <a:xfrm>
              <a:off x="5206575" y="750900"/>
              <a:ext cx="907250" cy="1200625"/>
            </a:xfrm>
            <a:custGeom>
              <a:rect b="b" l="l" r="r" t="t"/>
              <a:pathLst>
                <a:path extrusionOk="0" fill="none" h="48025" w="36290">
                  <a:moveTo>
                    <a:pt x="1874" y="19427"/>
                  </a:moveTo>
                  <a:lnTo>
                    <a:pt x="34416" y="691"/>
                  </a:lnTo>
                  <a:cubicBezTo>
                    <a:pt x="35500" y="0"/>
                    <a:pt x="36289" y="592"/>
                    <a:pt x="36289" y="1775"/>
                  </a:cubicBezTo>
                  <a:lnTo>
                    <a:pt x="36289" y="25245"/>
                  </a:lnTo>
                  <a:cubicBezTo>
                    <a:pt x="36289" y="26527"/>
                    <a:pt x="35500" y="28006"/>
                    <a:pt x="34416" y="28598"/>
                  </a:cubicBezTo>
                  <a:lnTo>
                    <a:pt x="1874" y="47433"/>
                  </a:lnTo>
                  <a:cubicBezTo>
                    <a:pt x="789" y="48024"/>
                    <a:pt x="0" y="47531"/>
                    <a:pt x="0" y="46249"/>
                  </a:cubicBezTo>
                  <a:lnTo>
                    <a:pt x="0" y="22780"/>
                  </a:lnTo>
                  <a:cubicBezTo>
                    <a:pt x="0" y="21498"/>
                    <a:pt x="789" y="20018"/>
                    <a:pt x="1874" y="19427"/>
                  </a:cubicBezTo>
                  <a:close/>
                </a:path>
              </a:pathLst>
            </a:custGeom>
            <a:noFill/>
            <a:ln cap="flat" cmpd="sng" w="32050">
              <a:solidFill>
                <a:srgbClr val="E9FFFB"/>
              </a:solidFill>
              <a:prstDash val="solid"/>
              <a:miter lim="9861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8" name="Google Shape;4768;p76"/>
            <p:cNvSpPr/>
            <p:nvPr/>
          </p:nvSpPr>
          <p:spPr>
            <a:xfrm>
              <a:off x="5280525" y="1130125"/>
              <a:ext cx="379675" cy="254800"/>
            </a:xfrm>
            <a:custGeom>
              <a:rect b="b" l="l" r="r" t="t"/>
              <a:pathLst>
                <a:path extrusionOk="0" h="10192" w="15187">
                  <a:moveTo>
                    <a:pt x="14630" y="0"/>
                  </a:moveTo>
                  <a:cubicBezTo>
                    <a:pt x="14503" y="0"/>
                    <a:pt x="14359" y="37"/>
                    <a:pt x="14200" y="116"/>
                  </a:cubicBezTo>
                  <a:lnTo>
                    <a:pt x="987" y="7808"/>
                  </a:lnTo>
                  <a:cubicBezTo>
                    <a:pt x="493" y="8104"/>
                    <a:pt x="0" y="8794"/>
                    <a:pt x="0" y="9484"/>
                  </a:cubicBezTo>
                  <a:cubicBezTo>
                    <a:pt x="0" y="9917"/>
                    <a:pt x="265" y="10192"/>
                    <a:pt x="600" y="10192"/>
                  </a:cubicBezTo>
                  <a:cubicBezTo>
                    <a:pt x="722" y="10192"/>
                    <a:pt x="854" y="10155"/>
                    <a:pt x="987" y="10076"/>
                  </a:cubicBezTo>
                  <a:lnTo>
                    <a:pt x="14200" y="2384"/>
                  </a:lnTo>
                  <a:cubicBezTo>
                    <a:pt x="14792" y="2088"/>
                    <a:pt x="15187" y="1398"/>
                    <a:pt x="15187" y="708"/>
                  </a:cubicBezTo>
                  <a:cubicBezTo>
                    <a:pt x="15187" y="275"/>
                    <a:pt x="14975" y="0"/>
                    <a:pt x="14630"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9" name="Google Shape;4769;p76"/>
            <p:cNvSpPr/>
            <p:nvPr/>
          </p:nvSpPr>
          <p:spPr>
            <a:xfrm>
              <a:off x="5704550" y="911575"/>
              <a:ext cx="335300" cy="227325"/>
            </a:xfrm>
            <a:custGeom>
              <a:rect b="b" l="l" r="r" t="t"/>
              <a:pathLst>
                <a:path extrusionOk="0" h="9093" w="13412">
                  <a:moveTo>
                    <a:pt x="12875" y="1"/>
                  </a:moveTo>
                  <a:cubicBezTo>
                    <a:pt x="12735" y="1"/>
                    <a:pt x="12580" y="56"/>
                    <a:pt x="12426" y="180"/>
                  </a:cubicBezTo>
                  <a:lnTo>
                    <a:pt x="987" y="6689"/>
                  </a:lnTo>
                  <a:cubicBezTo>
                    <a:pt x="494" y="6984"/>
                    <a:pt x="99" y="7773"/>
                    <a:pt x="1" y="8365"/>
                  </a:cubicBezTo>
                  <a:lnTo>
                    <a:pt x="1" y="8464"/>
                  </a:lnTo>
                  <a:cubicBezTo>
                    <a:pt x="1" y="8872"/>
                    <a:pt x="236" y="9093"/>
                    <a:pt x="543" y="9093"/>
                  </a:cubicBezTo>
                  <a:cubicBezTo>
                    <a:pt x="681" y="9093"/>
                    <a:pt x="834" y="9048"/>
                    <a:pt x="987" y="8957"/>
                  </a:cubicBezTo>
                  <a:lnTo>
                    <a:pt x="12426" y="2448"/>
                  </a:lnTo>
                  <a:cubicBezTo>
                    <a:pt x="12919" y="2152"/>
                    <a:pt x="13412" y="1364"/>
                    <a:pt x="13412" y="772"/>
                  </a:cubicBezTo>
                  <a:lnTo>
                    <a:pt x="13412" y="673"/>
                  </a:lnTo>
                  <a:cubicBezTo>
                    <a:pt x="13412" y="267"/>
                    <a:pt x="13180" y="1"/>
                    <a:pt x="12875"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0" name="Google Shape;4770;p76"/>
            <p:cNvSpPr/>
            <p:nvPr/>
          </p:nvSpPr>
          <p:spPr>
            <a:xfrm>
              <a:off x="5280525" y="1400800"/>
              <a:ext cx="379675" cy="253350"/>
            </a:xfrm>
            <a:custGeom>
              <a:rect b="b" l="l" r="r" t="t"/>
              <a:pathLst>
                <a:path extrusionOk="0" h="10134" w="15187">
                  <a:moveTo>
                    <a:pt x="14687" y="0"/>
                  </a:moveTo>
                  <a:cubicBezTo>
                    <a:pt x="14548" y="0"/>
                    <a:pt x="14384" y="45"/>
                    <a:pt x="14200" y="136"/>
                  </a:cubicBezTo>
                  <a:lnTo>
                    <a:pt x="987" y="7729"/>
                  </a:lnTo>
                  <a:cubicBezTo>
                    <a:pt x="493" y="8025"/>
                    <a:pt x="0" y="8814"/>
                    <a:pt x="0" y="9406"/>
                  </a:cubicBezTo>
                  <a:lnTo>
                    <a:pt x="0" y="9504"/>
                  </a:lnTo>
                  <a:cubicBezTo>
                    <a:pt x="0" y="9913"/>
                    <a:pt x="235" y="10133"/>
                    <a:pt x="543" y="10133"/>
                  </a:cubicBezTo>
                  <a:cubicBezTo>
                    <a:pt x="681" y="10133"/>
                    <a:pt x="834" y="10089"/>
                    <a:pt x="987" y="9998"/>
                  </a:cubicBezTo>
                  <a:lnTo>
                    <a:pt x="14200" y="2404"/>
                  </a:lnTo>
                  <a:cubicBezTo>
                    <a:pt x="14792" y="2109"/>
                    <a:pt x="15187" y="1320"/>
                    <a:pt x="15187" y="728"/>
                  </a:cubicBezTo>
                  <a:lnTo>
                    <a:pt x="15187" y="629"/>
                  </a:lnTo>
                  <a:cubicBezTo>
                    <a:pt x="15187" y="221"/>
                    <a:pt x="14999" y="0"/>
                    <a:pt x="14687"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1" name="Google Shape;4771;p76"/>
            <p:cNvSpPr/>
            <p:nvPr/>
          </p:nvSpPr>
          <p:spPr>
            <a:xfrm>
              <a:off x="5704550" y="1181450"/>
              <a:ext cx="335300" cy="228150"/>
            </a:xfrm>
            <a:custGeom>
              <a:rect b="b" l="l" r="r" t="t"/>
              <a:pathLst>
                <a:path extrusionOk="0" h="9126" w="13412">
                  <a:moveTo>
                    <a:pt x="12856" y="1"/>
                  </a:moveTo>
                  <a:cubicBezTo>
                    <a:pt x="12722" y="1"/>
                    <a:pt x="12574" y="45"/>
                    <a:pt x="12426" y="134"/>
                  </a:cubicBezTo>
                  <a:lnTo>
                    <a:pt x="987" y="6741"/>
                  </a:lnTo>
                  <a:cubicBezTo>
                    <a:pt x="494" y="7037"/>
                    <a:pt x="99" y="7727"/>
                    <a:pt x="1" y="8417"/>
                  </a:cubicBezTo>
                  <a:cubicBezTo>
                    <a:pt x="1" y="8850"/>
                    <a:pt x="265" y="9125"/>
                    <a:pt x="600" y="9125"/>
                  </a:cubicBezTo>
                  <a:cubicBezTo>
                    <a:pt x="722" y="9125"/>
                    <a:pt x="855" y="9088"/>
                    <a:pt x="987" y="9009"/>
                  </a:cubicBezTo>
                  <a:lnTo>
                    <a:pt x="12426" y="2402"/>
                  </a:lnTo>
                  <a:cubicBezTo>
                    <a:pt x="12919" y="2106"/>
                    <a:pt x="13412" y="1317"/>
                    <a:pt x="13412" y="726"/>
                  </a:cubicBezTo>
                  <a:cubicBezTo>
                    <a:pt x="13412" y="242"/>
                    <a:pt x="13170" y="1"/>
                    <a:pt x="12856"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2" name="Google Shape;4772;p76"/>
            <p:cNvSpPr/>
            <p:nvPr/>
          </p:nvSpPr>
          <p:spPr>
            <a:xfrm>
              <a:off x="5280525" y="1352000"/>
              <a:ext cx="229300" cy="167650"/>
            </a:xfrm>
            <a:custGeom>
              <a:rect b="b" l="l" r="r" t="t"/>
              <a:pathLst>
                <a:path extrusionOk="0" h="6706" w="9172">
                  <a:moveTo>
                    <a:pt x="8572" y="0"/>
                  </a:moveTo>
                  <a:cubicBezTo>
                    <a:pt x="8449" y="0"/>
                    <a:pt x="8317" y="37"/>
                    <a:pt x="8185" y="116"/>
                  </a:cubicBezTo>
                  <a:lnTo>
                    <a:pt x="987" y="4258"/>
                  </a:lnTo>
                  <a:cubicBezTo>
                    <a:pt x="493" y="4554"/>
                    <a:pt x="0" y="5343"/>
                    <a:pt x="0" y="5934"/>
                  </a:cubicBezTo>
                  <a:lnTo>
                    <a:pt x="0" y="6033"/>
                  </a:lnTo>
                  <a:cubicBezTo>
                    <a:pt x="0" y="6439"/>
                    <a:pt x="233" y="6705"/>
                    <a:pt x="537" y="6705"/>
                  </a:cubicBezTo>
                  <a:cubicBezTo>
                    <a:pt x="677" y="6705"/>
                    <a:pt x="832" y="6650"/>
                    <a:pt x="987" y="6526"/>
                  </a:cubicBezTo>
                  <a:lnTo>
                    <a:pt x="8185" y="2384"/>
                  </a:lnTo>
                  <a:cubicBezTo>
                    <a:pt x="8678" y="2088"/>
                    <a:pt x="9171" y="1398"/>
                    <a:pt x="9171" y="806"/>
                  </a:cubicBezTo>
                  <a:lnTo>
                    <a:pt x="9171" y="708"/>
                  </a:lnTo>
                  <a:cubicBezTo>
                    <a:pt x="9171" y="275"/>
                    <a:pt x="8907" y="0"/>
                    <a:pt x="8572"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3" name="Google Shape;4773;p76"/>
            <p:cNvSpPr/>
            <p:nvPr/>
          </p:nvSpPr>
          <p:spPr>
            <a:xfrm>
              <a:off x="5539375" y="1218425"/>
              <a:ext cx="202175" cy="151725"/>
            </a:xfrm>
            <a:custGeom>
              <a:rect b="b" l="l" r="r" t="t"/>
              <a:pathLst>
                <a:path extrusionOk="0" h="6069" w="8087">
                  <a:moveTo>
                    <a:pt x="7531" y="1"/>
                  </a:moveTo>
                  <a:cubicBezTo>
                    <a:pt x="7396" y="1"/>
                    <a:pt x="7249" y="45"/>
                    <a:pt x="7101" y="134"/>
                  </a:cubicBezTo>
                  <a:lnTo>
                    <a:pt x="987" y="3684"/>
                  </a:lnTo>
                  <a:cubicBezTo>
                    <a:pt x="494" y="3980"/>
                    <a:pt x="1" y="4670"/>
                    <a:pt x="1" y="5361"/>
                  </a:cubicBezTo>
                  <a:cubicBezTo>
                    <a:pt x="1" y="5794"/>
                    <a:pt x="265" y="6068"/>
                    <a:pt x="600" y="6068"/>
                  </a:cubicBezTo>
                  <a:cubicBezTo>
                    <a:pt x="723" y="6068"/>
                    <a:pt x="855" y="6031"/>
                    <a:pt x="987" y="5952"/>
                  </a:cubicBezTo>
                  <a:lnTo>
                    <a:pt x="7101" y="2402"/>
                  </a:lnTo>
                  <a:cubicBezTo>
                    <a:pt x="7594" y="2106"/>
                    <a:pt x="8087" y="1317"/>
                    <a:pt x="8087" y="726"/>
                  </a:cubicBezTo>
                  <a:cubicBezTo>
                    <a:pt x="8087" y="243"/>
                    <a:pt x="7845" y="1"/>
                    <a:pt x="7531"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4" name="Google Shape;4774;p76"/>
            <p:cNvSpPr/>
            <p:nvPr/>
          </p:nvSpPr>
          <p:spPr>
            <a:xfrm>
              <a:off x="5778500" y="1045875"/>
              <a:ext cx="261350" cy="186200"/>
            </a:xfrm>
            <a:custGeom>
              <a:rect b="b" l="l" r="r" t="t"/>
              <a:pathLst>
                <a:path extrusionOk="0" h="7448" w="10454">
                  <a:moveTo>
                    <a:pt x="9898" y="0"/>
                  </a:moveTo>
                  <a:cubicBezTo>
                    <a:pt x="9764" y="0"/>
                    <a:pt x="9616" y="45"/>
                    <a:pt x="9468" y="133"/>
                  </a:cubicBezTo>
                  <a:lnTo>
                    <a:pt x="987" y="5064"/>
                  </a:lnTo>
                  <a:cubicBezTo>
                    <a:pt x="395" y="5360"/>
                    <a:pt x="1" y="6050"/>
                    <a:pt x="1" y="6740"/>
                  </a:cubicBezTo>
                  <a:cubicBezTo>
                    <a:pt x="1" y="7173"/>
                    <a:pt x="212" y="7448"/>
                    <a:pt x="558" y="7448"/>
                  </a:cubicBezTo>
                  <a:cubicBezTo>
                    <a:pt x="684" y="7448"/>
                    <a:pt x="829" y="7411"/>
                    <a:pt x="987" y="7332"/>
                  </a:cubicBezTo>
                  <a:lnTo>
                    <a:pt x="9468" y="2401"/>
                  </a:lnTo>
                  <a:cubicBezTo>
                    <a:pt x="9961" y="2106"/>
                    <a:pt x="10454" y="1415"/>
                    <a:pt x="10454" y="725"/>
                  </a:cubicBezTo>
                  <a:cubicBezTo>
                    <a:pt x="10454" y="242"/>
                    <a:pt x="10212" y="0"/>
                    <a:pt x="9898"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5" name="Google Shape;4775;p76"/>
            <p:cNvSpPr/>
            <p:nvPr/>
          </p:nvSpPr>
          <p:spPr>
            <a:xfrm>
              <a:off x="5280525" y="1561125"/>
              <a:ext cx="337775" cy="230575"/>
            </a:xfrm>
            <a:custGeom>
              <a:rect b="b" l="l" r="r" t="t"/>
              <a:pathLst>
                <a:path extrusionOk="0" h="9223" w="13511">
                  <a:moveTo>
                    <a:pt x="12955" y="0"/>
                  </a:moveTo>
                  <a:cubicBezTo>
                    <a:pt x="12820" y="0"/>
                    <a:pt x="12672" y="44"/>
                    <a:pt x="12524" y="133"/>
                  </a:cubicBezTo>
                  <a:lnTo>
                    <a:pt x="987" y="6740"/>
                  </a:lnTo>
                  <a:cubicBezTo>
                    <a:pt x="493" y="7036"/>
                    <a:pt x="0" y="7825"/>
                    <a:pt x="0" y="8417"/>
                  </a:cubicBezTo>
                  <a:lnTo>
                    <a:pt x="0" y="8515"/>
                  </a:lnTo>
                  <a:cubicBezTo>
                    <a:pt x="0" y="8948"/>
                    <a:pt x="265" y="9223"/>
                    <a:pt x="600" y="9223"/>
                  </a:cubicBezTo>
                  <a:cubicBezTo>
                    <a:pt x="722" y="9223"/>
                    <a:pt x="854" y="9186"/>
                    <a:pt x="987" y="9107"/>
                  </a:cubicBezTo>
                  <a:lnTo>
                    <a:pt x="12524" y="2401"/>
                  </a:lnTo>
                  <a:cubicBezTo>
                    <a:pt x="13017" y="2105"/>
                    <a:pt x="13510" y="1316"/>
                    <a:pt x="13510" y="725"/>
                  </a:cubicBezTo>
                  <a:cubicBezTo>
                    <a:pt x="13510" y="242"/>
                    <a:pt x="13269" y="0"/>
                    <a:pt x="12955"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6" name="Google Shape;4776;p76"/>
            <p:cNvSpPr/>
            <p:nvPr/>
          </p:nvSpPr>
          <p:spPr>
            <a:xfrm>
              <a:off x="5650325" y="1425950"/>
              <a:ext cx="199700" cy="151775"/>
            </a:xfrm>
            <a:custGeom>
              <a:rect b="b" l="l" r="r" t="t"/>
              <a:pathLst>
                <a:path extrusionOk="0" h="6071" w="7988">
                  <a:moveTo>
                    <a:pt x="7388" y="0"/>
                  </a:moveTo>
                  <a:cubicBezTo>
                    <a:pt x="7266" y="0"/>
                    <a:pt x="7134" y="37"/>
                    <a:pt x="7002" y="116"/>
                  </a:cubicBezTo>
                  <a:lnTo>
                    <a:pt x="986" y="3667"/>
                  </a:lnTo>
                  <a:cubicBezTo>
                    <a:pt x="395" y="3962"/>
                    <a:pt x="0" y="4751"/>
                    <a:pt x="0" y="5343"/>
                  </a:cubicBezTo>
                  <a:lnTo>
                    <a:pt x="0" y="5442"/>
                  </a:lnTo>
                  <a:cubicBezTo>
                    <a:pt x="0" y="5850"/>
                    <a:pt x="188" y="6070"/>
                    <a:pt x="499" y="6070"/>
                  </a:cubicBezTo>
                  <a:cubicBezTo>
                    <a:pt x="639" y="6070"/>
                    <a:pt x="803" y="6026"/>
                    <a:pt x="986" y="5935"/>
                  </a:cubicBezTo>
                  <a:lnTo>
                    <a:pt x="7002" y="2483"/>
                  </a:lnTo>
                  <a:cubicBezTo>
                    <a:pt x="7593" y="2089"/>
                    <a:pt x="7988" y="1398"/>
                    <a:pt x="7988" y="807"/>
                  </a:cubicBezTo>
                  <a:lnTo>
                    <a:pt x="7988" y="708"/>
                  </a:lnTo>
                  <a:cubicBezTo>
                    <a:pt x="7988" y="275"/>
                    <a:pt x="7723" y="0"/>
                    <a:pt x="7388"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7" name="Google Shape;4777;p76"/>
            <p:cNvSpPr/>
            <p:nvPr/>
          </p:nvSpPr>
          <p:spPr>
            <a:xfrm>
              <a:off x="5886975" y="1317475"/>
              <a:ext cx="152875" cy="122200"/>
            </a:xfrm>
            <a:custGeom>
              <a:rect b="b" l="l" r="r" t="t"/>
              <a:pathLst>
                <a:path extrusionOk="0" h="4888" w="6115">
                  <a:moveTo>
                    <a:pt x="5516" y="1"/>
                  </a:moveTo>
                  <a:cubicBezTo>
                    <a:pt x="5393" y="1"/>
                    <a:pt x="5261" y="37"/>
                    <a:pt x="5129" y="117"/>
                  </a:cubicBezTo>
                  <a:lnTo>
                    <a:pt x="987" y="2483"/>
                  </a:lnTo>
                  <a:cubicBezTo>
                    <a:pt x="494" y="2779"/>
                    <a:pt x="1" y="3568"/>
                    <a:pt x="1" y="4160"/>
                  </a:cubicBezTo>
                  <a:lnTo>
                    <a:pt x="1" y="4258"/>
                  </a:lnTo>
                  <a:cubicBezTo>
                    <a:pt x="1" y="4667"/>
                    <a:pt x="236" y="4887"/>
                    <a:pt x="544" y="4887"/>
                  </a:cubicBezTo>
                  <a:cubicBezTo>
                    <a:pt x="682" y="4887"/>
                    <a:pt x="834" y="4843"/>
                    <a:pt x="987" y="4751"/>
                  </a:cubicBezTo>
                  <a:lnTo>
                    <a:pt x="5129" y="2385"/>
                  </a:lnTo>
                  <a:cubicBezTo>
                    <a:pt x="5622" y="2089"/>
                    <a:pt x="6115" y="1399"/>
                    <a:pt x="6115" y="708"/>
                  </a:cubicBezTo>
                  <a:cubicBezTo>
                    <a:pt x="6115" y="275"/>
                    <a:pt x="5851" y="1"/>
                    <a:pt x="5516"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8" name="Google Shape;4778;p76"/>
            <p:cNvSpPr/>
            <p:nvPr/>
          </p:nvSpPr>
          <p:spPr>
            <a:xfrm>
              <a:off x="1456850" y="2572125"/>
              <a:ext cx="4533700" cy="2604625"/>
            </a:xfrm>
            <a:custGeom>
              <a:rect b="b" l="l" r="r" t="t"/>
              <a:pathLst>
                <a:path extrusionOk="0" h="104185" w="181348">
                  <a:moveTo>
                    <a:pt x="118840" y="1"/>
                  </a:moveTo>
                  <a:cubicBezTo>
                    <a:pt x="117644" y="1"/>
                    <a:pt x="116461" y="272"/>
                    <a:pt x="115574" y="814"/>
                  </a:cubicBezTo>
                  <a:lnTo>
                    <a:pt x="19329" y="56333"/>
                  </a:lnTo>
                  <a:lnTo>
                    <a:pt x="1" y="62249"/>
                  </a:lnTo>
                  <a:lnTo>
                    <a:pt x="1" y="69645"/>
                  </a:lnTo>
                  <a:cubicBezTo>
                    <a:pt x="1" y="70336"/>
                    <a:pt x="494" y="71026"/>
                    <a:pt x="1381" y="71519"/>
                  </a:cubicBezTo>
                  <a:lnTo>
                    <a:pt x="56505" y="103370"/>
                  </a:lnTo>
                  <a:cubicBezTo>
                    <a:pt x="57393" y="103913"/>
                    <a:pt x="58576" y="104184"/>
                    <a:pt x="59772" y="104184"/>
                  </a:cubicBezTo>
                  <a:cubicBezTo>
                    <a:pt x="60967" y="104184"/>
                    <a:pt x="62175" y="103913"/>
                    <a:pt x="63112" y="103370"/>
                  </a:cubicBezTo>
                  <a:lnTo>
                    <a:pt x="179868" y="35920"/>
                  </a:lnTo>
                  <a:cubicBezTo>
                    <a:pt x="180854" y="35427"/>
                    <a:pt x="181348" y="34737"/>
                    <a:pt x="181249" y="34046"/>
                  </a:cubicBezTo>
                  <a:lnTo>
                    <a:pt x="181249" y="26552"/>
                  </a:lnTo>
                  <a:lnTo>
                    <a:pt x="172966" y="30102"/>
                  </a:lnTo>
                  <a:lnTo>
                    <a:pt x="122181" y="814"/>
                  </a:lnTo>
                  <a:cubicBezTo>
                    <a:pt x="121244" y="272"/>
                    <a:pt x="120036" y="1"/>
                    <a:pt x="118840" y="1"/>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9" name="Google Shape;4779;p76"/>
            <p:cNvSpPr/>
            <p:nvPr/>
          </p:nvSpPr>
          <p:spPr>
            <a:xfrm>
              <a:off x="1456850" y="3857175"/>
              <a:ext cx="1494000" cy="1318950"/>
            </a:xfrm>
            <a:custGeom>
              <a:rect b="b" l="l" r="r" t="t"/>
              <a:pathLst>
                <a:path extrusionOk="0" h="52758" w="59760">
                  <a:moveTo>
                    <a:pt x="28006" y="0"/>
                  </a:moveTo>
                  <a:lnTo>
                    <a:pt x="19329" y="5029"/>
                  </a:lnTo>
                  <a:lnTo>
                    <a:pt x="1" y="10847"/>
                  </a:lnTo>
                  <a:lnTo>
                    <a:pt x="1" y="18243"/>
                  </a:lnTo>
                  <a:cubicBezTo>
                    <a:pt x="1" y="18934"/>
                    <a:pt x="494" y="19624"/>
                    <a:pt x="1381" y="20117"/>
                  </a:cubicBezTo>
                  <a:lnTo>
                    <a:pt x="56505" y="51968"/>
                  </a:lnTo>
                  <a:cubicBezTo>
                    <a:pt x="57393" y="52560"/>
                    <a:pt x="58576" y="52757"/>
                    <a:pt x="59759" y="52757"/>
                  </a:cubicBezTo>
                  <a:lnTo>
                    <a:pt x="59759" y="18835"/>
                  </a:lnTo>
                  <a:lnTo>
                    <a:pt x="28006" y="0"/>
                  </a:ln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0" name="Google Shape;4780;p76"/>
            <p:cNvSpPr/>
            <p:nvPr/>
          </p:nvSpPr>
          <p:spPr>
            <a:xfrm>
              <a:off x="1626950" y="2475975"/>
              <a:ext cx="4191025" cy="2412325"/>
            </a:xfrm>
            <a:custGeom>
              <a:rect b="b" l="l" r="r" t="t"/>
              <a:pathLst>
                <a:path extrusionOk="0" h="96493" w="167641">
                  <a:moveTo>
                    <a:pt x="112024" y="1"/>
                  </a:moveTo>
                  <a:cubicBezTo>
                    <a:pt x="111235" y="1"/>
                    <a:pt x="110446" y="173"/>
                    <a:pt x="109854" y="519"/>
                  </a:cubicBezTo>
                  <a:lnTo>
                    <a:pt x="1184" y="63334"/>
                  </a:lnTo>
                  <a:cubicBezTo>
                    <a:pt x="1" y="64025"/>
                    <a:pt x="1" y="65109"/>
                    <a:pt x="1184" y="65800"/>
                  </a:cubicBezTo>
                  <a:lnTo>
                    <a:pt x="53350" y="95975"/>
                  </a:lnTo>
                  <a:cubicBezTo>
                    <a:pt x="53941" y="96320"/>
                    <a:pt x="54730" y="96492"/>
                    <a:pt x="55519" y="96492"/>
                  </a:cubicBezTo>
                  <a:cubicBezTo>
                    <a:pt x="56308" y="96492"/>
                    <a:pt x="57097" y="96320"/>
                    <a:pt x="57689" y="95975"/>
                  </a:cubicBezTo>
                  <a:lnTo>
                    <a:pt x="166457" y="33159"/>
                  </a:lnTo>
                  <a:cubicBezTo>
                    <a:pt x="167641" y="32469"/>
                    <a:pt x="167641" y="31285"/>
                    <a:pt x="166359" y="30595"/>
                  </a:cubicBezTo>
                  <a:lnTo>
                    <a:pt x="152849" y="22805"/>
                  </a:lnTo>
                  <a:cubicBezTo>
                    <a:pt x="152257" y="22460"/>
                    <a:pt x="151468" y="22287"/>
                    <a:pt x="150680" y="22287"/>
                  </a:cubicBezTo>
                  <a:cubicBezTo>
                    <a:pt x="149891" y="22287"/>
                    <a:pt x="149102" y="22460"/>
                    <a:pt x="148510" y="22805"/>
                  </a:cubicBezTo>
                  <a:lnTo>
                    <a:pt x="147721" y="23199"/>
                  </a:lnTo>
                  <a:cubicBezTo>
                    <a:pt x="147130" y="23594"/>
                    <a:pt x="146341" y="23791"/>
                    <a:pt x="145552" y="23791"/>
                  </a:cubicBezTo>
                  <a:cubicBezTo>
                    <a:pt x="144763" y="23791"/>
                    <a:pt x="143974" y="23594"/>
                    <a:pt x="143382" y="23199"/>
                  </a:cubicBezTo>
                  <a:lnTo>
                    <a:pt x="127210" y="13930"/>
                  </a:lnTo>
                  <a:cubicBezTo>
                    <a:pt x="125928" y="13239"/>
                    <a:pt x="125928" y="12056"/>
                    <a:pt x="127210" y="11366"/>
                  </a:cubicBezTo>
                  <a:lnTo>
                    <a:pt x="127900" y="10971"/>
                  </a:lnTo>
                  <a:cubicBezTo>
                    <a:pt x="129182" y="10281"/>
                    <a:pt x="129182" y="9098"/>
                    <a:pt x="127900" y="8407"/>
                  </a:cubicBezTo>
                  <a:lnTo>
                    <a:pt x="114193" y="519"/>
                  </a:lnTo>
                  <a:cubicBezTo>
                    <a:pt x="113602" y="173"/>
                    <a:pt x="112813" y="1"/>
                    <a:pt x="112024" y="1"/>
                  </a:cubicBez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1" name="Google Shape;4781;p76"/>
            <p:cNvSpPr/>
            <p:nvPr/>
          </p:nvSpPr>
          <p:spPr>
            <a:xfrm>
              <a:off x="5393925" y="3014025"/>
              <a:ext cx="448700" cy="372300"/>
            </a:xfrm>
            <a:custGeom>
              <a:rect b="b" l="l" r="r" t="t"/>
              <a:pathLst>
                <a:path extrusionOk="0" h="14892" w="17948">
                  <a:moveTo>
                    <a:pt x="1" y="1"/>
                  </a:moveTo>
                  <a:lnTo>
                    <a:pt x="1" y="6016"/>
                  </a:lnTo>
                  <a:lnTo>
                    <a:pt x="15483" y="14891"/>
                  </a:lnTo>
                  <a:lnTo>
                    <a:pt x="17948" y="10355"/>
                  </a:lnTo>
                  <a:lnTo>
                    <a:pt x="1" y="1"/>
                  </a:ln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2" name="Google Shape;4782;p76"/>
            <p:cNvSpPr/>
            <p:nvPr/>
          </p:nvSpPr>
          <p:spPr>
            <a:xfrm>
              <a:off x="4427525" y="2456875"/>
              <a:ext cx="453650" cy="335300"/>
            </a:xfrm>
            <a:custGeom>
              <a:rect b="b" l="l" r="r" t="t"/>
              <a:pathLst>
                <a:path extrusionOk="0" h="13412" w="18146">
                  <a:moveTo>
                    <a:pt x="1" y="1"/>
                  </a:moveTo>
                  <a:lnTo>
                    <a:pt x="1" y="5917"/>
                  </a:lnTo>
                  <a:lnTo>
                    <a:pt x="13017" y="13412"/>
                  </a:lnTo>
                  <a:lnTo>
                    <a:pt x="18145" y="10453"/>
                  </a:lnTo>
                  <a:lnTo>
                    <a:pt x="1" y="1"/>
                  </a:ln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3" name="Google Shape;4783;p76"/>
            <p:cNvSpPr/>
            <p:nvPr/>
          </p:nvSpPr>
          <p:spPr>
            <a:xfrm>
              <a:off x="1666400" y="2552400"/>
              <a:ext cx="4109675" cy="2335900"/>
            </a:xfrm>
            <a:custGeom>
              <a:rect b="b" l="l" r="r" t="t"/>
              <a:pathLst>
                <a:path extrusionOk="0" h="93436" w="164387">
                  <a:moveTo>
                    <a:pt x="110458" y="1"/>
                  </a:moveTo>
                  <a:cubicBezTo>
                    <a:pt x="109657" y="1"/>
                    <a:pt x="108868" y="173"/>
                    <a:pt x="108276" y="519"/>
                  </a:cubicBezTo>
                  <a:lnTo>
                    <a:pt x="1" y="63038"/>
                  </a:lnTo>
                  <a:lnTo>
                    <a:pt x="51772" y="92918"/>
                  </a:lnTo>
                  <a:cubicBezTo>
                    <a:pt x="52363" y="93263"/>
                    <a:pt x="53152" y="93435"/>
                    <a:pt x="53941" y="93435"/>
                  </a:cubicBezTo>
                  <a:cubicBezTo>
                    <a:pt x="54730" y="93435"/>
                    <a:pt x="55519" y="93263"/>
                    <a:pt x="56111" y="92918"/>
                  </a:cubicBezTo>
                  <a:lnTo>
                    <a:pt x="164386" y="30398"/>
                  </a:lnTo>
                  <a:lnTo>
                    <a:pt x="151370" y="22805"/>
                  </a:lnTo>
                  <a:cubicBezTo>
                    <a:pt x="150729" y="22460"/>
                    <a:pt x="149915" y="22287"/>
                    <a:pt x="149114" y="22287"/>
                  </a:cubicBezTo>
                  <a:cubicBezTo>
                    <a:pt x="148313" y="22287"/>
                    <a:pt x="147524" y="22460"/>
                    <a:pt x="146932" y="22805"/>
                  </a:cubicBezTo>
                  <a:lnTo>
                    <a:pt x="146143" y="23199"/>
                  </a:lnTo>
                  <a:cubicBezTo>
                    <a:pt x="145552" y="23544"/>
                    <a:pt x="144763" y="23717"/>
                    <a:pt x="143974" y="23717"/>
                  </a:cubicBezTo>
                  <a:cubicBezTo>
                    <a:pt x="143185" y="23717"/>
                    <a:pt x="142396" y="23544"/>
                    <a:pt x="141804" y="23199"/>
                  </a:cubicBezTo>
                  <a:lnTo>
                    <a:pt x="125632" y="13930"/>
                  </a:lnTo>
                  <a:cubicBezTo>
                    <a:pt x="124449" y="13239"/>
                    <a:pt x="124449" y="12056"/>
                    <a:pt x="125632" y="11366"/>
                  </a:cubicBezTo>
                  <a:lnTo>
                    <a:pt x="126026" y="11070"/>
                  </a:lnTo>
                  <a:lnTo>
                    <a:pt x="125632" y="10873"/>
                  </a:lnTo>
                  <a:cubicBezTo>
                    <a:pt x="124449" y="10182"/>
                    <a:pt x="124449" y="8999"/>
                    <a:pt x="125632" y="8309"/>
                  </a:cubicBezTo>
                  <a:lnTo>
                    <a:pt x="125928" y="8112"/>
                  </a:lnTo>
                  <a:lnTo>
                    <a:pt x="112714" y="519"/>
                  </a:lnTo>
                  <a:cubicBezTo>
                    <a:pt x="112073" y="173"/>
                    <a:pt x="111259" y="1"/>
                    <a:pt x="110458" y="1"/>
                  </a:cubicBez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4" name="Google Shape;4784;p76"/>
            <p:cNvSpPr/>
            <p:nvPr/>
          </p:nvSpPr>
          <p:spPr>
            <a:xfrm>
              <a:off x="3135725" y="2550550"/>
              <a:ext cx="2640350" cy="2285350"/>
            </a:xfrm>
            <a:custGeom>
              <a:rect b="b" l="l" r="r" t="t"/>
              <a:pathLst>
                <a:path extrusionOk="0" h="91414" w="105614">
                  <a:moveTo>
                    <a:pt x="51673" y="1"/>
                  </a:moveTo>
                  <a:cubicBezTo>
                    <a:pt x="51673" y="1"/>
                    <a:pt x="58970" y="18244"/>
                    <a:pt x="52757" y="37473"/>
                  </a:cubicBezTo>
                  <a:cubicBezTo>
                    <a:pt x="47038" y="55322"/>
                    <a:pt x="13510" y="83229"/>
                    <a:pt x="0" y="91414"/>
                  </a:cubicBezTo>
                  <a:lnTo>
                    <a:pt x="105613" y="30373"/>
                  </a:lnTo>
                  <a:lnTo>
                    <a:pt x="92597" y="22879"/>
                  </a:lnTo>
                  <a:cubicBezTo>
                    <a:pt x="91956" y="22534"/>
                    <a:pt x="91142" y="22361"/>
                    <a:pt x="90341" y="22361"/>
                  </a:cubicBezTo>
                  <a:cubicBezTo>
                    <a:pt x="89540" y="22361"/>
                    <a:pt x="88751" y="22534"/>
                    <a:pt x="88159" y="22879"/>
                  </a:cubicBezTo>
                  <a:lnTo>
                    <a:pt x="87370" y="23273"/>
                  </a:lnTo>
                  <a:cubicBezTo>
                    <a:pt x="86779" y="23618"/>
                    <a:pt x="85990" y="23791"/>
                    <a:pt x="85201" y="23791"/>
                  </a:cubicBezTo>
                  <a:cubicBezTo>
                    <a:pt x="84412" y="23791"/>
                    <a:pt x="83623" y="23618"/>
                    <a:pt x="83031" y="23273"/>
                  </a:cubicBezTo>
                  <a:lnTo>
                    <a:pt x="66859" y="14004"/>
                  </a:lnTo>
                  <a:cubicBezTo>
                    <a:pt x="65676" y="13313"/>
                    <a:pt x="65676" y="12130"/>
                    <a:pt x="66859" y="11440"/>
                  </a:cubicBezTo>
                  <a:lnTo>
                    <a:pt x="67253" y="11144"/>
                  </a:lnTo>
                  <a:lnTo>
                    <a:pt x="66859" y="10947"/>
                  </a:lnTo>
                  <a:cubicBezTo>
                    <a:pt x="65676" y="10256"/>
                    <a:pt x="65676" y="9073"/>
                    <a:pt x="66859" y="8383"/>
                  </a:cubicBezTo>
                  <a:lnTo>
                    <a:pt x="67155" y="8186"/>
                  </a:lnTo>
                  <a:lnTo>
                    <a:pt x="53941" y="593"/>
                  </a:lnTo>
                  <a:cubicBezTo>
                    <a:pt x="53251" y="198"/>
                    <a:pt x="52462" y="1"/>
                    <a:pt x="51673" y="1"/>
                  </a:cubicBezTo>
                  <a:close/>
                </a:path>
              </a:pathLst>
            </a:custGeom>
            <a:solidFill>
              <a:srgbClr val="2B3D8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5" name="Google Shape;4785;p76"/>
            <p:cNvSpPr/>
            <p:nvPr/>
          </p:nvSpPr>
          <p:spPr>
            <a:xfrm>
              <a:off x="4785000" y="2792150"/>
              <a:ext cx="485675" cy="355025"/>
            </a:xfrm>
            <a:custGeom>
              <a:rect b="b" l="l" r="r" t="t"/>
              <a:pathLst>
                <a:path extrusionOk="0" h="14201" w="19427">
                  <a:moveTo>
                    <a:pt x="0" y="1"/>
                  </a:moveTo>
                  <a:lnTo>
                    <a:pt x="0" y="3058"/>
                  </a:lnTo>
                  <a:cubicBezTo>
                    <a:pt x="0" y="3551"/>
                    <a:pt x="296" y="3945"/>
                    <a:pt x="888" y="4340"/>
                  </a:cubicBezTo>
                  <a:lnTo>
                    <a:pt x="17060" y="13708"/>
                  </a:lnTo>
                  <a:cubicBezTo>
                    <a:pt x="17652" y="14004"/>
                    <a:pt x="18342" y="14201"/>
                    <a:pt x="19427" y="14201"/>
                  </a:cubicBezTo>
                  <a:lnTo>
                    <a:pt x="19427" y="10256"/>
                  </a:lnTo>
                  <a:lnTo>
                    <a:pt x="0" y="1"/>
                  </a:ln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6" name="Google Shape;4786;p76"/>
            <p:cNvSpPr/>
            <p:nvPr/>
          </p:nvSpPr>
          <p:spPr>
            <a:xfrm>
              <a:off x="1447000" y="2374300"/>
              <a:ext cx="4553400" cy="2617550"/>
            </a:xfrm>
            <a:custGeom>
              <a:rect b="b" l="l" r="r" t="t"/>
              <a:pathLst>
                <a:path extrusionOk="0" h="104702" w="182136">
                  <a:moveTo>
                    <a:pt x="119234" y="4068"/>
                  </a:moveTo>
                  <a:cubicBezTo>
                    <a:pt x="120035" y="4068"/>
                    <a:pt x="120849" y="4240"/>
                    <a:pt x="121490" y="4586"/>
                  </a:cubicBezTo>
                  <a:lnTo>
                    <a:pt x="135197" y="12474"/>
                  </a:lnTo>
                  <a:cubicBezTo>
                    <a:pt x="136380" y="13165"/>
                    <a:pt x="136380" y="14348"/>
                    <a:pt x="135197" y="15038"/>
                  </a:cubicBezTo>
                  <a:lnTo>
                    <a:pt x="134408" y="15433"/>
                  </a:lnTo>
                  <a:cubicBezTo>
                    <a:pt x="133225" y="16123"/>
                    <a:pt x="133225" y="17306"/>
                    <a:pt x="134408" y="17997"/>
                  </a:cubicBezTo>
                  <a:lnTo>
                    <a:pt x="150580" y="27266"/>
                  </a:lnTo>
                  <a:cubicBezTo>
                    <a:pt x="151172" y="27661"/>
                    <a:pt x="151961" y="27858"/>
                    <a:pt x="152762" y="27858"/>
                  </a:cubicBezTo>
                  <a:cubicBezTo>
                    <a:pt x="153563" y="27858"/>
                    <a:pt x="154377" y="27661"/>
                    <a:pt x="155018" y="27266"/>
                  </a:cubicBezTo>
                  <a:lnTo>
                    <a:pt x="155708" y="26872"/>
                  </a:lnTo>
                  <a:cubicBezTo>
                    <a:pt x="156300" y="26527"/>
                    <a:pt x="157089" y="26354"/>
                    <a:pt x="157890" y="26354"/>
                  </a:cubicBezTo>
                  <a:cubicBezTo>
                    <a:pt x="158691" y="26354"/>
                    <a:pt x="159505" y="26527"/>
                    <a:pt x="160146" y="26872"/>
                  </a:cubicBezTo>
                  <a:lnTo>
                    <a:pt x="173655" y="34662"/>
                  </a:lnTo>
                  <a:cubicBezTo>
                    <a:pt x="174839" y="35352"/>
                    <a:pt x="174839" y="36536"/>
                    <a:pt x="173557" y="37226"/>
                  </a:cubicBezTo>
                  <a:lnTo>
                    <a:pt x="64887" y="100042"/>
                  </a:lnTo>
                  <a:cubicBezTo>
                    <a:pt x="64295" y="100387"/>
                    <a:pt x="63506" y="100559"/>
                    <a:pt x="62717" y="100559"/>
                  </a:cubicBezTo>
                  <a:cubicBezTo>
                    <a:pt x="61928" y="100559"/>
                    <a:pt x="61139" y="100387"/>
                    <a:pt x="60548" y="100042"/>
                  </a:cubicBezTo>
                  <a:lnTo>
                    <a:pt x="8382" y="69867"/>
                  </a:lnTo>
                  <a:cubicBezTo>
                    <a:pt x="7199" y="69176"/>
                    <a:pt x="7199" y="68092"/>
                    <a:pt x="8382" y="67401"/>
                  </a:cubicBezTo>
                  <a:lnTo>
                    <a:pt x="117052" y="4586"/>
                  </a:lnTo>
                  <a:cubicBezTo>
                    <a:pt x="117644" y="4240"/>
                    <a:pt x="118433" y="4068"/>
                    <a:pt x="119234" y="4068"/>
                  </a:cubicBezTo>
                  <a:close/>
                  <a:moveTo>
                    <a:pt x="121897" y="0"/>
                  </a:moveTo>
                  <a:cubicBezTo>
                    <a:pt x="120701" y="0"/>
                    <a:pt x="119518" y="247"/>
                    <a:pt x="118630" y="740"/>
                  </a:cubicBezTo>
                  <a:lnTo>
                    <a:pt x="1775" y="68289"/>
                  </a:lnTo>
                  <a:cubicBezTo>
                    <a:pt x="0" y="69275"/>
                    <a:pt x="0" y="71050"/>
                    <a:pt x="1775" y="72036"/>
                  </a:cubicBezTo>
                  <a:lnTo>
                    <a:pt x="56899" y="103888"/>
                  </a:lnTo>
                  <a:cubicBezTo>
                    <a:pt x="57836" y="104430"/>
                    <a:pt x="59019" y="104701"/>
                    <a:pt x="60203" y="104701"/>
                  </a:cubicBezTo>
                  <a:cubicBezTo>
                    <a:pt x="61386" y="104701"/>
                    <a:pt x="62569" y="104430"/>
                    <a:pt x="63506" y="103888"/>
                  </a:cubicBezTo>
                  <a:lnTo>
                    <a:pt x="180361" y="36437"/>
                  </a:lnTo>
                  <a:cubicBezTo>
                    <a:pt x="182136" y="35352"/>
                    <a:pt x="182136" y="33676"/>
                    <a:pt x="180262" y="32591"/>
                  </a:cubicBezTo>
                  <a:lnTo>
                    <a:pt x="125237" y="740"/>
                  </a:lnTo>
                  <a:cubicBezTo>
                    <a:pt x="124300" y="247"/>
                    <a:pt x="123092" y="0"/>
                    <a:pt x="121897" y="0"/>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7" name="Google Shape;4787;p76"/>
            <p:cNvSpPr/>
            <p:nvPr/>
          </p:nvSpPr>
          <p:spPr>
            <a:xfrm>
              <a:off x="2482425" y="3373975"/>
              <a:ext cx="359950" cy="135600"/>
            </a:xfrm>
            <a:custGeom>
              <a:rect b="b" l="l" r="r" t="t"/>
              <a:pathLst>
                <a:path extrusionOk="0" h="5424" w="14398">
                  <a:moveTo>
                    <a:pt x="9368" y="0"/>
                  </a:moveTo>
                  <a:lnTo>
                    <a:pt x="0" y="5424"/>
                  </a:lnTo>
                  <a:lnTo>
                    <a:pt x="5029" y="5424"/>
                  </a:lnTo>
                  <a:lnTo>
                    <a:pt x="14397"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8" name="Google Shape;4788;p76"/>
            <p:cNvSpPr/>
            <p:nvPr/>
          </p:nvSpPr>
          <p:spPr>
            <a:xfrm>
              <a:off x="3367450" y="2725600"/>
              <a:ext cx="596625" cy="271200"/>
            </a:xfrm>
            <a:custGeom>
              <a:rect b="b" l="l" r="r" t="t"/>
              <a:pathLst>
                <a:path extrusionOk="0" h="10848" w="23865">
                  <a:moveTo>
                    <a:pt x="18836" y="0"/>
                  </a:moveTo>
                  <a:lnTo>
                    <a:pt x="1" y="10848"/>
                  </a:lnTo>
                  <a:lnTo>
                    <a:pt x="5030" y="10848"/>
                  </a:lnTo>
                  <a:lnTo>
                    <a:pt x="23865"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9" name="Google Shape;4789;p76"/>
            <p:cNvSpPr/>
            <p:nvPr/>
          </p:nvSpPr>
          <p:spPr>
            <a:xfrm>
              <a:off x="4454650" y="2479075"/>
              <a:ext cx="436375" cy="96150"/>
            </a:xfrm>
            <a:custGeom>
              <a:rect b="b" l="l" r="r" t="t"/>
              <a:pathLst>
                <a:path extrusionOk="0" h="3846" w="17455">
                  <a:moveTo>
                    <a:pt x="0" y="0"/>
                  </a:moveTo>
                  <a:cubicBezTo>
                    <a:pt x="395" y="99"/>
                    <a:pt x="789" y="197"/>
                    <a:pt x="1184" y="395"/>
                  </a:cubicBezTo>
                  <a:lnTo>
                    <a:pt x="7101" y="3846"/>
                  </a:lnTo>
                  <a:lnTo>
                    <a:pt x="17455" y="3846"/>
                  </a:lnTo>
                  <a:lnTo>
                    <a:pt x="10749"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0" name="Google Shape;4790;p76"/>
            <p:cNvSpPr/>
            <p:nvPr/>
          </p:nvSpPr>
          <p:spPr>
            <a:xfrm>
              <a:off x="4099650" y="2479075"/>
              <a:ext cx="303250" cy="96150"/>
            </a:xfrm>
            <a:custGeom>
              <a:rect b="b" l="l" r="r" t="t"/>
              <a:pathLst>
                <a:path extrusionOk="0" h="3846" w="12130">
                  <a:moveTo>
                    <a:pt x="6706" y="0"/>
                  </a:moveTo>
                  <a:lnTo>
                    <a:pt x="0" y="3846"/>
                  </a:lnTo>
                  <a:lnTo>
                    <a:pt x="5030" y="3846"/>
                  </a:lnTo>
                  <a:lnTo>
                    <a:pt x="10946" y="395"/>
                  </a:lnTo>
                  <a:cubicBezTo>
                    <a:pt x="11341" y="197"/>
                    <a:pt x="11735" y="99"/>
                    <a:pt x="12130" y="0"/>
                  </a:cubicBez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1" name="Google Shape;4791;p76"/>
            <p:cNvSpPr/>
            <p:nvPr/>
          </p:nvSpPr>
          <p:spPr>
            <a:xfrm>
              <a:off x="4777600" y="2725600"/>
              <a:ext cx="843150" cy="271200"/>
            </a:xfrm>
            <a:custGeom>
              <a:rect b="b" l="l" r="r" t="t"/>
              <a:pathLst>
                <a:path extrusionOk="0" h="10848" w="33726">
                  <a:moveTo>
                    <a:pt x="2762" y="0"/>
                  </a:moveTo>
                  <a:cubicBezTo>
                    <a:pt x="2663" y="395"/>
                    <a:pt x="2367" y="691"/>
                    <a:pt x="1874" y="986"/>
                  </a:cubicBezTo>
                  <a:lnTo>
                    <a:pt x="1184" y="1381"/>
                  </a:lnTo>
                  <a:cubicBezTo>
                    <a:pt x="1" y="2071"/>
                    <a:pt x="1" y="3254"/>
                    <a:pt x="1184" y="3945"/>
                  </a:cubicBezTo>
                  <a:lnTo>
                    <a:pt x="13215" y="10848"/>
                  </a:lnTo>
                  <a:lnTo>
                    <a:pt x="33726" y="10848"/>
                  </a:lnTo>
                  <a:lnTo>
                    <a:pt x="14891"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2" name="Google Shape;4792;p76"/>
            <p:cNvSpPr/>
            <p:nvPr/>
          </p:nvSpPr>
          <p:spPr>
            <a:xfrm>
              <a:off x="1799525" y="3632825"/>
              <a:ext cx="596625" cy="271200"/>
            </a:xfrm>
            <a:custGeom>
              <a:rect b="b" l="l" r="r" t="t"/>
              <a:pathLst>
                <a:path extrusionOk="0" h="10848" w="23865">
                  <a:moveTo>
                    <a:pt x="18835" y="0"/>
                  </a:moveTo>
                  <a:lnTo>
                    <a:pt x="1" y="10848"/>
                  </a:lnTo>
                  <a:lnTo>
                    <a:pt x="5030" y="10848"/>
                  </a:lnTo>
                  <a:lnTo>
                    <a:pt x="23865"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3" name="Google Shape;4793;p76"/>
            <p:cNvSpPr/>
            <p:nvPr/>
          </p:nvSpPr>
          <p:spPr>
            <a:xfrm>
              <a:off x="2208775" y="4589350"/>
              <a:ext cx="729750" cy="273675"/>
            </a:xfrm>
            <a:custGeom>
              <a:rect b="b" l="l" r="r" t="t"/>
              <a:pathLst>
                <a:path extrusionOk="0" h="10947" w="29190">
                  <a:moveTo>
                    <a:pt x="0" y="1"/>
                  </a:moveTo>
                  <a:lnTo>
                    <a:pt x="18835" y="10947"/>
                  </a:lnTo>
                  <a:lnTo>
                    <a:pt x="29189" y="10947"/>
                  </a:lnTo>
                  <a:lnTo>
                    <a:pt x="10354" y="1"/>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4" name="Google Shape;4794;p76"/>
            <p:cNvSpPr/>
            <p:nvPr/>
          </p:nvSpPr>
          <p:spPr>
            <a:xfrm>
              <a:off x="5433375" y="3373975"/>
              <a:ext cx="369825" cy="135600"/>
            </a:xfrm>
            <a:custGeom>
              <a:rect b="b" l="l" r="r" t="t"/>
              <a:pathLst>
                <a:path extrusionOk="0" h="5424" w="14793">
                  <a:moveTo>
                    <a:pt x="9467" y="0"/>
                  </a:moveTo>
                  <a:lnTo>
                    <a:pt x="0" y="5424"/>
                  </a:lnTo>
                  <a:lnTo>
                    <a:pt x="5325" y="5424"/>
                  </a:lnTo>
                  <a:lnTo>
                    <a:pt x="14792"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5" name="Google Shape;4795;p76"/>
            <p:cNvSpPr/>
            <p:nvPr/>
          </p:nvSpPr>
          <p:spPr>
            <a:xfrm>
              <a:off x="4750475" y="3632825"/>
              <a:ext cx="604025" cy="271200"/>
            </a:xfrm>
            <a:custGeom>
              <a:rect b="b" l="l" r="r" t="t"/>
              <a:pathLst>
                <a:path extrusionOk="0" h="10848" w="24161">
                  <a:moveTo>
                    <a:pt x="18836" y="0"/>
                  </a:moveTo>
                  <a:lnTo>
                    <a:pt x="1" y="10848"/>
                  </a:lnTo>
                  <a:lnTo>
                    <a:pt x="5326" y="10848"/>
                  </a:lnTo>
                  <a:lnTo>
                    <a:pt x="24161"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6" name="Google Shape;4796;p76"/>
            <p:cNvSpPr/>
            <p:nvPr/>
          </p:nvSpPr>
          <p:spPr>
            <a:xfrm>
              <a:off x="1762550" y="4330500"/>
              <a:ext cx="493075" cy="138075"/>
            </a:xfrm>
            <a:custGeom>
              <a:rect b="b" l="l" r="r" t="t"/>
              <a:pathLst>
                <a:path extrusionOk="0" h="5523" w="19723">
                  <a:moveTo>
                    <a:pt x="0" y="1"/>
                  </a:moveTo>
                  <a:lnTo>
                    <a:pt x="9369" y="5523"/>
                  </a:lnTo>
                  <a:lnTo>
                    <a:pt x="19723" y="5523"/>
                  </a:lnTo>
                  <a:lnTo>
                    <a:pt x="10256" y="1"/>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7" name="Google Shape;4797;p76"/>
            <p:cNvSpPr/>
            <p:nvPr/>
          </p:nvSpPr>
          <p:spPr>
            <a:xfrm>
              <a:off x="3774225" y="4330500"/>
              <a:ext cx="369825" cy="138075"/>
            </a:xfrm>
            <a:custGeom>
              <a:rect b="b" l="l" r="r" t="t"/>
              <a:pathLst>
                <a:path extrusionOk="0" h="5523" w="14793">
                  <a:moveTo>
                    <a:pt x="9467" y="1"/>
                  </a:moveTo>
                  <a:lnTo>
                    <a:pt x="1" y="5523"/>
                  </a:lnTo>
                  <a:lnTo>
                    <a:pt x="5326" y="5523"/>
                  </a:lnTo>
                  <a:lnTo>
                    <a:pt x="14792" y="1"/>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8" name="Google Shape;4798;p76"/>
            <p:cNvSpPr/>
            <p:nvPr/>
          </p:nvSpPr>
          <p:spPr>
            <a:xfrm>
              <a:off x="3091350" y="4589350"/>
              <a:ext cx="604025" cy="273675"/>
            </a:xfrm>
            <a:custGeom>
              <a:rect b="b" l="l" r="r" t="t"/>
              <a:pathLst>
                <a:path extrusionOk="0" h="10947" w="24161">
                  <a:moveTo>
                    <a:pt x="18835" y="1"/>
                  </a:moveTo>
                  <a:lnTo>
                    <a:pt x="0" y="10947"/>
                  </a:lnTo>
                  <a:lnTo>
                    <a:pt x="5325" y="10947"/>
                  </a:lnTo>
                  <a:lnTo>
                    <a:pt x="24160" y="1"/>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9" name="Google Shape;4799;p76"/>
            <p:cNvSpPr/>
            <p:nvPr/>
          </p:nvSpPr>
          <p:spPr>
            <a:xfrm>
              <a:off x="4932925" y="2778000"/>
              <a:ext cx="283525" cy="159000"/>
            </a:xfrm>
            <a:custGeom>
              <a:rect b="b" l="l" r="r" t="t"/>
              <a:pathLst>
                <a:path extrusionOk="0" h="6360" w="11341">
                  <a:moveTo>
                    <a:pt x="1258" y="0"/>
                  </a:moveTo>
                  <a:cubicBezTo>
                    <a:pt x="959" y="0"/>
                    <a:pt x="688" y="56"/>
                    <a:pt x="493" y="172"/>
                  </a:cubicBezTo>
                  <a:cubicBezTo>
                    <a:pt x="0" y="468"/>
                    <a:pt x="99" y="1060"/>
                    <a:pt x="789" y="1454"/>
                  </a:cubicBezTo>
                  <a:lnTo>
                    <a:pt x="8579" y="5990"/>
                  </a:lnTo>
                  <a:cubicBezTo>
                    <a:pt x="8997" y="6229"/>
                    <a:pt x="9524" y="6360"/>
                    <a:pt x="9984" y="6360"/>
                  </a:cubicBezTo>
                  <a:cubicBezTo>
                    <a:pt x="10283" y="6360"/>
                    <a:pt x="10554" y="6304"/>
                    <a:pt x="10749" y="6188"/>
                  </a:cubicBezTo>
                  <a:cubicBezTo>
                    <a:pt x="11340" y="5892"/>
                    <a:pt x="11242" y="5300"/>
                    <a:pt x="10552" y="4906"/>
                  </a:cubicBezTo>
                  <a:lnTo>
                    <a:pt x="2663" y="370"/>
                  </a:lnTo>
                  <a:cubicBezTo>
                    <a:pt x="2245" y="131"/>
                    <a:pt x="1718" y="0"/>
                    <a:pt x="1258" y="0"/>
                  </a:cubicBez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0" name="Google Shape;4800;p76"/>
            <p:cNvSpPr/>
            <p:nvPr/>
          </p:nvSpPr>
          <p:spPr>
            <a:xfrm>
              <a:off x="2078100" y="4602050"/>
              <a:ext cx="199725" cy="164825"/>
            </a:xfrm>
            <a:custGeom>
              <a:rect b="b" l="l" r="r" t="t"/>
              <a:pathLst>
                <a:path extrusionOk="0" h="6593" w="7989">
                  <a:moveTo>
                    <a:pt x="654" y="0"/>
                  </a:moveTo>
                  <a:cubicBezTo>
                    <a:pt x="240" y="0"/>
                    <a:pt x="1" y="153"/>
                    <a:pt x="1" y="479"/>
                  </a:cubicBezTo>
                  <a:lnTo>
                    <a:pt x="1" y="2057"/>
                  </a:lnTo>
                  <a:lnTo>
                    <a:pt x="7988" y="6593"/>
                  </a:lnTo>
                  <a:lnTo>
                    <a:pt x="7988" y="5114"/>
                  </a:lnTo>
                  <a:cubicBezTo>
                    <a:pt x="7988" y="4226"/>
                    <a:pt x="6213" y="2550"/>
                    <a:pt x="4044" y="1268"/>
                  </a:cubicBezTo>
                  <a:cubicBezTo>
                    <a:pt x="2608" y="456"/>
                    <a:pt x="1370" y="0"/>
                    <a:pt x="654"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1" name="Google Shape;4801;p76"/>
            <p:cNvSpPr/>
            <p:nvPr/>
          </p:nvSpPr>
          <p:spPr>
            <a:xfrm>
              <a:off x="2339425" y="4782125"/>
              <a:ext cx="24675" cy="32525"/>
            </a:xfrm>
            <a:custGeom>
              <a:rect b="b" l="l" r="r" t="t"/>
              <a:pathLst>
                <a:path extrusionOk="0" h="1301" w="987">
                  <a:moveTo>
                    <a:pt x="271" y="1"/>
                  </a:moveTo>
                  <a:cubicBezTo>
                    <a:pt x="103" y="1"/>
                    <a:pt x="1" y="163"/>
                    <a:pt x="1" y="376"/>
                  </a:cubicBezTo>
                  <a:cubicBezTo>
                    <a:pt x="1" y="672"/>
                    <a:pt x="198" y="1066"/>
                    <a:pt x="494" y="1263"/>
                  </a:cubicBezTo>
                  <a:cubicBezTo>
                    <a:pt x="568" y="1288"/>
                    <a:pt x="635" y="1300"/>
                    <a:pt x="696" y="1300"/>
                  </a:cubicBezTo>
                  <a:cubicBezTo>
                    <a:pt x="876" y="1300"/>
                    <a:pt x="987" y="1189"/>
                    <a:pt x="987" y="968"/>
                  </a:cubicBezTo>
                  <a:cubicBezTo>
                    <a:pt x="987" y="672"/>
                    <a:pt x="790" y="179"/>
                    <a:pt x="494" y="80"/>
                  </a:cubicBezTo>
                  <a:cubicBezTo>
                    <a:pt x="411" y="25"/>
                    <a:pt x="336" y="1"/>
                    <a:pt x="271"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2" name="Google Shape;4802;p76"/>
            <p:cNvSpPr/>
            <p:nvPr/>
          </p:nvSpPr>
          <p:spPr>
            <a:xfrm>
              <a:off x="2401050" y="4817700"/>
              <a:ext cx="24700" cy="33000"/>
            </a:xfrm>
            <a:custGeom>
              <a:rect b="b" l="l" r="r" t="t"/>
              <a:pathLst>
                <a:path extrusionOk="0" h="1320" w="988">
                  <a:moveTo>
                    <a:pt x="334" y="1"/>
                  </a:moveTo>
                  <a:cubicBezTo>
                    <a:pt x="167" y="1"/>
                    <a:pt x="1" y="112"/>
                    <a:pt x="1" y="334"/>
                  </a:cubicBezTo>
                  <a:cubicBezTo>
                    <a:pt x="1" y="728"/>
                    <a:pt x="198" y="1122"/>
                    <a:pt x="494" y="1221"/>
                  </a:cubicBezTo>
                  <a:cubicBezTo>
                    <a:pt x="593" y="1287"/>
                    <a:pt x="680" y="1320"/>
                    <a:pt x="753" y="1320"/>
                  </a:cubicBezTo>
                  <a:cubicBezTo>
                    <a:pt x="899" y="1320"/>
                    <a:pt x="987" y="1188"/>
                    <a:pt x="987" y="925"/>
                  </a:cubicBezTo>
                  <a:cubicBezTo>
                    <a:pt x="987" y="629"/>
                    <a:pt x="790" y="235"/>
                    <a:pt x="494" y="38"/>
                  </a:cubicBezTo>
                  <a:cubicBezTo>
                    <a:pt x="445" y="13"/>
                    <a:pt x="389" y="1"/>
                    <a:pt x="334"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3" name="Google Shape;4803;p76"/>
            <p:cNvSpPr/>
            <p:nvPr/>
          </p:nvSpPr>
          <p:spPr>
            <a:xfrm>
              <a:off x="2465150" y="4854675"/>
              <a:ext cx="24675" cy="32525"/>
            </a:xfrm>
            <a:custGeom>
              <a:rect b="b" l="l" r="r" t="t"/>
              <a:pathLst>
                <a:path extrusionOk="0" h="1301" w="987">
                  <a:moveTo>
                    <a:pt x="292" y="1"/>
                  </a:moveTo>
                  <a:cubicBezTo>
                    <a:pt x="112" y="1"/>
                    <a:pt x="1" y="112"/>
                    <a:pt x="1" y="334"/>
                  </a:cubicBezTo>
                  <a:cubicBezTo>
                    <a:pt x="1" y="630"/>
                    <a:pt x="198" y="1024"/>
                    <a:pt x="494" y="1221"/>
                  </a:cubicBezTo>
                  <a:cubicBezTo>
                    <a:pt x="576" y="1276"/>
                    <a:pt x="651" y="1301"/>
                    <a:pt x="716" y="1301"/>
                  </a:cubicBezTo>
                  <a:cubicBezTo>
                    <a:pt x="884" y="1301"/>
                    <a:pt x="987" y="1139"/>
                    <a:pt x="987" y="925"/>
                  </a:cubicBezTo>
                  <a:cubicBezTo>
                    <a:pt x="987" y="630"/>
                    <a:pt x="790" y="235"/>
                    <a:pt x="494" y="38"/>
                  </a:cubicBezTo>
                  <a:cubicBezTo>
                    <a:pt x="420" y="13"/>
                    <a:pt x="352" y="1"/>
                    <a:pt x="292"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4" name="Google Shape;4804;p76"/>
            <p:cNvSpPr/>
            <p:nvPr/>
          </p:nvSpPr>
          <p:spPr>
            <a:xfrm>
              <a:off x="2526800" y="4890125"/>
              <a:ext cx="24675" cy="33000"/>
            </a:xfrm>
            <a:custGeom>
              <a:rect b="b" l="l" r="r" t="t"/>
              <a:pathLst>
                <a:path extrusionOk="0" h="1320" w="987">
                  <a:moveTo>
                    <a:pt x="234" y="0"/>
                  </a:moveTo>
                  <a:cubicBezTo>
                    <a:pt x="88" y="0"/>
                    <a:pt x="0" y="132"/>
                    <a:pt x="0" y="395"/>
                  </a:cubicBezTo>
                  <a:cubicBezTo>
                    <a:pt x="0" y="691"/>
                    <a:pt x="197" y="1085"/>
                    <a:pt x="493" y="1282"/>
                  </a:cubicBezTo>
                  <a:cubicBezTo>
                    <a:pt x="567" y="1307"/>
                    <a:pt x="635" y="1319"/>
                    <a:pt x="695" y="1319"/>
                  </a:cubicBezTo>
                  <a:cubicBezTo>
                    <a:pt x="875" y="1319"/>
                    <a:pt x="986" y="1208"/>
                    <a:pt x="986" y="987"/>
                  </a:cubicBezTo>
                  <a:cubicBezTo>
                    <a:pt x="986" y="592"/>
                    <a:pt x="789" y="198"/>
                    <a:pt x="493" y="99"/>
                  </a:cubicBezTo>
                  <a:cubicBezTo>
                    <a:pt x="395" y="33"/>
                    <a:pt x="307" y="0"/>
                    <a:pt x="234"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5" name="Google Shape;4805;p76"/>
            <p:cNvSpPr/>
            <p:nvPr/>
          </p:nvSpPr>
          <p:spPr>
            <a:xfrm>
              <a:off x="2588425" y="4926175"/>
              <a:ext cx="24675" cy="32525"/>
            </a:xfrm>
            <a:custGeom>
              <a:rect b="b" l="l" r="r" t="t"/>
              <a:pathLst>
                <a:path extrusionOk="0" h="1301" w="987">
                  <a:moveTo>
                    <a:pt x="292" y="1"/>
                  </a:moveTo>
                  <a:cubicBezTo>
                    <a:pt x="111" y="1"/>
                    <a:pt x="0" y="112"/>
                    <a:pt x="0" y="333"/>
                  </a:cubicBezTo>
                  <a:cubicBezTo>
                    <a:pt x="0" y="629"/>
                    <a:pt x="198" y="1122"/>
                    <a:pt x="493" y="1221"/>
                  </a:cubicBezTo>
                  <a:cubicBezTo>
                    <a:pt x="576" y="1276"/>
                    <a:pt x="651" y="1300"/>
                    <a:pt x="716" y="1300"/>
                  </a:cubicBezTo>
                  <a:cubicBezTo>
                    <a:pt x="884" y="1300"/>
                    <a:pt x="987" y="1138"/>
                    <a:pt x="987" y="925"/>
                  </a:cubicBezTo>
                  <a:cubicBezTo>
                    <a:pt x="987" y="629"/>
                    <a:pt x="789" y="235"/>
                    <a:pt x="493" y="38"/>
                  </a:cubicBezTo>
                  <a:cubicBezTo>
                    <a:pt x="420" y="13"/>
                    <a:pt x="352" y="1"/>
                    <a:pt x="292"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6" name="Google Shape;4806;p76"/>
            <p:cNvSpPr/>
            <p:nvPr/>
          </p:nvSpPr>
          <p:spPr>
            <a:xfrm>
              <a:off x="2650050" y="4962100"/>
              <a:ext cx="27150" cy="32525"/>
            </a:xfrm>
            <a:custGeom>
              <a:rect b="b" l="l" r="r" t="t"/>
              <a:pathLst>
                <a:path extrusionOk="0" h="1301" w="1086">
                  <a:moveTo>
                    <a:pt x="351" y="0"/>
                  </a:moveTo>
                  <a:cubicBezTo>
                    <a:pt x="154" y="0"/>
                    <a:pt x="1" y="162"/>
                    <a:pt x="1" y="376"/>
                  </a:cubicBezTo>
                  <a:cubicBezTo>
                    <a:pt x="1" y="671"/>
                    <a:pt x="297" y="1066"/>
                    <a:pt x="592" y="1263"/>
                  </a:cubicBezTo>
                  <a:cubicBezTo>
                    <a:pt x="642" y="1288"/>
                    <a:pt x="697" y="1300"/>
                    <a:pt x="753" y="1300"/>
                  </a:cubicBezTo>
                  <a:cubicBezTo>
                    <a:pt x="919" y="1300"/>
                    <a:pt x="1085" y="1189"/>
                    <a:pt x="1085" y="967"/>
                  </a:cubicBezTo>
                  <a:cubicBezTo>
                    <a:pt x="1085" y="573"/>
                    <a:pt x="790" y="178"/>
                    <a:pt x="592" y="80"/>
                  </a:cubicBezTo>
                  <a:cubicBezTo>
                    <a:pt x="510" y="25"/>
                    <a:pt x="427" y="0"/>
                    <a:pt x="351"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7" name="Google Shape;4807;p76"/>
            <p:cNvSpPr/>
            <p:nvPr/>
          </p:nvSpPr>
          <p:spPr>
            <a:xfrm>
              <a:off x="2714150" y="4997700"/>
              <a:ext cx="24675" cy="32975"/>
            </a:xfrm>
            <a:custGeom>
              <a:rect b="b" l="l" r="r" t="t"/>
              <a:pathLst>
                <a:path extrusionOk="0" h="1319" w="987">
                  <a:moveTo>
                    <a:pt x="302" y="1"/>
                  </a:moveTo>
                  <a:cubicBezTo>
                    <a:pt x="116" y="1"/>
                    <a:pt x="1" y="129"/>
                    <a:pt x="1" y="431"/>
                  </a:cubicBezTo>
                  <a:cubicBezTo>
                    <a:pt x="1" y="727"/>
                    <a:pt x="198" y="1121"/>
                    <a:pt x="494" y="1220"/>
                  </a:cubicBezTo>
                  <a:cubicBezTo>
                    <a:pt x="592" y="1285"/>
                    <a:pt x="680" y="1318"/>
                    <a:pt x="753" y="1318"/>
                  </a:cubicBezTo>
                  <a:cubicBezTo>
                    <a:pt x="899" y="1318"/>
                    <a:pt x="987" y="1187"/>
                    <a:pt x="987" y="924"/>
                  </a:cubicBezTo>
                  <a:cubicBezTo>
                    <a:pt x="987" y="628"/>
                    <a:pt x="789" y="234"/>
                    <a:pt x="494" y="36"/>
                  </a:cubicBezTo>
                  <a:cubicBezTo>
                    <a:pt x="424" y="13"/>
                    <a:pt x="359" y="1"/>
                    <a:pt x="302"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8" name="Google Shape;4808;p76"/>
            <p:cNvSpPr/>
            <p:nvPr/>
          </p:nvSpPr>
          <p:spPr>
            <a:xfrm>
              <a:off x="2336975" y="4717550"/>
              <a:ext cx="27125" cy="33000"/>
            </a:xfrm>
            <a:custGeom>
              <a:rect b="b" l="l" r="r" t="t"/>
              <a:pathLst>
                <a:path extrusionOk="0" h="1320" w="1085">
                  <a:moveTo>
                    <a:pt x="278" y="1"/>
                  </a:moveTo>
                  <a:cubicBezTo>
                    <a:pt x="131" y="1"/>
                    <a:pt x="0" y="132"/>
                    <a:pt x="0" y="395"/>
                  </a:cubicBezTo>
                  <a:cubicBezTo>
                    <a:pt x="0" y="691"/>
                    <a:pt x="296" y="1085"/>
                    <a:pt x="592" y="1283"/>
                  </a:cubicBezTo>
                  <a:cubicBezTo>
                    <a:pt x="641" y="1307"/>
                    <a:pt x="696" y="1320"/>
                    <a:pt x="752" y="1320"/>
                  </a:cubicBezTo>
                  <a:cubicBezTo>
                    <a:pt x="918" y="1320"/>
                    <a:pt x="1085" y="1209"/>
                    <a:pt x="1085" y="987"/>
                  </a:cubicBezTo>
                  <a:cubicBezTo>
                    <a:pt x="1085" y="592"/>
                    <a:pt x="789" y="198"/>
                    <a:pt x="493" y="99"/>
                  </a:cubicBezTo>
                  <a:cubicBezTo>
                    <a:pt x="427" y="33"/>
                    <a:pt x="351" y="1"/>
                    <a:pt x="278"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9" name="Google Shape;4809;p76"/>
            <p:cNvSpPr/>
            <p:nvPr/>
          </p:nvSpPr>
          <p:spPr>
            <a:xfrm>
              <a:off x="2401050" y="4753600"/>
              <a:ext cx="24700" cy="32525"/>
            </a:xfrm>
            <a:custGeom>
              <a:rect b="b" l="l" r="r" t="t"/>
              <a:pathLst>
                <a:path extrusionOk="0" h="1301" w="988">
                  <a:moveTo>
                    <a:pt x="292" y="1"/>
                  </a:moveTo>
                  <a:cubicBezTo>
                    <a:pt x="112" y="1"/>
                    <a:pt x="1" y="112"/>
                    <a:pt x="1" y="334"/>
                  </a:cubicBezTo>
                  <a:cubicBezTo>
                    <a:pt x="1" y="629"/>
                    <a:pt x="198" y="1024"/>
                    <a:pt x="494" y="1221"/>
                  </a:cubicBezTo>
                  <a:cubicBezTo>
                    <a:pt x="577" y="1276"/>
                    <a:pt x="652" y="1300"/>
                    <a:pt x="717" y="1300"/>
                  </a:cubicBezTo>
                  <a:cubicBezTo>
                    <a:pt x="885" y="1300"/>
                    <a:pt x="987" y="1138"/>
                    <a:pt x="987" y="925"/>
                  </a:cubicBezTo>
                  <a:cubicBezTo>
                    <a:pt x="987" y="629"/>
                    <a:pt x="790" y="235"/>
                    <a:pt x="494" y="38"/>
                  </a:cubicBezTo>
                  <a:cubicBezTo>
                    <a:pt x="420" y="13"/>
                    <a:pt x="352" y="1"/>
                    <a:pt x="292"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0" name="Google Shape;4810;p76"/>
            <p:cNvSpPr/>
            <p:nvPr/>
          </p:nvSpPr>
          <p:spPr>
            <a:xfrm>
              <a:off x="2462700" y="4789525"/>
              <a:ext cx="24675" cy="32525"/>
            </a:xfrm>
            <a:custGeom>
              <a:rect b="b" l="l" r="r" t="t"/>
              <a:pathLst>
                <a:path extrusionOk="0" h="1301" w="987">
                  <a:moveTo>
                    <a:pt x="271" y="1"/>
                  </a:moveTo>
                  <a:cubicBezTo>
                    <a:pt x="103" y="1"/>
                    <a:pt x="0" y="163"/>
                    <a:pt x="0" y="376"/>
                  </a:cubicBezTo>
                  <a:cubicBezTo>
                    <a:pt x="0" y="672"/>
                    <a:pt x="197" y="1066"/>
                    <a:pt x="493" y="1263"/>
                  </a:cubicBezTo>
                  <a:cubicBezTo>
                    <a:pt x="567" y="1288"/>
                    <a:pt x="635" y="1300"/>
                    <a:pt x="695" y="1300"/>
                  </a:cubicBezTo>
                  <a:cubicBezTo>
                    <a:pt x="875" y="1300"/>
                    <a:pt x="986" y="1189"/>
                    <a:pt x="986" y="967"/>
                  </a:cubicBezTo>
                  <a:cubicBezTo>
                    <a:pt x="986" y="573"/>
                    <a:pt x="789" y="179"/>
                    <a:pt x="493" y="80"/>
                  </a:cubicBezTo>
                  <a:cubicBezTo>
                    <a:pt x="411" y="25"/>
                    <a:pt x="336" y="1"/>
                    <a:pt x="271"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1" name="Google Shape;4811;p76"/>
            <p:cNvSpPr/>
            <p:nvPr/>
          </p:nvSpPr>
          <p:spPr>
            <a:xfrm>
              <a:off x="2524325" y="4825100"/>
              <a:ext cx="24675" cy="33000"/>
            </a:xfrm>
            <a:custGeom>
              <a:rect b="b" l="l" r="r" t="t"/>
              <a:pathLst>
                <a:path extrusionOk="0" h="1320" w="987">
                  <a:moveTo>
                    <a:pt x="292" y="1"/>
                  </a:moveTo>
                  <a:cubicBezTo>
                    <a:pt x="111" y="1"/>
                    <a:pt x="1" y="111"/>
                    <a:pt x="1" y="333"/>
                  </a:cubicBezTo>
                  <a:cubicBezTo>
                    <a:pt x="1" y="728"/>
                    <a:pt x="198" y="1122"/>
                    <a:pt x="494" y="1221"/>
                  </a:cubicBezTo>
                  <a:cubicBezTo>
                    <a:pt x="592" y="1287"/>
                    <a:pt x="680" y="1319"/>
                    <a:pt x="753" y="1319"/>
                  </a:cubicBezTo>
                  <a:cubicBezTo>
                    <a:pt x="899" y="1319"/>
                    <a:pt x="987" y="1188"/>
                    <a:pt x="987" y="925"/>
                  </a:cubicBezTo>
                  <a:cubicBezTo>
                    <a:pt x="987" y="629"/>
                    <a:pt x="789" y="235"/>
                    <a:pt x="494" y="38"/>
                  </a:cubicBezTo>
                  <a:cubicBezTo>
                    <a:pt x="420" y="13"/>
                    <a:pt x="352" y="1"/>
                    <a:pt x="292"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2" name="Google Shape;4812;p76"/>
            <p:cNvSpPr/>
            <p:nvPr/>
          </p:nvSpPr>
          <p:spPr>
            <a:xfrm>
              <a:off x="2588425" y="4861025"/>
              <a:ext cx="24675" cy="32500"/>
            </a:xfrm>
            <a:custGeom>
              <a:rect b="b" l="l" r="r" t="t"/>
              <a:pathLst>
                <a:path extrusionOk="0" h="1300" w="987">
                  <a:moveTo>
                    <a:pt x="271" y="0"/>
                  </a:moveTo>
                  <a:cubicBezTo>
                    <a:pt x="103" y="0"/>
                    <a:pt x="0" y="162"/>
                    <a:pt x="0" y="376"/>
                  </a:cubicBezTo>
                  <a:cubicBezTo>
                    <a:pt x="0" y="671"/>
                    <a:pt x="198" y="1066"/>
                    <a:pt x="493" y="1263"/>
                  </a:cubicBezTo>
                  <a:cubicBezTo>
                    <a:pt x="543" y="1288"/>
                    <a:pt x="598" y="1300"/>
                    <a:pt x="654" y="1300"/>
                  </a:cubicBezTo>
                  <a:cubicBezTo>
                    <a:pt x="820" y="1300"/>
                    <a:pt x="987" y="1189"/>
                    <a:pt x="987" y="967"/>
                  </a:cubicBezTo>
                  <a:cubicBezTo>
                    <a:pt x="987" y="671"/>
                    <a:pt x="691" y="178"/>
                    <a:pt x="493" y="80"/>
                  </a:cubicBezTo>
                  <a:cubicBezTo>
                    <a:pt x="411" y="25"/>
                    <a:pt x="336" y="0"/>
                    <a:pt x="271"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3" name="Google Shape;4813;p76"/>
            <p:cNvSpPr/>
            <p:nvPr/>
          </p:nvSpPr>
          <p:spPr>
            <a:xfrm>
              <a:off x="2650050" y="4896600"/>
              <a:ext cx="24675" cy="33000"/>
            </a:xfrm>
            <a:custGeom>
              <a:rect b="b" l="l" r="r" t="t"/>
              <a:pathLst>
                <a:path extrusionOk="0" h="1320" w="987">
                  <a:moveTo>
                    <a:pt x="292" y="0"/>
                  </a:moveTo>
                  <a:cubicBezTo>
                    <a:pt x="112" y="0"/>
                    <a:pt x="1" y="111"/>
                    <a:pt x="1" y="333"/>
                  </a:cubicBezTo>
                  <a:cubicBezTo>
                    <a:pt x="1" y="728"/>
                    <a:pt x="198" y="1122"/>
                    <a:pt x="494" y="1221"/>
                  </a:cubicBezTo>
                  <a:cubicBezTo>
                    <a:pt x="592" y="1286"/>
                    <a:pt x="680" y="1319"/>
                    <a:pt x="753" y="1319"/>
                  </a:cubicBezTo>
                  <a:cubicBezTo>
                    <a:pt x="899" y="1319"/>
                    <a:pt x="987" y="1188"/>
                    <a:pt x="987" y="925"/>
                  </a:cubicBezTo>
                  <a:cubicBezTo>
                    <a:pt x="987" y="629"/>
                    <a:pt x="790" y="234"/>
                    <a:pt x="494" y="37"/>
                  </a:cubicBezTo>
                  <a:cubicBezTo>
                    <a:pt x="420" y="13"/>
                    <a:pt x="352" y="0"/>
                    <a:pt x="292"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4" name="Google Shape;4814;p76"/>
            <p:cNvSpPr/>
            <p:nvPr/>
          </p:nvSpPr>
          <p:spPr>
            <a:xfrm>
              <a:off x="2711675" y="4933575"/>
              <a:ext cx="24700" cy="32525"/>
            </a:xfrm>
            <a:custGeom>
              <a:rect b="b" l="l" r="r" t="t"/>
              <a:pathLst>
                <a:path extrusionOk="0" h="1301" w="988">
                  <a:moveTo>
                    <a:pt x="292" y="0"/>
                  </a:moveTo>
                  <a:cubicBezTo>
                    <a:pt x="112" y="0"/>
                    <a:pt x="1" y="111"/>
                    <a:pt x="1" y="333"/>
                  </a:cubicBezTo>
                  <a:cubicBezTo>
                    <a:pt x="1" y="629"/>
                    <a:pt x="198" y="1024"/>
                    <a:pt x="494" y="1221"/>
                  </a:cubicBezTo>
                  <a:cubicBezTo>
                    <a:pt x="577" y="1276"/>
                    <a:pt x="652" y="1300"/>
                    <a:pt x="717" y="1300"/>
                  </a:cubicBezTo>
                  <a:cubicBezTo>
                    <a:pt x="885" y="1300"/>
                    <a:pt x="987" y="1138"/>
                    <a:pt x="987" y="925"/>
                  </a:cubicBezTo>
                  <a:cubicBezTo>
                    <a:pt x="987" y="629"/>
                    <a:pt x="790" y="235"/>
                    <a:pt x="494" y="37"/>
                  </a:cubicBezTo>
                  <a:cubicBezTo>
                    <a:pt x="420" y="13"/>
                    <a:pt x="352" y="0"/>
                    <a:pt x="292"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5" name="Google Shape;4815;p76"/>
            <p:cNvSpPr/>
            <p:nvPr/>
          </p:nvSpPr>
          <p:spPr>
            <a:xfrm>
              <a:off x="1607225" y="4359150"/>
              <a:ext cx="24700" cy="32525"/>
            </a:xfrm>
            <a:custGeom>
              <a:rect b="b" l="l" r="r" t="t"/>
              <a:pathLst>
                <a:path extrusionOk="0" h="1301" w="988">
                  <a:moveTo>
                    <a:pt x="292" y="1"/>
                  </a:moveTo>
                  <a:cubicBezTo>
                    <a:pt x="112" y="1"/>
                    <a:pt x="1" y="112"/>
                    <a:pt x="1" y="334"/>
                  </a:cubicBezTo>
                  <a:cubicBezTo>
                    <a:pt x="1" y="728"/>
                    <a:pt x="198" y="1123"/>
                    <a:pt x="494" y="1221"/>
                  </a:cubicBezTo>
                  <a:cubicBezTo>
                    <a:pt x="577" y="1276"/>
                    <a:pt x="652" y="1301"/>
                    <a:pt x="717" y="1301"/>
                  </a:cubicBezTo>
                  <a:cubicBezTo>
                    <a:pt x="885" y="1301"/>
                    <a:pt x="987" y="1139"/>
                    <a:pt x="987" y="925"/>
                  </a:cubicBezTo>
                  <a:cubicBezTo>
                    <a:pt x="987" y="630"/>
                    <a:pt x="790" y="235"/>
                    <a:pt x="494" y="38"/>
                  </a:cubicBezTo>
                  <a:cubicBezTo>
                    <a:pt x="420" y="13"/>
                    <a:pt x="352" y="1"/>
                    <a:pt x="292"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6" name="Google Shape;4816;p76"/>
            <p:cNvSpPr/>
            <p:nvPr/>
          </p:nvSpPr>
          <p:spPr>
            <a:xfrm>
              <a:off x="1668875" y="4395075"/>
              <a:ext cx="24675" cy="32525"/>
            </a:xfrm>
            <a:custGeom>
              <a:rect b="b" l="l" r="r" t="t"/>
              <a:pathLst>
                <a:path extrusionOk="0" h="1301" w="987">
                  <a:moveTo>
                    <a:pt x="271" y="1"/>
                  </a:moveTo>
                  <a:cubicBezTo>
                    <a:pt x="103" y="1"/>
                    <a:pt x="0" y="163"/>
                    <a:pt x="0" y="376"/>
                  </a:cubicBezTo>
                  <a:cubicBezTo>
                    <a:pt x="0" y="672"/>
                    <a:pt x="197" y="1066"/>
                    <a:pt x="493" y="1263"/>
                  </a:cubicBezTo>
                  <a:cubicBezTo>
                    <a:pt x="567" y="1288"/>
                    <a:pt x="635" y="1300"/>
                    <a:pt x="695" y="1300"/>
                  </a:cubicBezTo>
                  <a:cubicBezTo>
                    <a:pt x="875" y="1300"/>
                    <a:pt x="986" y="1189"/>
                    <a:pt x="986" y="968"/>
                  </a:cubicBezTo>
                  <a:cubicBezTo>
                    <a:pt x="986" y="672"/>
                    <a:pt x="789" y="179"/>
                    <a:pt x="493" y="80"/>
                  </a:cubicBezTo>
                  <a:cubicBezTo>
                    <a:pt x="411" y="25"/>
                    <a:pt x="336" y="1"/>
                    <a:pt x="271"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7" name="Google Shape;4817;p76"/>
            <p:cNvSpPr/>
            <p:nvPr/>
          </p:nvSpPr>
          <p:spPr>
            <a:xfrm>
              <a:off x="1730500" y="4431575"/>
              <a:ext cx="27150" cy="32075"/>
            </a:xfrm>
            <a:custGeom>
              <a:rect b="b" l="l" r="r" t="t"/>
              <a:pathLst>
                <a:path extrusionOk="0" h="1283" w="1086">
                  <a:moveTo>
                    <a:pt x="307" y="1"/>
                  </a:moveTo>
                  <a:cubicBezTo>
                    <a:pt x="132" y="1"/>
                    <a:pt x="1" y="132"/>
                    <a:pt x="1" y="395"/>
                  </a:cubicBezTo>
                  <a:cubicBezTo>
                    <a:pt x="1" y="691"/>
                    <a:pt x="296" y="1085"/>
                    <a:pt x="592" y="1184"/>
                  </a:cubicBezTo>
                  <a:cubicBezTo>
                    <a:pt x="658" y="1250"/>
                    <a:pt x="735" y="1283"/>
                    <a:pt x="808" y="1283"/>
                  </a:cubicBezTo>
                  <a:cubicBezTo>
                    <a:pt x="954" y="1283"/>
                    <a:pt x="1085" y="1151"/>
                    <a:pt x="1085" y="888"/>
                  </a:cubicBezTo>
                  <a:cubicBezTo>
                    <a:pt x="1085" y="592"/>
                    <a:pt x="789" y="198"/>
                    <a:pt x="592" y="99"/>
                  </a:cubicBezTo>
                  <a:cubicBezTo>
                    <a:pt x="494" y="33"/>
                    <a:pt x="395" y="1"/>
                    <a:pt x="307"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8" name="Google Shape;4818;p76"/>
            <p:cNvSpPr/>
            <p:nvPr/>
          </p:nvSpPr>
          <p:spPr>
            <a:xfrm>
              <a:off x="1794600" y="4467625"/>
              <a:ext cx="24675" cy="32525"/>
            </a:xfrm>
            <a:custGeom>
              <a:rect b="b" l="l" r="r" t="t"/>
              <a:pathLst>
                <a:path extrusionOk="0" h="1301" w="987">
                  <a:moveTo>
                    <a:pt x="292" y="1"/>
                  </a:moveTo>
                  <a:cubicBezTo>
                    <a:pt x="111" y="1"/>
                    <a:pt x="0" y="112"/>
                    <a:pt x="0" y="334"/>
                  </a:cubicBezTo>
                  <a:cubicBezTo>
                    <a:pt x="0" y="629"/>
                    <a:pt x="198" y="1024"/>
                    <a:pt x="493" y="1221"/>
                  </a:cubicBezTo>
                  <a:cubicBezTo>
                    <a:pt x="576" y="1276"/>
                    <a:pt x="651" y="1301"/>
                    <a:pt x="716" y="1301"/>
                  </a:cubicBezTo>
                  <a:cubicBezTo>
                    <a:pt x="884" y="1301"/>
                    <a:pt x="987" y="1139"/>
                    <a:pt x="987" y="925"/>
                  </a:cubicBezTo>
                  <a:cubicBezTo>
                    <a:pt x="987" y="629"/>
                    <a:pt x="789" y="235"/>
                    <a:pt x="493" y="38"/>
                  </a:cubicBezTo>
                  <a:cubicBezTo>
                    <a:pt x="420" y="13"/>
                    <a:pt x="352" y="1"/>
                    <a:pt x="292"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9" name="Google Shape;4819;p76"/>
            <p:cNvSpPr/>
            <p:nvPr/>
          </p:nvSpPr>
          <p:spPr>
            <a:xfrm>
              <a:off x="1856225" y="4503075"/>
              <a:ext cx="24675" cy="33000"/>
            </a:xfrm>
            <a:custGeom>
              <a:rect b="b" l="l" r="r" t="t"/>
              <a:pathLst>
                <a:path extrusionOk="0" h="1320" w="987">
                  <a:moveTo>
                    <a:pt x="234" y="0"/>
                  </a:moveTo>
                  <a:cubicBezTo>
                    <a:pt x="88" y="0"/>
                    <a:pt x="1" y="132"/>
                    <a:pt x="1" y="395"/>
                  </a:cubicBezTo>
                  <a:cubicBezTo>
                    <a:pt x="1" y="691"/>
                    <a:pt x="198" y="1085"/>
                    <a:pt x="494" y="1282"/>
                  </a:cubicBezTo>
                  <a:cubicBezTo>
                    <a:pt x="568" y="1307"/>
                    <a:pt x="636" y="1319"/>
                    <a:pt x="696" y="1319"/>
                  </a:cubicBezTo>
                  <a:cubicBezTo>
                    <a:pt x="876" y="1319"/>
                    <a:pt x="987" y="1208"/>
                    <a:pt x="987" y="986"/>
                  </a:cubicBezTo>
                  <a:cubicBezTo>
                    <a:pt x="987" y="592"/>
                    <a:pt x="790" y="198"/>
                    <a:pt x="494" y="99"/>
                  </a:cubicBezTo>
                  <a:cubicBezTo>
                    <a:pt x="395" y="33"/>
                    <a:pt x="308" y="0"/>
                    <a:pt x="234"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0" name="Google Shape;4820;p76"/>
            <p:cNvSpPr/>
            <p:nvPr/>
          </p:nvSpPr>
          <p:spPr>
            <a:xfrm>
              <a:off x="1917875" y="4539125"/>
              <a:ext cx="27125" cy="32525"/>
            </a:xfrm>
            <a:custGeom>
              <a:rect b="b" l="l" r="r" t="t"/>
              <a:pathLst>
                <a:path extrusionOk="0" h="1301" w="1085">
                  <a:moveTo>
                    <a:pt x="333" y="1"/>
                  </a:moveTo>
                  <a:cubicBezTo>
                    <a:pt x="166" y="1"/>
                    <a:pt x="0" y="111"/>
                    <a:pt x="0" y="333"/>
                  </a:cubicBezTo>
                  <a:cubicBezTo>
                    <a:pt x="0" y="728"/>
                    <a:pt x="296" y="1122"/>
                    <a:pt x="493" y="1221"/>
                  </a:cubicBezTo>
                  <a:cubicBezTo>
                    <a:pt x="576" y="1276"/>
                    <a:pt x="658" y="1300"/>
                    <a:pt x="734" y="1300"/>
                  </a:cubicBezTo>
                  <a:cubicBezTo>
                    <a:pt x="931" y="1300"/>
                    <a:pt x="1085" y="1138"/>
                    <a:pt x="1085" y="925"/>
                  </a:cubicBezTo>
                  <a:cubicBezTo>
                    <a:pt x="1085" y="629"/>
                    <a:pt x="789" y="235"/>
                    <a:pt x="493" y="38"/>
                  </a:cubicBezTo>
                  <a:cubicBezTo>
                    <a:pt x="444" y="13"/>
                    <a:pt x="388" y="1"/>
                    <a:pt x="333"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1" name="Google Shape;4821;p76"/>
            <p:cNvSpPr/>
            <p:nvPr/>
          </p:nvSpPr>
          <p:spPr>
            <a:xfrm>
              <a:off x="1981950" y="4575050"/>
              <a:ext cx="24700" cy="32525"/>
            </a:xfrm>
            <a:custGeom>
              <a:rect b="b" l="l" r="r" t="t"/>
              <a:pathLst>
                <a:path extrusionOk="0" h="1301" w="988">
                  <a:moveTo>
                    <a:pt x="271" y="0"/>
                  </a:moveTo>
                  <a:cubicBezTo>
                    <a:pt x="103" y="0"/>
                    <a:pt x="1" y="162"/>
                    <a:pt x="1" y="376"/>
                  </a:cubicBezTo>
                  <a:cubicBezTo>
                    <a:pt x="1" y="671"/>
                    <a:pt x="198" y="1066"/>
                    <a:pt x="494" y="1263"/>
                  </a:cubicBezTo>
                  <a:cubicBezTo>
                    <a:pt x="568" y="1288"/>
                    <a:pt x="636" y="1300"/>
                    <a:pt x="696" y="1300"/>
                  </a:cubicBezTo>
                  <a:cubicBezTo>
                    <a:pt x="876" y="1300"/>
                    <a:pt x="987" y="1189"/>
                    <a:pt x="987" y="967"/>
                  </a:cubicBezTo>
                  <a:cubicBezTo>
                    <a:pt x="987" y="573"/>
                    <a:pt x="790" y="178"/>
                    <a:pt x="494" y="80"/>
                  </a:cubicBezTo>
                  <a:cubicBezTo>
                    <a:pt x="411" y="25"/>
                    <a:pt x="336" y="0"/>
                    <a:pt x="271"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2" name="Google Shape;4822;p76"/>
            <p:cNvSpPr/>
            <p:nvPr/>
          </p:nvSpPr>
          <p:spPr>
            <a:xfrm>
              <a:off x="1604775" y="4294000"/>
              <a:ext cx="27150" cy="33575"/>
            </a:xfrm>
            <a:custGeom>
              <a:rect b="b" l="l" r="r" t="t"/>
              <a:pathLst>
                <a:path extrusionOk="0" h="1343" w="1086">
                  <a:moveTo>
                    <a:pt x="314" y="1"/>
                  </a:moveTo>
                  <a:cubicBezTo>
                    <a:pt x="154" y="1"/>
                    <a:pt x="0" y="163"/>
                    <a:pt x="0" y="376"/>
                  </a:cubicBezTo>
                  <a:cubicBezTo>
                    <a:pt x="0" y="672"/>
                    <a:pt x="296" y="1066"/>
                    <a:pt x="493" y="1263"/>
                  </a:cubicBezTo>
                  <a:cubicBezTo>
                    <a:pt x="576" y="1318"/>
                    <a:pt x="659" y="1343"/>
                    <a:pt x="735" y="1343"/>
                  </a:cubicBezTo>
                  <a:cubicBezTo>
                    <a:pt x="931" y="1343"/>
                    <a:pt x="1085" y="1181"/>
                    <a:pt x="1085" y="967"/>
                  </a:cubicBezTo>
                  <a:cubicBezTo>
                    <a:pt x="1085" y="672"/>
                    <a:pt x="789" y="277"/>
                    <a:pt x="493" y="80"/>
                  </a:cubicBezTo>
                  <a:cubicBezTo>
                    <a:pt x="438" y="25"/>
                    <a:pt x="376" y="1"/>
                    <a:pt x="314"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3" name="Google Shape;4823;p76"/>
            <p:cNvSpPr/>
            <p:nvPr/>
          </p:nvSpPr>
          <p:spPr>
            <a:xfrm>
              <a:off x="1668875" y="4330500"/>
              <a:ext cx="24675" cy="32075"/>
            </a:xfrm>
            <a:custGeom>
              <a:rect b="b" l="l" r="r" t="t"/>
              <a:pathLst>
                <a:path extrusionOk="0" h="1283" w="987">
                  <a:moveTo>
                    <a:pt x="234" y="1"/>
                  </a:moveTo>
                  <a:cubicBezTo>
                    <a:pt x="88" y="1"/>
                    <a:pt x="0" y="132"/>
                    <a:pt x="0" y="395"/>
                  </a:cubicBezTo>
                  <a:cubicBezTo>
                    <a:pt x="0" y="691"/>
                    <a:pt x="197" y="1085"/>
                    <a:pt x="493" y="1184"/>
                  </a:cubicBezTo>
                  <a:cubicBezTo>
                    <a:pt x="592" y="1250"/>
                    <a:pt x="680" y="1282"/>
                    <a:pt x="753" y="1282"/>
                  </a:cubicBezTo>
                  <a:cubicBezTo>
                    <a:pt x="899" y="1282"/>
                    <a:pt x="986" y="1151"/>
                    <a:pt x="986" y="888"/>
                  </a:cubicBezTo>
                  <a:cubicBezTo>
                    <a:pt x="986" y="592"/>
                    <a:pt x="789" y="198"/>
                    <a:pt x="493" y="99"/>
                  </a:cubicBezTo>
                  <a:cubicBezTo>
                    <a:pt x="395" y="33"/>
                    <a:pt x="307" y="1"/>
                    <a:pt x="234"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4" name="Google Shape;4824;p76"/>
            <p:cNvSpPr/>
            <p:nvPr/>
          </p:nvSpPr>
          <p:spPr>
            <a:xfrm>
              <a:off x="1730500" y="4366550"/>
              <a:ext cx="24675" cy="32525"/>
            </a:xfrm>
            <a:custGeom>
              <a:rect b="b" l="l" r="r" t="t"/>
              <a:pathLst>
                <a:path extrusionOk="0" h="1301" w="987">
                  <a:moveTo>
                    <a:pt x="292" y="1"/>
                  </a:moveTo>
                  <a:cubicBezTo>
                    <a:pt x="111" y="1"/>
                    <a:pt x="1" y="112"/>
                    <a:pt x="1" y="334"/>
                  </a:cubicBezTo>
                  <a:cubicBezTo>
                    <a:pt x="1" y="629"/>
                    <a:pt x="198" y="1024"/>
                    <a:pt x="494" y="1221"/>
                  </a:cubicBezTo>
                  <a:cubicBezTo>
                    <a:pt x="576" y="1276"/>
                    <a:pt x="651" y="1300"/>
                    <a:pt x="716" y="1300"/>
                  </a:cubicBezTo>
                  <a:cubicBezTo>
                    <a:pt x="884" y="1300"/>
                    <a:pt x="987" y="1138"/>
                    <a:pt x="987" y="925"/>
                  </a:cubicBezTo>
                  <a:cubicBezTo>
                    <a:pt x="987" y="629"/>
                    <a:pt x="789" y="235"/>
                    <a:pt x="494" y="38"/>
                  </a:cubicBezTo>
                  <a:cubicBezTo>
                    <a:pt x="420" y="13"/>
                    <a:pt x="352" y="1"/>
                    <a:pt x="292"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5" name="Google Shape;4825;p76"/>
            <p:cNvSpPr/>
            <p:nvPr/>
          </p:nvSpPr>
          <p:spPr>
            <a:xfrm>
              <a:off x="1792125" y="4402475"/>
              <a:ext cx="24675" cy="32525"/>
            </a:xfrm>
            <a:custGeom>
              <a:rect b="b" l="l" r="r" t="t"/>
              <a:pathLst>
                <a:path extrusionOk="0" h="1301" w="987">
                  <a:moveTo>
                    <a:pt x="271" y="1"/>
                  </a:moveTo>
                  <a:cubicBezTo>
                    <a:pt x="103" y="1"/>
                    <a:pt x="1" y="162"/>
                    <a:pt x="1" y="376"/>
                  </a:cubicBezTo>
                  <a:cubicBezTo>
                    <a:pt x="1" y="672"/>
                    <a:pt x="198" y="1066"/>
                    <a:pt x="494" y="1263"/>
                  </a:cubicBezTo>
                  <a:cubicBezTo>
                    <a:pt x="568" y="1288"/>
                    <a:pt x="636" y="1300"/>
                    <a:pt x="696" y="1300"/>
                  </a:cubicBezTo>
                  <a:cubicBezTo>
                    <a:pt x="876" y="1300"/>
                    <a:pt x="987" y="1189"/>
                    <a:pt x="987" y="967"/>
                  </a:cubicBezTo>
                  <a:cubicBezTo>
                    <a:pt x="987" y="573"/>
                    <a:pt x="790" y="179"/>
                    <a:pt x="494" y="80"/>
                  </a:cubicBezTo>
                  <a:cubicBezTo>
                    <a:pt x="411" y="25"/>
                    <a:pt x="336" y="1"/>
                    <a:pt x="271"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6" name="Google Shape;4826;p76"/>
            <p:cNvSpPr/>
            <p:nvPr/>
          </p:nvSpPr>
          <p:spPr>
            <a:xfrm>
              <a:off x="1853775" y="4438050"/>
              <a:ext cx="27125" cy="32525"/>
            </a:xfrm>
            <a:custGeom>
              <a:rect b="b" l="l" r="r" t="t"/>
              <a:pathLst>
                <a:path extrusionOk="0" h="1301" w="1085">
                  <a:moveTo>
                    <a:pt x="333" y="0"/>
                  </a:moveTo>
                  <a:cubicBezTo>
                    <a:pt x="167" y="0"/>
                    <a:pt x="0" y="111"/>
                    <a:pt x="0" y="333"/>
                  </a:cubicBezTo>
                  <a:cubicBezTo>
                    <a:pt x="0" y="728"/>
                    <a:pt x="296" y="1122"/>
                    <a:pt x="493" y="1221"/>
                  </a:cubicBezTo>
                  <a:cubicBezTo>
                    <a:pt x="576" y="1276"/>
                    <a:pt x="658" y="1300"/>
                    <a:pt x="735" y="1300"/>
                  </a:cubicBezTo>
                  <a:cubicBezTo>
                    <a:pt x="931" y="1300"/>
                    <a:pt x="1085" y="1138"/>
                    <a:pt x="1085" y="925"/>
                  </a:cubicBezTo>
                  <a:cubicBezTo>
                    <a:pt x="1085" y="629"/>
                    <a:pt x="789" y="235"/>
                    <a:pt x="493" y="37"/>
                  </a:cubicBezTo>
                  <a:cubicBezTo>
                    <a:pt x="444" y="13"/>
                    <a:pt x="388" y="0"/>
                    <a:pt x="333"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7" name="Google Shape;4827;p76"/>
            <p:cNvSpPr/>
            <p:nvPr/>
          </p:nvSpPr>
          <p:spPr>
            <a:xfrm>
              <a:off x="1917875" y="4473975"/>
              <a:ext cx="24675" cy="32500"/>
            </a:xfrm>
            <a:custGeom>
              <a:rect b="b" l="l" r="r" t="t"/>
              <a:pathLst>
                <a:path extrusionOk="0" h="1300" w="987">
                  <a:moveTo>
                    <a:pt x="270" y="0"/>
                  </a:moveTo>
                  <a:cubicBezTo>
                    <a:pt x="102" y="0"/>
                    <a:pt x="0" y="162"/>
                    <a:pt x="0" y="375"/>
                  </a:cubicBezTo>
                  <a:cubicBezTo>
                    <a:pt x="0" y="671"/>
                    <a:pt x="197" y="1066"/>
                    <a:pt x="493" y="1263"/>
                  </a:cubicBezTo>
                  <a:cubicBezTo>
                    <a:pt x="567" y="1288"/>
                    <a:pt x="635" y="1300"/>
                    <a:pt x="695" y="1300"/>
                  </a:cubicBezTo>
                  <a:cubicBezTo>
                    <a:pt x="875" y="1300"/>
                    <a:pt x="986" y="1189"/>
                    <a:pt x="986" y="967"/>
                  </a:cubicBezTo>
                  <a:cubicBezTo>
                    <a:pt x="986" y="671"/>
                    <a:pt x="789" y="178"/>
                    <a:pt x="493" y="80"/>
                  </a:cubicBezTo>
                  <a:cubicBezTo>
                    <a:pt x="410" y="25"/>
                    <a:pt x="336" y="0"/>
                    <a:pt x="270"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8" name="Google Shape;4828;p76"/>
            <p:cNvSpPr/>
            <p:nvPr/>
          </p:nvSpPr>
          <p:spPr>
            <a:xfrm>
              <a:off x="1979500" y="4509550"/>
              <a:ext cx="24675" cy="33000"/>
            </a:xfrm>
            <a:custGeom>
              <a:rect b="b" l="l" r="r" t="t"/>
              <a:pathLst>
                <a:path extrusionOk="0" h="1320" w="987">
                  <a:moveTo>
                    <a:pt x="292" y="0"/>
                  </a:moveTo>
                  <a:cubicBezTo>
                    <a:pt x="111" y="0"/>
                    <a:pt x="0" y="111"/>
                    <a:pt x="0" y="333"/>
                  </a:cubicBezTo>
                  <a:cubicBezTo>
                    <a:pt x="0" y="727"/>
                    <a:pt x="198" y="1122"/>
                    <a:pt x="493" y="1221"/>
                  </a:cubicBezTo>
                  <a:cubicBezTo>
                    <a:pt x="592" y="1286"/>
                    <a:pt x="680" y="1319"/>
                    <a:pt x="753" y="1319"/>
                  </a:cubicBezTo>
                  <a:cubicBezTo>
                    <a:pt x="899" y="1319"/>
                    <a:pt x="986" y="1188"/>
                    <a:pt x="986" y="925"/>
                  </a:cubicBezTo>
                  <a:cubicBezTo>
                    <a:pt x="986" y="629"/>
                    <a:pt x="789" y="234"/>
                    <a:pt x="493" y="37"/>
                  </a:cubicBezTo>
                  <a:cubicBezTo>
                    <a:pt x="419" y="13"/>
                    <a:pt x="352" y="0"/>
                    <a:pt x="292"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9" name="Google Shape;4829;p76"/>
            <p:cNvSpPr/>
            <p:nvPr/>
          </p:nvSpPr>
          <p:spPr>
            <a:xfrm>
              <a:off x="5213950" y="2939450"/>
              <a:ext cx="71525" cy="35775"/>
            </a:xfrm>
            <a:custGeom>
              <a:rect b="b" l="l" r="r" t="t"/>
              <a:pathLst>
                <a:path extrusionOk="0" h="1431" w="2861">
                  <a:moveTo>
                    <a:pt x="1381" y="1"/>
                  </a:moveTo>
                  <a:cubicBezTo>
                    <a:pt x="1061" y="1"/>
                    <a:pt x="740" y="75"/>
                    <a:pt x="494" y="223"/>
                  </a:cubicBezTo>
                  <a:cubicBezTo>
                    <a:pt x="1" y="519"/>
                    <a:pt x="1" y="913"/>
                    <a:pt x="494" y="1209"/>
                  </a:cubicBezTo>
                  <a:cubicBezTo>
                    <a:pt x="740" y="1357"/>
                    <a:pt x="1061" y="1431"/>
                    <a:pt x="1381" y="1431"/>
                  </a:cubicBezTo>
                  <a:cubicBezTo>
                    <a:pt x="1702" y="1431"/>
                    <a:pt x="2022" y="1357"/>
                    <a:pt x="2269" y="1209"/>
                  </a:cubicBezTo>
                  <a:cubicBezTo>
                    <a:pt x="2861" y="913"/>
                    <a:pt x="2861" y="519"/>
                    <a:pt x="2269" y="223"/>
                  </a:cubicBezTo>
                  <a:cubicBezTo>
                    <a:pt x="2022" y="75"/>
                    <a:pt x="1702" y="1"/>
                    <a:pt x="1381" y="1"/>
                  </a:cubicBez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0" name="Google Shape;4830;p76"/>
            <p:cNvSpPr/>
            <p:nvPr/>
          </p:nvSpPr>
          <p:spPr>
            <a:xfrm>
              <a:off x="2181650" y="2123200"/>
              <a:ext cx="2100450" cy="2153100"/>
            </a:xfrm>
            <a:custGeom>
              <a:rect b="b" l="l" r="r" t="t"/>
              <a:pathLst>
                <a:path extrusionOk="0" h="86124" w="84018">
                  <a:moveTo>
                    <a:pt x="79005" y="1"/>
                  </a:moveTo>
                  <a:cubicBezTo>
                    <a:pt x="77815" y="1"/>
                    <a:pt x="76471" y="391"/>
                    <a:pt x="75044" y="1218"/>
                  </a:cubicBezTo>
                  <a:lnTo>
                    <a:pt x="74945" y="1317"/>
                  </a:lnTo>
                  <a:cubicBezTo>
                    <a:pt x="70015" y="4078"/>
                    <a:pt x="65676" y="11080"/>
                    <a:pt x="65281" y="16700"/>
                  </a:cubicBezTo>
                  <a:lnTo>
                    <a:pt x="64887" y="22420"/>
                  </a:lnTo>
                  <a:cubicBezTo>
                    <a:pt x="64690" y="25575"/>
                    <a:pt x="61633" y="29717"/>
                    <a:pt x="58181" y="31689"/>
                  </a:cubicBezTo>
                  <a:cubicBezTo>
                    <a:pt x="57145" y="32294"/>
                    <a:pt x="56175" y="32579"/>
                    <a:pt x="55320" y="32579"/>
                  </a:cubicBezTo>
                  <a:cubicBezTo>
                    <a:pt x="53246" y="32579"/>
                    <a:pt x="51841" y="30903"/>
                    <a:pt x="51772" y="28041"/>
                  </a:cubicBezTo>
                  <a:lnTo>
                    <a:pt x="51772" y="22913"/>
                  </a:lnTo>
                  <a:cubicBezTo>
                    <a:pt x="51772" y="19686"/>
                    <a:pt x="50175" y="17807"/>
                    <a:pt x="47798" y="17807"/>
                  </a:cubicBezTo>
                  <a:cubicBezTo>
                    <a:pt x="46833" y="17807"/>
                    <a:pt x="45740" y="18116"/>
                    <a:pt x="44573" y="18771"/>
                  </a:cubicBezTo>
                  <a:cubicBezTo>
                    <a:pt x="40826" y="20941"/>
                    <a:pt x="37473" y="26266"/>
                    <a:pt x="37078" y="30605"/>
                  </a:cubicBezTo>
                  <a:lnTo>
                    <a:pt x="36585" y="37212"/>
                  </a:lnTo>
                  <a:cubicBezTo>
                    <a:pt x="36191" y="41255"/>
                    <a:pt x="33035" y="46185"/>
                    <a:pt x="29584" y="48256"/>
                  </a:cubicBezTo>
                  <a:lnTo>
                    <a:pt x="28992" y="48552"/>
                  </a:lnTo>
                  <a:cubicBezTo>
                    <a:pt x="27956" y="49157"/>
                    <a:pt x="26953" y="49442"/>
                    <a:pt x="26042" y="49442"/>
                  </a:cubicBezTo>
                  <a:cubicBezTo>
                    <a:pt x="23835" y="49442"/>
                    <a:pt x="22172" y="47766"/>
                    <a:pt x="21892" y="44903"/>
                  </a:cubicBezTo>
                  <a:lnTo>
                    <a:pt x="19033" y="16700"/>
                  </a:lnTo>
                  <a:cubicBezTo>
                    <a:pt x="18611" y="12700"/>
                    <a:pt x="16193" y="10398"/>
                    <a:pt x="13056" y="10398"/>
                  </a:cubicBezTo>
                  <a:cubicBezTo>
                    <a:pt x="11785" y="10398"/>
                    <a:pt x="10396" y="10776"/>
                    <a:pt x="8974" y="11573"/>
                  </a:cubicBezTo>
                  <a:lnTo>
                    <a:pt x="8974" y="11671"/>
                  </a:lnTo>
                  <a:cubicBezTo>
                    <a:pt x="4044" y="14531"/>
                    <a:pt x="0" y="21434"/>
                    <a:pt x="0" y="27153"/>
                  </a:cubicBezTo>
                  <a:lnTo>
                    <a:pt x="0" y="86123"/>
                  </a:lnTo>
                  <a:lnTo>
                    <a:pt x="84018" y="37606"/>
                  </a:lnTo>
                  <a:lnTo>
                    <a:pt x="84018" y="6346"/>
                  </a:lnTo>
                  <a:lnTo>
                    <a:pt x="83919" y="6346"/>
                  </a:lnTo>
                  <a:cubicBezTo>
                    <a:pt x="83919" y="2352"/>
                    <a:pt x="81927" y="1"/>
                    <a:pt x="79005" y="1"/>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1" name="Google Shape;4831;p76"/>
            <p:cNvSpPr/>
            <p:nvPr/>
          </p:nvSpPr>
          <p:spPr>
            <a:xfrm>
              <a:off x="2181650" y="2082150"/>
              <a:ext cx="2098000" cy="2194150"/>
            </a:xfrm>
            <a:custGeom>
              <a:rect b="b" l="l" r="r" t="t"/>
              <a:pathLst>
                <a:path extrusionOk="0" fill="none" h="87766" w="83920">
                  <a:moveTo>
                    <a:pt x="83919" y="39248"/>
                  </a:moveTo>
                  <a:lnTo>
                    <a:pt x="83919" y="7988"/>
                  </a:lnTo>
                  <a:cubicBezTo>
                    <a:pt x="83919" y="2367"/>
                    <a:pt x="79975" y="1"/>
                    <a:pt x="75044" y="2860"/>
                  </a:cubicBezTo>
                  <a:lnTo>
                    <a:pt x="74945" y="2959"/>
                  </a:lnTo>
                  <a:cubicBezTo>
                    <a:pt x="70015" y="5720"/>
                    <a:pt x="65676" y="12722"/>
                    <a:pt x="65281" y="18342"/>
                  </a:cubicBezTo>
                  <a:lnTo>
                    <a:pt x="64887" y="24062"/>
                  </a:lnTo>
                  <a:cubicBezTo>
                    <a:pt x="64690" y="27217"/>
                    <a:pt x="61633" y="31359"/>
                    <a:pt x="58181" y="33331"/>
                  </a:cubicBezTo>
                  <a:cubicBezTo>
                    <a:pt x="54631" y="35402"/>
                    <a:pt x="51870" y="33726"/>
                    <a:pt x="51772" y="29683"/>
                  </a:cubicBezTo>
                  <a:lnTo>
                    <a:pt x="51772" y="24555"/>
                  </a:lnTo>
                  <a:cubicBezTo>
                    <a:pt x="51772" y="20019"/>
                    <a:pt x="48616" y="18145"/>
                    <a:pt x="44573" y="20413"/>
                  </a:cubicBezTo>
                  <a:lnTo>
                    <a:pt x="44573" y="20413"/>
                  </a:lnTo>
                  <a:cubicBezTo>
                    <a:pt x="40826" y="22583"/>
                    <a:pt x="37473" y="27908"/>
                    <a:pt x="37078" y="32247"/>
                  </a:cubicBezTo>
                  <a:lnTo>
                    <a:pt x="36585" y="38854"/>
                  </a:lnTo>
                  <a:cubicBezTo>
                    <a:pt x="36191" y="42897"/>
                    <a:pt x="33035" y="47827"/>
                    <a:pt x="29584" y="49898"/>
                  </a:cubicBezTo>
                  <a:lnTo>
                    <a:pt x="28992" y="50194"/>
                  </a:lnTo>
                  <a:cubicBezTo>
                    <a:pt x="25442" y="52265"/>
                    <a:pt x="22287" y="50588"/>
                    <a:pt x="21892" y="46545"/>
                  </a:cubicBezTo>
                  <a:lnTo>
                    <a:pt x="19033" y="18342"/>
                  </a:lnTo>
                  <a:cubicBezTo>
                    <a:pt x="18441" y="12722"/>
                    <a:pt x="13905" y="10453"/>
                    <a:pt x="8974" y="13215"/>
                  </a:cubicBezTo>
                  <a:lnTo>
                    <a:pt x="8974" y="13313"/>
                  </a:lnTo>
                  <a:cubicBezTo>
                    <a:pt x="4044" y="16173"/>
                    <a:pt x="0" y="23076"/>
                    <a:pt x="0" y="28795"/>
                  </a:cubicBezTo>
                  <a:lnTo>
                    <a:pt x="0" y="87765"/>
                  </a:lnTo>
                </a:path>
              </a:pathLst>
            </a:custGeom>
            <a:noFill/>
            <a:ln cap="rnd" cmpd="sng" w="32050">
              <a:solidFill>
                <a:srgbClr val="E9FFFB"/>
              </a:solidFill>
              <a:prstDash val="solid"/>
              <a:miter lim="9861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2" name="Google Shape;4832;p76"/>
            <p:cNvSpPr/>
            <p:nvPr/>
          </p:nvSpPr>
          <p:spPr>
            <a:xfrm>
              <a:off x="2780725" y="1768850"/>
              <a:ext cx="2100450" cy="2852575"/>
            </a:xfrm>
            <a:custGeom>
              <a:rect b="b" l="l" r="r" t="t"/>
              <a:pathLst>
                <a:path extrusionOk="0" h="114103" w="84018">
                  <a:moveTo>
                    <a:pt x="79220" y="0"/>
                  </a:moveTo>
                  <a:cubicBezTo>
                    <a:pt x="78214" y="0"/>
                    <a:pt x="77100" y="320"/>
                    <a:pt x="75931" y="995"/>
                  </a:cubicBezTo>
                  <a:cubicBezTo>
                    <a:pt x="71494" y="3559"/>
                    <a:pt x="67451" y="10265"/>
                    <a:pt x="67056" y="15984"/>
                  </a:cubicBezTo>
                  <a:lnTo>
                    <a:pt x="64295" y="49216"/>
                  </a:lnTo>
                  <a:cubicBezTo>
                    <a:pt x="63999" y="53259"/>
                    <a:pt x="60844" y="58190"/>
                    <a:pt x="57294" y="60162"/>
                  </a:cubicBezTo>
                  <a:cubicBezTo>
                    <a:pt x="56235" y="60780"/>
                    <a:pt x="55194" y="61073"/>
                    <a:pt x="54236" y="61073"/>
                  </a:cubicBezTo>
                  <a:cubicBezTo>
                    <a:pt x="51981" y="61073"/>
                    <a:pt x="50185" y="59449"/>
                    <a:pt x="49700" y="56612"/>
                  </a:cubicBezTo>
                  <a:cubicBezTo>
                    <a:pt x="49700" y="56612"/>
                    <a:pt x="49306" y="53950"/>
                    <a:pt x="48813" y="50695"/>
                  </a:cubicBezTo>
                  <a:cubicBezTo>
                    <a:pt x="48404" y="48514"/>
                    <a:pt x="46958" y="47228"/>
                    <a:pt x="45095" y="47228"/>
                  </a:cubicBezTo>
                  <a:cubicBezTo>
                    <a:pt x="44263" y="47228"/>
                    <a:pt x="43347" y="47485"/>
                    <a:pt x="42403" y="48033"/>
                  </a:cubicBezTo>
                  <a:cubicBezTo>
                    <a:pt x="39445" y="49709"/>
                    <a:pt x="36486" y="54443"/>
                    <a:pt x="35895" y="58486"/>
                  </a:cubicBezTo>
                  <a:lnTo>
                    <a:pt x="34613" y="66670"/>
                  </a:lnTo>
                  <a:cubicBezTo>
                    <a:pt x="33923" y="70714"/>
                    <a:pt x="31161" y="75348"/>
                    <a:pt x="28302" y="76926"/>
                  </a:cubicBezTo>
                  <a:cubicBezTo>
                    <a:pt x="27608" y="77333"/>
                    <a:pt x="26921" y="77524"/>
                    <a:pt x="26270" y="77524"/>
                  </a:cubicBezTo>
                  <a:cubicBezTo>
                    <a:pt x="24236" y="77524"/>
                    <a:pt x="22561" y="75650"/>
                    <a:pt x="22188" y="72587"/>
                  </a:cubicBezTo>
                  <a:lnTo>
                    <a:pt x="19722" y="58486"/>
                  </a:lnTo>
                  <a:cubicBezTo>
                    <a:pt x="19026" y="54516"/>
                    <a:pt x="16461" y="52219"/>
                    <a:pt x="13277" y="52219"/>
                  </a:cubicBezTo>
                  <a:cubicBezTo>
                    <a:pt x="11952" y="52219"/>
                    <a:pt x="10521" y="52616"/>
                    <a:pt x="9072" y="53456"/>
                  </a:cubicBezTo>
                  <a:lnTo>
                    <a:pt x="8974" y="53555"/>
                  </a:lnTo>
                  <a:cubicBezTo>
                    <a:pt x="4043" y="56415"/>
                    <a:pt x="0" y="63318"/>
                    <a:pt x="0" y="69037"/>
                  </a:cubicBezTo>
                  <a:lnTo>
                    <a:pt x="0" y="114103"/>
                  </a:lnTo>
                  <a:lnTo>
                    <a:pt x="84017" y="65684"/>
                  </a:lnTo>
                  <a:lnTo>
                    <a:pt x="84017" y="6715"/>
                  </a:lnTo>
                  <a:cubicBezTo>
                    <a:pt x="84017" y="2501"/>
                    <a:pt x="82037" y="0"/>
                    <a:pt x="79220" y="0"/>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3" name="Google Shape;4833;p76"/>
            <p:cNvSpPr/>
            <p:nvPr/>
          </p:nvSpPr>
          <p:spPr>
            <a:xfrm>
              <a:off x="2780725" y="1729625"/>
              <a:ext cx="2100450" cy="2891800"/>
            </a:xfrm>
            <a:custGeom>
              <a:rect b="b" l="l" r="r" t="t"/>
              <a:pathLst>
                <a:path extrusionOk="0" fill="none" h="115672" w="84018">
                  <a:moveTo>
                    <a:pt x="84017" y="67253"/>
                  </a:moveTo>
                  <a:lnTo>
                    <a:pt x="84017" y="8284"/>
                  </a:lnTo>
                  <a:cubicBezTo>
                    <a:pt x="84017" y="2564"/>
                    <a:pt x="80369" y="0"/>
                    <a:pt x="75931" y="2564"/>
                  </a:cubicBezTo>
                  <a:cubicBezTo>
                    <a:pt x="71494" y="5128"/>
                    <a:pt x="67451" y="11834"/>
                    <a:pt x="67056" y="17553"/>
                  </a:cubicBezTo>
                  <a:lnTo>
                    <a:pt x="64295" y="50785"/>
                  </a:lnTo>
                  <a:cubicBezTo>
                    <a:pt x="63999" y="54828"/>
                    <a:pt x="60844" y="59759"/>
                    <a:pt x="57294" y="61731"/>
                  </a:cubicBezTo>
                  <a:cubicBezTo>
                    <a:pt x="53743" y="63802"/>
                    <a:pt x="50391" y="62224"/>
                    <a:pt x="49700" y="58181"/>
                  </a:cubicBezTo>
                  <a:cubicBezTo>
                    <a:pt x="49700" y="58181"/>
                    <a:pt x="49306" y="55519"/>
                    <a:pt x="48813" y="52264"/>
                  </a:cubicBezTo>
                  <a:cubicBezTo>
                    <a:pt x="48221" y="49109"/>
                    <a:pt x="45460" y="47827"/>
                    <a:pt x="42403" y="49602"/>
                  </a:cubicBezTo>
                  <a:cubicBezTo>
                    <a:pt x="39445" y="51278"/>
                    <a:pt x="36486" y="56012"/>
                    <a:pt x="35895" y="60055"/>
                  </a:cubicBezTo>
                  <a:lnTo>
                    <a:pt x="34613" y="68239"/>
                  </a:lnTo>
                  <a:cubicBezTo>
                    <a:pt x="33923" y="72283"/>
                    <a:pt x="31161" y="76917"/>
                    <a:pt x="28302" y="78495"/>
                  </a:cubicBezTo>
                  <a:cubicBezTo>
                    <a:pt x="25442" y="80171"/>
                    <a:pt x="22681" y="78199"/>
                    <a:pt x="22188" y="74156"/>
                  </a:cubicBezTo>
                  <a:lnTo>
                    <a:pt x="19722" y="60055"/>
                  </a:lnTo>
                  <a:cubicBezTo>
                    <a:pt x="18736" y="54434"/>
                    <a:pt x="14003" y="52166"/>
                    <a:pt x="9072" y="55025"/>
                  </a:cubicBezTo>
                  <a:lnTo>
                    <a:pt x="8974" y="55124"/>
                  </a:lnTo>
                  <a:cubicBezTo>
                    <a:pt x="4043" y="57984"/>
                    <a:pt x="0" y="64887"/>
                    <a:pt x="0" y="70606"/>
                  </a:cubicBezTo>
                  <a:lnTo>
                    <a:pt x="0" y="115672"/>
                  </a:lnTo>
                </a:path>
              </a:pathLst>
            </a:custGeom>
            <a:noFill/>
            <a:ln cap="rnd" cmpd="sng" w="32050">
              <a:solidFill>
                <a:srgbClr val="E9FFFB"/>
              </a:solidFill>
              <a:prstDash val="solid"/>
              <a:miter lim="9861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834" name="Google Shape;4834;p76"/>
          <p:cNvSpPr txBox="1"/>
          <p:nvPr>
            <p:ph type="title"/>
          </p:nvPr>
        </p:nvSpPr>
        <p:spPr>
          <a:xfrm>
            <a:off x="1452003" y="1626525"/>
            <a:ext cx="3756600" cy="379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500"/>
              <a:t>Customer Location</a:t>
            </a:r>
            <a:endParaRPr sz="2500"/>
          </a:p>
        </p:txBody>
      </p:sp>
      <p:sp>
        <p:nvSpPr>
          <p:cNvPr id="4835" name="Google Shape;4835;p76"/>
          <p:cNvSpPr txBox="1"/>
          <p:nvPr>
            <p:ph idx="1" type="subTitle"/>
          </p:nvPr>
        </p:nvSpPr>
        <p:spPr>
          <a:xfrm>
            <a:off x="1451989" y="2028453"/>
            <a:ext cx="3008100" cy="379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000"/>
              <a:t>01</a:t>
            </a:r>
            <a:endParaRPr sz="2000"/>
          </a:p>
        </p:txBody>
      </p:sp>
      <p:sp>
        <p:nvSpPr>
          <p:cNvPr id="4836" name="Google Shape;4836;p76"/>
          <p:cNvSpPr txBox="1"/>
          <p:nvPr>
            <p:ph idx="3" type="title"/>
          </p:nvPr>
        </p:nvSpPr>
        <p:spPr>
          <a:xfrm>
            <a:off x="1452004" y="2650950"/>
            <a:ext cx="4084500" cy="379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500"/>
              <a:t>Geographic Market Information</a:t>
            </a:r>
            <a:endParaRPr sz="2500"/>
          </a:p>
          <a:p>
            <a:pPr indent="0" lvl="0" marL="0" rtl="0" algn="l">
              <a:spcBef>
                <a:spcPts val="0"/>
              </a:spcBef>
              <a:spcAft>
                <a:spcPts val="0"/>
              </a:spcAft>
              <a:buNone/>
            </a:pPr>
            <a:r>
              <a:t/>
            </a:r>
            <a:endParaRPr sz="2500"/>
          </a:p>
        </p:txBody>
      </p:sp>
      <p:sp>
        <p:nvSpPr>
          <p:cNvPr id="4837" name="Google Shape;4837;p76"/>
          <p:cNvSpPr txBox="1"/>
          <p:nvPr>
            <p:ph idx="4" type="subTitle"/>
          </p:nvPr>
        </p:nvSpPr>
        <p:spPr>
          <a:xfrm>
            <a:off x="983850" y="2407650"/>
            <a:ext cx="3476400" cy="1370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          </a:t>
            </a:r>
            <a:r>
              <a:rPr lang="en" sz="2000"/>
              <a:t>02</a:t>
            </a:r>
            <a:endParaRPr sz="2000"/>
          </a:p>
        </p:txBody>
      </p:sp>
      <p:sp>
        <p:nvSpPr>
          <p:cNvPr id="4838" name="Google Shape;4838;p76"/>
          <p:cNvSpPr/>
          <p:nvPr/>
        </p:nvSpPr>
        <p:spPr>
          <a:xfrm>
            <a:off x="1071422" y="1706050"/>
            <a:ext cx="299700" cy="299700"/>
          </a:xfrm>
          <a:prstGeom prst="snip2DiagRect">
            <a:avLst>
              <a:gd fmla="val 0" name="adj1"/>
              <a:gd fmla="val 16667" name="adj2"/>
            </a:avLst>
          </a:pr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9" name="Google Shape;4839;p76"/>
          <p:cNvSpPr/>
          <p:nvPr/>
        </p:nvSpPr>
        <p:spPr>
          <a:xfrm>
            <a:off x="1071422" y="2741813"/>
            <a:ext cx="299700" cy="299700"/>
          </a:xfrm>
          <a:prstGeom prst="snip2DiagRect">
            <a:avLst>
              <a:gd fmla="val 0" name="adj1"/>
              <a:gd fmla="val 16667" name="adj2"/>
            </a:avLst>
          </a:pr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0" name="Google Shape;4840;p76"/>
          <p:cNvSpPr/>
          <p:nvPr/>
        </p:nvSpPr>
        <p:spPr>
          <a:xfrm>
            <a:off x="1071422" y="4003675"/>
            <a:ext cx="299700" cy="299700"/>
          </a:xfrm>
          <a:prstGeom prst="snip2DiagRect">
            <a:avLst>
              <a:gd fmla="val 0" name="adj1"/>
              <a:gd fmla="val 16667" name="adj2"/>
            </a:avLst>
          </a:pr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44" name="Shape 4844"/>
        <p:cNvGrpSpPr/>
        <p:nvPr/>
      </p:nvGrpSpPr>
      <p:grpSpPr>
        <a:xfrm>
          <a:off x="0" y="0"/>
          <a:ext cx="0" cy="0"/>
          <a:chOff x="0" y="0"/>
          <a:chExt cx="0" cy="0"/>
        </a:xfrm>
      </p:grpSpPr>
      <p:sp>
        <p:nvSpPr>
          <p:cNvPr id="4845" name="Google Shape;4845;p77"/>
          <p:cNvSpPr txBox="1"/>
          <p:nvPr>
            <p:ph idx="2" type="title"/>
          </p:nvPr>
        </p:nvSpPr>
        <p:spPr>
          <a:xfrm>
            <a:off x="1196375" y="385950"/>
            <a:ext cx="7319400" cy="5292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Geographical Information System Marketing Applications </a:t>
            </a:r>
            <a:endParaRPr sz="20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grpSp>
        <p:nvGrpSpPr>
          <p:cNvPr id="4846" name="Google Shape;4846;p77"/>
          <p:cNvGrpSpPr/>
          <p:nvPr/>
        </p:nvGrpSpPr>
        <p:grpSpPr>
          <a:xfrm>
            <a:off x="5055737" y="1014280"/>
            <a:ext cx="3375048" cy="3630356"/>
            <a:chOff x="1447000" y="357200"/>
            <a:chExt cx="4666825" cy="5019850"/>
          </a:xfrm>
        </p:grpSpPr>
        <p:sp>
          <p:nvSpPr>
            <p:cNvPr id="4847" name="Google Shape;4847;p77"/>
            <p:cNvSpPr/>
            <p:nvPr/>
          </p:nvSpPr>
          <p:spPr>
            <a:xfrm>
              <a:off x="1447000" y="2761350"/>
              <a:ext cx="4553400" cy="2615700"/>
            </a:xfrm>
            <a:custGeom>
              <a:rect b="b" l="l" r="r" t="t"/>
              <a:pathLst>
                <a:path extrusionOk="0" h="104628" w="182136">
                  <a:moveTo>
                    <a:pt x="121897" y="0"/>
                  </a:moveTo>
                  <a:cubicBezTo>
                    <a:pt x="120701" y="0"/>
                    <a:pt x="119518" y="247"/>
                    <a:pt x="118630" y="740"/>
                  </a:cubicBezTo>
                  <a:lnTo>
                    <a:pt x="1775" y="68190"/>
                  </a:lnTo>
                  <a:cubicBezTo>
                    <a:pt x="0" y="69275"/>
                    <a:pt x="0" y="70951"/>
                    <a:pt x="1775" y="72036"/>
                  </a:cubicBezTo>
                  <a:lnTo>
                    <a:pt x="56899" y="103888"/>
                  </a:lnTo>
                  <a:cubicBezTo>
                    <a:pt x="57836" y="104381"/>
                    <a:pt x="59019" y="104627"/>
                    <a:pt x="60203" y="104627"/>
                  </a:cubicBezTo>
                  <a:cubicBezTo>
                    <a:pt x="61386" y="104627"/>
                    <a:pt x="62569" y="104381"/>
                    <a:pt x="63506" y="103888"/>
                  </a:cubicBezTo>
                  <a:lnTo>
                    <a:pt x="180361" y="36437"/>
                  </a:lnTo>
                  <a:cubicBezTo>
                    <a:pt x="182136" y="35352"/>
                    <a:pt x="182136" y="33676"/>
                    <a:pt x="180262" y="32591"/>
                  </a:cubicBezTo>
                  <a:lnTo>
                    <a:pt x="125237" y="740"/>
                  </a:lnTo>
                  <a:cubicBezTo>
                    <a:pt x="124300" y="247"/>
                    <a:pt x="123092" y="0"/>
                    <a:pt x="121897" y="0"/>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8" name="Google Shape;4848;p77"/>
            <p:cNvSpPr/>
            <p:nvPr/>
          </p:nvSpPr>
          <p:spPr>
            <a:xfrm>
              <a:off x="1540675" y="3434250"/>
              <a:ext cx="1161175" cy="608625"/>
            </a:xfrm>
            <a:custGeom>
              <a:rect b="b" l="l" r="r" t="t"/>
              <a:pathLst>
                <a:path extrusionOk="0" h="24345" w="46447">
                  <a:moveTo>
                    <a:pt x="33891" y="0"/>
                  </a:moveTo>
                  <a:cubicBezTo>
                    <a:pt x="29202" y="0"/>
                    <a:pt x="23793" y="1354"/>
                    <a:pt x="19427" y="3900"/>
                  </a:cubicBezTo>
                  <a:lnTo>
                    <a:pt x="8875" y="9916"/>
                  </a:lnTo>
                  <a:cubicBezTo>
                    <a:pt x="1775" y="14057"/>
                    <a:pt x="0" y="19777"/>
                    <a:pt x="5030" y="22637"/>
                  </a:cubicBezTo>
                  <a:cubicBezTo>
                    <a:pt x="6992" y="23791"/>
                    <a:pt x="9690" y="24345"/>
                    <a:pt x="12679" y="24345"/>
                  </a:cubicBezTo>
                  <a:cubicBezTo>
                    <a:pt x="17350" y="24345"/>
                    <a:pt x="22729" y="22993"/>
                    <a:pt x="27119" y="20467"/>
                  </a:cubicBezTo>
                  <a:lnTo>
                    <a:pt x="37571" y="14353"/>
                  </a:lnTo>
                  <a:cubicBezTo>
                    <a:pt x="44770" y="10211"/>
                    <a:pt x="46447" y="4492"/>
                    <a:pt x="41417" y="1632"/>
                  </a:cubicBezTo>
                  <a:cubicBezTo>
                    <a:pt x="39481" y="531"/>
                    <a:pt x="36827" y="0"/>
                    <a:pt x="33891" y="0"/>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9" name="Google Shape;4849;p77"/>
            <p:cNvSpPr/>
            <p:nvPr/>
          </p:nvSpPr>
          <p:spPr>
            <a:xfrm>
              <a:off x="2065775" y="3455325"/>
              <a:ext cx="103575" cy="228675"/>
            </a:xfrm>
            <a:custGeom>
              <a:rect b="b" l="l" r="r" t="t"/>
              <a:pathLst>
                <a:path extrusionOk="0" h="9147" w="4143">
                  <a:moveTo>
                    <a:pt x="494" y="0"/>
                  </a:moveTo>
                  <a:cubicBezTo>
                    <a:pt x="1" y="1381"/>
                    <a:pt x="592" y="2466"/>
                    <a:pt x="987" y="3649"/>
                  </a:cubicBezTo>
                  <a:cubicBezTo>
                    <a:pt x="1776" y="5917"/>
                    <a:pt x="1579" y="8974"/>
                    <a:pt x="1579" y="8974"/>
                  </a:cubicBezTo>
                  <a:cubicBezTo>
                    <a:pt x="1677" y="9073"/>
                    <a:pt x="1948" y="9147"/>
                    <a:pt x="2232" y="9147"/>
                  </a:cubicBezTo>
                  <a:cubicBezTo>
                    <a:pt x="2515" y="9147"/>
                    <a:pt x="2811" y="9073"/>
                    <a:pt x="2959" y="8875"/>
                  </a:cubicBezTo>
                  <a:cubicBezTo>
                    <a:pt x="2959" y="8875"/>
                    <a:pt x="2868" y="4219"/>
                    <a:pt x="4003" y="4219"/>
                  </a:cubicBezTo>
                  <a:cubicBezTo>
                    <a:pt x="4048" y="4219"/>
                    <a:pt x="4094" y="4226"/>
                    <a:pt x="4142" y="4241"/>
                  </a:cubicBezTo>
                  <a:lnTo>
                    <a:pt x="494" y="0"/>
                  </a:ln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0" name="Google Shape;4850;p77"/>
            <p:cNvSpPr/>
            <p:nvPr/>
          </p:nvSpPr>
          <p:spPr>
            <a:xfrm>
              <a:off x="2073175" y="3115100"/>
              <a:ext cx="337775" cy="622750"/>
            </a:xfrm>
            <a:custGeom>
              <a:rect b="b" l="l" r="r" t="t"/>
              <a:pathLst>
                <a:path extrusionOk="0" h="24910" w="13511">
                  <a:moveTo>
                    <a:pt x="2269" y="1"/>
                  </a:moveTo>
                  <a:lnTo>
                    <a:pt x="2367" y="7988"/>
                  </a:lnTo>
                  <a:cubicBezTo>
                    <a:pt x="2367" y="9270"/>
                    <a:pt x="2269" y="9566"/>
                    <a:pt x="1973" y="10454"/>
                  </a:cubicBezTo>
                  <a:cubicBezTo>
                    <a:pt x="1677" y="11144"/>
                    <a:pt x="987" y="12820"/>
                    <a:pt x="789" y="13609"/>
                  </a:cubicBezTo>
                  <a:cubicBezTo>
                    <a:pt x="494" y="14497"/>
                    <a:pt x="1" y="15483"/>
                    <a:pt x="1578" y="16765"/>
                  </a:cubicBezTo>
                  <a:cubicBezTo>
                    <a:pt x="3058" y="17948"/>
                    <a:pt x="3945" y="18639"/>
                    <a:pt x="4931" y="19921"/>
                  </a:cubicBezTo>
                  <a:cubicBezTo>
                    <a:pt x="5917" y="21104"/>
                    <a:pt x="5917" y="22780"/>
                    <a:pt x="7495" y="24161"/>
                  </a:cubicBezTo>
                  <a:cubicBezTo>
                    <a:pt x="8087" y="24716"/>
                    <a:pt x="8886" y="24910"/>
                    <a:pt x="9681" y="24910"/>
                  </a:cubicBezTo>
                  <a:cubicBezTo>
                    <a:pt x="11005" y="24910"/>
                    <a:pt x="12315" y="24370"/>
                    <a:pt x="12623" y="24062"/>
                  </a:cubicBezTo>
                  <a:cubicBezTo>
                    <a:pt x="13510" y="23372"/>
                    <a:pt x="13215" y="22682"/>
                    <a:pt x="11538" y="21400"/>
                  </a:cubicBezTo>
                  <a:cubicBezTo>
                    <a:pt x="10059" y="19427"/>
                    <a:pt x="7889" y="13018"/>
                    <a:pt x="7495" y="11539"/>
                  </a:cubicBezTo>
                  <a:cubicBezTo>
                    <a:pt x="7298" y="10848"/>
                    <a:pt x="6805" y="9566"/>
                    <a:pt x="6805" y="8383"/>
                  </a:cubicBezTo>
                  <a:cubicBezTo>
                    <a:pt x="6903" y="6213"/>
                    <a:pt x="7594" y="1"/>
                    <a:pt x="7594"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1" name="Google Shape;4851;p77"/>
            <p:cNvSpPr/>
            <p:nvPr/>
          </p:nvSpPr>
          <p:spPr>
            <a:xfrm>
              <a:off x="2073175" y="3376425"/>
              <a:ext cx="387075" cy="418800"/>
            </a:xfrm>
            <a:custGeom>
              <a:rect b="b" l="l" r="r" t="t"/>
              <a:pathLst>
                <a:path extrusionOk="0" h="16752" w="15483">
                  <a:moveTo>
                    <a:pt x="1874" y="1"/>
                  </a:moveTo>
                  <a:cubicBezTo>
                    <a:pt x="1578" y="1"/>
                    <a:pt x="1381" y="198"/>
                    <a:pt x="1184" y="987"/>
                  </a:cubicBezTo>
                  <a:cubicBezTo>
                    <a:pt x="691" y="2663"/>
                    <a:pt x="99" y="2663"/>
                    <a:pt x="99" y="3847"/>
                  </a:cubicBezTo>
                  <a:cubicBezTo>
                    <a:pt x="1" y="5129"/>
                    <a:pt x="888" y="6115"/>
                    <a:pt x="1776" y="6706"/>
                  </a:cubicBezTo>
                  <a:cubicBezTo>
                    <a:pt x="3255" y="7693"/>
                    <a:pt x="3649" y="8087"/>
                    <a:pt x="4339" y="9566"/>
                  </a:cubicBezTo>
                  <a:cubicBezTo>
                    <a:pt x="5128" y="11243"/>
                    <a:pt x="4931" y="13116"/>
                    <a:pt x="5523" y="14595"/>
                  </a:cubicBezTo>
                  <a:cubicBezTo>
                    <a:pt x="7071" y="15821"/>
                    <a:pt x="8661" y="16751"/>
                    <a:pt x="10625" y="16751"/>
                  </a:cubicBezTo>
                  <a:cubicBezTo>
                    <a:pt x="11663" y="16751"/>
                    <a:pt x="12806" y="16491"/>
                    <a:pt x="14102" y="15877"/>
                  </a:cubicBezTo>
                  <a:cubicBezTo>
                    <a:pt x="14891" y="14004"/>
                    <a:pt x="15483" y="13116"/>
                    <a:pt x="11440" y="10947"/>
                  </a:cubicBezTo>
                  <a:lnTo>
                    <a:pt x="11440" y="10947"/>
                  </a:lnTo>
                  <a:cubicBezTo>
                    <a:pt x="12228" y="11736"/>
                    <a:pt x="12524" y="12229"/>
                    <a:pt x="11242" y="12623"/>
                  </a:cubicBezTo>
                  <a:cubicBezTo>
                    <a:pt x="10381" y="12826"/>
                    <a:pt x="9695" y="12944"/>
                    <a:pt x="9135" y="12944"/>
                  </a:cubicBezTo>
                  <a:cubicBezTo>
                    <a:pt x="7515" y="12944"/>
                    <a:pt x="6946" y="11956"/>
                    <a:pt x="6213" y="9172"/>
                  </a:cubicBezTo>
                  <a:cubicBezTo>
                    <a:pt x="5523" y="6213"/>
                    <a:pt x="4833" y="4142"/>
                    <a:pt x="3551" y="3058"/>
                  </a:cubicBezTo>
                  <a:cubicBezTo>
                    <a:pt x="2071" y="1677"/>
                    <a:pt x="1973" y="987"/>
                    <a:pt x="1874" y="1"/>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2" name="Google Shape;4852;p77"/>
            <p:cNvSpPr/>
            <p:nvPr/>
          </p:nvSpPr>
          <p:spPr>
            <a:xfrm>
              <a:off x="1819250" y="3507100"/>
              <a:ext cx="221900" cy="408400"/>
            </a:xfrm>
            <a:custGeom>
              <a:rect b="b" l="l" r="r" t="t"/>
              <a:pathLst>
                <a:path extrusionOk="0" h="16336" w="8876">
                  <a:moveTo>
                    <a:pt x="5720" y="0"/>
                  </a:moveTo>
                  <a:lnTo>
                    <a:pt x="1283" y="99"/>
                  </a:lnTo>
                  <a:cubicBezTo>
                    <a:pt x="987" y="986"/>
                    <a:pt x="296" y="1972"/>
                    <a:pt x="494" y="4241"/>
                  </a:cubicBezTo>
                  <a:cubicBezTo>
                    <a:pt x="691" y="6607"/>
                    <a:pt x="1184" y="6114"/>
                    <a:pt x="1085" y="9270"/>
                  </a:cubicBezTo>
                  <a:cubicBezTo>
                    <a:pt x="987" y="11143"/>
                    <a:pt x="1" y="13609"/>
                    <a:pt x="987" y="15088"/>
                  </a:cubicBezTo>
                  <a:cubicBezTo>
                    <a:pt x="1924" y="15973"/>
                    <a:pt x="3659" y="16336"/>
                    <a:pt x="5233" y="16336"/>
                  </a:cubicBezTo>
                  <a:cubicBezTo>
                    <a:pt x="6639" y="16336"/>
                    <a:pt x="7917" y="16046"/>
                    <a:pt x="8383" y="15581"/>
                  </a:cubicBezTo>
                  <a:cubicBezTo>
                    <a:pt x="8580" y="14792"/>
                    <a:pt x="8876" y="14003"/>
                    <a:pt x="8678" y="13214"/>
                  </a:cubicBezTo>
                  <a:cubicBezTo>
                    <a:pt x="8580" y="12623"/>
                    <a:pt x="7495" y="11932"/>
                    <a:pt x="7396" y="11242"/>
                  </a:cubicBezTo>
                  <a:cubicBezTo>
                    <a:pt x="7199" y="10749"/>
                    <a:pt x="7101" y="10157"/>
                    <a:pt x="6903" y="9270"/>
                  </a:cubicBezTo>
                  <a:cubicBezTo>
                    <a:pt x="6312" y="6509"/>
                    <a:pt x="5720" y="0"/>
                    <a:pt x="5720" y="0"/>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3" name="Google Shape;4853;p77"/>
            <p:cNvSpPr/>
            <p:nvPr/>
          </p:nvSpPr>
          <p:spPr>
            <a:xfrm>
              <a:off x="1843900" y="3369025"/>
              <a:ext cx="145475" cy="446250"/>
            </a:xfrm>
            <a:custGeom>
              <a:rect b="b" l="l" r="r" t="t"/>
              <a:pathLst>
                <a:path extrusionOk="0" h="17850" w="5819">
                  <a:moveTo>
                    <a:pt x="4833" y="1"/>
                  </a:moveTo>
                  <a:lnTo>
                    <a:pt x="395" y="100"/>
                  </a:lnTo>
                  <a:cubicBezTo>
                    <a:pt x="395" y="100"/>
                    <a:pt x="691" y="3354"/>
                    <a:pt x="297" y="5622"/>
                  </a:cubicBezTo>
                  <a:cubicBezTo>
                    <a:pt x="1" y="7791"/>
                    <a:pt x="99" y="8975"/>
                    <a:pt x="790" y="11045"/>
                  </a:cubicBezTo>
                  <a:cubicBezTo>
                    <a:pt x="1480" y="13018"/>
                    <a:pt x="987" y="14793"/>
                    <a:pt x="1184" y="16272"/>
                  </a:cubicBezTo>
                  <a:cubicBezTo>
                    <a:pt x="1283" y="16864"/>
                    <a:pt x="1480" y="17357"/>
                    <a:pt x="1776" y="17455"/>
                  </a:cubicBezTo>
                  <a:cubicBezTo>
                    <a:pt x="1776" y="17455"/>
                    <a:pt x="2959" y="17850"/>
                    <a:pt x="3945" y="17850"/>
                  </a:cubicBezTo>
                  <a:cubicBezTo>
                    <a:pt x="5326" y="17751"/>
                    <a:pt x="5720" y="17159"/>
                    <a:pt x="5720" y="17159"/>
                  </a:cubicBezTo>
                  <a:cubicBezTo>
                    <a:pt x="5819" y="16765"/>
                    <a:pt x="5720" y="16371"/>
                    <a:pt x="5523" y="15384"/>
                  </a:cubicBezTo>
                  <a:cubicBezTo>
                    <a:pt x="5128" y="13412"/>
                    <a:pt x="4734" y="7495"/>
                    <a:pt x="4734" y="5523"/>
                  </a:cubicBezTo>
                  <a:cubicBezTo>
                    <a:pt x="4734" y="3650"/>
                    <a:pt x="4833" y="1"/>
                    <a:pt x="4833"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4" name="Google Shape;4854;p77"/>
            <p:cNvSpPr/>
            <p:nvPr/>
          </p:nvSpPr>
          <p:spPr>
            <a:xfrm>
              <a:off x="1703375" y="357200"/>
              <a:ext cx="653325" cy="921475"/>
            </a:xfrm>
            <a:custGeom>
              <a:rect b="b" l="l" r="r" t="t"/>
              <a:pathLst>
                <a:path extrusionOk="0" h="36859" w="26133">
                  <a:moveTo>
                    <a:pt x="13117" y="1"/>
                  </a:moveTo>
                  <a:cubicBezTo>
                    <a:pt x="10460" y="1"/>
                    <a:pt x="7141" y="1202"/>
                    <a:pt x="5622" y="5000"/>
                  </a:cubicBezTo>
                  <a:cubicBezTo>
                    <a:pt x="4636" y="7465"/>
                    <a:pt x="4833" y="13776"/>
                    <a:pt x="4044" y="17720"/>
                  </a:cubicBezTo>
                  <a:cubicBezTo>
                    <a:pt x="3255" y="21665"/>
                    <a:pt x="1381" y="23933"/>
                    <a:pt x="691" y="27187"/>
                  </a:cubicBezTo>
                  <a:cubicBezTo>
                    <a:pt x="1" y="30343"/>
                    <a:pt x="1086" y="35766"/>
                    <a:pt x="8777" y="36654"/>
                  </a:cubicBezTo>
                  <a:cubicBezTo>
                    <a:pt x="9888" y="36795"/>
                    <a:pt x="10960" y="36859"/>
                    <a:pt x="11988" y="36859"/>
                  </a:cubicBezTo>
                  <a:cubicBezTo>
                    <a:pt x="18172" y="36859"/>
                    <a:pt x="22751" y="34528"/>
                    <a:pt x="24358" y="32414"/>
                  </a:cubicBezTo>
                  <a:cubicBezTo>
                    <a:pt x="26133" y="29948"/>
                    <a:pt x="26133" y="24722"/>
                    <a:pt x="24259" y="21961"/>
                  </a:cubicBezTo>
                  <a:cubicBezTo>
                    <a:pt x="22386" y="19101"/>
                    <a:pt x="20906" y="16833"/>
                    <a:pt x="21005" y="13184"/>
                  </a:cubicBezTo>
                  <a:lnTo>
                    <a:pt x="16863" y="1252"/>
                  </a:lnTo>
                  <a:cubicBezTo>
                    <a:pt x="16462" y="569"/>
                    <a:pt x="14946" y="1"/>
                    <a:pt x="13117" y="1"/>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5" name="Google Shape;4855;p77"/>
            <p:cNvSpPr/>
            <p:nvPr/>
          </p:nvSpPr>
          <p:spPr>
            <a:xfrm>
              <a:off x="2102750" y="890325"/>
              <a:ext cx="1121750" cy="795300"/>
            </a:xfrm>
            <a:custGeom>
              <a:rect b="b" l="l" r="r" t="t"/>
              <a:pathLst>
                <a:path extrusionOk="0" h="31812" w="44870">
                  <a:moveTo>
                    <a:pt x="3369" y="0"/>
                  </a:moveTo>
                  <a:cubicBezTo>
                    <a:pt x="3134" y="0"/>
                    <a:pt x="2899" y="16"/>
                    <a:pt x="2663" y="44"/>
                  </a:cubicBezTo>
                  <a:cubicBezTo>
                    <a:pt x="790" y="241"/>
                    <a:pt x="1" y="1326"/>
                    <a:pt x="1973" y="4876"/>
                  </a:cubicBezTo>
                  <a:cubicBezTo>
                    <a:pt x="3847" y="8426"/>
                    <a:pt x="7890" y="14639"/>
                    <a:pt x="11736" y="18583"/>
                  </a:cubicBezTo>
                  <a:cubicBezTo>
                    <a:pt x="13511" y="20555"/>
                    <a:pt x="16568" y="23415"/>
                    <a:pt x="21400" y="25880"/>
                  </a:cubicBezTo>
                  <a:cubicBezTo>
                    <a:pt x="24851" y="27655"/>
                    <a:pt x="27809" y="28642"/>
                    <a:pt x="31458" y="29529"/>
                  </a:cubicBezTo>
                  <a:cubicBezTo>
                    <a:pt x="32444" y="29825"/>
                    <a:pt x="33134" y="30219"/>
                    <a:pt x="35008" y="30910"/>
                  </a:cubicBezTo>
                  <a:cubicBezTo>
                    <a:pt x="36403" y="31497"/>
                    <a:pt x="38017" y="31811"/>
                    <a:pt x="39442" y="31811"/>
                  </a:cubicBezTo>
                  <a:cubicBezTo>
                    <a:pt x="39931" y="31811"/>
                    <a:pt x="40398" y="31774"/>
                    <a:pt x="40826" y="31698"/>
                  </a:cubicBezTo>
                  <a:cubicBezTo>
                    <a:pt x="42503" y="31501"/>
                    <a:pt x="42996" y="31107"/>
                    <a:pt x="43094" y="30712"/>
                  </a:cubicBezTo>
                  <a:cubicBezTo>
                    <a:pt x="43180" y="30370"/>
                    <a:pt x="42968" y="30102"/>
                    <a:pt x="42394" y="30102"/>
                  </a:cubicBezTo>
                  <a:cubicBezTo>
                    <a:pt x="42307" y="30102"/>
                    <a:pt x="42212" y="30108"/>
                    <a:pt x="42108" y="30121"/>
                  </a:cubicBezTo>
                  <a:cubicBezTo>
                    <a:pt x="41714" y="30121"/>
                    <a:pt x="41221" y="30170"/>
                    <a:pt x="40617" y="30170"/>
                  </a:cubicBezTo>
                  <a:cubicBezTo>
                    <a:pt x="40013" y="30170"/>
                    <a:pt x="39298" y="30121"/>
                    <a:pt x="38459" y="29923"/>
                  </a:cubicBezTo>
                  <a:cubicBezTo>
                    <a:pt x="38459" y="29923"/>
                    <a:pt x="40136" y="29923"/>
                    <a:pt x="41221" y="29825"/>
                  </a:cubicBezTo>
                  <a:cubicBezTo>
                    <a:pt x="42207" y="29726"/>
                    <a:pt x="43094" y="29430"/>
                    <a:pt x="43784" y="29233"/>
                  </a:cubicBezTo>
                  <a:cubicBezTo>
                    <a:pt x="44573" y="28937"/>
                    <a:pt x="44869" y="27655"/>
                    <a:pt x="44080" y="27655"/>
                  </a:cubicBezTo>
                  <a:cubicBezTo>
                    <a:pt x="43390" y="27655"/>
                    <a:pt x="42798" y="27951"/>
                    <a:pt x="41221" y="28050"/>
                  </a:cubicBezTo>
                  <a:cubicBezTo>
                    <a:pt x="40964" y="28070"/>
                    <a:pt x="40716" y="28077"/>
                    <a:pt x="40482" y="28077"/>
                  </a:cubicBezTo>
                  <a:cubicBezTo>
                    <a:pt x="39548" y="28077"/>
                    <a:pt x="38854" y="27951"/>
                    <a:pt x="38854" y="27951"/>
                  </a:cubicBezTo>
                  <a:cubicBezTo>
                    <a:pt x="38854" y="27951"/>
                    <a:pt x="40530" y="27754"/>
                    <a:pt x="41812" y="27261"/>
                  </a:cubicBezTo>
                  <a:cubicBezTo>
                    <a:pt x="43094" y="26867"/>
                    <a:pt x="43587" y="26373"/>
                    <a:pt x="43883" y="26078"/>
                  </a:cubicBezTo>
                  <a:cubicBezTo>
                    <a:pt x="44147" y="25814"/>
                    <a:pt x="44097" y="25159"/>
                    <a:pt x="43385" y="25159"/>
                  </a:cubicBezTo>
                  <a:cubicBezTo>
                    <a:pt x="43298" y="25159"/>
                    <a:pt x="43202" y="25169"/>
                    <a:pt x="43094" y="25190"/>
                  </a:cubicBezTo>
                  <a:cubicBezTo>
                    <a:pt x="42305" y="25289"/>
                    <a:pt x="41221" y="25880"/>
                    <a:pt x="39544" y="25880"/>
                  </a:cubicBezTo>
                  <a:cubicBezTo>
                    <a:pt x="38361" y="25880"/>
                    <a:pt x="37473" y="25683"/>
                    <a:pt x="37671" y="25486"/>
                  </a:cubicBezTo>
                  <a:cubicBezTo>
                    <a:pt x="37769" y="25387"/>
                    <a:pt x="38558" y="25387"/>
                    <a:pt x="39446" y="24894"/>
                  </a:cubicBezTo>
                  <a:cubicBezTo>
                    <a:pt x="40333" y="24401"/>
                    <a:pt x="40925" y="23415"/>
                    <a:pt x="40629" y="22922"/>
                  </a:cubicBezTo>
                  <a:cubicBezTo>
                    <a:pt x="40561" y="22753"/>
                    <a:pt x="40505" y="22688"/>
                    <a:pt x="40421" y="22688"/>
                  </a:cubicBezTo>
                  <a:cubicBezTo>
                    <a:pt x="40259" y="22688"/>
                    <a:pt x="39995" y="22925"/>
                    <a:pt x="39347" y="23119"/>
                  </a:cubicBezTo>
                  <a:cubicBezTo>
                    <a:pt x="38361" y="23514"/>
                    <a:pt x="37375" y="23415"/>
                    <a:pt x="35994" y="24007"/>
                  </a:cubicBezTo>
                  <a:cubicBezTo>
                    <a:pt x="34811" y="24500"/>
                    <a:pt x="34022" y="24796"/>
                    <a:pt x="32740" y="24993"/>
                  </a:cubicBezTo>
                  <a:cubicBezTo>
                    <a:pt x="32659" y="25006"/>
                    <a:pt x="32566" y="25013"/>
                    <a:pt x="32463" y="25013"/>
                  </a:cubicBezTo>
                  <a:cubicBezTo>
                    <a:pt x="31058" y="25013"/>
                    <a:pt x="27685" y="23800"/>
                    <a:pt x="24654" y="22330"/>
                  </a:cubicBezTo>
                  <a:cubicBezTo>
                    <a:pt x="20907" y="20457"/>
                    <a:pt x="16864" y="16710"/>
                    <a:pt x="15384" y="14934"/>
                  </a:cubicBezTo>
                  <a:cubicBezTo>
                    <a:pt x="12130" y="10990"/>
                    <a:pt x="8482" y="4975"/>
                    <a:pt x="7397" y="2805"/>
                  </a:cubicBezTo>
                  <a:cubicBezTo>
                    <a:pt x="6210" y="601"/>
                    <a:pt x="4805" y="0"/>
                    <a:pt x="3369"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6" name="Google Shape;4856;p77"/>
            <p:cNvSpPr/>
            <p:nvPr/>
          </p:nvSpPr>
          <p:spPr>
            <a:xfrm>
              <a:off x="2122475" y="370675"/>
              <a:ext cx="202175" cy="350675"/>
            </a:xfrm>
            <a:custGeom>
              <a:rect b="b" l="l" r="r" t="t"/>
              <a:pathLst>
                <a:path extrusionOk="0" h="14027" w="8087">
                  <a:moveTo>
                    <a:pt x="2342" y="1"/>
                  </a:moveTo>
                  <a:cubicBezTo>
                    <a:pt x="913" y="1"/>
                    <a:pt x="1" y="812"/>
                    <a:pt x="1" y="812"/>
                  </a:cubicBezTo>
                  <a:cubicBezTo>
                    <a:pt x="1" y="812"/>
                    <a:pt x="2448" y="14026"/>
                    <a:pt x="3831" y="14026"/>
                  </a:cubicBezTo>
                  <a:cubicBezTo>
                    <a:pt x="3836" y="14026"/>
                    <a:pt x="3842" y="14026"/>
                    <a:pt x="3847" y="14026"/>
                  </a:cubicBezTo>
                  <a:cubicBezTo>
                    <a:pt x="5326" y="13927"/>
                    <a:pt x="7002" y="11659"/>
                    <a:pt x="7495" y="9884"/>
                  </a:cubicBezTo>
                  <a:cubicBezTo>
                    <a:pt x="7988" y="8011"/>
                    <a:pt x="8087" y="3869"/>
                    <a:pt x="6016" y="1798"/>
                  </a:cubicBezTo>
                  <a:cubicBezTo>
                    <a:pt x="4626" y="408"/>
                    <a:pt x="3354" y="1"/>
                    <a:pt x="2342" y="1"/>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7" name="Google Shape;4857;p77"/>
            <p:cNvSpPr/>
            <p:nvPr/>
          </p:nvSpPr>
          <p:spPr>
            <a:xfrm>
              <a:off x="1737900" y="1788775"/>
              <a:ext cx="641000" cy="1659725"/>
            </a:xfrm>
            <a:custGeom>
              <a:rect b="b" l="l" r="r" t="t"/>
              <a:pathLst>
                <a:path extrusionOk="0" h="66389" w="25640">
                  <a:moveTo>
                    <a:pt x="23569" y="1"/>
                  </a:moveTo>
                  <a:lnTo>
                    <a:pt x="1578" y="1184"/>
                  </a:lnTo>
                  <a:cubicBezTo>
                    <a:pt x="0" y="7988"/>
                    <a:pt x="2170" y="18836"/>
                    <a:pt x="2564" y="24457"/>
                  </a:cubicBezTo>
                  <a:cubicBezTo>
                    <a:pt x="2860" y="30077"/>
                    <a:pt x="3452" y="36586"/>
                    <a:pt x="3452" y="36586"/>
                  </a:cubicBezTo>
                  <a:cubicBezTo>
                    <a:pt x="3452" y="36586"/>
                    <a:pt x="1677" y="42502"/>
                    <a:pt x="1775" y="47039"/>
                  </a:cubicBezTo>
                  <a:cubicBezTo>
                    <a:pt x="1874" y="51871"/>
                    <a:pt x="4832" y="65775"/>
                    <a:pt x="4832" y="65775"/>
                  </a:cubicBezTo>
                  <a:cubicBezTo>
                    <a:pt x="4832" y="65775"/>
                    <a:pt x="5621" y="66388"/>
                    <a:pt x="6819" y="66388"/>
                  </a:cubicBezTo>
                  <a:cubicBezTo>
                    <a:pt x="7418" y="66388"/>
                    <a:pt x="8119" y="66235"/>
                    <a:pt x="8875" y="65775"/>
                  </a:cubicBezTo>
                  <a:cubicBezTo>
                    <a:pt x="8875" y="65775"/>
                    <a:pt x="9566" y="53744"/>
                    <a:pt x="10256" y="48222"/>
                  </a:cubicBezTo>
                  <a:cubicBezTo>
                    <a:pt x="10946" y="42404"/>
                    <a:pt x="11143" y="38164"/>
                    <a:pt x="11735" y="34712"/>
                  </a:cubicBezTo>
                  <a:cubicBezTo>
                    <a:pt x="12425" y="30570"/>
                    <a:pt x="14102" y="7890"/>
                    <a:pt x="14102" y="7890"/>
                  </a:cubicBezTo>
                  <a:lnTo>
                    <a:pt x="14299" y="11341"/>
                  </a:lnTo>
                  <a:lnTo>
                    <a:pt x="16370" y="33627"/>
                  </a:lnTo>
                  <a:cubicBezTo>
                    <a:pt x="16370" y="33627"/>
                    <a:pt x="14891" y="36882"/>
                    <a:pt x="14891" y="39446"/>
                  </a:cubicBezTo>
                  <a:cubicBezTo>
                    <a:pt x="14891" y="42996"/>
                    <a:pt x="15680" y="59661"/>
                    <a:pt x="15680" y="59661"/>
                  </a:cubicBezTo>
                  <a:cubicBezTo>
                    <a:pt x="15680" y="59661"/>
                    <a:pt x="16556" y="60318"/>
                    <a:pt x="17871" y="60318"/>
                  </a:cubicBezTo>
                  <a:cubicBezTo>
                    <a:pt x="18528" y="60318"/>
                    <a:pt x="19295" y="60154"/>
                    <a:pt x="20117" y="59661"/>
                  </a:cubicBezTo>
                  <a:cubicBezTo>
                    <a:pt x="20117" y="59661"/>
                    <a:pt x="23667" y="36783"/>
                    <a:pt x="24160" y="34120"/>
                  </a:cubicBezTo>
                  <a:cubicBezTo>
                    <a:pt x="24555" y="31655"/>
                    <a:pt x="25639" y="5918"/>
                    <a:pt x="23569"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8" name="Google Shape;4858;p77"/>
            <p:cNvSpPr/>
            <p:nvPr/>
          </p:nvSpPr>
          <p:spPr>
            <a:xfrm>
              <a:off x="1851300" y="753350"/>
              <a:ext cx="396925" cy="416300"/>
            </a:xfrm>
            <a:custGeom>
              <a:rect b="b" l="l" r="r" t="t"/>
              <a:pathLst>
                <a:path extrusionOk="0" h="16652" w="15877">
                  <a:moveTo>
                    <a:pt x="3649" y="1"/>
                  </a:moveTo>
                  <a:cubicBezTo>
                    <a:pt x="3649" y="1"/>
                    <a:pt x="4044" y="6411"/>
                    <a:pt x="3945" y="6904"/>
                  </a:cubicBezTo>
                  <a:cubicBezTo>
                    <a:pt x="3846" y="7397"/>
                    <a:pt x="1381" y="7791"/>
                    <a:pt x="691" y="8383"/>
                  </a:cubicBezTo>
                  <a:cubicBezTo>
                    <a:pt x="1" y="8975"/>
                    <a:pt x="4241" y="15483"/>
                    <a:pt x="6312" y="16469"/>
                  </a:cubicBezTo>
                  <a:cubicBezTo>
                    <a:pt x="6615" y="16593"/>
                    <a:pt x="7003" y="16652"/>
                    <a:pt x="7448" y="16652"/>
                  </a:cubicBezTo>
                  <a:cubicBezTo>
                    <a:pt x="10184" y="16652"/>
                    <a:pt x="15058" y="14436"/>
                    <a:pt x="15483" y="11637"/>
                  </a:cubicBezTo>
                  <a:cubicBezTo>
                    <a:pt x="15877" y="8679"/>
                    <a:pt x="13609" y="6312"/>
                    <a:pt x="12721" y="5523"/>
                  </a:cubicBezTo>
                  <a:cubicBezTo>
                    <a:pt x="12426" y="5474"/>
                    <a:pt x="12031" y="5474"/>
                    <a:pt x="11674" y="5474"/>
                  </a:cubicBezTo>
                  <a:cubicBezTo>
                    <a:pt x="11316" y="5474"/>
                    <a:pt x="10996" y="5474"/>
                    <a:pt x="10848" y="5425"/>
                  </a:cubicBezTo>
                  <a:lnTo>
                    <a:pt x="10651" y="2368"/>
                  </a:lnTo>
                  <a:cubicBezTo>
                    <a:pt x="7791" y="1381"/>
                    <a:pt x="3649" y="1"/>
                    <a:pt x="3649"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9" name="Google Shape;4859;p77"/>
            <p:cNvSpPr/>
            <p:nvPr/>
          </p:nvSpPr>
          <p:spPr>
            <a:xfrm>
              <a:off x="1789675" y="888950"/>
              <a:ext cx="638525" cy="609050"/>
            </a:xfrm>
            <a:custGeom>
              <a:rect b="b" l="l" r="r" t="t"/>
              <a:pathLst>
                <a:path extrusionOk="0" h="24362" w="25541">
                  <a:moveTo>
                    <a:pt x="13806" y="1"/>
                  </a:moveTo>
                  <a:cubicBezTo>
                    <a:pt x="13806" y="1"/>
                    <a:pt x="16764" y="7495"/>
                    <a:pt x="15186" y="8185"/>
                  </a:cubicBezTo>
                  <a:cubicBezTo>
                    <a:pt x="15013" y="8261"/>
                    <a:pt x="14821" y="8296"/>
                    <a:pt x="14611" y="8296"/>
                  </a:cubicBezTo>
                  <a:cubicBezTo>
                    <a:pt x="12081" y="8296"/>
                    <a:pt x="7139" y="3164"/>
                    <a:pt x="5227" y="2071"/>
                  </a:cubicBezTo>
                  <a:cubicBezTo>
                    <a:pt x="3452" y="2367"/>
                    <a:pt x="1381" y="3353"/>
                    <a:pt x="1085" y="4339"/>
                  </a:cubicBezTo>
                  <a:cubicBezTo>
                    <a:pt x="789" y="5523"/>
                    <a:pt x="0" y="10946"/>
                    <a:pt x="1578" y="15088"/>
                  </a:cubicBezTo>
                  <a:cubicBezTo>
                    <a:pt x="3156" y="19230"/>
                    <a:pt x="4931" y="21991"/>
                    <a:pt x="5917" y="23766"/>
                  </a:cubicBezTo>
                  <a:cubicBezTo>
                    <a:pt x="5917" y="23766"/>
                    <a:pt x="7784" y="24361"/>
                    <a:pt x="10469" y="24361"/>
                  </a:cubicBezTo>
                  <a:cubicBezTo>
                    <a:pt x="12910" y="24361"/>
                    <a:pt x="16027" y="23869"/>
                    <a:pt x="19032" y="21991"/>
                  </a:cubicBezTo>
                  <a:cubicBezTo>
                    <a:pt x="19032" y="21991"/>
                    <a:pt x="19624" y="18638"/>
                    <a:pt x="19723" y="16271"/>
                  </a:cubicBezTo>
                  <a:cubicBezTo>
                    <a:pt x="25541" y="11144"/>
                    <a:pt x="20511" y="4931"/>
                    <a:pt x="15581" y="1"/>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0" name="Google Shape;4860;p77"/>
            <p:cNvSpPr/>
            <p:nvPr/>
          </p:nvSpPr>
          <p:spPr>
            <a:xfrm>
              <a:off x="1942525" y="753350"/>
              <a:ext cx="179975" cy="153025"/>
            </a:xfrm>
            <a:custGeom>
              <a:rect b="b" l="l" r="r" t="t"/>
              <a:pathLst>
                <a:path extrusionOk="0" h="6121" w="7199">
                  <a:moveTo>
                    <a:pt x="0" y="1"/>
                  </a:moveTo>
                  <a:lnTo>
                    <a:pt x="0" y="1"/>
                  </a:lnTo>
                  <a:cubicBezTo>
                    <a:pt x="0" y="1"/>
                    <a:pt x="99" y="1184"/>
                    <a:pt x="99" y="1973"/>
                  </a:cubicBezTo>
                  <a:cubicBezTo>
                    <a:pt x="99" y="1973"/>
                    <a:pt x="296" y="4241"/>
                    <a:pt x="3945" y="5918"/>
                  </a:cubicBezTo>
                  <a:cubicBezTo>
                    <a:pt x="4197" y="6026"/>
                    <a:pt x="4673" y="6121"/>
                    <a:pt x="5185" y="6121"/>
                  </a:cubicBezTo>
                  <a:cubicBezTo>
                    <a:pt x="6075" y="6121"/>
                    <a:pt x="7074" y="5834"/>
                    <a:pt x="7199" y="4833"/>
                  </a:cubicBezTo>
                  <a:lnTo>
                    <a:pt x="7100" y="2368"/>
                  </a:lnTo>
                  <a:lnTo>
                    <a:pt x="5029" y="1677"/>
                  </a:lnTo>
                  <a:lnTo>
                    <a:pt x="0" y="1"/>
                  </a:lnTo>
                  <a:close/>
                </a:path>
              </a:pathLst>
            </a:custGeom>
            <a:solidFill>
              <a:srgbClr val="F28F8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1" name="Google Shape;4861;p77"/>
            <p:cNvSpPr/>
            <p:nvPr/>
          </p:nvSpPr>
          <p:spPr>
            <a:xfrm>
              <a:off x="1846375" y="378400"/>
              <a:ext cx="419125" cy="493325"/>
            </a:xfrm>
            <a:custGeom>
              <a:rect b="b" l="l" r="r" t="t"/>
              <a:pathLst>
                <a:path extrusionOk="0" h="19733" w="16765">
                  <a:moveTo>
                    <a:pt x="8374" y="1"/>
                  </a:moveTo>
                  <a:cubicBezTo>
                    <a:pt x="8246" y="1"/>
                    <a:pt x="8118" y="4"/>
                    <a:pt x="7988" y="10"/>
                  </a:cubicBezTo>
                  <a:cubicBezTo>
                    <a:pt x="3452" y="306"/>
                    <a:pt x="0" y="4152"/>
                    <a:pt x="296" y="8688"/>
                  </a:cubicBezTo>
                  <a:cubicBezTo>
                    <a:pt x="395" y="11350"/>
                    <a:pt x="1775" y="13618"/>
                    <a:pt x="3846" y="14999"/>
                  </a:cubicBezTo>
                  <a:cubicBezTo>
                    <a:pt x="3846" y="14999"/>
                    <a:pt x="4241" y="16478"/>
                    <a:pt x="4536" y="16774"/>
                  </a:cubicBezTo>
                  <a:cubicBezTo>
                    <a:pt x="6016" y="18549"/>
                    <a:pt x="10059" y="19634"/>
                    <a:pt x="11341" y="19732"/>
                  </a:cubicBezTo>
                  <a:cubicBezTo>
                    <a:pt x="12524" y="19732"/>
                    <a:pt x="13510" y="18647"/>
                    <a:pt x="14595" y="16872"/>
                  </a:cubicBezTo>
                  <a:cubicBezTo>
                    <a:pt x="16764" y="13125"/>
                    <a:pt x="16173" y="9082"/>
                    <a:pt x="15877" y="7011"/>
                  </a:cubicBezTo>
                  <a:cubicBezTo>
                    <a:pt x="15208" y="2996"/>
                    <a:pt x="12407" y="1"/>
                    <a:pt x="8374"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2" name="Google Shape;4862;p77"/>
            <p:cNvSpPr/>
            <p:nvPr/>
          </p:nvSpPr>
          <p:spPr>
            <a:xfrm>
              <a:off x="1834050" y="376625"/>
              <a:ext cx="401850" cy="376750"/>
            </a:xfrm>
            <a:custGeom>
              <a:rect b="b" l="l" r="r" t="t"/>
              <a:pathLst>
                <a:path extrusionOk="0" h="15070" w="16074">
                  <a:moveTo>
                    <a:pt x="8917" y="1"/>
                  </a:moveTo>
                  <a:cubicBezTo>
                    <a:pt x="8317" y="1"/>
                    <a:pt x="7708" y="61"/>
                    <a:pt x="7100" y="179"/>
                  </a:cubicBezTo>
                  <a:cubicBezTo>
                    <a:pt x="4142" y="771"/>
                    <a:pt x="1874" y="3039"/>
                    <a:pt x="1085" y="5899"/>
                  </a:cubicBezTo>
                  <a:cubicBezTo>
                    <a:pt x="0" y="9745"/>
                    <a:pt x="1578" y="13196"/>
                    <a:pt x="4339" y="15070"/>
                  </a:cubicBezTo>
                  <a:cubicBezTo>
                    <a:pt x="4241" y="14774"/>
                    <a:pt x="2071" y="11618"/>
                    <a:pt x="4339" y="10830"/>
                  </a:cubicBezTo>
                  <a:cubicBezTo>
                    <a:pt x="4339" y="11125"/>
                    <a:pt x="4339" y="12309"/>
                    <a:pt x="4536" y="12999"/>
                  </a:cubicBezTo>
                  <a:cubicBezTo>
                    <a:pt x="4536" y="12999"/>
                    <a:pt x="4553" y="13001"/>
                    <a:pt x="4583" y="13001"/>
                  </a:cubicBezTo>
                  <a:cubicBezTo>
                    <a:pt x="4789" y="13001"/>
                    <a:pt x="5609" y="12925"/>
                    <a:pt x="5522" y="11717"/>
                  </a:cubicBezTo>
                  <a:cubicBezTo>
                    <a:pt x="5522" y="11421"/>
                    <a:pt x="5424" y="10731"/>
                    <a:pt x="5424" y="10435"/>
                  </a:cubicBezTo>
                  <a:cubicBezTo>
                    <a:pt x="5522" y="9449"/>
                    <a:pt x="5424" y="8857"/>
                    <a:pt x="6016" y="7970"/>
                  </a:cubicBezTo>
                  <a:cubicBezTo>
                    <a:pt x="6213" y="7575"/>
                    <a:pt x="6410" y="7181"/>
                    <a:pt x="6509" y="6688"/>
                  </a:cubicBezTo>
                  <a:cubicBezTo>
                    <a:pt x="6903" y="5603"/>
                    <a:pt x="7692" y="4518"/>
                    <a:pt x="8875" y="4223"/>
                  </a:cubicBezTo>
                  <a:cubicBezTo>
                    <a:pt x="9196" y="4106"/>
                    <a:pt x="9550" y="4033"/>
                    <a:pt x="9932" y="4033"/>
                  </a:cubicBezTo>
                  <a:cubicBezTo>
                    <a:pt x="10842" y="4033"/>
                    <a:pt x="11905" y="4451"/>
                    <a:pt x="13017" y="5702"/>
                  </a:cubicBezTo>
                  <a:cubicBezTo>
                    <a:pt x="13910" y="4337"/>
                    <a:pt x="14551" y="3922"/>
                    <a:pt x="15044" y="3922"/>
                  </a:cubicBezTo>
                  <a:cubicBezTo>
                    <a:pt x="15478" y="3922"/>
                    <a:pt x="15797" y="4242"/>
                    <a:pt x="16074" y="4518"/>
                  </a:cubicBezTo>
                  <a:cubicBezTo>
                    <a:pt x="14521" y="1413"/>
                    <a:pt x="11818" y="1"/>
                    <a:pt x="8917" y="1"/>
                  </a:cubicBezTo>
                  <a:close/>
                </a:path>
              </a:pathLst>
            </a:custGeom>
            <a:solidFill>
              <a:srgbClr val="54335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3" name="Google Shape;4863;p77"/>
            <p:cNvSpPr/>
            <p:nvPr/>
          </p:nvSpPr>
          <p:spPr>
            <a:xfrm>
              <a:off x="1836500" y="630900"/>
              <a:ext cx="106050" cy="134800"/>
            </a:xfrm>
            <a:custGeom>
              <a:rect b="b" l="l" r="r" t="t"/>
              <a:pathLst>
                <a:path extrusionOk="0" h="5392" w="4242">
                  <a:moveTo>
                    <a:pt x="2650" y="1"/>
                  </a:moveTo>
                  <a:cubicBezTo>
                    <a:pt x="2101" y="1"/>
                    <a:pt x="1548" y="211"/>
                    <a:pt x="1184" y="757"/>
                  </a:cubicBezTo>
                  <a:cubicBezTo>
                    <a:pt x="1" y="2631"/>
                    <a:pt x="1776" y="5392"/>
                    <a:pt x="3255" y="5392"/>
                  </a:cubicBezTo>
                  <a:cubicBezTo>
                    <a:pt x="4044" y="5293"/>
                    <a:pt x="4241" y="4899"/>
                    <a:pt x="4241" y="4899"/>
                  </a:cubicBezTo>
                  <a:lnTo>
                    <a:pt x="4241" y="659"/>
                  </a:lnTo>
                  <a:cubicBezTo>
                    <a:pt x="3923" y="287"/>
                    <a:pt x="3289" y="1"/>
                    <a:pt x="2650"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4" name="Google Shape;4864;p77"/>
            <p:cNvSpPr/>
            <p:nvPr/>
          </p:nvSpPr>
          <p:spPr>
            <a:xfrm>
              <a:off x="1777350" y="1415450"/>
              <a:ext cx="562100" cy="522650"/>
            </a:xfrm>
            <a:custGeom>
              <a:rect b="b" l="l" r="r" t="t"/>
              <a:pathLst>
                <a:path extrusionOk="0" h="20906" w="22484">
                  <a:moveTo>
                    <a:pt x="17033" y="1"/>
                  </a:moveTo>
                  <a:cubicBezTo>
                    <a:pt x="13103" y="1"/>
                    <a:pt x="5917" y="1917"/>
                    <a:pt x="5917" y="1917"/>
                  </a:cubicBezTo>
                  <a:cubicBezTo>
                    <a:pt x="6410" y="2706"/>
                    <a:pt x="6509" y="3889"/>
                    <a:pt x="5029" y="6059"/>
                  </a:cubicBezTo>
                  <a:cubicBezTo>
                    <a:pt x="3550" y="8228"/>
                    <a:pt x="592" y="12567"/>
                    <a:pt x="0" y="16117"/>
                  </a:cubicBezTo>
                  <a:cubicBezTo>
                    <a:pt x="1183" y="17300"/>
                    <a:pt x="2860" y="19864"/>
                    <a:pt x="7988" y="20653"/>
                  </a:cubicBezTo>
                  <a:cubicBezTo>
                    <a:pt x="9065" y="20828"/>
                    <a:pt x="10101" y="20906"/>
                    <a:pt x="11091" y="20906"/>
                  </a:cubicBezTo>
                  <a:cubicBezTo>
                    <a:pt x="16807" y="20906"/>
                    <a:pt x="20971" y="18306"/>
                    <a:pt x="22484" y="16709"/>
                  </a:cubicBezTo>
                  <a:cubicBezTo>
                    <a:pt x="22484" y="16709"/>
                    <a:pt x="22385" y="13652"/>
                    <a:pt x="21103" y="8031"/>
                  </a:cubicBezTo>
                  <a:cubicBezTo>
                    <a:pt x="20314" y="4777"/>
                    <a:pt x="19821" y="3495"/>
                    <a:pt x="19525" y="931"/>
                  </a:cubicBezTo>
                  <a:cubicBezTo>
                    <a:pt x="19447" y="251"/>
                    <a:pt x="18452" y="1"/>
                    <a:pt x="17033" y="1"/>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5" name="Google Shape;4865;p77"/>
            <p:cNvSpPr/>
            <p:nvPr/>
          </p:nvSpPr>
          <p:spPr>
            <a:xfrm>
              <a:off x="1730500" y="1515125"/>
              <a:ext cx="636075" cy="1937975"/>
            </a:xfrm>
            <a:custGeom>
              <a:rect b="b" l="l" r="r" t="t"/>
              <a:pathLst>
                <a:path extrusionOk="0" h="77519" w="25443">
                  <a:moveTo>
                    <a:pt x="21991" y="1"/>
                  </a:moveTo>
                  <a:cubicBezTo>
                    <a:pt x="21991" y="1"/>
                    <a:pt x="19624" y="1283"/>
                    <a:pt x="16173" y="1480"/>
                  </a:cubicBezTo>
                  <a:cubicBezTo>
                    <a:pt x="15893" y="1497"/>
                    <a:pt x="15600" y="1504"/>
                    <a:pt x="15298" y="1504"/>
                  </a:cubicBezTo>
                  <a:cubicBezTo>
                    <a:pt x="11970" y="1504"/>
                    <a:pt x="7495" y="593"/>
                    <a:pt x="7495" y="593"/>
                  </a:cubicBezTo>
                  <a:cubicBezTo>
                    <a:pt x="6608" y="1973"/>
                    <a:pt x="6016" y="3255"/>
                    <a:pt x="4438" y="5425"/>
                  </a:cubicBezTo>
                  <a:cubicBezTo>
                    <a:pt x="2860" y="7495"/>
                    <a:pt x="1" y="12032"/>
                    <a:pt x="691" y="20019"/>
                  </a:cubicBezTo>
                  <a:cubicBezTo>
                    <a:pt x="1184" y="25246"/>
                    <a:pt x="3748" y="47532"/>
                    <a:pt x="3748" y="47532"/>
                  </a:cubicBezTo>
                  <a:cubicBezTo>
                    <a:pt x="3748" y="47532"/>
                    <a:pt x="2367" y="51378"/>
                    <a:pt x="1973" y="56111"/>
                  </a:cubicBezTo>
                  <a:cubicBezTo>
                    <a:pt x="1578" y="60844"/>
                    <a:pt x="4931" y="76819"/>
                    <a:pt x="4931" y="76819"/>
                  </a:cubicBezTo>
                  <a:cubicBezTo>
                    <a:pt x="4931" y="76819"/>
                    <a:pt x="5630" y="77518"/>
                    <a:pt x="7028" y="77518"/>
                  </a:cubicBezTo>
                  <a:cubicBezTo>
                    <a:pt x="7115" y="77518"/>
                    <a:pt x="7205" y="77516"/>
                    <a:pt x="7298" y="77510"/>
                  </a:cubicBezTo>
                  <a:cubicBezTo>
                    <a:pt x="8876" y="77510"/>
                    <a:pt x="9369" y="76721"/>
                    <a:pt x="9369" y="76721"/>
                  </a:cubicBezTo>
                  <a:cubicBezTo>
                    <a:pt x="9369" y="76721"/>
                    <a:pt x="9960" y="67747"/>
                    <a:pt x="10355" y="63211"/>
                  </a:cubicBezTo>
                  <a:cubicBezTo>
                    <a:pt x="10651" y="58576"/>
                    <a:pt x="11439" y="51180"/>
                    <a:pt x="11735" y="49307"/>
                  </a:cubicBezTo>
                  <a:cubicBezTo>
                    <a:pt x="11933" y="47532"/>
                    <a:pt x="12524" y="44278"/>
                    <a:pt x="12820" y="40728"/>
                  </a:cubicBezTo>
                  <a:cubicBezTo>
                    <a:pt x="13116" y="37079"/>
                    <a:pt x="14398" y="18836"/>
                    <a:pt x="14398" y="18836"/>
                  </a:cubicBezTo>
                  <a:lnTo>
                    <a:pt x="14595" y="22287"/>
                  </a:lnTo>
                  <a:cubicBezTo>
                    <a:pt x="14595" y="22287"/>
                    <a:pt x="14792" y="27809"/>
                    <a:pt x="15581" y="34712"/>
                  </a:cubicBezTo>
                  <a:cubicBezTo>
                    <a:pt x="16370" y="41516"/>
                    <a:pt x="16666" y="44573"/>
                    <a:pt x="16666" y="44573"/>
                  </a:cubicBezTo>
                  <a:cubicBezTo>
                    <a:pt x="16666" y="44573"/>
                    <a:pt x="15285" y="47137"/>
                    <a:pt x="15088" y="49011"/>
                  </a:cubicBezTo>
                  <a:cubicBezTo>
                    <a:pt x="14891" y="50885"/>
                    <a:pt x="15976" y="70607"/>
                    <a:pt x="15976" y="70607"/>
                  </a:cubicBezTo>
                  <a:cubicBezTo>
                    <a:pt x="15976" y="70607"/>
                    <a:pt x="16666" y="71692"/>
                    <a:pt x="18441" y="71889"/>
                  </a:cubicBezTo>
                  <a:cubicBezTo>
                    <a:pt x="18694" y="71917"/>
                    <a:pt x="18922" y="71929"/>
                    <a:pt x="19125" y="71929"/>
                  </a:cubicBezTo>
                  <a:cubicBezTo>
                    <a:pt x="20347" y="71929"/>
                    <a:pt x="20709" y="71494"/>
                    <a:pt x="20709" y="71494"/>
                  </a:cubicBezTo>
                  <a:cubicBezTo>
                    <a:pt x="20709" y="71494"/>
                    <a:pt x="23667" y="50885"/>
                    <a:pt x="23963" y="48814"/>
                  </a:cubicBezTo>
                  <a:cubicBezTo>
                    <a:pt x="24358" y="46644"/>
                    <a:pt x="24653" y="45658"/>
                    <a:pt x="25048" y="39051"/>
                  </a:cubicBezTo>
                  <a:cubicBezTo>
                    <a:pt x="25442" y="32346"/>
                    <a:pt x="25245" y="18047"/>
                    <a:pt x="24555" y="12820"/>
                  </a:cubicBezTo>
                  <a:cubicBezTo>
                    <a:pt x="23963" y="7594"/>
                    <a:pt x="21991" y="1"/>
                    <a:pt x="21991" y="1"/>
                  </a:cubicBezTo>
                  <a:close/>
                </a:path>
              </a:pathLst>
            </a:custGeom>
            <a:solidFill>
              <a:srgbClr val="C4D9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6" name="Google Shape;4866;p77"/>
            <p:cNvSpPr/>
            <p:nvPr/>
          </p:nvSpPr>
          <p:spPr>
            <a:xfrm>
              <a:off x="2090425" y="1833150"/>
              <a:ext cx="192325" cy="747025"/>
            </a:xfrm>
            <a:custGeom>
              <a:rect b="b" l="l" r="r" t="t"/>
              <a:pathLst>
                <a:path extrusionOk="0" h="29881" w="7693">
                  <a:moveTo>
                    <a:pt x="7693" y="1"/>
                  </a:moveTo>
                  <a:cubicBezTo>
                    <a:pt x="7692" y="1"/>
                    <a:pt x="6904" y="1677"/>
                    <a:pt x="4833" y="3551"/>
                  </a:cubicBezTo>
                  <a:cubicBezTo>
                    <a:pt x="2762" y="5523"/>
                    <a:pt x="1" y="6115"/>
                    <a:pt x="1" y="6115"/>
                  </a:cubicBezTo>
                  <a:lnTo>
                    <a:pt x="198" y="9566"/>
                  </a:lnTo>
                  <a:cubicBezTo>
                    <a:pt x="198" y="9566"/>
                    <a:pt x="395" y="15088"/>
                    <a:pt x="1184" y="21991"/>
                  </a:cubicBezTo>
                  <a:cubicBezTo>
                    <a:pt x="1579" y="25738"/>
                    <a:pt x="1874" y="28302"/>
                    <a:pt x="2072" y="29880"/>
                  </a:cubicBezTo>
                  <a:lnTo>
                    <a:pt x="1874" y="7495"/>
                  </a:lnTo>
                  <a:cubicBezTo>
                    <a:pt x="6903" y="5227"/>
                    <a:pt x="7692" y="1"/>
                    <a:pt x="7693" y="1"/>
                  </a:cubicBezTo>
                  <a:close/>
                </a:path>
              </a:pathLst>
            </a:custGeom>
            <a:solidFill>
              <a:srgbClr val="AACA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7" name="Google Shape;4867;p77"/>
            <p:cNvSpPr/>
            <p:nvPr/>
          </p:nvSpPr>
          <p:spPr>
            <a:xfrm>
              <a:off x="1917875" y="1458425"/>
              <a:ext cx="364875" cy="115900"/>
            </a:xfrm>
            <a:custGeom>
              <a:rect b="b" l="l" r="r" t="t"/>
              <a:pathLst>
                <a:path extrusionOk="0" h="4636" w="14595">
                  <a:moveTo>
                    <a:pt x="14003" y="1"/>
                  </a:moveTo>
                  <a:cubicBezTo>
                    <a:pt x="13608" y="691"/>
                    <a:pt x="12425" y="1776"/>
                    <a:pt x="8678" y="2072"/>
                  </a:cubicBezTo>
                  <a:cubicBezTo>
                    <a:pt x="8353" y="2100"/>
                    <a:pt x="8016" y="2113"/>
                    <a:pt x="7671" y="2113"/>
                  </a:cubicBezTo>
                  <a:cubicBezTo>
                    <a:pt x="4453" y="2113"/>
                    <a:pt x="592" y="987"/>
                    <a:pt x="592" y="987"/>
                  </a:cubicBezTo>
                  <a:cubicBezTo>
                    <a:pt x="493" y="1776"/>
                    <a:pt x="0" y="2861"/>
                    <a:pt x="0" y="2861"/>
                  </a:cubicBezTo>
                  <a:cubicBezTo>
                    <a:pt x="493" y="3354"/>
                    <a:pt x="4339" y="4636"/>
                    <a:pt x="7790" y="4636"/>
                  </a:cubicBezTo>
                  <a:cubicBezTo>
                    <a:pt x="10847" y="4636"/>
                    <a:pt x="12918" y="4143"/>
                    <a:pt x="14496" y="2269"/>
                  </a:cubicBezTo>
                  <a:cubicBezTo>
                    <a:pt x="14595" y="1381"/>
                    <a:pt x="14003" y="1"/>
                    <a:pt x="14003" y="1"/>
                  </a:cubicBezTo>
                  <a:close/>
                </a:path>
              </a:pathLst>
            </a:custGeom>
            <a:solidFill>
              <a:srgbClr val="7FA8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8" name="Google Shape;4868;p77"/>
            <p:cNvSpPr/>
            <p:nvPr/>
          </p:nvSpPr>
          <p:spPr>
            <a:xfrm>
              <a:off x="1624500" y="972575"/>
              <a:ext cx="368325" cy="1285200"/>
            </a:xfrm>
            <a:custGeom>
              <a:rect b="b" l="l" r="r" t="t"/>
              <a:pathLst>
                <a:path extrusionOk="0" h="51408" w="14733">
                  <a:moveTo>
                    <a:pt x="9282" y="1"/>
                  </a:moveTo>
                  <a:cubicBezTo>
                    <a:pt x="8292" y="1"/>
                    <a:pt x="7302" y="855"/>
                    <a:pt x="6311" y="2769"/>
                  </a:cubicBezTo>
                  <a:cubicBezTo>
                    <a:pt x="4635" y="6418"/>
                    <a:pt x="1972" y="13420"/>
                    <a:pt x="986" y="18843"/>
                  </a:cubicBezTo>
                  <a:cubicBezTo>
                    <a:pt x="493" y="21407"/>
                    <a:pt x="0" y="25549"/>
                    <a:pt x="789" y="30972"/>
                  </a:cubicBezTo>
                  <a:cubicBezTo>
                    <a:pt x="1381" y="34720"/>
                    <a:pt x="2367" y="37678"/>
                    <a:pt x="3747" y="41228"/>
                  </a:cubicBezTo>
                  <a:cubicBezTo>
                    <a:pt x="4142" y="42214"/>
                    <a:pt x="4241" y="43003"/>
                    <a:pt x="4734" y="44877"/>
                  </a:cubicBezTo>
                  <a:cubicBezTo>
                    <a:pt x="5227" y="46849"/>
                    <a:pt x="6311" y="48920"/>
                    <a:pt x="7495" y="50103"/>
                  </a:cubicBezTo>
                  <a:cubicBezTo>
                    <a:pt x="8509" y="51117"/>
                    <a:pt x="9089" y="51407"/>
                    <a:pt x="9482" y="51407"/>
                  </a:cubicBezTo>
                  <a:cubicBezTo>
                    <a:pt x="9547" y="51407"/>
                    <a:pt x="9608" y="51399"/>
                    <a:pt x="9664" y="51385"/>
                  </a:cubicBezTo>
                  <a:cubicBezTo>
                    <a:pt x="10059" y="51188"/>
                    <a:pt x="10059" y="50793"/>
                    <a:pt x="9566" y="50202"/>
                  </a:cubicBezTo>
                  <a:cubicBezTo>
                    <a:pt x="9073" y="49610"/>
                    <a:pt x="8185" y="48624"/>
                    <a:pt x="7593" y="47145"/>
                  </a:cubicBezTo>
                  <a:lnTo>
                    <a:pt x="7593" y="47145"/>
                  </a:lnTo>
                  <a:cubicBezTo>
                    <a:pt x="7593" y="47145"/>
                    <a:pt x="8580" y="48525"/>
                    <a:pt x="9270" y="49216"/>
                  </a:cubicBezTo>
                  <a:cubicBezTo>
                    <a:pt x="9960" y="50004"/>
                    <a:pt x="10650" y="50596"/>
                    <a:pt x="11242" y="50991"/>
                  </a:cubicBezTo>
                  <a:cubicBezTo>
                    <a:pt x="11468" y="51132"/>
                    <a:pt x="11727" y="51192"/>
                    <a:pt x="11970" y="51192"/>
                  </a:cubicBezTo>
                  <a:cubicBezTo>
                    <a:pt x="12572" y="51192"/>
                    <a:pt x="13073" y="50821"/>
                    <a:pt x="12721" y="50399"/>
                  </a:cubicBezTo>
                  <a:cubicBezTo>
                    <a:pt x="12228" y="49807"/>
                    <a:pt x="11735" y="49413"/>
                    <a:pt x="10749" y="48328"/>
                  </a:cubicBezTo>
                  <a:cubicBezTo>
                    <a:pt x="9861" y="47243"/>
                    <a:pt x="9368" y="46356"/>
                    <a:pt x="9368" y="46356"/>
                  </a:cubicBezTo>
                  <a:lnTo>
                    <a:pt x="9368" y="46356"/>
                  </a:lnTo>
                  <a:cubicBezTo>
                    <a:pt x="9369" y="46356"/>
                    <a:pt x="10552" y="47539"/>
                    <a:pt x="11636" y="48328"/>
                  </a:cubicBezTo>
                  <a:cubicBezTo>
                    <a:pt x="12721" y="49117"/>
                    <a:pt x="13411" y="49216"/>
                    <a:pt x="13806" y="49216"/>
                  </a:cubicBezTo>
                  <a:cubicBezTo>
                    <a:pt x="13840" y="49224"/>
                    <a:pt x="13875" y="49228"/>
                    <a:pt x="13911" y="49228"/>
                  </a:cubicBezTo>
                  <a:cubicBezTo>
                    <a:pt x="14292" y="49228"/>
                    <a:pt x="14733" y="48762"/>
                    <a:pt x="14102" y="48131"/>
                  </a:cubicBezTo>
                  <a:cubicBezTo>
                    <a:pt x="13510" y="47539"/>
                    <a:pt x="12524" y="47046"/>
                    <a:pt x="11439" y="45666"/>
                  </a:cubicBezTo>
                  <a:cubicBezTo>
                    <a:pt x="10749" y="44679"/>
                    <a:pt x="10354" y="43891"/>
                    <a:pt x="10650" y="43891"/>
                  </a:cubicBezTo>
                  <a:cubicBezTo>
                    <a:pt x="10848" y="43891"/>
                    <a:pt x="11242" y="44482"/>
                    <a:pt x="12228" y="44975"/>
                  </a:cubicBezTo>
                  <a:cubicBezTo>
                    <a:pt x="12612" y="45188"/>
                    <a:pt x="13051" y="45291"/>
                    <a:pt x="13441" y="45291"/>
                  </a:cubicBezTo>
                  <a:cubicBezTo>
                    <a:pt x="13954" y="45291"/>
                    <a:pt x="14384" y="45114"/>
                    <a:pt x="14496" y="44778"/>
                  </a:cubicBezTo>
                  <a:cubicBezTo>
                    <a:pt x="14693" y="44285"/>
                    <a:pt x="14398" y="44482"/>
                    <a:pt x="13510" y="43891"/>
                  </a:cubicBezTo>
                  <a:cubicBezTo>
                    <a:pt x="12721" y="43200"/>
                    <a:pt x="12129" y="42411"/>
                    <a:pt x="10848" y="41622"/>
                  </a:cubicBezTo>
                  <a:cubicBezTo>
                    <a:pt x="9763" y="40932"/>
                    <a:pt x="9073" y="40439"/>
                    <a:pt x="8185" y="39552"/>
                  </a:cubicBezTo>
                  <a:cubicBezTo>
                    <a:pt x="7396" y="38664"/>
                    <a:pt x="6213" y="35015"/>
                    <a:pt x="5621" y="31465"/>
                  </a:cubicBezTo>
                  <a:cubicBezTo>
                    <a:pt x="4931" y="27324"/>
                    <a:pt x="5522" y="21900"/>
                    <a:pt x="6114" y="19632"/>
                  </a:cubicBezTo>
                  <a:cubicBezTo>
                    <a:pt x="7396" y="14603"/>
                    <a:pt x="10157" y="8193"/>
                    <a:pt x="11242" y="6024"/>
                  </a:cubicBezTo>
                  <a:cubicBezTo>
                    <a:pt x="12524" y="3460"/>
                    <a:pt x="12129" y="1586"/>
                    <a:pt x="10749" y="600"/>
                  </a:cubicBezTo>
                  <a:cubicBezTo>
                    <a:pt x="10260" y="209"/>
                    <a:pt x="9771" y="1"/>
                    <a:pt x="9282"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9" name="Google Shape;4869;p77"/>
            <p:cNvSpPr/>
            <p:nvPr/>
          </p:nvSpPr>
          <p:spPr>
            <a:xfrm>
              <a:off x="5206575" y="760800"/>
              <a:ext cx="907250" cy="1182125"/>
            </a:xfrm>
            <a:custGeom>
              <a:rect b="b" l="l" r="r" t="t"/>
              <a:pathLst>
                <a:path extrusionOk="0" h="47285" w="36290">
                  <a:moveTo>
                    <a:pt x="35278" y="1"/>
                  </a:moveTo>
                  <a:cubicBezTo>
                    <a:pt x="35024" y="1"/>
                    <a:pt x="34732" y="93"/>
                    <a:pt x="34416" y="295"/>
                  </a:cubicBezTo>
                  <a:lnTo>
                    <a:pt x="1874" y="19031"/>
                  </a:lnTo>
                  <a:cubicBezTo>
                    <a:pt x="789" y="19622"/>
                    <a:pt x="0" y="21102"/>
                    <a:pt x="0" y="22384"/>
                  </a:cubicBezTo>
                  <a:lnTo>
                    <a:pt x="0" y="45853"/>
                  </a:lnTo>
                  <a:cubicBezTo>
                    <a:pt x="0" y="46771"/>
                    <a:pt x="405" y="47285"/>
                    <a:pt x="1033" y="47285"/>
                  </a:cubicBezTo>
                  <a:cubicBezTo>
                    <a:pt x="1282" y="47285"/>
                    <a:pt x="1566" y="47204"/>
                    <a:pt x="1874" y="47037"/>
                  </a:cubicBezTo>
                  <a:lnTo>
                    <a:pt x="34416" y="28202"/>
                  </a:lnTo>
                  <a:cubicBezTo>
                    <a:pt x="35500" y="27610"/>
                    <a:pt x="36289" y="26131"/>
                    <a:pt x="36289" y="24849"/>
                  </a:cubicBezTo>
                  <a:lnTo>
                    <a:pt x="36289" y="1379"/>
                  </a:lnTo>
                  <a:cubicBezTo>
                    <a:pt x="36289" y="542"/>
                    <a:pt x="35894" y="1"/>
                    <a:pt x="35278" y="1"/>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0" name="Google Shape;4870;p77"/>
            <p:cNvSpPr/>
            <p:nvPr/>
          </p:nvSpPr>
          <p:spPr>
            <a:xfrm>
              <a:off x="5206575" y="750900"/>
              <a:ext cx="907250" cy="1200625"/>
            </a:xfrm>
            <a:custGeom>
              <a:rect b="b" l="l" r="r" t="t"/>
              <a:pathLst>
                <a:path extrusionOk="0" fill="none" h="48025" w="36290">
                  <a:moveTo>
                    <a:pt x="1874" y="19427"/>
                  </a:moveTo>
                  <a:lnTo>
                    <a:pt x="34416" y="691"/>
                  </a:lnTo>
                  <a:cubicBezTo>
                    <a:pt x="35500" y="0"/>
                    <a:pt x="36289" y="592"/>
                    <a:pt x="36289" y="1775"/>
                  </a:cubicBezTo>
                  <a:lnTo>
                    <a:pt x="36289" y="25245"/>
                  </a:lnTo>
                  <a:cubicBezTo>
                    <a:pt x="36289" y="26527"/>
                    <a:pt x="35500" y="28006"/>
                    <a:pt x="34416" y="28598"/>
                  </a:cubicBezTo>
                  <a:lnTo>
                    <a:pt x="1874" y="47433"/>
                  </a:lnTo>
                  <a:cubicBezTo>
                    <a:pt x="789" y="48024"/>
                    <a:pt x="0" y="47531"/>
                    <a:pt x="0" y="46249"/>
                  </a:cubicBezTo>
                  <a:lnTo>
                    <a:pt x="0" y="22780"/>
                  </a:lnTo>
                  <a:cubicBezTo>
                    <a:pt x="0" y="21498"/>
                    <a:pt x="789" y="20018"/>
                    <a:pt x="1874" y="19427"/>
                  </a:cubicBezTo>
                  <a:close/>
                </a:path>
              </a:pathLst>
            </a:custGeom>
            <a:noFill/>
            <a:ln cap="flat" cmpd="sng" w="32050">
              <a:solidFill>
                <a:srgbClr val="E9FFFB"/>
              </a:solidFill>
              <a:prstDash val="solid"/>
              <a:miter lim="9861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1" name="Google Shape;4871;p77"/>
            <p:cNvSpPr/>
            <p:nvPr/>
          </p:nvSpPr>
          <p:spPr>
            <a:xfrm>
              <a:off x="5280525" y="1130125"/>
              <a:ext cx="379675" cy="254800"/>
            </a:xfrm>
            <a:custGeom>
              <a:rect b="b" l="l" r="r" t="t"/>
              <a:pathLst>
                <a:path extrusionOk="0" h="10192" w="15187">
                  <a:moveTo>
                    <a:pt x="14630" y="0"/>
                  </a:moveTo>
                  <a:cubicBezTo>
                    <a:pt x="14503" y="0"/>
                    <a:pt x="14359" y="37"/>
                    <a:pt x="14200" y="116"/>
                  </a:cubicBezTo>
                  <a:lnTo>
                    <a:pt x="987" y="7808"/>
                  </a:lnTo>
                  <a:cubicBezTo>
                    <a:pt x="493" y="8104"/>
                    <a:pt x="0" y="8794"/>
                    <a:pt x="0" y="9484"/>
                  </a:cubicBezTo>
                  <a:cubicBezTo>
                    <a:pt x="0" y="9917"/>
                    <a:pt x="265" y="10192"/>
                    <a:pt x="600" y="10192"/>
                  </a:cubicBezTo>
                  <a:cubicBezTo>
                    <a:pt x="722" y="10192"/>
                    <a:pt x="854" y="10155"/>
                    <a:pt x="987" y="10076"/>
                  </a:cubicBezTo>
                  <a:lnTo>
                    <a:pt x="14200" y="2384"/>
                  </a:lnTo>
                  <a:cubicBezTo>
                    <a:pt x="14792" y="2088"/>
                    <a:pt x="15187" y="1398"/>
                    <a:pt x="15187" y="708"/>
                  </a:cubicBezTo>
                  <a:cubicBezTo>
                    <a:pt x="15187" y="275"/>
                    <a:pt x="14975" y="0"/>
                    <a:pt x="14630"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2" name="Google Shape;4872;p77"/>
            <p:cNvSpPr/>
            <p:nvPr/>
          </p:nvSpPr>
          <p:spPr>
            <a:xfrm>
              <a:off x="5704550" y="911575"/>
              <a:ext cx="335300" cy="227325"/>
            </a:xfrm>
            <a:custGeom>
              <a:rect b="b" l="l" r="r" t="t"/>
              <a:pathLst>
                <a:path extrusionOk="0" h="9093" w="13412">
                  <a:moveTo>
                    <a:pt x="12875" y="1"/>
                  </a:moveTo>
                  <a:cubicBezTo>
                    <a:pt x="12735" y="1"/>
                    <a:pt x="12580" y="56"/>
                    <a:pt x="12426" y="180"/>
                  </a:cubicBezTo>
                  <a:lnTo>
                    <a:pt x="987" y="6689"/>
                  </a:lnTo>
                  <a:cubicBezTo>
                    <a:pt x="494" y="6984"/>
                    <a:pt x="99" y="7773"/>
                    <a:pt x="1" y="8365"/>
                  </a:cubicBezTo>
                  <a:lnTo>
                    <a:pt x="1" y="8464"/>
                  </a:lnTo>
                  <a:cubicBezTo>
                    <a:pt x="1" y="8872"/>
                    <a:pt x="236" y="9093"/>
                    <a:pt x="543" y="9093"/>
                  </a:cubicBezTo>
                  <a:cubicBezTo>
                    <a:pt x="681" y="9093"/>
                    <a:pt x="834" y="9048"/>
                    <a:pt x="987" y="8957"/>
                  </a:cubicBezTo>
                  <a:lnTo>
                    <a:pt x="12426" y="2448"/>
                  </a:lnTo>
                  <a:cubicBezTo>
                    <a:pt x="12919" y="2152"/>
                    <a:pt x="13412" y="1364"/>
                    <a:pt x="13412" y="772"/>
                  </a:cubicBezTo>
                  <a:lnTo>
                    <a:pt x="13412" y="673"/>
                  </a:lnTo>
                  <a:cubicBezTo>
                    <a:pt x="13412" y="267"/>
                    <a:pt x="13180" y="1"/>
                    <a:pt x="12875"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3" name="Google Shape;4873;p77"/>
            <p:cNvSpPr/>
            <p:nvPr/>
          </p:nvSpPr>
          <p:spPr>
            <a:xfrm>
              <a:off x="5280525" y="1400800"/>
              <a:ext cx="379675" cy="253350"/>
            </a:xfrm>
            <a:custGeom>
              <a:rect b="b" l="l" r="r" t="t"/>
              <a:pathLst>
                <a:path extrusionOk="0" h="10134" w="15187">
                  <a:moveTo>
                    <a:pt x="14687" y="0"/>
                  </a:moveTo>
                  <a:cubicBezTo>
                    <a:pt x="14548" y="0"/>
                    <a:pt x="14384" y="45"/>
                    <a:pt x="14200" y="136"/>
                  </a:cubicBezTo>
                  <a:lnTo>
                    <a:pt x="987" y="7729"/>
                  </a:lnTo>
                  <a:cubicBezTo>
                    <a:pt x="493" y="8025"/>
                    <a:pt x="0" y="8814"/>
                    <a:pt x="0" y="9406"/>
                  </a:cubicBezTo>
                  <a:lnTo>
                    <a:pt x="0" y="9504"/>
                  </a:lnTo>
                  <a:cubicBezTo>
                    <a:pt x="0" y="9913"/>
                    <a:pt x="235" y="10133"/>
                    <a:pt x="543" y="10133"/>
                  </a:cubicBezTo>
                  <a:cubicBezTo>
                    <a:pt x="681" y="10133"/>
                    <a:pt x="834" y="10089"/>
                    <a:pt x="987" y="9998"/>
                  </a:cubicBezTo>
                  <a:lnTo>
                    <a:pt x="14200" y="2404"/>
                  </a:lnTo>
                  <a:cubicBezTo>
                    <a:pt x="14792" y="2109"/>
                    <a:pt x="15187" y="1320"/>
                    <a:pt x="15187" y="728"/>
                  </a:cubicBezTo>
                  <a:lnTo>
                    <a:pt x="15187" y="629"/>
                  </a:lnTo>
                  <a:cubicBezTo>
                    <a:pt x="15187" y="221"/>
                    <a:pt x="14999" y="0"/>
                    <a:pt x="14687"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4" name="Google Shape;4874;p77"/>
            <p:cNvSpPr/>
            <p:nvPr/>
          </p:nvSpPr>
          <p:spPr>
            <a:xfrm>
              <a:off x="5704550" y="1181450"/>
              <a:ext cx="335300" cy="228150"/>
            </a:xfrm>
            <a:custGeom>
              <a:rect b="b" l="l" r="r" t="t"/>
              <a:pathLst>
                <a:path extrusionOk="0" h="9126" w="13412">
                  <a:moveTo>
                    <a:pt x="12856" y="1"/>
                  </a:moveTo>
                  <a:cubicBezTo>
                    <a:pt x="12722" y="1"/>
                    <a:pt x="12574" y="45"/>
                    <a:pt x="12426" y="134"/>
                  </a:cubicBezTo>
                  <a:lnTo>
                    <a:pt x="987" y="6741"/>
                  </a:lnTo>
                  <a:cubicBezTo>
                    <a:pt x="494" y="7037"/>
                    <a:pt x="99" y="7727"/>
                    <a:pt x="1" y="8417"/>
                  </a:cubicBezTo>
                  <a:cubicBezTo>
                    <a:pt x="1" y="8850"/>
                    <a:pt x="265" y="9125"/>
                    <a:pt x="600" y="9125"/>
                  </a:cubicBezTo>
                  <a:cubicBezTo>
                    <a:pt x="722" y="9125"/>
                    <a:pt x="855" y="9088"/>
                    <a:pt x="987" y="9009"/>
                  </a:cubicBezTo>
                  <a:lnTo>
                    <a:pt x="12426" y="2402"/>
                  </a:lnTo>
                  <a:cubicBezTo>
                    <a:pt x="12919" y="2106"/>
                    <a:pt x="13412" y="1317"/>
                    <a:pt x="13412" y="726"/>
                  </a:cubicBezTo>
                  <a:cubicBezTo>
                    <a:pt x="13412" y="242"/>
                    <a:pt x="13170" y="1"/>
                    <a:pt x="12856"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5" name="Google Shape;4875;p77"/>
            <p:cNvSpPr/>
            <p:nvPr/>
          </p:nvSpPr>
          <p:spPr>
            <a:xfrm>
              <a:off x="5280525" y="1352000"/>
              <a:ext cx="229300" cy="167650"/>
            </a:xfrm>
            <a:custGeom>
              <a:rect b="b" l="l" r="r" t="t"/>
              <a:pathLst>
                <a:path extrusionOk="0" h="6706" w="9172">
                  <a:moveTo>
                    <a:pt x="8572" y="0"/>
                  </a:moveTo>
                  <a:cubicBezTo>
                    <a:pt x="8449" y="0"/>
                    <a:pt x="8317" y="37"/>
                    <a:pt x="8185" y="116"/>
                  </a:cubicBezTo>
                  <a:lnTo>
                    <a:pt x="987" y="4258"/>
                  </a:lnTo>
                  <a:cubicBezTo>
                    <a:pt x="493" y="4554"/>
                    <a:pt x="0" y="5343"/>
                    <a:pt x="0" y="5934"/>
                  </a:cubicBezTo>
                  <a:lnTo>
                    <a:pt x="0" y="6033"/>
                  </a:lnTo>
                  <a:cubicBezTo>
                    <a:pt x="0" y="6439"/>
                    <a:pt x="233" y="6705"/>
                    <a:pt x="537" y="6705"/>
                  </a:cubicBezTo>
                  <a:cubicBezTo>
                    <a:pt x="677" y="6705"/>
                    <a:pt x="832" y="6650"/>
                    <a:pt x="987" y="6526"/>
                  </a:cubicBezTo>
                  <a:lnTo>
                    <a:pt x="8185" y="2384"/>
                  </a:lnTo>
                  <a:cubicBezTo>
                    <a:pt x="8678" y="2088"/>
                    <a:pt x="9171" y="1398"/>
                    <a:pt x="9171" y="806"/>
                  </a:cubicBezTo>
                  <a:lnTo>
                    <a:pt x="9171" y="708"/>
                  </a:lnTo>
                  <a:cubicBezTo>
                    <a:pt x="9171" y="275"/>
                    <a:pt x="8907" y="0"/>
                    <a:pt x="8572"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6" name="Google Shape;4876;p77"/>
            <p:cNvSpPr/>
            <p:nvPr/>
          </p:nvSpPr>
          <p:spPr>
            <a:xfrm>
              <a:off x="5539375" y="1218425"/>
              <a:ext cx="202175" cy="151725"/>
            </a:xfrm>
            <a:custGeom>
              <a:rect b="b" l="l" r="r" t="t"/>
              <a:pathLst>
                <a:path extrusionOk="0" h="6069" w="8087">
                  <a:moveTo>
                    <a:pt x="7531" y="1"/>
                  </a:moveTo>
                  <a:cubicBezTo>
                    <a:pt x="7396" y="1"/>
                    <a:pt x="7249" y="45"/>
                    <a:pt x="7101" y="134"/>
                  </a:cubicBezTo>
                  <a:lnTo>
                    <a:pt x="987" y="3684"/>
                  </a:lnTo>
                  <a:cubicBezTo>
                    <a:pt x="494" y="3980"/>
                    <a:pt x="1" y="4670"/>
                    <a:pt x="1" y="5361"/>
                  </a:cubicBezTo>
                  <a:cubicBezTo>
                    <a:pt x="1" y="5794"/>
                    <a:pt x="265" y="6068"/>
                    <a:pt x="600" y="6068"/>
                  </a:cubicBezTo>
                  <a:cubicBezTo>
                    <a:pt x="723" y="6068"/>
                    <a:pt x="855" y="6031"/>
                    <a:pt x="987" y="5952"/>
                  </a:cubicBezTo>
                  <a:lnTo>
                    <a:pt x="7101" y="2402"/>
                  </a:lnTo>
                  <a:cubicBezTo>
                    <a:pt x="7594" y="2106"/>
                    <a:pt x="8087" y="1317"/>
                    <a:pt x="8087" y="726"/>
                  </a:cubicBezTo>
                  <a:cubicBezTo>
                    <a:pt x="8087" y="243"/>
                    <a:pt x="7845" y="1"/>
                    <a:pt x="7531"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7" name="Google Shape;4877;p77"/>
            <p:cNvSpPr/>
            <p:nvPr/>
          </p:nvSpPr>
          <p:spPr>
            <a:xfrm>
              <a:off x="5778500" y="1045875"/>
              <a:ext cx="261350" cy="186200"/>
            </a:xfrm>
            <a:custGeom>
              <a:rect b="b" l="l" r="r" t="t"/>
              <a:pathLst>
                <a:path extrusionOk="0" h="7448" w="10454">
                  <a:moveTo>
                    <a:pt x="9898" y="0"/>
                  </a:moveTo>
                  <a:cubicBezTo>
                    <a:pt x="9764" y="0"/>
                    <a:pt x="9616" y="45"/>
                    <a:pt x="9468" y="133"/>
                  </a:cubicBezTo>
                  <a:lnTo>
                    <a:pt x="987" y="5064"/>
                  </a:lnTo>
                  <a:cubicBezTo>
                    <a:pt x="395" y="5360"/>
                    <a:pt x="1" y="6050"/>
                    <a:pt x="1" y="6740"/>
                  </a:cubicBezTo>
                  <a:cubicBezTo>
                    <a:pt x="1" y="7173"/>
                    <a:pt x="212" y="7448"/>
                    <a:pt x="558" y="7448"/>
                  </a:cubicBezTo>
                  <a:cubicBezTo>
                    <a:pt x="684" y="7448"/>
                    <a:pt x="829" y="7411"/>
                    <a:pt x="987" y="7332"/>
                  </a:cubicBezTo>
                  <a:lnTo>
                    <a:pt x="9468" y="2401"/>
                  </a:lnTo>
                  <a:cubicBezTo>
                    <a:pt x="9961" y="2106"/>
                    <a:pt x="10454" y="1415"/>
                    <a:pt x="10454" y="725"/>
                  </a:cubicBezTo>
                  <a:cubicBezTo>
                    <a:pt x="10454" y="242"/>
                    <a:pt x="10212" y="0"/>
                    <a:pt x="9898"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8" name="Google Shape;4878;p77"/>
            <p:cNvSpPr/>
            <p:nvPr/>
          </p:nvSpPr>
          <p:spPr>
            <a:xfrm>
              <a:off x="5280525" y="1561125"/>
              <a:ext cx="337775" cy="230575"/>
            </a:xfrm>
            <a:custGeom>
              <a:rect b="b" l="l" r="r" t="t"/>
              <a:pathLst>
                <a:path extrusionOk="0" h="9223" w="13511">
                  <a:moveTo>
                    <a:pt x="12955" y="0"/>
                  </a:moveTo>
                  <a:cubicBezTo>
                    <a:pt x="12820" y="0"/>
                    <a:pt x="12672" y="44"/>
                    <a:pt x="12524" y="133"/>
                  </a:cubicBezTo>
                  <a:lnTo>
                    <a:pt x="987" y="6740"/>
                  </a:lnTo>
                  <a:cubicBezTo>
                    <a:pt x="493" y="7036"/>
                    <a:pt x="0" y="7825"/>
                    <a:pt x="0" y="8417"/>
                  </a:cubicBezTo>
                  <a:lnTo>
                    <a:pt x="0" y="8515"/>
                  </a:lnTo>
                  <a:cubicBezTo>
                    <a:pt x="0" y="8948"/>
                    <a:pt x="265" y="9223"/>
                    <a:pt x="600" y="9223"/>
                  </a:cubicBezTo>
                  <a:cubicBezTo>
                    <a:pt x="722" y="9223"/>
                    <a:pt x="854" y="9186"/>
                    <a:pt x="987" y="9107"/>
                  </a:cubicBezTo>
                  <a:lnTo>
                    <a:pt x="12524" y="2401"/>
                  </a:lnTo>
                  <a:cubicBezTo>
                    <a:pt x="13017" y="2105"/>
                    <a:pt x="13510" y="1316"/>
                    <a:pt x="13510" y="725"/>
                  </a:cubicBezTo>
                  <a:cubicBezTo>
                    <a:pt x="13510" y="242"/>
                    <a:pt x="13269" y="0"/>
                    <a:pt x="12955"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9" name="Google Shape;4879;p77"/>
            <p:cNvSpPr/>
            <p:nvPr/>
          </p:nvSpPr>
          <p:spPr>
            <a:xfrm>
              <a:off x="5650325" y="1425950"/>
              <a:ext cx="199700" cy="151775"/>
            </a:xfrm>
            <a:custGeom>
              <a:rect b="b" l="l" r="r" t="t"/>
              <a:pathLst>
                <a:path extrusionOk="0" h="6071" w="7988">
                  <a:moveTo>
                    <a:pt x="7388" y="0"/>
                  </a:moveTo>
                  <a:cubicBezTo>
                    <a:pt x="7266" y="0"/>
                    <a:pt x="7134" y="37"/>
                    <a:pt x="7002" y="116"/>
                  </a:cubicBezTo>
                  <a:lnTo>
                    <a:pt x="986" y="3667"/>
                  </a:lnTo>
                  <a:cubicBezTo>
                    <a:pt x="395" y="3962"/>
                    <a:pt x="0" y="4751"/>
                    <a:pt x="0" y="5343"/>
                  </a:cubicBezTo>
                  <a:lnTo>
                    <a:pt x="0" y="5442"/>
                  </a:lnTo>
                  <a:cubicBezTo>
                    <a:pt x="0" y="5850"/>
                    <a:pt x="188" y="6070"/>
                    <a:pt x="499" y="6070"/>
                  </a:cubicBezTo>
                  <a:cubicBezTo>
                    <a:pt x="639" y="6070"/>
                    <a:pt x="803" y="6026"/>
                    <a:pt x="986" y="5935"/>
                  </a:cubicBezTo>
                  <a:lnTo>
                    <a:pt x="7002" y="2483"/>
                  </a:lnTo>
                  <a:cubicBezTo>
                    <a:pt x="7593" y="2089"/>
                    <a:pt x="7988" y="1398"/>
                    <a:pt x="7988" y="807"/>
                  </a:cubicBezTo>
                  <a:lnTo>
                    <a:pt x="7988" y="708"/>
                  </a:lnTo>
                  <a:cubicBezTo>
                    <a:pt x="7988" y="275"/>
                    <a:pt x="7723" y="0"/>
                    <a:pt x="7388" y="0"/>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0" name="Google Shape;4880;p77"/>
            <p:cNvSpPr/>
            <p:nvPr/>
          </p:nvSpPr>
          <p:spPr>
            <a:xfrm>
              <a:off x="5886975" y="1317475"/>
              <a:ext cx="152875" cy="122200"/>
            </a:xfrm>
            <a:custGeom>
              <a:rect b="b" l="l" r="r" t="t"/>
              <a:pathLst>
                <a:path extrusionOk="0" h="4888" w="6115">
                  <a:moveTo>
                    <a:pt x="5516" y="1"/>
                  </a:moveTo>
                  <a:cubicBezTo>
                    <a:pt x="5393" y="1"/>
                    <a:pt x="5261" y="37"/>
                    <a:pt x="5129" y="117"/>
                  </a:cubicBezTo>
                  <a:lnTo>
                    <a:pt x="987" y="2483"/>
                  </a:lnTo>
                  <a:cubicBezTo>
                    <a:pt x="494" y="2779"/>
                    <a:pt x="1" y="3568"/>
                    <a:pt x="1" y="4160"/>
                  </a:cubicBezTo>
                  <a:lnTo>
                    <a:pt x="1" y="4258"/>
                  </a:lnTo>
                  <a:cubicBezTo>
                    <a:pt x="1" y="4667"/>
                    <a:pt x="236" y="4887"/>
                    <a:pt x="544" y="4887"/>
                  </a:cubicBezTo>
                  <a:cubicBezTo>
                    <a:pt x="682" y="4887"/>
                    <a:pt x="834" y="4843"/>
                    <a:pt x="987" y="4751"/>
                  </a:cubicBezTo>
                  <a:lnTo>
                    <a:pt x="5129" y="2385"/>
                  </a:lnTo>
                  <a:cubicBezTo>
                    <a:pt x="5622" y="2089"/>
                    <a:pt x="6115" y="1399"/>
                    <a:pt x="6115" y="708"/>
                  </a:cubicBezTo>
                  <a:cubicBezTo>
                    <a:pt x="6115" y="275"/>
                    <a:pt x="5851" y="1"/>
                    <a:pt x="5516" y="1"/>
                  </a:cubicBezTo>
                  <a:close/>
                </a:path>
              </a:pathLst>
            </a:custGeom>
            <a:solidFill>
              <a:srgbClr val="0B3F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1" name="Google Shape;4881;p77"/>
            <p:cNvSpPr/>
            <p:nvPr/>
          </p:nvSpPr>
          <p:spPr>
            <a:xfrm>
              <a:off x="1456850" y="2572125"/>
              <a:ext cx="4533700" cy="2604625"/>
            </a:xfrm>
            <a:custGeom>
              <a:rect b="b" l="l" r="r" t="t"/>
              <a:pathLst>
                <a:path extrusionOk="0" h="104185" w="181348">
                  <a:moveTo>
                    <a:pt x="118840" y="1"/>
                  </a:moveTo>
                  <a:cubicBezTo>
                    <a:pt x="117644" y="1"/>
                    <a:pt x="116461" y="272"/>
                    <a:pt x="115574" y="814"/>
                  </a:cubicBezTo>
                  <a:lnTo>
                    <a:pt x="19329" y="56333"/>
                  </a:lnTo>
                  <a:lnTo>
                    <a:pt x="1" y="62249"/>
                  </a:lnTo>
                  <a:lnTo>
                    <a:pt x="1" y="69645"/>
                  </a:lnTo>
                  <a:cubicBezTo>
                    <a:pt x="1" y="70336"/>
                    <a:pt x="494" y="71026"/>
                    <a:pt x="1381" y="71519"/>
                  </a:cubicBezTo>
                  <a:lnTo>
                    <a:pt x="56505" y="103370"/>
                  </a:lnTo>
                  <a:cubicBezTo>
                    <a:pt x="57393" y="103913"/>
                    <a:pt x="58576" y="104184"/>
                    <a:pt x="59772" y="104184"/>
                  </a:cubicBezTo>
                  <a:cubicBezTo>
                    <a:pt x="60967" y="104184"/>
                    <a:pt x="62175" y="103913"/>
                    <a:pt x="63112" y="103370"/>
                  </a:cubicBezTo>
                  <a:lnTo>
                    <a:pt x="179868" y="35920"/>
                  </a:lnTo>
                  <a:cubicBezTo>
                    <a:pt x="180854" y="35427"/>
                    <a:pt x="181348" y="34737"/>
                    <a:pt x="181249" y="34046"/>
                  </a:cubicBezTo>
                  <a:lnTo>
                    <a:pt x="181249" y="26552"/>
                  </a:lnTo>
                  <a:lnTo>
                    <a:pt x="172966" y="30102"/>
                  </a:lnTo>
                  <a:lnTo>
                    <a:pt x="122181" y="814"/>
                  </a:lnTo>
                  <a:cubicBezTo>
                    <a:pt x="121244" y="272"/>
                    <a:pt x="120036" y="1"/>
                    <a:pt x="118840" y="1"/>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2" name="Google Shape;4882;p77"/>
            <p:cNvSpPr/>
            <p:nvPr/>
          </p:nvSpPr>
          <p:spPr>
            <a:xfrm>
              <a:off x="1456850" y="3857175"/>
              <a:ext cx="1494000" cy="1318950"/>
            </a:xfrm>
            <a:custGeom>
              <a:rect b="b" l="l" r="r" t="t"/>
              <a:pathLst>
                <a:path extrusionOk="0" h="52758" w="59760">
                  <a:moveTo>
                    <a:pt x="28006" y="0"/>
                  </a:moveTo>
                  <a:lnTo>
                    <a:pt x="19329" y="5029"/>
                  </a:lnTo>
                  <a:lnTo>
                    <a:pt x="1" y="10847"/>
                  </a:lnTo>
                  <a:lnTo>
                    <a:pt x="1" y="18243"/>
                  </a:lnTo>
                  <a:cubicBezTo>
                    <a:pt x="1" y="18934"/>
                    <a:pt x="494" y="19624"/>
                    <a:pt x="1381" y="20117"/>
                  </a:cubicBezTo>
                  <a:lnTo>
                    <a:pt x="56505" y="51968"/>
                  </a:lnTo>
                  <a:cubicBezTo>
                    <a:pt x="57393" y="52560"/>
                    <a:pt x="58576" y="52757"/>
                    <a:pt x="59759" y="52757"/>
                  </a:cubicBezTo>
                  <a:lnTo>
                    <a:pt x="59759" y="18835"/>
                  </a:lnTo>
                  <a:lnTo>
                    <a:pt x="28006" y="0"/>
                  </a:ln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3" name="Google Shape;4883;p77"/>
            <p:cNvSpPr/>
            <p:nvPr/>
          </p:nvSpPr>
          <p:spPr>
            <a:xfrm>
              <a:off x="1626950" y="2475975"/>
              <a:ext cx="4191025" cy="2412325"/>
            </a:xfrm>
            <a:custGeom>
              <a:rect b="b" l="l" r="r" t="t"/>
              <a:pathLst>
                <a:path extrusionOk="0" h="96493" w="167641">
                  <a:moveTo>
                    <a:pt x="112024" y="1"/>
                  </a:moveTo>
                  <a:cubicBezTo>
                    <a:pt x="111235" y="1"/>
                    <a:pt x="110446" y="173"/>
                    <a:pt x="109854" y="519"/>
                  </a:cubicBezTo>
                  <a:lnTo>
                    <a:pt x="1184" y="63334"/>
                  </a:lnTo>
                  <a:cubicBezTo>
                    <a:pt x="1" y="64025"/>
                    <a:pt x="1" y="65109"/>
                    <a:pt x="1184" y="65800"/>
                  </a:cubicBezTo>
                  <a:lnTo>
                    <a:pt x="53350" y="95975"/>
                  </a:lnTo>
                  <a:cubicBezTo>
                    <a:pt x="53941" y="96320"/>
                    <a:pt x="54730" y="96492"/>
                    <a:pt x="55519" y="96492"/>
                  </a:cubicBezTo>
                  <a:cubicBezTo>
                    <a:pt x="56308" y="96492"/>
                    <a:pt x="57097" y="96320"/>
                    <a:pt x="57689" y="95975"/>
                  </a:cubicBezTo>
                  <a:lnTo>
                    <a:pt x="166457" y="33159"/>
                  </a:lnTo>
                  <a:cubicBezTo>
                    <a:pt x="167641" y="32469"/>
                    <a:pt x="167641" y="31285"/>
                    <a:pt x="166359" y="30595"/>
                  </a:cubicBezTo>
                  <a:lnTo>
                    <a:pt x="152849" y="22805"/>
                  </a:lnTo>
                  <a:cubicBezTo>
                    <a:pt x="152257" y="22460"/>
                    <a:pt x="151468" y="22287"/>
                    <a:pt x="150680" y="22287"/>
                  </a:cubicBezTo>
                  <a:cubicBezTo>
                    <a:pt x="149891" y="22287"/>
                    <a:pt x="149102" y="22460"/>
                    <a:pt x="148510" y="22805"/>
                  </a:cubicBezTo>
                  <a:lnTo>
                    <a:pt x="147721" y="23199"/>
                  </a:lnTo>
                  <a:cubicBezTo>
                    <a:pt x="147130" y="23594"/>
                    <a:pt x="146341" y="23791"/>
                    <a:pt x="145552" y="23791"/>
                  </a:cubicBezTo>
                  <a:cubicBezTo>
                    <a:pt x="144763" y="23791"/>
                    <a:pt x="143974" y="23594"/>
                    <a:pt x="143382" y="23199"/>
                  </a:cubicBezTo>
                  <a:lnTo>
                    <a:pt x="127210" y="13930"/>
                  </a:lnTo>
                  <a:cubicBezTo>
                    <a:pt x="125928" y="13239"/>
                    <a:pt x="125928" y="12056"/>
                    <a:pt x="127210" y="11366"/>
                  </a:cubicBezTo>
                  <a:lnTo>
                    <a:pt x="127900" y="10971"/>
                  </a:lnTo>
                  <a:cubicBezTo>
                    <a:pt x="129182" y="10281"/>
                    <a:pt x="129182" y="9098"/>
                    <a:pt x="127900" y="8407"/>
                  </a:cubicBezTo>
                  <a:lnTo>
                    <a:pt x="114193" y="519"/>
                  </a:lnTo>
                  <a:cubicBezTo>
                    <a:pt x="113602" y="173"/>
                    <a:pt x="112813" y="1"/>
                    <a:pt x="112024" y="1"/>
                  </a:cubicBez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4" name="Google Shape;4884;p77"/>
            <p:cNvSpPr/>
            <p:nvPr/>
          </p:nvSpPr>
          <p:spPr>
            <a:xfrm>
              <a:off x="5393925" y="3014025"/>
              <a:ext cx="448700" cy="372300"/>
            </a:xfrm>
            <a:custGeom>
              <a:rect b="b" l="l" r="r" t="t"/>
              <a:pathLst>
                <a:path extrusionOk="0" h="14892" w="17948">
                  <a:moveTo>
                    <a:pt x="1" y="1"/>
                  </a:moveTo>
                  <a:lnTo>
                    <a:pt x="1" y="6016"/>
                  </a:lnTo>
                  <a:lnTo>
                    <a:pt x="15483" y="14891"/>
                  </a:lnTo>
                  <a:lnTo>
                    <a:pt x="17948" y="10355"/>
                  </a:lnTo>
                  <a:lnTo>
                    <a:pt x="1" y="1"/>
                  </a:ln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5" name="Google Shape;4885;p77"/>
            <p:cNvSpPr/>
            <p:nvPr/>
          </p:nvSpPr>
          <p:spPr>
            <a:xfrm>
              <a:off x="4427525" y="2456875"/>
              <a:ext cx="453650" cy="335300"/>
            </a:xfrm>
            <a:custGeom>
              <a:rect b="b" l="l" r="r" t="t"/>
              <a:pathLst>
                <a:path extrusionOk="0" h="13412" w="18146">
                  <a:moveTo>
                    <a:pt x="1" y="1"/>
                  </a:moveTo>
                  <a:lnTo>
                    <a:pt x="1" y="5917"/>
                  </a:lnTo>
                  <a:lnTo>
                    <a:pt x="13017" y="13412"/>
                  </a:lnTo>
                  <a:lnTo>
                    <a:pt x="18145" y="10453"/>
                  </a:lnTo>
                  <a:lnTo>
                    <a:pt x="1" y="1"/>
                  </a:ln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6" name="Google Shape;4886;p77"/>
            <p:cNvSpPr/>
            <p:nvPr/>
          </p:nvSpPr>
          <p:spPr>
            <a:xfrm>
              <a:off x="1666400" y="2552400"/>
              <a:ext cx="4109675" cy="2335900"/>
            </a:xfrm>
            <a:custGeom>
              <a:rect b="b" l="l" r="r" t="t"/>
              <a:pathLst>
                <a:path extrusionOk="0" h="93436" w="164387">
                  <a:moveTo>
                    <a:pt x="110458" y="1"/>
                  </a:moveTo>
                  <a:cubicBezTo>
                    <a:pt x="109657" y="1"/>
                    <a:pt x="108868" y="173"/>
                    <a:pt x="108276" y="519"/>
                  </a:cubicBezTo>
                  <a:lnTo>
                    <a:pt x="1" y="63038"/>
                  </a:lnTo>
                  <a:lnTo>
                    <a:pt x="51772" y="92918"/>
                  </a:lnTo>
                  <a:cubicBezTo>
                    <a:pt x="52363" y="93263"/>
                    <a:pt x="53152" y="93435"/>
                    <a:pt x="53941" y="93435"/>
                  </a:cubicBezTo>
                  <a:cubicBezTo>
                    <a:pt x="54730" y="93435"/>
                    <a:pt x="55519" y="93263"/>
                    <a:pt x="56111" y="92918"/>
                  </a:cubicBezTo>
                  <a:lnTo>
                    <a:pt x="164386" y="30398"/>
                  </a:lnTo>
                  <a:lnTo>
                    <a:pt x="151370" y="22805"/>
                  </a:lnTo>
                  <a:cubicBezTo>
                    <a:pt x="150729" y="22460"/>
                    <a:pt x="149915" y="22287"/>
                    <a:pt x="149114" y="22287"/>
                  </a:cubicBezTo>
                  <a:cubicBezTo>
                    <a:pt x="148313" y="22287"/>
                    <a:pt x="147524" y="22460"/>
                    <a:pt x="146932" y="22805"/>
                  </a:cubicBezTo>
                  <a:lnTo>
                    <a:pt x="146143" y="23199"/>
                  </a:lnTo>
                  <a:cubicBezTo>
                    <a:pt x="145552" y="23544"/>
                    <a:pt x="144763" y="23717"/>
                    <a:pt x="143974" y="23717"/>
                  </a:cubicBezTo>
                  <a:cubicBezTo>
                    <a:pt x="143185" y="23717"/>
                    <a:pt x="142396" y="23544"/>
                    <a:pt x="141804" y="23199"/>
                  </a:cubicBezTo>
                  <a:lnTo>
                    <a:pt x="125632" y="13930"/>
                  </a:lnTo>
                  <a:cubicBezTo>
                    <a:pt x="124449" y="13239"/>
                    <a:pt x="124449" y="12056"/>
                    <a:pt x="125632" y="11366"/>
                  </a:cubicBezTo>
                  <a:lnTo>
                    <a:pt x="126026" y="11070"/>
                  </a:lnTo>
                  <a:lnTo>
                    <a:pt x="125632" y="10873"/>
                  </a:lnTo>
                  <a:cubicBezTo>
                    <a:pt x="124449" y="10182"/>
                    <a:pt x="124449" y="8999"/>
                    <a:pt x="125632" y="8309"/>
                  </a:cubicBezTo>
                  <a:lnTo>
                    <a:pt x="125928" y="8112"/>
                  </a:lnTo>
                  <a:lnTo>
                    <a:pt x="112714" y="519"/>
                  </a:lnTo>
                  <a:cubicBezTo>
                    <a:pt x="112073" y="173"/>
                    <a:pt x="111259" y="1"/>
                    <a:pt x="110458" y="1"/>
                  </a:cubicBez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7" name="Google Shape;4887;p77"/>
            <p:cNvSpPr/>
            <p:nvPr/>
          </p:nvSpPr>
          <p:spPr>
            <a:xfrm>
              <a:off x="3135725" y="2550550"/>
              <a:ext cx="2640350" cy="2285350"/>
            </a:xfrm>
            <a:custGeom>
              <a:rect b="b" l="l" r="r" t="t"/>
              <a:pathLst>
                <a:path extrusionOk="0" h="91414" w="105614">
                  <a:moveTo>
                    <a:pt x="51673" y="1"/>
                  </a:moveTo>
                  <a:cubicBezTo>
                    <a:pt x="51673" y="1"/>
                    <a:pt x="58970" y="18244"/>
                    <a:pt x="52757" y="37473"/>
                  </a:cubicBezTo>
                  <a:cubicBezTo>
                    <a:pt x="47038" y="55322"/>
                    <a:pt x="13510" y="83229"/>
                    <a:pt x="0" y="91414"/>
                  </a:cubicBezTo>
                  <a:lnTo>
                    <a:pt x="105613" y="30373"/>
                  </a:lnTo>
                  <a:lnTo>
                    <a:pt x="92597" y="22879"/>
                  </a:lnTo>
                  <a:cubicBezTo>
                    <a:pt x="91956" y="22534"/>
                    <a:pt x="91142" y="22361"/>
                    <a:pt x="90341" y="22361"/>
                  </a:cubicBezTo>
                  <a:cubicBezTo>
                    <a:pt x="89540" y="22361"/>
                    <a:pt x="88751" y="22534"/>
                    <a:pt x="88159" y="22879"/>
                  </a:cubicBezTo>
                  <a:lnTo>
                    <a:pt x="87370" y="23273"/>
                  </a:lnTo>
                  <a:cubicBezTo>
                    <a:pt x="86779" y="23618"/>
                    <a:pt x="85990" y="23791"/>
                    <a:pt x="85201" y="23791"/>
                  </a:cubicBezTo>
                  <a:cubicBezTo>
                    <a:pt x="84412" y="23791"/>
                    <a:pt x="83623" y="23618"/>
                    <a:pt x="83031" y="23273"/>
                  </a:cubicBezTo>
                  <a:lnTo>
                    <a:pt x="66859" y="14004"/>
                  </a:lnTo>
                  <a:cubicBezTo>
                    <a:pt x="65676" y="13313"/>
                    <a:pt x="65676" y="12130"/>
                    <a:pt x="66859" y="11440"/>
                  </a:cubicBezTo>
                  <a:lnTo>
                    <a:pt x="67253" y="11144"/>
                  </a:lnTo>
                  <a:lnTo>
                    <a:pt x="66859" y="10947"/>
                  </a:lnTo>
                  <a:cubicBezTo>
                    <a:pt x="65676" y="10256"/>
                    <a:pt x="65676" y="9073"/>
                    <a:pt x="66859" y="8383"/>
                  </a:cubicBezTo>
                  <a:lnTo>
                    <a:pt x="67155" y="8186"/>
                  </a:lnTo>
                  <a:lnTo>
                    <a:pt x="53941" y="593"/>
                  </a:lnTo>
                  <a:cubicBezTo>
                    <a:pt x="53251" y="198"/>
                    <a:pt x="52462" y="1"/>
                    <a:pt x="51673" y="1"/>
                  </a:cubicBezTo>
                  <a:close/>
                </a:path>
              </a:pathLst>
            </a:custGeom>
            <a:solidFill>
              <a:srgbClr val="2B3D8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8" name="Google Shape;4888;p77"/>
            <p:cNvSpPr/>
            <p:nvPr/>
          </p:nvSpPr>
          <p:spPr>
            <a:xfrm>
              <a:off x="4785000" y="2792150"/>
              <a:ext cx="485675" cy="355025"/>
            </a:xfrm>
            <a:custGeom>
              <a:rect b="b" l="l" r="r" t="t"/>
              <a:pathLst>
                <a:path extrusionOk="0" h="14201" w="19427">
                  <a:moveTo>
                    <a:pt x="0" y="1"/>
                  </a:moveTo>
                  <a:lnTo>
                    <a:pt x="0" y="3058"/>
                  </a:lnTo>
                  <a:cubicBezTo>
                    <a:pt x="0" y="3551"/>
                    <a:pt x="296" y="3945"/>
                    <a:pt x="888" y="4340"/>
                  </a:cubicBezTo>
                  <a:lnTo>
                    <a:pt x="17060" y="13708"/>
                  </a:lnTo>
                  <a:cubicBezTo>
                    <a:pt x="17652" y="14004"/>
                    <a:pt x="18342" y="14201"/>
                    <a:pt x="19427" y="14201"/>
                  </a:cubicBezTo>
                  <a:lnTo>
                    <a:pt x="19427" y="10256"/>
                  </a:lnTo>
                  <a:lnTo>
                    <a:pt x="0" y="1"/>
                  </a:lnTo>
                  <a:close/>
                </a:path>
              </a:pathLst>
            </a:custGeom>
            <a:solidFill>
              <a:srgbClr val="1E37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9" name="Google Shape;4889;p77"/>
            <p:cNvSpPr/>
            <p:nvPr/>
          </p:nvSpPr>
          <p:spPr>
            <a:xfrm>
              <a:off x="1447000" y="2374300"/>
              <a:ext cx="4553400" cy="2617550"/>
            </a:xfrm>
            <a:custGeom>
              <a:rect b="b" l="l" r="r" t="t"/>
              <a:pathLst>
                <a:path extrusionOk="0" h="104702" w="182136">
                  <a:moveTo>
                    <a:pt x="119234" y="4068"/>
                  </a:moveTo>
                  <a:cubicBezTo>
                    <a:pt x="120035" y="4068"/>
                    <a:pt x="120849" y="4240"/>
                    <a:pt x="121490" y="4586"/>
                  </a:cubicBezTo>
                  <a:lnTo>
                    <a:pt x="135197" y="12474"/>
                  </a:lnTo>
                  <a:cubicBezTo>
                    <a:pt x="136380" y="13165"/>
                    <a:pt x="136380" y="14348"/>
                    <a:pt x="135197" y="15038"/>
                  </a:cubicBezTo>
                  <a:lnTo>
                    <a:pt x="134408" y="15433"/>
                  </a:lnTo>
                  <a:cubicBezTo>
                    <a:pt x="133225" y="16123"/>
                    <a:pt x="133225" y="17306"/>
                    <a:pt x="134408" y="17997"/>
                  </a:cubicBezTo>
                  <a:lnTo>
                    <a:pt x="150580" y="27266"/>
                  </a:lnTo>
                  <a:cubicBezTo>
                    <a:pt x="151172" y="27661"/>
                    <a:pt x="151961" y="27858"/>
                    <a:pt x="152762" y="27858"/>
                  </a:cubicBezTo>
                  <a:cubicBezTo>
                    <a:pt x="153563" y="27858"/>
                    <a:pt x="154377" y="27661"/>
                    <a:pt x="155018" y="27266"/>
                  </a:cubicBezTo>
                  <a:lnTo>
                    <a:pt x="155708" y="26872"/>
                  </a:lnTo>
                  <a:cubicBezTo>
                    <a:pt x="156300" y="26527"/>
                    <a:pt x="157089" y="26354"/>
                    <a:pt x="157890" y="26354"/>
                  </a:cubicBezTo>
                  <a:cubicBezTo>
                    <a:pt x="158691" y="26354"/>
                    <a:pt x="159505" y="26527"/>
                    <a:pt x="160146" y="26872"/>
                  </a:cubicBezTo>
                  <a:lnTo>
                    <a:pt x="173655" y="34662"/>
                  </a:lnTo>
                  <a:cubicBezTo>
                    <a:pt x="174839" y="35352"/>
                    <a:pt x="174839" y="36536"/>
                    <a:pt x="173557" y="37226"/>
                  </a:cubicBezTo>
                  <a:lnTo>
                    <a:pt x="64887" y="100042"/>
                  </a:lnTo>
                  <a:cubicBezTo>
                    <a:pt x="64295" y="100387"/>
                    <a:pt x="63506" y="100559"/>
                    <a:pt x="62717" y="100559"/>
                  </a:cubicBezTo>
                  <a:cubicBezTo>
                    <a:pt x="61928" y="100559"/>
                    <a:pt x="61139" y="100387"/>
                    <a:pt x="60548" y="100042"/>
                  </a:cubicBezTo>
                  <a:lnTo>
                    <a:pt x="8382" y="69867"/>
                  </a:lnTo>
                  <a:cubicBezTo>
                    <a:pt x="7199" y="69176"/>
                    <a:pt x="7199" y="68092"/>
                    <a:pt x="8382" y="67401"/>
                  </a:cubicBezTo>
                  <a:lnTo>
                    <a:pt x="117052" y="4586"/>
                  </a:lnTo>
                  <a:cubicBezTo>
                    <a:pt x="117644" y="4240"/>
                    <a:pt x="118433" y="4068"/>
                    <a:pt x="119234" y="4068"/>
                  </a:cubicBezTo>
                  <a:close/>
                  <a:moveTo>
                    <a:pt x="121897" y="0"/>
                  </a:moveTo>
                  <a:cubicBezTo>
                    <a:pt x="120701" y="0"/>
                    <a:pt x="119518" y="247"/>
                    <a:pt x="118630" y="740"/>
                  </a:cubicBezTo>
                  <a:lnTo>
                    <a:pt x="1775" y="68289"/>
                  </a:lnTo>
                  <a:cubicBezTo>
                    <a:pt x="0" y="69275"/>
                    <a:pt x="0" y="71050"/>
                    <a:pt x="1775" y="72036"/>
                  </a:cubicBezTo>
                  <a:lnTo>
                    <a:pt x="56899" y="103888"/>
                  </a:lnTo>
                  <a:cubicBezTo>
                    <a:pt x="57836" y="104430"/>
                    <a:pt x="59019" y="104701"/>
                    <a:pt x="60203" y="104701"/>
                  </a:cubicBezTo>
                  <a:cubicBezTo>
                    <a:pt x="61386" y="104701"/>
                    <a:pt x="62569" y="104430"/>
                    <a:pt x="63506" y="103888"/>
                  </a:cubicBezTo>
                  <a:lnTo>
                    <a:pt x="180361" y="36437"/>
                  </a:lnTo>
                  <a:cubicBezTo>
                    <a:pt x="182136" y="35352"/>
                    <a:pt x="182136" y="33676"/>
                    <a:pt x="180262" y="32591"/>
                  </a:cubicBezTo>
                  <a:lnTo>
                    <a:pt x="125237" y="740"/>
                  </a:lnTo>
                  <a:cubicBezTo>
                    <a:pt x="124300" y="247"/>
                    <a:pt x="123092" y="0"/>
                    <a:pt x="121897" y="0"/>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0" name="Google Shape;4890;p77"/>
            <p:cNvSpPr/>
            <p:nvPr/>
          </p:nvSpPr>
          <p:spPr>
            <a:xfrm>
              <a:off x="2482425" y="3373975"/>
              <a:ext cx="359950" cy="135600"/>
            </a:xfrm>
            <a:custGeom>
              <a:rect b="b" l="l" r="r" t="t"/>
              <a:pathLst>
                <a:path extrusionOk="0" h="5424" w="14398">
                  <a:moveTo>
                    <a:pt x="9368" y="0"/>
                  </a:moveTo>
                  <a:lnTo>
                    <a:pt x="0" y="5424"/>
                  </a:lnTo>
                  <a:lnTo>
                    <a:pt x="5029" y="5424"/>
                  </a:lnTo>
                  <a:lnTo>
                    <a:pt x="14397"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1" name="Google Shape;4891;p77"/>
            <p:cNvSpPr/>
            <p:nvPr/>
          </p:nvSpPr>
          <p:spPr>
            <a:xfrm>
              <a:off x="3367450" y="2725600"/>
              <a:ext cx="596625" cy="271200"/>
            </a:xfrm>
            <a:custGeom>
              <a:rect b="b" l="l" r="r" t="t"/>
              <a:pathLst>
                <a:path extrusionOk="0" h="10848" w="23865">
                  <a:moveTo>
                    <a:pt x="18836" y="0"/>
                  </a:moveTo>
                  <a:lnTo>
                    <a:pt x="1" y="10848"/>
                  </a:lnTo>
                  <a:lnTo>
                    <a:pt x="5030" y="10848"/>
                  </a:lnTo>
                  <a:lnTo>
                    <a:pt x="23865"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2" name="Google Shape;4892;p77"/>
            <p:cNvSpPr/>
            <p:nvPr/>
          </p:nvSpPr>
          <p:spPr>
            <a:xfrm>
              <a:off x="4454650" y="2479075"/>
              <a:ext cx="436375" cy="96150"/>
            </a:xfrm>
            <a:custGeom>
              <a:rect b="b" l="l" r="r" t="t"/>
              <a:pathLst>
                <a:path extrusionOk="0" h="3846" w="17455">
                  <a:moveTo>
                    <a:pt x="0" y="0"/>
                  </a:moveTo>
                  <a:cubicBezTo>
                    <a:pt x="395" y="99"/>
                    <a:pt x="789" y="197"/>
                    <a:pt x="1184" y="395"/>
                  </a:cubicBezTo>
                  <a:lnTo>
                    <a:pt x="7101" y="3846"/>
                  </a:lnTo>
                  <a:lnTo>
                    <a:pt x="17455" y="3846"/>
                  </a:lnTo>
                  <a:lnTo>
                    <a:pt x="10749"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3" name="Google Shape;4893;p77"/>
            <p:cNvSpPr/>
            <p:nvPr/>
          </p:nvSpPr>
          <p:spPr>
            <a:xfrm>
              <a:off x="4099650" y="2479075"/>
              <a:ext cx="303250" cy="96150"/>
            </a:xfrm>
            <a:custGeom>
              <a:rect b="b" l="l" r="r" t="t"/>
              <a:pathLst>
                <a:path extrusionOk="0" h="3846" w="12130">
                  <a:moveTo>
                    <a:pt x="6706" y="0"/>
                  </a:moveTo>
                  <a:lnTo>
                    <a:pt x="0" y="3846"/>
                  </a:lnTo>
                  <a:lnTo>
                    <a:pt x="5030" y="3846"/>
                  </a:lnTo>
                  <a:lnTo>
                    <a:pt x="10946" y="395"/>
                  </a:lnTo>
                  <a:cubicBezTo>
                    <a:pt x="11341" y="197"/>
                    <a:pt x="11735" y="99"/>
                    <a:pt x="12130" y="0"/>
                  </a:cubicBez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4" name="Google Shape;4894;p77"/>
            <p:cNvSpPr/>
            <p:nvPr/>
          </p:nvSpPr>
          <p:spPr>
            <a:xfrm>
              <a:off x="4777600" y="2725600"/>
              <a:ext cx="843150" cy="271200"/>
            </a:xfrm>
            <a:custGeom>
              <a:rect b="b" l="l" r="r" t="t"/>
              <a:pathLst>
                <a:path extrusionOk="0" h="10848" w="33726">
                  <a:moveTo>
                    <a:pt x="2762" y="0"/>
                  </a:moveTo>
                  <a:cubicBezTo>
                    <a:pt x="2663" y="395"/>
                    <a:pt x="2367" y="691"/>
                    <a:pt x="1874" y="986"/>
                  </a:cubicBezTo>
                  <a:lnTo>
                    <a:pt x="1184" y="1381"/>
                  </a:lnTo>
                  <a:cubicBezTo>
                    <a:pt x="1" y="2071"/>
                    <a:pt x="1" y="3254"/>
                    <a:pt x="1184" y="3945"/>
                  </a:cubicBezTo>
                  <a:lnTo>
                    <a:pt x="13215" y="10848"/>
                  </a:lnTo>
                  <a:lnTo>
                    <a:pt x="33726" y="10848"/>
                  </a:lnTo>
                  <a:lnTo>
                    <a:pt x="14891"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5" name="Google Shape;4895;p77"/>
            <p:cNvSpPr/>
            <p:nvPr/>
          </p:nvSpPr>
          <p:spPr>
            <a:xfrm>
              <a:off x="1799525" y="3632825"/>
              <a:ext cx="596625" cy="271200"/>
            </a:xfrm>
            <a:custGeom>
              <a:rect b="b" l="l" r="r" t="t"/>
              <a:pathLst>
                <a:path extrusionOk="0" h="10848" w="23865">
                  <a:moveTo>
                    <a:pt x="18835" y="0"/>
                  </a:moveTo>
                  <a:lnTo>
                    <a:pt x="1" y="10848"/>
                  </a:lnTo>
                  <a:lnTo>
                    <a:pt x="5030" y="10848"/>
                  </a:lnTo>
                  <a:lnTo>
                    <a:pt x="23865"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6" name="Google Shape;4896;p77"/>
            <p:cNvSpPr/>
            <p:nvPr/>
          </p:nvSpPr>
          <p:spPr>
            <a:xfrm>
              <a:off x="2208775" y="4589350"/>
              <a:ext cx="729750" cy="273675"/>
            </a:xfrm>
            <a:custGeom>
              <a:rect b="b" l="l" r="r" t="t"/>
              <a:pathLst>
                <a:path extrusionOk="0" h="10947" w="29190">
                  <a:moveTo>
                    <a:pt x="0" y="1"/>
                  </a:moveTo>
                  <a:lnTo>
                    <a:pt x="18835" y="10947"/>
                  </a:lnTo>
                  <a:lnTo>
                    <a:pt x="29189" y="10947"/>
                  </a:lnTo>
                  <a:lnTo>
                    <a:pt x="10354" y="1"/>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7" name="Google Shape;4897;p77"/>
            <p:cNvSpPr/>
            <p:nvPr/>
          </p:nvSpPr>
          <p:spPr>
            <a:xfrm>
              <a:off x="5433375" y="3373975"/>
              <a:ext cx="369825" cy="135600"/>
            </a:xfrm>
            <a:custGeom>
              <a:rect b="b" l="l" r="r" t="t"/>
              <a:pathLst>
                <a:path extrusionOk="0" h="5424" w="14793">
                  <a:moveTo>
                    <a:pt x="9467" y="0"/>
                  </a:moveTo>
                  <a:lnTo>
                    <a:pt x="0" y="5424"/>
                  </a:lnTo>
                  <a:lnTo>
                    <a:pt x="5325" y="5424"/>
                  </a:lnTo>
                  <a:lnTo>
                    <a:pt x="14792"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8" name="Google Shape;4898;p77"/>
            <p:cNvSpPr/>
            <p:nvPr/>
          </p:nvSpPr>
          <p:spPr>
            <a:xfrm>
              <a:off x="4750475" y="3632825"/>
              <a:ext cx="604025" cy="271200"/>
            </a:xfrm>
            <a:custGeom>
              <a:rect b="b" l="l" r="r" t="t"/>
              <a:pathLst>
                <a:path extrusionOk="0" h="10848" w="24161">
                  <a:moveTo>
                    <a:pt x="18836" y="0"/>
                  </a:moveTo>
                  <a:lnTo>
                    <a:pt x="1" y="10848"/>
                  </a:lnTo>
                  <a:lnTo>
                    <a:pt x="5326" y="10848"/>
                  </a:lnTo>
                  <a:lnTo>
                    <a:pt x="24161" y="0"/>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9" name="Google Shape;4899;p77"/>
            <p:cNvSpPr/>
            <p:nvPr/>
          </p:nvSpPr>
          <p:spPr>
            <a:xfrm>
              <a:off x="1762550" y="4330500"/>
              <a:ext cx="493075" cy="138075"/>
            </a:xfrm>
            <a:custGeom>
              <a:rect b="b" l="l" r="r" t="t"/>
              <a:pathLst>
                <a:path extrusionOk="0" h="5523" w="19723">
                  <a:moveTo>
                    <a:pt x="0" y="1"/>
                  </a:moveTo>
                  <a:lnTo>
                    <a:pt x="9369" y="5523"/>
                  </a:lnTo>
                  <a:lnTo>
                    <a:pt x="19723" y="5523"/>
                  </a:lnTo>
                  <a:lnTo>
                    <a:pt x="10256" y="1"/>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0" name="Google Shape;4900;p77"/>
            <p:cNvSpPr/>
            <p:nvPr/>
          </p:nvSpPr>
          <p:spPr>
            <a:xfrm>
              <a:off x="3774225" y="4330500"/>
              <a:ext cx="369825" cy="138075"/>
            </a:xfrm>
            <a:custGeom>
              <a:rect b="b" l="l" r="r" t="t"/>
              <a:pathLst>
                <a:path extrusionOk="0" h="5523" w="14793">
                  <a:moveTo>
                    <a:pt x="9467" y="1"/>
                  </a:moveTo>
                  <a:lnTo>
                    <a:pt x="1" y="5523"/>
                  </a:lnTo>
                  <a:lnTo>
                    <a:pt x="5326" y="5523"/>
                  </a:lnTo>
                  <a:lnTo>
                    <a:pt x="14792" y="1"/>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1" name="Google Shape;4901;p77"/>
            <p:cNvSpPr/>
            <p:nvPr/>
          </p:nvSpPr>
          <p:spPr>
            <a:xfrm>
              <a:off x="3091350" y="4589350"/>
              <a:ext cx="604025" cy="273675"/>
            </a:xfrm>
            <a:custGeom>
              <a:rect b="b" l="l" r="r" t="t"/>
              <a:pathLst>
                <a:path extrusionOk="0" h="10947" w="24161">
                  <a:moveTo>
                    <a:pt x="18835" y="1"/>
                  </a:moveTo>
                  <a:lnTo>
                    <a:pt x="0" y="10947"/>
                  </a:lnTo>
                  <a:lnTo>
                    <a:pt x="5325" y="10947"/>
                  </a:lnTo>
                  <a:lnTo>
                    <a:pt x="24160" y="1"/>
                  </a:lnTo>
                  <a:close/>
                </a:path>
              </a:pathLst>
            </a:custGeom>
            <a:solidFill>
              <a:srgbClr val="FAFD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2" name="Google Shape;4902;p77"/>
            <p:cNvSpPr/>
            <p:nvPr/>
          </p:nvSpPr>
          <p:spPr>
            <a:xfrm>
              <a:off x="4932925" y="2778000"/>
              <a:ext cx="283525" cy="159000"/>
            </a:xfrm>
            <a:custGeom>
              <a:rect b="b" l="l" r="r" t="t"/>
              <a:pathLst>
                <a:path extrusionOk="0" h="6360" w="11341">
                  <a:moveTo>
                    <a:pt x="1258" y="0"/>
                  </a:moveTo>
                  <a:cubicBezTo>
                    <a:pt x="959" y="0"/>
                    <a:pt x="688" y="56"/>
                    <a:pt x="493" y="172"/>
                  </a:cubicBezTo>
                  <a:cubicBezTo>
                    <a:pt x="0" y="468"/>
                    <a:pt x="99" y="1060"/>
                    <a:pt x="789" y="1454"/>
                  </a:cubicBezTo>
                  <a:lnTo>
                    <a:pt x="8579" y="5990"/>
                  </a:lnTo>
                  <a:cubicBezTo>
                    <a:pt x="8997" y="6229"/>
                    <a:pt x="9524" y="6360"/>
                    <a:pt x="9984" y="6360"/>
                  </a:cubicBezTo>
                  <a:cubicBezTo>
                    <a:pt x="10283" y="6360"/>
                    <a:pt x="10554" y="6304"/>
                    <a:pt x="10749" y="6188"/>
                  </a:cubicBezTo>
                  <a:cubicBezTo>
                    <a:pt x="11340" y="5892"/>
                    <a:pt x="11242" y="5300"/>
                    <a:pt x="10552" y="4906"/>
                  </a:cubicBezTo>
                  <a:lnTo>
                    <a:pt x="2663" y="370"/>
                  </a:lnTo>
                  <a:cubicBezTo>
                    <a:pt x="2245" y="131"/>
                    <a:pt x="1718" y="0"/>
                    <a:pt x="1258" y="0"/>
                  </a:cubicBez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3" name="Google Shape;4903;p77"/>
            <p:cNvSpPr/>
            <p:nvPr/>
          </p:nvSpPr>
          <p:spPr>
            <a:xfrm>
              <a:off x="2078100" y="4602050"/>
              <a:ext cx="199725" cy="164825"/>
            </a:xfrm>
            <a:custGeom>
              <a:rect b="b" l="l" r="r" t="t"/>
              <a:pathLst>
                <a:path extrusionOk="0" h="6593" w="7989">
                  <a:moveTo>
                    <a:pt x="654" y="0"/>
                  </a:moveTo>
                  <a:cubicBezTo>
                    <a:pt x="240" y="0"/>
                    <a:pt x="1" y="153"/>
                    <a:pt x="1" y="479"/>
                  </a:cubicBezTo>
                  <a:lnTo>
                    <a:pt x="1" y="2057"/>
                  </a:lnTo>
                  <a:lnTo>
                    <a:pt x="7988" y="6593"/>
                  </a:lnTo>
                  <a:lnTo>
                    <a:pt x="7988" y="5114"/>
                  </a:lnTo>
                  <a:cubicBezTo>
                    <a:pt x="7988" y="4226"/>
                    <a:pt x="6213" y="2550"/>
                    <a:pt x="4044" y="1268"/>
                  </a:cubicBezTo>
                  <a:cubicBezTo>
                    <a:pt x="2608" y="456"/>
                    <a:pt x="1370" y="0"/>
                    <a:pt x="654"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4" name="Google Shape;4904;p77"/>
            <p:cNvSpPr/>
            <p:nvPr/>
          </p:nvSpPr>
          <p:spPr>
            <a:xfrm>
              <a:off x="2339425" y="4782125"/>
              <a:ext cx="24675" cy="32525"/>
            </a:xfrm>
            <a:custGeom>
              <a:rect b="b" l="l" r="r" t="t"/>
              <a:pathLst>
                <a:path extrusionOk="0" h="1301" w="987">
                  <a:moveTo>
                    <a:pt x="271" y="1"/>
                  </a:moveTo>
                  <a:cubicBezTo>
                    <a:pt x="103" y="1"/>
                    <a:pt x="1" y="163"/>
                    <a:pt x="1" y="376"/>
                  </a:cubicBezTo>
                  <a:cubicBezTo>
                    <a:pt x="1" y="672"/>
                    <a:pt x="198" y="1066"/>
                    <a:pt x="494" y="1263"/>
                  </a:cubicBezTo>
                  <a:cubicBezTo>
                    <a:pt x="568" y="1288"/>
                    <a:pt x="635" y="1300"/>
                    <a:pt x="696" y="1300"/>
                  </a:cubicBezTo>
                  <a:cubicBezTo>
                    <a:pt x="876" y="1300"/>
                    <a:pt x="987" y="1189"/>
                    <a:pt x="987" y="968"/>
                  </a:cubicBezTo>
                  <a:cubicBezTo>
                    <a:pt x="987" y="672"/>
                    <a:pt x="790" y="179"/>
                    <a:pt x="494" y="80"/>
                  </a:cubicBezTo>
                  <a:cubicBezTo>
                    <a:pt x="411" y="25"/>
                    <a:pt x="336" y="1"/>
                    <a:pt x="271"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5" name="Google Shape;4905;p77"/>
            <p:cNvSpPr/>
            <p:nvPr/>
          </p:nvSpPr>
          <p:spPr>
            <a:xfrm>
              <a:off x="2401050" y="4817700"/>
              <a:ext cx="24700" cy="33000"/>
            </a:xfrm>
            <a:custGeom>
              <a:rect b="b" l="l" r="r" t="t"/>
              <a:pathLst>
                <a:path extrusionOk="0" h="1320" w="988">
                  <a:moveTo>
                    <a:pt x="334" y="1"/>
                  </a:moveTo>
                  <a:cubicBezTo>
                    <a:pt x="167" y="1"/>
                    <a:pt x="1" y="112"/>
                    <a:pt x="1" y="334"/>
                  </a:cubicBezTo>
                  <a:cubicBezTo>
                    <a:pt x="1" y="728"/>
                    <a:pt x="198" y="1122"/>
                    <a:pt x="494" y="1221"/>
                  </a:cubicBezTo>
                  <a:cubicBezTo>
                    <a:pt x="593" y="1287"/>
                    <a:pt x="680" y="1320"/>
                    <a:pt x="753" y="1320"/>
                  </a:cubicBezTo>
                  <a:cubicBezTo>
                    <a:pt x="899" y="1320"/>
                    <a:pt x="987" y="1188"/>
                    <a:pt x="987" y="925"/>
                  </a:cubicBezTo>
                  <a:cubicBezTo>
                    <a:pt x="987" y="629"/>
                    <a:pt x="790" y="235"/>
                    <a:pt x="494" y="38"/>
                  </a:cubicBezTo>
                  <a:cubicBezTo>
                    <a:pt x="445" y="13"/>
                    <a:pt x="389" y="1"/>
                    <a:pt x="334"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6" name="Google Shape;4906;p77"/>
            <p:cNvSpPr/>
            <p:nvPr/>
          </p:nvSpPr>
          <p:spPr>
            <a:xfrm>
              <a:off x="2465150" y="4854675"/>
              <a:ext cx="24675" cy="32525"/>
            </a:xfrm>
            <a:custGeom>
              <a:rect b="b" l="l" r="r" t="t"/>
              <a:pathLst>
                <a:path extrusionOk="0" h="1301" w="987">
                  <a:moveTo>
                    <a:pt x="292" y="1"/>
                  </a:moveTo>
                  <a:cubicBezTo>
                    <a:pt x="112" y="1"/>
                    <a:pt x="1" y="112"/>
                    <a:pt x="1" y="334"/>
                  </a:cubicBezTo>
                  <a:cubicBezTo>
                    <a:pt x="1" y="630"/>
                    <a:pt x="198" y="1024"/>
                    <a:pt x="494" y="1221"/>
                  </a:cubicBezTo>
                  <a:cubicBezTo>
                    <a:pt x="576" y="1276"/>
                    <a:pt x="651" y="1301"/>
                    <a:pt x="716" y="1301"/>
                  </a:cubicBezTo>
                  <a:cubicBezTo>
                    <a:pt x="884" y="1301"/>
                    <a:pt x="987" y="1139"/>
                    <a:pt x="987" y="925"/>
                  </a:cubicBezTo>
                  <a:cubicBezTo>
                    <a:pt x="987" y="630"/>
                    <a:pt x="790" y="235"/>
                    <a:pt x="494" y="38"/>
                  </a:cubicBezTo>
                  <a:cubicBezTo>
                    <a:pt x="420" y="13"/>
                    <a:pt x="352" y="1"/>
                    <a:pt x="292"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7" name="Google Shape;4907;p77"/>
            <p:cNvSpPr/>
            <p:nvPr/>
          </p:nvSpPr>
          <p:spPr>
            <a:xfrm>
              <a:off x="2526800" y="4890125"/>
              <a:ext cx="24675" cy="33000"/>
            </a:xfrm>
            <a:custGeom>
              <a:rect b="b" l="l" r="r" t="t"/>
              <a:pathLst>
                <a:path extrusionOk="0" h="1320" w="987">
                  <a:moveTo>
                    <a:pt x="234" y="0"/>
                  </a:moveTo>
                  <a:cubicBezTo>
                    <a:pt x="88" y="0"/>
                    <a:pt x="0" y="132"/>
                    <a:pt x="0" y="395"/>
                  </a:cubicBezTo>
                  <a:cubicBezTo>
                    <a:pt x="0" y="691"/>
                    <a:pt x="197" y="1085"/>
                    <a:pt x="493" y="1282"/>
                  </a:cubicBezTo>
                  <a:cubicBezTo>
                    <a:pt x="567" y="1307"/>
                    <a:pt x="635" y="1319"/>
                    <a:pt x="695" y="1319"/>
                  </a:cubicBezTo>
                  <a:cubicBezTo>
                    <a:pt x="875" y="1319"/>
                    <a:pt x="986" y="1208"/>
                    <a:pt x="986" y="987"/>
                  </a:cubicBezTo>
                  <a:cubicBezTo>
                    <a:pt x="986" y="592"/>
                    <a:pt x="789" y="198"/>
                    <a:pt x="493" y="99"/>
                  </a:cubicBezTo>
                  <a:cubicBezTo>
                    <a:pt x="395" y="33"/>
                    <a:pt x="307" y="0"/>
                    <a:pt x="234"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8" name="Google Shape;4908;p77"/>
            <p:cNvSpPr/>
            <p:nvPr/>
          </p:nvSpPr>
          <p:spPr>
            <a:xfrm>
              <a:off x="2588425" y="4926175"/>
              <a:ext cx="24675" cy="32525"/>
            </a:xfrm>
            <a:custGeom>
              <a:rect b="b" l="l" r="r" t="t"/>
              <a:pathLst>
                <a:path extrusionOk="0" h="1301" w="987">
                  <a:moveTo>
                    <a:pt x="292" y="1"/>
                  </a:moveTo>
                  <a:cubicBezTo>
                    <a:pt x="111" y="1"/>
                    <a:pt x="0" y="112"/>
                    <a:pt x="0" y="333"/>
                  </a:cubicBezTo>
                  <a:cubicBezTo>
                    <a:pt x="0" y="629"/>
                    <a:pt x="198" y="1122"/>
                    <a:pt x="493" y="1221"/>
                  </a:cubicBezTo>
                  <a:cubicBezTo>
                    <a:pt x="576" y="1276"/>
                    <a:pt x="651" y="1300"/>
                    <a:pt x="716" y="1300"/>
                  </a:cubicBezTo>
                  <a:cubicBezTo>
                    <a:pt x="884" y="1300"/>
                    <a:pt x="987" y="1138"/>
                    <a:pt x="987" y="925"/>
                  </a:cubicBezTo>
                  <a:cubicBezTo>
                    <a:pt x="987" y="629"/>
                    <a:pt x="789" y="235"/>
                    <a:pt x="493" y="38"/>
                  </a:cubicBezTo>
                  <a:cubicBezTo>
                    <a:pt x="420" y="13"/>
                    <a:pt x="352" y="1"/>
                    <a:pt x="292"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9" name="Google Shape;4909;p77"/>
            <p:cNvSpPr/>
            <p:nvPr/>
          </p:nvSpPr>
          <p:spPr>
            <a:xfrm>
              <a:off x="2650050" y="4962100"/>
              <a:ext cx="27150" cy="32525"/>
            </a:xfrm>
            <a:custGeom>
              <a:rect b="b" l="l" r="r" t="t"/>
              <a:pathLst>
                <a:path extrusionOk="0" h="1301" w="1086">
                  <a:moveTo>
                    <a:pt x="351" y="0"/>
                  </a:moveTo>
                  <a:cubicBezTo>
                    <a:pt x="154" y="0"/>
                    <a:pt x="1" y="162"/>
                    <a:pt x="1" y="376"/>
                  </a:cubicBezTo>
                  <a:cubicBezTo>
                    <a:pt x="1" y="671"/>
                    <a:pt x="297" y="1066"/>
                    <a:pt x="592" y="1263"/>
                  </a:cubicBezTo>
                  <a:cubicBezTo>
                    <a:pt x="642" y="1288"/>
                    <a:pt x="697" y="1300"/>
                    <a:pt x="753" y="1300"/>
                  </a:cubicBezTo>
                  <a:cubicBezTo>
                    <a:pt x="919" y="1300"/>
                    <a:pt x="1085" y="1189"/>
                    <a:pt x="1085" y="967"/>
                  </a:cubicBezTo>
                  <a:cubicBezTo>
                    <a:pt x="1085" y="573"/>
                    <a:pt x="790" y="178"/>
                    <a:pt x="592" y="80"/>
                  </a:cubicBezTo>
                  <a:cubicBezTo>
                    <a:pt x="510" y="25"/>
                    <a:pt x="427" y="0"/>
                    <a:pt x="351"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0" name="Google Shape;4910;p77"/>
            <p:cNvSpPr/>
            <p:nvPr/>
          </p:nvSpPr>
          <p:spPr>
            <a:xfrm>
              <a:off x="2714150" y="4997700"/>
              <a:ext cx="24675" cy="32975"/>
            </a:xfrm>
            <a:custGeom>
              <a:rect b="b" l="l" r="r" t="t"/>
              <a:pathLst>
                <a:path extrusionOk="0" h="1319" w="987">
                  <a:moveTo>
                    <a:pt x="302" y="1"/>
                  </a:moveTo>
                  <a:cubicBezTo>
                    <a:pt x="116" y="1"/>
                    <a:pt x="1" y="129"/>
                    <a:pt x="1" y="431"/>
                  </a:cubicBezTo>
                  <a:cubicBezTo>
                    <a:pt x="1" y="727"/>
                    <a:pt x="198" y="1121"/>
                    <a:pt x="494" y="1220"/>
                  </a:cubicBezTo>
                  <a:cubicBezTo>
                    <a:pt x="592" y="1285"/>
                    <a:pt x="680" y="1318"/>
                    <a:pt x="753" y="1318"/>
                  </a:cubicBezTo>
                  <a:cubicBezTo>
                    <a:pt x="899" y="1318"/>
                    <a:pt x="987" y="1187"/>
                    <a:pt x="987" y="924"/>
                  </a:cubicBezTo>
                  <a:cubicBezTo>
                    <a:pt x="987" y="628"/>
                    <a:pt x="789" y="234"/>
                    <a:pt x="494" y="36"/>
                  </a:cubicBezTo>
                  <a:cubicBezTo>
                    <a:pt x="424" y="13"/>
                    <a:pt x="359" y="1"/>
                    <a:pt x="302"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1" name="Google Shape;4911;p77"/>
            <p:cNvSpPr/>
            <p:nvPr/>
          </p:nvSpPr>
          <p:spPr>
            <a:xfrm>
              <a:off x="2336975" y="4717550"/>
              <a:ext cx="27125" cy="33000"/>
            </a:xfrm>
            <a:custGeom>
              <a:rect b="b" l="l" r="r" t="t"/>
              <a:pathLst>
                <a:path extrusionOk="0" h="1320" w="1085">
                  <a:moveTo>
                    <a:pt x="278" y="1"/>
                  </a:moveTo>
                  <a:cubicBezTo>
                    <a:pt x="131" y="1"/>
                    <a:pt x="0" y="132"/>
                    <a:pt x="0" y="395"/>
                  </a:cubicBezTo>
                  <a:cubicBezTo>
                    <a:pt x="0" y="691"/>
                    <a:pt x="296" y="1085"/>
                    <a:pt x="592" y="1283"/>
                  </a:cubicBezTo>
                  <a:cubicBezTo>
                    <a:pt x="641" y="1307"/>
                    <a:pt x="696" y="1320"/>
                    <a:pt x="752" y="1320"/>
                  </a:cubicBezTo>
                  <a:cubicBezTo>
                    <a:pt x="918" y="1320"/>
                    <a:pt x="1085" y="1209"/>
                    <a:pt x="1085" y="987"/>
                  </a:cubicBezTo>
                  <a:cubicBezTo>
                    <a:pt x="1085" y="592"/>
                    <a:pt x="789" y="198"/>
                    <a:pt x="493" y="99"/>
                  </a:cubicBezTo>
                  <a:cubicBezTo>
                    <a:pt x="427" y="33"/>
                    <a:pt x="351" y="1"/>
                    <a:pt x="278"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2" name="Google Shape;4912;p77"/>
            <p:cNvSpPr/>
            <p:nvPr/>
          </p:nvSpPr>
          <p:spPr>
            <a:xfrm>
              <a:off x="2401050" y="4753600"/>
              <a:ext cx="24700" cy="32525"/>
            </a:xfrm>
            <a:custGeom>
              <a:rect b="b" l="l" r="r" t="t"/>
              <a:pathLst>
                <a:path extrusionOk="0" h="1301" w="988">
                  <a:moveTo>
                    <a:pt x="292" y="1"/>
                  </a:moveTo>
                  <a:cubicBezTo>
                    <a:pt x="112" y="1"/>
                    <a:pt x="1" y="112"/>
                    <a:pt x="1" y="334"/>
                  </a:cubicBezTo>
                  <a:cubicBezTo>
                    <a:pt x="1" y="629"/>
                    <a:pt x="198" y="1024"/>
                    <a:pt x="494" y="1221"/>
                  </a:cubicBezTo>
                  <a:cubicBezTo>
                    <a:pt x="577" y="1276"/>
                    <a:pt x="652" y="1300"/>
                    <a:pt x="717" y="1300"/>
                  </a:cubicBezTo>
                  <a:cubicBezTo>
                    <a:pt x="885" y="1300"/>
                    <a:pt x="987" y="1138"/>
                    <a:pt x="987" y="925"/>
                  </a:cubicBezTo>
                  <a:cubicBezTo>
                    <a:pt x="987" y="629"/>
                    <a:pt x="790" y="235"/>
                    <a:pt x="494" y="38"/>
                  </a:cubicBezTo>
                  <a:cubicBezTo>
                    <a:pt x="420" y="13"/>
                    <a:pt x="352" y="1"/>
                    <a:pt x="292"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3" name="Google Shape;4913;p77"/>
            <p:cNvSpPr/>
            <p:nvPr/>
          </p:nvSpPr>
          <p:spPr>
            <a:xfrm>
              <a:off x="2462700" y="4789525"/>
              <a:ext cx="24675" cy="32525"/>
            </a:xfrm>
            <a:custGeom>
              <a:rect b="b" l="l" r="r" t="t"/>
              <a:pathLst>
                <a:path extrusionOk="0" h="1301" w="987">
                  <a:moveTo>
                    <a:pt x="271" y="1"/>
                  </a:moveTo>
                  <a:cubicBezTo>
                    <a:pt x="103" y="1"/>
                    <a:pt x="0" y="163"/>
                    <a:pt x="0" y="376"/>
                  </a:cubicBezTo>
                  <a:cubicBezTo>
                    <a:pt x="0" y="672"/>
                    <a:pt x="197" y="1066"/>
                    <a:pt x="493" y="1263"/>
                  </a:cubicBezTo>
                  <a:cubicBezTo>
                    <a:pt x="567" y="1288"/>
                    <a:pt x="635" y="1300"/>
                    <a:pt x="695" y="1300"/>
                  </a:cubicBezTo>
                  <a:cubicBezTo>
                    <a:pt x="875" y="1300"/>
                    <a:pt x="986" y="1189"/>
                    <a:pt x="986" y="967"/>
                  </a:cubicBezTo>
                  <a:cubicBezTo>
                    <a:pt x="986" y="573"/>
                    <a:pt x="789" y="179"/>
                    <a:pt x="493" y="80"/>
                  </a:cubicBezTo>
                  <a:cubicBezTo>
                    <a:pt x="411" y="25"/>
                    <a:pt x="336" y="1"/>
                    <a:pt x="271"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4" name="Google Shape;4914;p77"/>
            <p:cNvSpPr/>
            <p:nvPr/>
          </p:nvSpPr>
          <p:spPr>
            <a:xfrm>
              <a:off x="2524325" y="4825100"/>
              <a:ext cx="24675" cy="33000"/>
            </a:xfrm>
            <a:custGeom>
              <a:rect b="b" l="l" r="r" t="t"/>
              <a:pathLst>
                <a:path extrusionOk="0" h="1320" w="987">
                  <a:moveTo>
                    <a:pt x="292" y="1"/>
                  </a:moveTo>
                  <a:cubicBezTo>
                    <a:pt x="111" y="1"/>
                    <a:pt x="1" y="111"/>
                    <a:pt x="1" y="333"/>
                  </a:cubicBezTo>
                  <a:cubicBezTo>
                    <a:pt x="1" y="728"/>
                    <a:pt x="198" y="1122"/>
                    <a:pt x="494" y="1221"/>
                  </a:cubicBezTo>
                  <a:cubicBezTo>
                    <a:pt x="592" y="1287"/>
                    <a:pt x="680" y="1319"/>
                    <a:pt x="753" y="1319"/>
                  </a:cubicBezTo>
                  <a:cubicBezTo>
                    <a:pt x="899" y="1319"/>
                    <a:pt x="987" y="1188"/>
                    <a:pt x="987" y="925"/>
                  </a:cubicBezTo>
                  <a:cubicBezTo>
                    <a:pt x="987" y="629"/>
                    <a:pt x="789" y="235"/>
                    <a:pt x="494" y="38"/>
                  </a:cubicBezTo>
                  <a:cubicBezTo>
                    <a:pt x="420" y="13"/>
                    <a:pt x="352" y="1"/>
                    <a:pt x="292"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5" name="Google Shape;4915;p77"/>
            <p:cNvSpPr/>
            <p:nvPr/>
          </p:nvSpPr>
          <p:spPr>
            <a:xfrm>
              <a:off x="2588425" y="4861025"/>
              <a:ext cx="24675" cy="32500"/>
            </a:xfrm>
            <a:custGeom>
              <a:rect b="b" l="l" r="r" t="t"/>
              <a:pathLst>
                <a:path extrusionOk="0" h="1300" w="987">
                  <a:moveTo>
                    <a:pt x="271" y="0"/>
                  </a:moveTo>
                  <a:cubicBezTo>
                    <a:pt x="103" y="0"/>
                    <a:pt x="0" y="162"/>
                    <a:pt x="0" y="376"/>
                  </a:cubicBezTo>
                  <a:cubicBezTo>
                    <a:pt x="0" y="671"/>
                    <a:pt x="198" y="1066"/>
                    <a:pt x="493" y="1263"/>
                  </a:cubicBezTo>
                  <a:cubicBezTo>
                    <a:pt x="543" y="1288"/>
                    <a:pt x="598" y="1300"/>
                    <a:pt x="654" y="1300"/>
                  </a:cubicBezTo>
                  <a:cubicBezTo>
                    <a:pt x="820" y="1300"/>
                    <a:pt x="987" y="1189"/>
                    <a:pt x="987" y="967"/>
                  </a:cubicBezTo>
                  <a:cubicBezTo>
                    <a:pt x="987" y="671"/>
                    <a:pt x="691" y="178"/>
                    <a:pt x="493" y="80"/>
                  </a:cubicBezTo>
                  <a:cubicBezTo>
                    <a:pt x="411" y="25"/>
                    <a:pt x="336" y="0"/>
                    <a:pt x="271"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6" name="Google Shape;4916;p77"/>
            <p:cNvSpPr/>
            <p:nvPr/>
          </p:nvSpPr>
          <p:spPr>
            <a:xfrm>
              <a:off x="2650050" y="4896600"/>
              <a:ext cx="24675" cy="33000"/>
            </a:xfrm>
            <a:custGeom>
              <a:rect b="b" l="l" r="r" t="t"/>
              <a:pathLst>
                <a:path extrusionOk="0" h="1320" w="987">
                  <a:moveTo>
                    <a:pt x="292" y="0"/>
                  </a:moveTo>
                  <a:cubicBezTo>
                    <a:pt x="112" y="0"/>
                    <a:pt x="1" y="111"/>
                    <a:pt x="1" y="333"/>
                  </a:cubicBezTo>
                  <a:cubicBezTo>
                    <a:pt x="1" y="728"/>
                    <a:pt x="198" y="1122"/>
                    <a:pt x="494" y="1221"/>
                  </a:cubicBezTo>
                  <a:cubicBezTo>
                    <a:pt x="592" y="1286"/>
                    <a:pt x="680" y="1319"/>
                    <a:pt x="753" y="1319"/>
                  </a:cubicBezTo>
                  <a:cubicBezTo>
                    <a:pt x="899" y="1319"/>
                    <a:pt x="987" y="1188"/>
                    <a:pt x="987" y="925"/>
                  </a:cubicBezTo>
                  <a:cubicBezTo>
                    <a:pt x="987" y="629"/>
                    <a:pt x="790" y="234"/>
                    <a:pt x="494" y="37"/>
                  </a:cubicBezTo>
                  <a:cubicBezTo>
                    <a:pt x="420" y="13"/>
                    <a:pt x="352" y="0"/>
                    <a:pt x="292"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7" name="Google Shape;4917;p77"/>
            <p:cNvSpPr/>
            <p:nvPr/>
          </p:nvSpPr>
          <p:spPr>
            <a:xfrm>
              <a:off x="2711675" y="4933575"/>
              <a:ext cx="24700" cy="32525"/>
            </a:xfrm>
            <a:custGeom>
              <a:rect b="b" l="l" r="r" t="t"/>
              <a:pathLst>
                <a:path extrusionOk="0" h="1301" w="988">
                  <a:moveTo>
                    <a:pt x="292" y="0"/>
                  </a:moveTo>
                  <a:cubicBezTo>
                    <a:pt x="112" y="0"/>
                    <a:pt x="1" y="111"/>
                    <a:pt x="1" y="333"/>
                  </a:cubicBezTo>
                  <a:cubicBezTo>
                    <a:pt x="1" y="629"/>
                    <a:pt x="198" y="1024"/>
                    <a:pt x="494" y="1221"/>
                  </a:cubicBezTo>
                  <a:cubicBezTo>
                    <a:pt x="577" y="1276"/>
                    <a:pt x="652" y="1300"/>
                    <a:pt x="717" y="1300"/>
                  </a:cubicBezTo>
                  <a:cubicBezTo>
                    <a:pt x="885" y="1300"/>
                    <a:pt x="987" y="1138"/>
                    <a:pt x="987" y="925"/>
                  </a:cubicBezTo>
                  <a:cubicBezTo>
                    <a:pt x="987" y="629"/>
                    <a:pt x="790" y="235"/>
                    <a:pt x="494" y="37"/>
                  </a:cubicBezTo>
                  <a:cubicBezTo>
                    <a:pt x="420" y="13"/>
                    <a:pt x="352" y="0"/>
                    <a:pt x="292"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8" name="Google Shape;4918;p77"/>
            <p:cNvSpPr/>
            <p:nvPr/>
          </p:nvSpPr>
          <p:spPr>
            <a:xfrm>
              <a:off x="1607225" y="4359150"/>
              <a:ext cx="24700" cy="32525"/>
            </a:xfrm>
            <a:custGeom>
              <a:rect b="b" l="l" r="r" t="t"/>
              <a:pathLst>
                <a:path extrusionOk="0" h="1301" w="988">
                  <a:moveTo>
                    <a:pt x="292" y="1"/>
                  </a:moveTo>
                  <a:cubicBezTo>
                    <a:pt x="112" y="1"/>
                    <a:pt x="1" y="112"/>
                    <a:pt x="1" y="334"/>
                  </a:cubicBezTo>
                  <a:cubicBezTo>
                    <a:pt x="1" y="728"/>
                    <a:pt x="198" y="1123"/>
                    <a:pt x="494" y="1221"/>
                  </a:cubicBezTo>
                  <a:cubicBezTo>
                    <a:pt x="577" y="1276"/>
                    <a:pt x="652" y="1301"/>
                    <a:pt x="717" y="1301"/>
                  </a:cubicBezTo>
                  <a:cubicBezTo>
                    <a:pt x="885" y="1301"/>
                    <a:pt x="987" y="1139"/>
                    <a:pt x="987" y="925"/>
                  </a:cubicBezTo>
                  <a:cubicBezTo>
                    <a:pt x="987" y="630"/>
                    <a:pt x="790" y="235"/>
                    <a:pt x="494" y="38"/>
                  </a:cubicBezTo>
                  <a:cubicBezTo>
                    <a:pt x="420" y="13"/>
                    <a:pt x="352" y="1"/>
                    <a:pt x="292"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9" name="Google Shape;4919;p77"/>
            <p:cNvSpPr/>
            <p:nvPr/>
          </p:nvSpPr>
          <p:spPr>
            <a:xfrm>
              <a:off x="1668875" y="4395075"/>
              <a:ext cx="24675" cy="32525"/>
            </a:xfrm>
            <a:custGeom>
              <a:rect b="b" l="l" r="r" t="t"/>
              <a:pathLst>
                <a:path extrusionOk="0" h="1301" w="987">
                  <a:moveTo>
                    <a:pt x="271" y="1"/>
                  </a:moveTo>
                  <a:cubicBezTo>
                    <a:pt x="103" y="1"/>
                    <a:pt x="0" y="163"/>
                    <a:pt x="0" y="376"/>
                  </a:cubicBezTo>
                  <a:cubicBezTo>
                    <a:pt x="0" y="672"/>
                    <a:pt x="197" y="1066"/>
                    <a:pt x="493" y="1263"/>
                  </a:cubicBezTo>
                  <a:cubicBezTo>
                    <a:pt x="567" y="1288"/>
                    <a:pt x="635" y="1300"/>
                    <a:pt x="695" y="1300"/>
                  </a:cubicBezTo>
                  <a:cubicBezTo>
                    <a:pt x="875" y="1300"/>
                    <a:pt x="986" y="1189"/>
                    <a:pt x="986" y="968"/>
                  </a:cubicBezTo>
                  <a:cubicBezTo>
                    <a:pt x="986" y="672"/>
                    <a:pt x="789" y="179"/>
                    <a:pt x="493" y="80"/>
                  </a:cubicBezTo>
                  <a:cubicBezTo>
                    <a:pt x="411" y="25"/>
                    <a:pt x="336" y="1"/>
                    <a:pt x="271"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0" name="Google Shape;4920;p77"/>
            <p:cNvSpPr/>
            <p:nvPr/>
          </p:nvSpPr>
          <p:spPr>
            <a:xfrm>
              <a:off x="1730500" y="4431575"/>
              <a:ext cx="27150" cy="32075"/>
            </a:xfrm>
            <a:custGeom>
              <a:rect b="b" l="l" r="r" t="t"/>
              <a:pathLst>
                <a:path extrusionOk="0" h="1283" w="1086">
                  <a:moveTo>
                    <a:pt x="307" y="1"/>
                  </a:moveTo>
                  <a:cubicBezTo>
                    <a:pt x="132" y="1"/>
                    <a:pt x="1" y="132"/>
                    <a:pt x="1" y="395"/>
                  </a:cubicBezTo>
                  <a:cubicBezTo>
                    <a:pt x="1" y="691"/>
                    <a:pt x="296" y="1085"/>
                    <a:pt x="592" y="1184"/>
                  </a:cubicBezTo>
                  <a:cubicBezTo>
                    <a:pt x="658" y="1250"/>
                    <a:pt x="735" y="1283"/>
                    <a:pt x="808" y="1283"/>
                  </a:cubicBezTo>
                  <a:cubicBezTo>
                    <a:pt x="954" y="1283"/>
                    <a:pt x="1085" y="1151"/>
                    <a:pt x="1085" y="888"/>
                  </a:cubicBezTo>
                  <a:cubicBezTo>
                    <a:pt x="1085" y="592"/>
                    <a:pt x="789" y="198"/>
                    <a:pt x="592" y="99"/>
                  </a:cubicBezTo>
                  <a:cubicBezTo>
                    <a:pt x="494" y="33"/>
                    <a:pt x="395" y="1"/>
                    <a:pt x="307"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1" name="Google Shape;4921;p77"/>
            <p:cNvSpPr/>
            <p:nvPr/>
          </p:nvSpPr>
          <p:spPr>
            <a:xfrm>
              <a:off x="1794600" y="4467625"/>
              <a:ext cx="24675" cy="32525"/>
            </a:xfrm>
            <a:custGeom>
              <a:rect b="b" l="l" r="r" t="t"/>
              <a:pathLst>
                <a:path extrusionOk="0" h="1301" w="987">
                  <a:moveTo>
                    <a:pt x="292" y="1"/>
                  </a:moveTo>
                  <a:cubicBezTo>
                    <a:pt x="111" y="1"/>
                    <a:pt x="0" y="112"/>
                    <a:pt x="0" y="334"/>
                  </a:cubicBezTo>
                  <a:cubicBezTo>
                    <a:pt x="0" y="629"/>
                    <a:pt x="198" y="1024"/>
                    <a:pt x="493" y="1221"/>
                  </a:cubicBezTo>
                  <a:cubicBezTo>
                    <a:pt x="576" y="1276"/>
                    <a:pt x="651" y="1301"/>
                    <a:pt x="716" y="1301"/>
                  </a:cubicBezTo>
                  <a:cubicBezTo>
                    <a:pt x="884" y="1301"/>
                    <a:pt x="987" y="1139"/>
                    <a:pt x="987" y="925"/>
                  </a:cubicBezTo>
                  <a:cubicBezTo>
                    <a:pt x="987" y="629"/>
                    <a:pt x="789" y="235"/>
                    <a:pt x="493" y="38"/>
                  </a:cubicBezTo>
                  <a:cubicBezTo>
                    <a:pt x="420" y="13"/>
                    <a:pt x="352" y="1"/>
                    <a:pt x="292"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2" name="Google Shape;4922;p77"/>
            <p:cNvSpPr/>
            <p:nvPr/>
          </p:nvSpPr>
          <p:spPr>
            <a:xfrm>
              <a:off x="1856225" y="4503075"/>
              <a:ext cx="24675" cy="33000"/>
            </a:xfrm>
            <a:custGeom>
              <a:rect b="b" l="l" r="r" t="t"/>
              <a:pathLst>
                <a:path extrusionOk="0" h="1320" w="987">
                  <a:moveTo>
                    <a:pt x="234" y="0"/>
                  </a:moveTo>
                  <a:cubicBezTo>
                    <a:pt x="88" y="0"/>
                    <a:pt x="1" y="132"/>
                    <a:pt x="1" y="395"/>
                  </a:cubicBezTo>
                  <a:cubicBezTo>
                    <a:pt x="1" y="691"/>
                    <a:pt x="198" y="1085"/>
                    <a:pt x="494" y="1282"/>
                  </a:cubicBezTo>
                  <a:cubicBezTo>
                    <a:pt x="568" y="1307"/>
                    <a:pt x="636" y="1319"/>
                    <a:pt x="696" y="1319"/>
                  </a:cubicBezTo>
                  <a:cubicBezTo>
                    <a:pt x="876" y="1319"/>
                    <a:pt x="987" y="1208"/>
                    <a:pt x="987" y="986"/>
                  </a:cubicBezTo>
                  <a:cubicBezTo>
                    <a:pt x="987" y="592"/>
                    <a:pt x="790" y="198"/>
                    <a:pt x="494" y="99"/>
                  </a:cubicBezTo>
                  <a:cubicBezTo>
                    <a:pt x="395" y="33"/>
                    <a:pt x="308" y="0"/>
                    <a:pt x="234"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3" name="Google Shape;4923;p77"/>
            <p:cNvSpPr/>
            <p:nvPr/>
          </p:nvSpPr>
          <p:spPr>
            <a:xfrm>
              <a:off x="1917875" y="4539125"/>
              <a:ext cx="27125" cy="32525"/>
            </a:xfrm>
            <a:custGeom>
              <a:rect b="b" l="l" r="r" t="t"/>
              <a:pathLst>
                <a:path extrusionOk="0" h="1301" w="1085">
                  <a:moveTo>
                    <a:pt x="333" y="1"/>
                  </a:moveTo>
                  <a:cubicBezTo>
                    <a:pt x="166" y="1"/>
                    <a:pt x="0" y="111"/>
                    <a:pt x="0" y="333"/>
                  </a:cubicBezTo>
                  <a:cubicBezTo>
                    <a:pt x="0" y="728"/>
                    <a:pt x="296" y="1122"/>
                    <a:pt x="493" y="1221"/>
                  </a:cubicBezTo>
                  <a:cubicBezTo>
                    <a:pt x="576" y="1276"/>
                    <a:pt x="658" y="1300"/>
                    <a:pt x="734" y="1300"/>
                  </a:cubicBezTo>
                  <a:cubicBezTo>
                    <a:pt x="931" y="1300"/>
                    <a:pt x="1085" y="1138"/>
                    <a:pt x="1085" y="925"/>
                  </a:cubicBezTo>
                  <a:cubicBezTo>
                    <a:pt x="1085" y="629"/>
                    <a:pt x="789" y="235"/>
                    <a:pt x="493" y="38"/>
                  </a:cubicBezTo>
                  <a:cubicBezTo>
                    <a:pt x="444" y="13"/>
                    <a:pt x="388" y="1"/>
                    <a:pt x="333"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4" name="Google Shape;4924;p77"/>
            <p:cNvSpPr/>
            <p:nvPr/>
          </p:nvSpPr>
          <p:spPr>
            <a:xfrm>
              <a:off x="1981950" y="4575050"/>
              <a:ext cx="24700" cy="32525"/>
            </a:xfrm>
            <a:custGeom>
              <a:rect b="b" l="l" r="r" t="t"/>
              <a:pathLst>
                <a:path extrusionOk="0" h="1301" w="988">
                  <a:moveTo>
                    <a:pt x="271" y="0"/>
                  </a:moveTo>
                  <a:cubicBezTo>
                    <a:pt x="103" y="0"/>
                    <a:pt x="1" y="162"/>
                    <a:pt x="1" y="376"/>
                  </a:cubicBezTo>
                  <a:cubicBezTo>
                    <a:pt x="1" y="671"/>
                    <a:pt x="198" y="1066"/>
                    <a:pt x="494" y="1263"/>
                  </a:cubicBezTo>
                  <a:cubicBezTo>
                    <a:pt x="568" y="1288"/>
                    <a:pt x="636" y="1300"/>
                    <a:pt x="696" y="1300"/>
                  </a:cubicBezTo>
                  <a:cubicBezTo>
                    <a:pt x="876" y="1300"/>
                    <a:pt x="987" y="1189"/>
                    <a:pt x="987" y="967"/>
                  </a:cubicBezTo>
                  <a:cubicBezTo>
                    <a:pt x="987" y="573"/>
                    <a:pt x="790" y="178"/>
                    <a:pt x="494" y="80"/>
                  </a:cubicBezTo>
                  <a:cubicBezTo>
                    <a:pt x="411" y="25"/>
                    <a:pt x="336" y="0"/>
                    <a:pt x="271"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5" name="Google Shape;4925;p77"/>
            <p:cNvSpPr/>
            <p:nvPr/>
          </p:nvSpPr>
          <p:spPr>
            <a:xfrm>
              <a:off x="1604775" y="4294000"/>
              <a:ext cx="27150" cy="33575"/>
            </a:xfrm>
            <a:custGeom>
              <a:rect b="b" l="l" r="r" t="t"/>
              <a:pathLst>
                <a:path extrusionOk="0" h="1343" w="1086">
                  <a:moveTo>
                    <a:pt x="314" y="1"/>
                  </a:moveTo>
                  <a:cubicBezTo>
                    <a:pt x="154" y="1"/>
                    <a:pt x="0" y="163"/>
                    <a:pt x="0" y="376"/>
                  </a:cubicBezTo>
                  <a:cubicBezTo>
                    <a:pt x="0" y="672"/>
                    <a:pt x="296" y="1066"/>
                    <a:pt x="493" y="1263"/>
                  </a:cubicBezTo>
                  <a:cubicBezTo>
                    <a:pt x="576" y="1318"/>
                    <a:pt x="659" y="1343"/>
                    <a:pt x="735" y="1343"/>
                  </a:cubicBezTo>
                  <a:cubicBezTo>
                    <a:pt x="931" y="1343"/>
                    <a:pt x="1085" y="1181"/>
                    <a:pt x="1085" y="967"/>
                  </a:cubicBezTo>
                  <a:cubicBezTo>
                    <a:pt x="1085" y="672"/>
                    <a:pt x="789" y="277"/>
                    <a:pt x="493" y="80"/>
                  </a:cubicBezTo>
                  <a:cubicBezTo>
                    <a:pt x="438" y="25"/>
                    <a:pt x="376" y="1"/>
                    <a:pt x="314"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6" name="Google Shape;4926;p77"/>
            <p:cNvSpPr/>
            <p:nvPr/>
          </p:nvSpPr>
          <p:spPr>
            <a:xfrm>
              <a:off x="1668875" y="4330500"/>
              <a:ext cx="24675" cy="32075"/>
            </a:xfrm>
            <a:custGeom>
              <a:rect b="b" l="l" r="r" t="t"/>
              <a:pathLst>
                <a:path extrusionOk="0" h="1283" w="987">
                  <a:moveTo>
                    <a:pt x="234" y="1"/>
                  </a:moveTo>
                  <a:cubicBezTo>
                    <a:pt x="88" y="1"/>
                    <a:pt x="0" y="132"/>
                    <a:pt x="0" y="395"/>
                  </a:cubicBezTo>
                  <a:cubicBezTo>
                    <a:pt x="0" y="691"/>
                    <a:pt x="197" y="1085"/>
                    <a:pt x="493" y="1184"/>
                  </a:cubicBezTo>
                  <a:cubicBezTo>
                    <a:pt x="592" y="1250"/>
                    <a:pt x="680" y="1282"/>
                    <a:pt x="753" y="1282"/>
                  </a:cubicBezTo>
                  <a:cubicBezTo>
                    <a:pt x="899" y="1282"/>
                    <a:pt x="986" y="1151"/>
                    <a:pt x="986" y="888"/>
                  </a:cubicBezTo>
                  <a:cubicBezTo>
                    <a:pt x="986" y="592"/>
                    <a:pt x="789" y="198"/>
                    <a:pt x="493" y="99"/>
                  </a:cubicBezTo>
                  <a:cubicBezTo>
                    <a:pt x="395" y="33"/>
                    <a:pt x="307" y="1"/>
                    <a:pt x="234"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7" name="Google Shape;4927;p77"/>
            <p:cNvSpPr/>
            <p:nvPr/>
          </p:nvSpPr>
          <p:spPr>
            <a:xfrm>
              <a:off x="1730500" y="4366550"/>
              <a:ext cx="24675" cy="32525"/>
            </a:xfrm>
            <a:custGeom>
              <a:rect b="b" l="l" r="r" t="t"/>
              <a:pathLst>
                <a:path extrusionOk="0" h="1301" w="987">
                  <a:moveTo>
                    <a:pt x="292" y="1"/>
                  </a:moveTo>
                  <a:cubicBezTo>
                    <a:pt x="111" y="1"/>
                    <a:pt x="1" y="112"/>
                    <a:pt x="1" y="334"/>
                  </a:cubicBezTo>
                  <a:cubicBezTo>
                    <a:pt x="1" y="629"/>
                    <a:pt x="198" y="1024"/>
                    <a:pt x="494" y="1221"/>
                  </a:cubicBezTo>
                  <a:cubicBezTo>
                    <a:pt x="576" y="1276"/>
                    <a:pt x="651" y="1300"/>
                    <a:pt x="716" y="1300"/>
                  </a:cubicBezTo>
                  <a:cubicBezTo>
                    <a:pt x="884" y="1300"/>
                    <a:pt x="987" y="1138"/>
                    <a:pt x="987" y="925"/>
                  </a:cubicBezTo>
                  <a:cubicBezTo>
                    <a:pt x="987" y="629"/>
                    <a:pt x="789" y="235"/>
                    <a:pt x="494" y="38"/>
                  </a:cubicBezTo>
                  <a:cubicBezTo>
                    <a:pt x="420" y="13"/>
                    <a:pt x="352" y="1"/>
                    <a:pt x="292"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8" name="Google Shape;4928;p77"/>
            <p:cNvSpPr/>
            <p:nvPr/>
          </p:nvSpPr>
          <p:spPr>
            <a:xfrm>
              <a:off x="1792125" y="4402475"/>
              <a:ext cx="24675" cy="32525"/>
            </a:xfrm>
            <a:custGeom>
              <a:rect b="b" l="l" r="r" t="t"/>
              <a:pathLst>
                <a:path extrusionOk="0" h="1301" w="987">
                  <a:moveTo>
                    <a:pt x="271" y="1"/>
                  </a:moveTo>
                  <a:cubicBezTo>
                    <a:pt x="103" y="1"/>
                    <a:pt x="1" y="162"/>
                    <a:pt x="1" y="376"/>
                  </a:cubicBezTo>
                  <a:cubicBezTo>
                    <a:pt x="1" y="672"/>
                    <a:pt x="198" y="1066"/>
                    <a:pt x="494" y="1263"/>
                  </a:cubicBezTo>
                  <a:cubicBezTo>
                    <a:pt x="568" y="1288"/>
                    <a:pt x="636" y="1300"/>
                    <a:pt x="696" y="1300"/>
                  </a:cubicBezTo>
                  <a:cubicBezTo>
                    <a:pt x="876" y="1300"/>
                    <a:pt x="987" y="1189"/>
                    <a:pt x="987" y="967"/>
                  </a:cubicBezTo>
                  <a:cubicBezTo>
                    <a:pt x="987" y="573"/>
                    <a:pt x="790" y="179"/>
                    <a:pt x="494" y="80"/>
                  </a:cubicBezTo>
                  <a:cubicBezTo>
                    <a:pt x="411" y="25"/>
                    <a:pt x="336" y="1"/>
                    <a:pt x="271" y="1"/>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9" name="Google Shape;4929;p77"/>
            <p:cNvSpPr/>
            <p:nvPr/>
          </p:nvSpPr>
          <p:spPr>
            <a:xfrm>
              <a:off x="1853775" y="4438050"/>
              <a:ext cx="27125" cy="32525"/>
            </a:xfrm>
            <a:custGeom>
              <a:rect b="b" l="l" r="r" t="t"/>
              <a:pathLst>
                <a:path extrusionOk="0" h="1301" w="1085">
                  <a:moveTo>
                    <a:pt x="333" y="0"/>
                  </a:moveTo>
                  <a:cubicBezTo>
                    <a:pt x="167" y="0"/>
                    <a:pt x="0" y="111"/>
                    <a:pt x="0" y="333"/>
                  </a:cubicBezTo>
                  <a:cubicBezTo>
                    <a:pt x="0" y="728"/>
                    <a:pt x="296" y="1122"/>
                    <a:pt x="493" y="1221"/>
                  </a:cubicBezTo>
                  <a:cubicBezTo>
                    <a:pt x="576" y="1276"/>
                    <a:pt x="658" y="1300"/>
                    <a:pt x="735" y="1300"/>
                  </a:cubicBezTo>
                  <a:cubicBezTo>
                    <a:pt x="931" y="1300"/>
                    <a:pt x="1085" y="1138"/>
                    <a:pt x="1085" y="925"/>
                  </a:cubicBezTo>
                  <a:cubicBezTo>
                    <a:pt x="1085" y="629"/>
                    <a:pt x="789" y="235"/>
                    <a:pt x="493" y="37"/>
                  </a:cubicBezTo>
                  <a:cubicBezTo>
                    <a:pt x="444" y="13"/>
                    <a:pt x="388" y="0"/>
                    <a:pt x="333"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0" name="Google Shape;4930;p77"/>
            <p:cNvSpPr/>
            <p:nvPr/>
          </p:nvSpPr>
          <p:spPr>
            <a:xfrm>
              <a:off x="1917875" y="4473975"/>
              <a:ext cx="24675" cy="32500"/>
            </a:xfrm>
            <a:custGeom>
              <a:rect b="b" l="l" r="r" t="t"/>
              <a:pathLst>
                <a:path extrusionOk="0" h="1300" w="987">
                  <a:moveTo>
                    <a:pt x="270" y="0"/>
                  </a:moveTo>
                  <a:cubicBezTo>
                    <a:pt x="102" y="0"/>
                    <a:pt x="0" y="162"/>
                    <a:pt x="0" y="375"/>
                  </a:cubicBezTo>
                  <a:cubicBezTo>
                    <a:pt x="0" y="671"/>
                    <a:pt x="197" y="1066"/>
                    <a:pt x="493" y="1263"/>
                  </a:cubicBezTo>
                  <a:cubicBezTo>
                    <a:pt x="567" y="1288"/>
                    <a:pt x="635" y="1300"/>
                    <a:pt x="695" y="1300"/>
                  </a:cubicBezTo>
                  <a:cubicBezTo>
                    <a:pt x="875" y="1300"/>
                    <a:pt x="986" y="1189"/>
                    <a:pt x="986" y="967"/>
                  </a:cubicBezTo>
                  <a:cubicBezTo>
                    <a:pt x="986" y="671"/>
                    <a:pt x="789" y="178"/>
                    <a:pt x="493" y="80"/>
                  </a:cubicBezTo>
                  <a:cubicBezTo>
                    <a:pt x="410" y="25"/>
                    <a:pt x="336" y="0"/>
                    <a:pt x="270"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1" name="Google Shape;4931;p77"/>
            <p:cNvSpPr/>
            <p:nvPr/>
          </p:nvSpPr>
          <p:spPr>
            <a:xfrm>
              <a:off x="1979500" y="4509550"/>
              <a:ext cx="24675" cy="33000"/>
            </a:xfrm>
            <a:custGeom>
              <a:rect b="b" l="l" r="r" t="t"/>
              <a:pathLst>
                <a:path extrusionOk="0" h="1320" w="987">
                  <a:moveTo>
                    <a:pt x="292" y="0"/>
                  </a:moveTo>
                  <a:cubicBezTo>
                    <a:pt x="111" y="0"/>
                    <a:pt x="0" y="111"/>
                    <a:pt x="0" y="333"/>
                  </a:cubicBezTo>
                  <a:cubicBezTo>
                    <a:pt x="0" y="727"/>
                    <a:pt x="198" y="1122"/>
                    <a:pt x="493" y="1221"/>
                  </a:cubicBezTo>
                  <a:cubicBezTo>
                    <a:pt x="592" y="1286"/>
                    <a:pt x="680" y="1319"/>
                    <a:pt x="753" y="1319"/>
                  </a:cubicBezTo>
                  <a:cubicBezTo>
                    <a:pt x="899" y="1319"/>
                    <a:pt x="986" y="1188"/>
                    <a:pt x="986" y="925"/>
                  </a:cubicBezTo>
                  <a:cubicBezTo>
                    <a:pt x="986" y="629"/>
                    <a:pt x="789" y="234"/>
                    <a:pt x="493" y="37"/>
                  </a:cubicBezTo>
                  <a:cubicBezTo>
                    <a:pt x="419" y="13"/>
                    <a:pt x="352" y="0"/>
                    <a:pt x="292" y="0"/>
                  </a:cubicBezTo>
                  <a:close/>
                </a:path>
              </a:pathLst>
            </a:custGeom>
            <a:solidFill>
              <a:srgbClr val="7AA3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2" name="Google Shape;4932;p77"/>
            <p:cNvSpPr/>
            <p:nvPr/>
          </p:nvSpPr>
          <p:spPr>
            <a:xfrm>
              <a:off x="5213950" y="2939450"/>
              <a:ext cx="71525" cy="35775"/>
            </a:xfrm>
            <a:custGeom>
              <a:rect b="b" l="l" r="r" t="t"/>
              <a:pathLst>
                <a:path extrusionOk="0" h="1431" w="2861">
                  <a:moveTo>
                    <a:pt x="1381" y="1"/>
                  </a:moveTo>
                  <a:cubicBezTo>
                    <a:pt x="1061" y="1"/>
                    <a:pt x="740" y="75"/>
                    <a:pt x="494" y="223"/>
                  </a:cubicBezTo>
                  <a:cubicBezTo>
                    <a:pt x="1" y="519"/>
                    <a:pt x="1" y="913"/>
                    <a:pt x="494" y="1209"/>
                  </a:cubicBezTo>
                  <a:cubicBezTo>
                    <a:pt x="740" y="1357"/>
                    <a:pt x="1061" y="1431"/>
                    <a:pt x="1381" y="1431"/>
                  </a:cubicBezTo>
                  <a:cubicBezTo>
                    <a:pt x="1702" y="1431"/>
                    <a:pt x="2022" y="1357"/>
                    <a:pt x="2269" y="1209"/>
                  </a:cubicBezTo>
                  <a:cubicBezTo>
                    <a:pt x="2861" y="913"/>
                    <a:pt x="2861" y="519"/>
                    <a:pt x="2269" y="223"/>
                  </a:cubicBezTo>
                  <a:cubicBezTo>
                    <a:pt x="2022" y="75"/>
                    <a:pt x="1702" y="1"/>
                    <a:pt x="1381" y="1"/>
                  </a:cubicBezTo>
                  <a:close/>
                </a:path>
              </a:pathLst>
            </a:custGeom>
            <a:solidFill>
              <a:srgbClr val="031F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3" name="Google Shape;4933;p77"/>
            <p:cNvSpPr/>
            <p:nvPr/>
          </p:nvSpPr>
          <p:spPr>
            <a:xfrm>
              <a:off x="2181650" y="2123200"/>
              <a:ext cx="2100450" cy="2153100"/>
            </a:xfrm>
            <a:custGeom>
              <a:rect b="b" l="l" r="r" t="t"/>
              <a:pathLst>
                <a:path extrusionOk="0" h="86124" w="84018">
                  <a:moveTo>
                    <a:pt x="79005" y="1"/>
                  </a:moveTo>
                  <a:cubicBezTo>
                    <a:pt x="77815" y="1"/>
                    <a:pt x="76471" y="391"/>
                    <a:pt x="75044" y="1218"/>
                  </a:cubicBezTo>
                  <a:lnTo>
                    <a:pt x="74945" y="1317"/>
                  </a:lnTo>
                  <a:cubicBezTo>
                    <a:pt x="70015" y="4078"/>
                    <a:pt x="65676" y="11080"/>
                    <a:pt x="65281" y="16700"/>
                  </a:cubicBezTo>
                  <a:lnTo>
                    <a:pt x="64887" y="22420"/>
                  </a:lnTo>
                  <a:cubicBezTo>
                    <a:pt x="64690" y="25575"/>
                    <a:pt x="61633" y="29717"/>
                    <a:pt x="58181" y="31689"/>
                  </a:cubicBezTo>
                  <a:cubicBezTo>
                    <a:pt x="57145" y="32294"/>
                    <a:pt x="56175" y="32579"/>
                    <a:pt x="55320" y="32579"/>
                  </a:cubicBezTo>
                  <a:cubicBezTo>
                    <a:pt x="53246" y="32579"/>
                    <a:pt x="51841" y="30903"/>
                    <a:pt x="51772" y="28041"/>
                  </a:cubicBezTo>
                  <a:lnTo>
                    <a:pt x="51772" y="22913"/>
                  </a:lnTo>
                  <a:cubicBezTo>
                    <a:pt x="51772" y="19686"/>
                    <a:pt x="50175" y="17807"/>
                    <a:pt x="47798" y="17807"/>
                  </a:cubicBezTo>
                  <a:cubicBezTo>
                    <a:pt x="46833" y="17807"/>
                    <a:pt x="45740" y="18116"/>
                    <a:pt x="44573" y="18771"/>
                  </a:cubicBezTo>
                  <a:cubicBezTo>
                    <a:pt x="40826" y="20941"/>
                    <a:pt x="37473" y="26266"/>
                    <a:pt x="37078" y="30605"/>
                  </a:cubicBezTo>
                  <a:lnTo>
                    <a:pt x="36585" y="37212"/>
                  </a:lnTo>
                  <a:cubicBezTo>
                    <a:pt x="36191" y="41255"/>
                    <a:pt x="33035" y="46185"/>
                    <a:pt x="29584" y="48256"/>
                  </a:cubicBezTo>
                  <a:lnTo>
                    <a:pt x="28992" y="48552"/>
                  </a:lnTo>
                  <a:cubicBezTo>
                    <a:pt x="27956" y="49157"/>
                    <a:pt x="26953" y="49442"/>
                    <a:pt x="26042" y="49442"/>
                  </a:cubicBezTo>
                  <a:cubicBezTo>
                    <a:pt x="23835" y="49442"/>
                    <a:pt x="22172" y="47766"/>
                    <a:pt x="21892" y="44903"/>
                  </a:cubicBezTo>
                  <a:lnTo>
                    <a:pt x="19033" y="16700"/>
                  </a:lnTo>
                  <a:cubicBezTo>
                    <a:pt x="18611" y="12700"/>
                    <a:pt x="16193" y="10398"/>
                    <a:pt x="13056" y="10398"/>
                  </a:cubicBezTo>
                  <a:cubicBezTo>
                    <a:pt x="11785" y="10398"/>
                    <a:pt x="10396" y="10776"/>
                    <a:pt x="8974" y="11573"/>
                  </a:cubicBezTo>
                  <a:lnTo>
                    <a:pt x="8974" y="11671"/>
                  </a:lnTo>
                  <a:cubicBezTo>
                    <a:pt x="4044" y="14531"/>
                    <a:pt x="0" y="21434"/>
                    <a:pt x="0" y="27153"/>
                  </a:cubicBezTo>
                  <a:lnTo>
                    <a:pt x="0" y="86123"/>
                  </a:lnTo>
                  <a:lnTo>
                    <a:pt x="84018" y="37606"/>
                  </a:lnTo>
                  <a:lnTo>
                    <a:pt x="84018" y="6346"/>
                  </a:lnTo>
                  <a:lnTo>
                    <a:pt x="83919" y="6346"/>
                  </a:lnTo>
                  <a:cubicBezTo>
                    <a:pt x="83919" y="2352"/>
                    <a:pt x="81927" y="1"/>
                    <a:pt x="79005" y="1"/>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4" name="Google Shape;4934;p77"/>
            <p:cNvSpPr/>
            <p:nvPr/>
          </p:nvSpPr>
          <p:spPr>
            <a:xfrm>
              <a:off x="2181650" y="2082150"/>
              <a:ext cx="2098000" cy="2194150"/>
            </a:xfrm>
            <a:custGeom>
              <a:rect b="b" l="l" r="r" t="t"/>
              <a:pathLst>
                <a:path extrusionOk="0" fill="none" h="87766" w="83920">
                  <a:moveTo>
                    <a:pt x="83919" y="39248"/>
                  </a:moveTo>
                  <a:lnTo>
                    <a:pt x="83919" y="7988"/>
                  </a:lnTo>
                  <a:cubicBezTo>
                    <a:pt x="83919" y="2367"/>
                    <a:pt x="79975" y="1"/>
                    <a:pt x="75044" y="2860"/>
                  </a:cubicBezTo>
                  <a:lnTo>
                    <a:pt x="74945" y="2959"/>
                  </a:lnTo>
                  <a:cubicBezTo>
                    <a:pt x="70015" y="5720"/>
                    <a:pt x="65676" y="12722"/>
                    <a:pt x="65281" y="18342"/>
                  </a:cubicBezTo>
                  <a:lnTo>
                    <a:pt x="64887" y="24062"/>
                  </a:lnTo>
                  <a:cubicBezTo>
                    <a:pt x="64690" y="27217"/>
                    <a:pt x="61633" y="31359"/>
                    <a:pt x="58181" y="33331"/>
                  </a:cubicBezTo>
                  <a:cubicBezTo>
                    <a:pt x="54631" y="35402"/>
                    <a:pt x="51870" y="33726"/>
                    <a:pt x="51772" y="29683"/>
                  </a:cubicBezTo>
                  <a:lnTo>
                    <a:pt x="51772" y="24555"/>
                  </a:lnTo>
                  <a:cubicBezTo>
                    <a:pt x="51772" y="20019"/>
                    <a:pt x="48616" y="18145"/>
                    <a:pt x="44573" y="20413"/>
                  </a:cubicBezTo>
                  <a:lnTo>
                    <a:pt x="44573" y="20413"/>
                  </a:lnTo>
                  <a:cubicBezTo>
                    <a:pt x="40826" y="22583"/>
                    <a:pt x="37473" y="27908"/>
                    <a:pt x="37078" y="32247"/>
                  </a:cubicBezTo>
                  <a:lnTo>
                    <a:pt x="36585" y="38854"/>
                  </a:lnTo>
                  <a:cubicBezTo>
                    <a:pt x="36191" y="42897"/>
                    <a:pt x="33035" y="47827"/>
                    <a:pt x="29584" y="49898"/>
                  </a:cubicBezTo>
                  <a:lnTo>
                    <a:pt x="28992" y="50194"/>
                  </a:lnTo>
                  <a:cubicBezTo>
                    <a:pt x="25442" y="52265"/>
                    <a:pt x="22287" y="50588"/>
                    <a:pt x="21892" y="46545"/>
                  </a:cubicBezTo>
                  <a:lnTo>
                    <a:pt x="19033" y="18342"/>
                  </a:lnTo>
                  <a:cubicBezTo>
                    <a:pt x="18441" y="12722"/>
                    <a:pt x="13905" y="10453"/>
                    <a:pt x="8974" y="13215"/>
                  </a:cubicBezTo>
                  <a:lnTo>
                    <a:pt x="8974" y="13313"/>
                  </a:lnTo>
                  <a:cubicBezTo>
                    <a:pt x="4044" y="16173"/>
                    <a:pt x="0" y="23076"/>
                    <a:pt x="0" y="28795"/>
                  </a:cubicBezTo>
                  <a:lnTo>
                    <a:pt x="0" y="87765"/>
                  </a:lnTo>
                </a:path>
              </a:pathLst>
            </a:custGeom>
            <a:noFill/>
            <a:ln cap="rnd" cmpd="sng" w="32050">
              <a:solidFill>
                <a:srgbClr val="E9FFFB"/>
              </a:solidFill>
              <a:prstDash val="solid"/>
              <a:miter lim="9861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5" name="Google Shape;4935;p77"/>
            <p:cNvSpPr/>
            <p:nvPr/>
          </p:nvSpPr>
          <p:spPr>
            <a:xfrm>
              <a:off x="2780725" y="1768850"/>
              <a:ext cx="2100450" cy="2852575"/>
            </a:xfrm>
            <a:custGeom>
              <a:rect b="b" l="l" r="r" t="t"/>
              <a:pathLst>
                <a:path extrusionOk="0" h="114103" w="84018">
                  <a:moveTo>
                    <a:pt x="79220" y="0"/>
                  </a:moveTo>
                  <a:cubicBezTo>
                    <a:pt x="78214" y="0"/>
                    <a:pt x="77100" y="320"/>
                    <a:pt x="75931" y="995"/>
                  </a:cubicBezTo>
                  <a:cubicBezTo>
                    <a:pt x="71494" y="3559"/>
                    <a:pt x="67451" y="10265"/>
                    <a:pt x="67056" y="15984"/>
                  </a:cubicBezTo>
                  <a:lnTo>
                    <a:pt x="64295" y="49216"/>
                  </a:lnTo>
                  <a:cubicBezTo>
                    <a:pt x="63999" y="53259"/>
                    <a:pt x="60844" y="58190"/>
                    <a:pt x="57294" y="60162"/>
                  </a:cubicBezTo>
                  <a:cubicBezTo>
                    <a:pt x="56235" y="60780"/>
                    <a:pt x="55194" y="61073"/>
                    <a:pt x="54236" y="61073"/>
                  </a:cubicBezTo>
                  <a:cubicBezTo>
                    <a:pt x="51981" y="61073"/>
                    <a:pt x="50185" y="59449"/>
                    <a:pt x="49700" y="56612"/>
                  </a:cubicBezTo>
                  <a:cubicBezTo>
                    <a:pt x="49700" y="56612"/>
                    <a:pt x="49306" y="53950"/>
                    <a:pt x="48813" y="50695"/>
                  </a:cubicBezTo>
                  <a:cubicBezTo>
                    <a:pt x="48404" y="48514"/>
                    <a:pt x="46958" y="47228"/>
                    <a:pt x="45095" y="47228"/>
                  </a:cubicBezTo>
                  <a:cubicBezTo>
                    <a:pt x="44263" y="47228"/>
                    <a:pt x="43347" y="47485"/>
                    <a:pt x="42403" y="48033"/>
                  </a:cubicBezTo>
                  <a:cubicBezTo>
                    <a:pt x="39445" y="49709"/>
                    <a:pt x="36486" y="54443"/>
                    <a:pt x="35895" y="58486"/>
                  </a:cubicBezTo>
                  <a:lnTo>
                    <a:pt x="34613" y="66670"/>
                  </a:lnTo>
                  <a:cubicBezTo>
                    <a:pt x="33923" y="70714"/>
                    <a:pt x="31161" y="75348"/>
                    <a:pt x="28302" y="76926"/>
                  </a:cubicBezTo>
                  <a:cubicBezTo>
                    <a:pt x="27608" y="77333"/>
                    <a:pt x="26921" y="77524"/>
                    <a:pt x="26270" y="77524"/>
                  </a:cubicBezTo>
                  <a:cubicBezTo>
                    <a:pt x="24236" y="77524"/>
                    <a:pt x="22561" y="75650"/>
                    <a:pt x="22188" y="72587"/>
                  </a:cubicBezTo>
                  <a:lnTo>
                    <a:pt x="19722" y="58486"/>
                  </a:lnTo>
                  <a:cubicBezTo>
                    <a:pt x="19026" y="54516"/>
                    <a:pt x="16461" y="52219"/>
                    <a:pt x="13277" y="52219"/>
                  </a:cubicBezTo>
                  <a:cubicBezTo>
                    <a:pt x="11952" y="52219"/>
                    <a:pt x="10521" y="52616"/>
                    <a:pt x="9072" y="53456"/>
                  </a:cubicBezTo>
                  <a:lnTo>
                    <a:pt x="8974" y="53555"/>
                  </a:lnTo>
                  <a:cubicBezTo>
                    <a:pt x="4043" y="56415"/>
                    <a:pt x="0" y="63318"/>
                    <a:pt x="0" y="69037"/>
                  </a:cubicBezTo>
                  <a:lnTo>
                    <a:pt x="0" y="114103"/>
                  </a:lnTo>
                  <a:lnTo>
                    <a:pt x="84017" y="65684"/>
                  </a:lnTo>
                  <a:lnTo>
                    <a:pt x="84017" y="6715"/>
                  </a:lnTo>
                  <a:cubicBezTo>
                    <a:pt x="84017" y="2501"/>
                    <a:pt x="82037" y="0"/>
                    <a:pt x="79220" y="0"/>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6" name="Google Shape;4936;p77"/>
            <p:cNvSpPr/>
            <p:nvPr/>
          </p:nvSpPr>
          <p:spPr>
            <a:xfrm>
              <a:off x="2780725" y="1729625"/>
              <a:ext cx="2100450" cy="2891800"/>
            </a:xfrm>
            <a:custGeom>
              <a:rect b="b" l="l" r="r" t="t"/>
              <a:pathLst>
                <a:path extrusionOk="0" fill="none" h="115672" w="84018">
                  <a:moveTo>
                    <a:pt x="84017" y="67253"/>
                  </a:moveTo>
                  <a:lnTo>
                    <a:pt x="84017" y="8284"/>
                  </a:lnTo>
                  <a:cubicBezTo>
                    <a:pt x="84017" y="2564"/>
                    <a:pt x="80369" y="0"/>
                    <a:pt x="75931" y="2564"/>
                  </a:cubicBezTo>
                  <a:cubicBezTo>
                    <a:pt x="71494" y="5128"/>
                    <a:pt x="67451" y="11834"/>
                    <a:pt x="67056" y="17553"/>
                  </a:cubicBezTo>
                  <a:lnTo>
                    <a:pt x="64295" y="50785"/>
                  </a:lnTo>
                  <a:cubicBezTo>
                    <a:pt x="63999" y="54828"/>
                    <a:pt x="60844" y="59759"/>
                    <a:pt x="57294" y="61731"/>
                  </a:cubicBezTo>
                  <a:cubicBezTo>
                    <a:pt x="53743" y="63802"/>
                    <a:pt x="50391" y="62224"/>
                    <a:pt x="49700" y="58181"/>
                  </a:cubicBezTo>
                  <a:cubicBezTo>
                    <a:pt x="49700" y="58181"/>
                    <a:pt x="49306" y="55519"/>
                    <a:pt x="48813" y="52264"/>
                  </a:cubicBezTo>
                  <a:cubicBezTo>
                    <a:pt x="48221" y="49109"/>
                    <a:pt x="45460" y="47827"/>
                    <a:pt x="42403" y="49602"/>
                  </a:cubicBezTo>
                  <a:cubicBezTo>
                    <a:pt x="39445" y="51278"/>
                    <a:pt x="36486" y="56012"/>
                    <a:pt x="35895" y="60055"/>
                  </a:cubicBezTo>
                  <a:lnTo>
                    <a:pt x="34613" y="68239"/>
                  </a:lnTo>
                  <a:cubicBezTo>
                    <a:pt x="33923" y="72283"/>
                    <a:pt x="31161" y="76917"/>
                    <a:pt x="28302" y="78495"/>
                  </a:cubicBezTo>
                  <a:cubicBezTo>
                    <a:pt x="25442" y="80171"/>
                    <a:pt x="22681" y="78199"/>
                    <a:pt x="22188" y="74156"/>
                  </a:cubicBezTo>
                  <a:lnTo>
                    <a:pt x="19722" y="60055"/>
                  </a:lnTo>
                  <a:cubicBezTo>
                    <a:pt x="18736" y="54434"/>
                    <a:pt x="14003" y="52166"/>
                    <a:pt x="9072" y="55025"/>
                  </a:cubicBezTo>
                  <a:lnTo>
                    <a:pt x="8974" y="55124"/>
                  </a:lnTo>
                  <a:cubicBezTo>
                    <a:pt x="4043" y="57984"/>
                    <a:pt x="0" y="64887"/>
                    <a:pt x="0" y="70606"/>
                  </a:cubicBezTo>
                  <a:lnTo>
                    <a:pt x="0" y="115672"/>
                  </a:lnTo>
                </a:path>
              </a:pathLst>
            </a:custGeom>
            <a:noFill/>
            <a:ln cap="rnd" cmpd="sng" w="32050">
              <a:solidFill>
                <a:srgbClr val="E9FFFB"/>
              </a:solidFill>
              <a:prstDash val="solid"/>
              <a:miter lim="9861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937" name="Google Shape;4937;p77"/>
          <p:cNvSpPr txBox="1"/>
          <p:nvPr>
            <p:ph type="title"/>
          </p:nvPr>
        </p:nvSpPr>
        <p:spPr>
          <a:xfrm>
            <a:off x="1452003" y="1626525"/>
            <a:ext cx="3756600" cy="379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500"/>
              <a:t>Business</a:t>
            </a:r>
            <a:r>
              <a:rPr lang="en" sz="2500"/>
              <a:t> Location</a:t>
            </a:r>
            <a:endParaRPr sz="2500"/>
          </a:p>
        </p:txBody>
      </p:sp>
      <p:sp>
        <p:nvSpPr>
          <p:cNvPr id="4938" name="Google Shape;4938;p77"/>
          <p:cNvSpPr txBox="1"/>
          <p:nvPr>
            <p:ph idx="1" type="subTitle"/>
          </p:nvPr>
        </p:nvSpPr>
        <p:spPr>
          <a:xfrm>
            <a:off x="1451989" y="2028453"/>
            <a:ext cx="3008100" cy="379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000"/>
              <a:t>04</a:t>
            </a:r>
            <a:endParaRPr sz="2000"/>
          </a:p>
        </p:txBody>
      </p:sp>
      <p:sp>
        <p:nvSpPr>
          <p:cNvPr id="4939" name="Google Shape;4939;p77"/>
          <p:cNvSpPr txBox="1"/>
          <p:nvPr>
            <p:ph idx="3" type="title"/>
          </p:nvPr>
        </p:nvSpPr>
        <p:spPr>
          <a:xfrm>
            <a:off x="1452000" y="2650950"/>
            <a:ext cx="4084500" cy="6933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500"/>
              <a:t>Marketing Resource Location</a:t>
            </a:r>
            <a:endParaRPr sz="2500"/>
          </a:p>
          <a:p>
            <a:pPr indent="0" lvl="0" marL="0" rtl="0" algn="l">
              <a:spcBef>
                <a:spcPts val="0"/>
              </a:spcBef>
              <a:spcAft>
                <a:spcPts val="0"/>
              </a:spcAft>
              <a:buNone/>
            </a:pPr>
            <a:r>
              <a:t/>
            </a:r>
            <a:endParaRPr sz="2500"/>
          </a:p>
        </p:txBody>
      </p:sp>
      <p:sp>
        <p:nvSpPr>
          <p:cNvPr id="4940" name="Google Shape;4940;p77"/>
          <p:cNvSpPr txBox="1"/>
          <p:nvPr>
            <p:ph idx="4" type="subTitle"/>
          </p:nvPr>
        </p:nvSpPr>
        <p:spPr>
          <a:xfrm>
            <a:off x="983850" y="2612103"/>
            <a:ext cx="3476400" cy="14574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          </a:t>
            </a:r>
            <a:r>
              <a:rPr lang="en" sz="2000"/>
              <a:t>05</a:t>
            </a:r>
            <a:endParaRPr sz="2000"/>
          </a:p>
        </p:txBody>
      </p:sp>
      <p:sp>
        <p:nvSpPr>
          <p:cNvPr id="4941" name="Google Shape;4941;p77"/>
          <p:cNvSpPr/>
          <p:nvPr/>
        </p:nvSpPr>
        <p:spPr>
          <a:xfrm>
            <a:off x="1071422" y="1706050"/>
            <a:ext cx="299700" cy="299700"/>
          </a:xfrm>
          <a:prstGeom prst="snip2DiagRect">
            <a:avLst>
              <a:gd fmla="val 0" name="adj1"/>
              <a:gd fmla="val 16667" name="adj2"/>
            </a:avLst>
          </a:pr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2" name="Google Shape;4942;p77"/>
          <p:cNvSpPr/>
          <p:nvPr/>
        </p:nvSpPr>
        <p:spPr>
          <a:xfrm>
            <a:off x="1071422" y="2741813"/>
            <a:ext cx="299700" cy="299700"/>
          </a:xfrm>
          <a:prstGeom prst="snip2DiagRect">
            <a:avLst>
              <a:gd fmla="val 0" name="adj1"/>
              <a:gd fmla="val 16667" name="adj2"/>
            </a:avLst>
          </a:pr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46" name="Shape 4946"/>
        <p:cNvGrpSpPr/>
        <p:nvPr/>
      </p:nvGrpSpPr>
      <p:grpSpPr>
        <a:xfrm>
          <a:off x="0" y="0"/>
          <a:ext cx="0" cy="0"/>
          <a:chOff x="0" y="0"/>
          <a:chExt cx="0" cy="0"/>
        </a:xfrm>
      </p:grpSpPr>
      <p:grpSp>
        <p:nvGrpSpPr>
          <p:cNvPr id="4947" name="Google Shape;4947;p78"/>
          <p:cNvGrpSpPr/>
          <p:nvPr/>
        </p:nvGrpSpPr>
        <p:grpSpPr>
          <a:xfrm rot="-5400000">
            <a:off x="4600372" y="1223144"/>
            <a:ext cx="3551505" cy="2736796"/>
            <a:chOff x="4644625" y="1198925"/>
            <a:chExt cx="3711857" cy="2860364"/>
          </a:xfrm>
        </p:grpSpPr>
        <p:sp>
          <p:nvSpPr>
            <p:cNvPr id="4948" name="Google Shape;4948;p78"/>
            <p:cNvSpPr/>
            <p:nvPr/>
          </p:nvSpPr>
          <p:spPr>
            <a:xfrm>
              <a:off x="4644625" y="1198925"/>
              <a:ext cx="3711857" cy="2860364"/>
            </a:xfrm>
            <a:custGeom>
              <a:rect b="b" l="l" r="r" t="t"/>
              <a:pathLst>
                <a:path extrusionOk="0" h="37956" w="49255">
                  <a:moveTo>
                    <a:pt x="45070" y="3913"/>
                  </a:moveTo>
                  <a:lnTo>
                    <a:pt x="45070" y="34189"/>
                  </a:lnTo>
                  <a:lnTo>
                    <a:pt x="4310" y="34189"/>
                  </a:lnTo>
                  <a:lnTo>
                    <a:pt x="4310" y="3913"/>
                  </a:lnTo>
                  <a:close/>
                  <a:moveTo>
                    <a:pt x="1988" y="0"/>
                  </a:moveTo>
                  <a:cubicBezTo>
                    <a:pt x="879" y="0"/>
                    <a:pt x="0" y="879"/>
                    <a:pt x="0" y="1988"/>
                  </a:cubicBezTo>
                  <a:lnTo>
                    <a:pt x="0" y="35968"/>
                  </a:lnTo>
                  <a:cubicBezTo>
                    <a:pt x="0" y="37056"/>
                    <a:pt x="879" y="37956"/>
                    <a:pt x="1988" y="37956"/>
                  </a:cubicBezTo>
                  <a:lnTo>
                    <a:pt x="47266" y="37956"/>
                  </a:lnTo>
                  <a:cubicBezTo>
                    <a:pt x="48355" y="37956"/>
                    <a:pt x="49254" y="37056"/>
                    <a:pt x="49254" y="35968"/>
                  </a:cubicBezTo>
                  <a:lnTo>
                    <a:pt x="49254" y="1988"/>
                  </a:lnTo>
                  <a:cubicBezTo>
                    <a:pt x="49254" y="879"/>
                    <a:pt x="48355" y="0"/>
                    <a:pt x="4726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9" name="Google Shape;4949;p78"/>
            <p:cNvSpPr/>
            <p:nvPr/>
          </p:nvSpPr>
          <p:spPr>
            <a:xfrm>
              <a:off x="8126001" y="2540313"/>
              <a:ext cx="177600" cy="177600"/>
            </a:xfrm>
            <a:prstGeom prst="ellipse">
              <a:avLst/>
            </a:pr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950" name="Google Shape;4950;p78"/>
          <p:cNvSpPr txBox="1"/>
          <p:nvPr>
            <p:ph idx="1" type="subTitle"/>
          </p:nvPr>
        </p:nvSpPr>
        <p:spPr>
          <a:xfrm>
            <a:off x="736175" y="329700"/>
            <a:ext cx="4271700" cy="45138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000">
                <a:solidFill>
                  <a:srgbClr val="000000"/>
                </a:solidFill>
                <a:latin typeface="Arial"/>
                <a:ea typeface="Arial"/>
                <a:cs typeface="Arial"/>
                <a:sym typeface="Arial"/>
              </a:rPr>
              <a:t>CUSTOMER MANAGEMENT SYSTEMS</a:t>
            </a:r>
            <a:endParaRPr b="1" sz="2000">
              <a:solidFill>
                <a:srgbClr val="000000"/>
              </a:solidFill>
              <a:latin typeface="Arial"/>
              <a:ea typeface="Arial"/>
              <a:cs typeface="Arial"/>
              <a:sym typeface="Arial"/>
            </a:endParaRPr>
          </a:p>
          <a:p>
            <a:pPr indent="0" lvl="0" marL="0" rtl="0" algn="l">
              <a:spcBef>
                <a:spcPts val="1200"/>
              </a:spcBef>
              <a:spcAft>
                <a:spcPts val="1600"/>
              </a:spcAft>
              <a:buClr>
                <a:schemeClr val="dk1"/>
              </a:buClr>
              <a:buSzPts val="1100"/>
              <a:buFont typeface="Arial"/>
              <a:buNone/>
            </a:pPr>
            <a:r>
              <a:rPr lang="en" sz="2000">
                <a:solidFill>
                  <a:srgbClr val="000000"/>
                </a:solidFill>
                <a:latin typeface="Arial"/>
                <a:ea typeface="Arial"/>
                <a:cs typeface="Arial"/>
                <a:sym typeface="Arial"/>
              </a:rPr>
              <a:t>Companies need a method for viewing all customer and marketing-related information in an integrated way. Often marketing organizations maintain multiple databases for each business and marketing activity with data that is not easily integrated for strategic or operational purposes. </a:t>
            </a:r>
            <a:endParaRPr sz="2000"/>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54" name="Shape 4954"/>
        <p:cNvGrpSpPr/>
        <p:nvPr/>
      </p:nvGrpSpPr>
      <p:grpSpPr>
        <a:xfrm>
          <a:off x="0" y="0"/>
          <a:ext cx="0" cy="0"/>
          <a:chOff x="0" y="0"/>
          <a:chExt cx="0" cy="0"/>
        </a:xfrm>
      </p:grpSpPr>
      <p:sp>
        <p:nvSpPr>
          <p:cNvPr id="4955" name="Google Shape;4955;p79"/>
          <p:cNvSpPr txBox="1"/>
          <p:nvPr>
            <p:ph idx="2" type="body"/>
          </p:nvPr>
        </p:nvSpPr>
        <p:spPr>
          <a:xfrm>
            <a:off x="231500" y="925975"/>
            <a:ext cx="6018900" cy="3324600"/>
          </a:xfrm>
          <a:prstGeom prst="rect">
            <a:avLst/>
          </a:prstGeom>
        </p:spPr>
        <p:txBody>
          <a:bodyPr anchorCtr="0" anchor="ctr" bIns="91425" lIns="91425" spcFirstLastPara="1" rIns="91425" wrap="square" tIns="91425">
            <a:noAutofit/>
          </a:bodyPr>
          <a:lstStyle/>
          <a:p>
            <a:pPr indent="0" lvl="0" marL="457200" rtl="0" algn="ctr">
              <a:lnSpc>
                <a:spcPct val="115000"/>
              </a:lnSpc>
              <a:spcBef>
                <a:spcPts val="1200"/>
              </a:spcBef>
              <a:spcAft>
                <a:spcPts val="0"/>
              </a:spcAft>
              <a:buNone/>
            </a:pPr>
            <a:r>
              <a:rPr b="1" lang="en" sz="2000">
                <a:solidFill>
                  <a:srgbClr val="000000"/>
                </a:solidFill>
                <a:latin typeface="Arial"/>
                <a:ea typeface="Arial"/>
                <a:cs typeface="Arial"/>
                <a:sym typeface="Arial"/>
              </a:rPr>
              <a:t>SALES </a:t>
            </a:r>
            <a:r>
              <a:rPr b="1" lang="en" sz="2000">
                <a:solidFill>
                  <a:srgbClr val="000000"/>
                </a:solidFill>
                <a:latin typeface="Arial"/>
                <a:ea typeface="Arial"/>
                <a:cs typeface="Arial"/>
                <a:sym typeface="Arial"/>
              </a:rPr>
              <a:t>FORCE AUTOMATION</a:t>
            </a:r>
            <a:endParaRPr b="1" sz="2000">
              <a:solidFill>
                <a:srgbClr val="000000"/>
              </a:solidFill>
              <a:latin typeface="Arial"/>
              <a:ea typeface="Arial"/>
              <a:cs typeface="Arial"/>
              <a:sym typeface="Arial"/>
            </a:endParaRPr>
          </a:p>
          <a:p>
            <a:pPr indent="0" lvl="0" marL="457200" rtl="0" algn="ctr">
              <a:lnSpc>
                <a:spcPct val="115000"/>
              </a:lnSpc>
              <a:spcBef>
                <a:spcPts val="1200"/>
              </a:spcBef>
              <a:spcAft>
                <a:spcPts val="0"/>
              </a:spcAft>
              <a:buNone/>
            </a:pPr>
            <a:r>
              <a:rPr lang="en" sz="2000">
                <a:solidFill>
                  <a:srgbClr val="000000"/>
                </a:solidFill>
                <a:latin typeface="Arial"/>
                <a:ea typeface="Arial"/>
                <a:cs typeface="Arial"/>
                <a:sym typeface="Arial"/>
              </a:rPr>
              <a:t>The fastest growing elements of the MKIS. SFA applications are often integrated with the CRM system. </a:t>
            </a:r>
            <a:r>
              <a:rPr b="1" lang="en" sz="2000">
                <a:solidFill>
                  <a:srgbClr val="000000"/>
                </a:solidFill>
                <a:latin typeface="Arial"/>
                <a:ea typeface="Arial"/>
                <a:cs typeface="Arial"/>
                <a:sym typeface="Arial"/>
              </a:rPr>
              <a:t>SFA</a:t>
            </a:r>
            <a:r>
              <a:rPr lang="en" sz="2000">
                <a:solidFill>
                  <a:srgbClr val="000000"/>
                </a:solidFill>
                <a:latin typeface="Arial"/>
                <a:ea typeface="Arial"/>
                <a:cs typeface="Arial"/>
                <a:sym typeface="Arial"/>
              </a:rPr>
              <a:t> involves the application of information technology to the sales function or, more appropriately, to the activities leading to a sale. These activities include acquiring sales leads, managing the sales opportunity, closing the sale and managing the customer relationship. </a:t>
            </a:r>
            <a:endParaRPr b="1" sz="2000">
              <a:solidFill>
                <a:srgbClr val="000000"/>
              </a:solidFill>
              <a:latin typeface="Arial"/>
              <a:ea typeface="Arial"/>
              <a:cs typeface="Arial"/>
              <a:sym typeface="Arial"/>
            </a:endParaRPr>
          </a:p>
          <a:p>
            <a:pPr indent="0" lvl="0" marL="457200" rtl="0" algn="l">
              <a:spcBef>
                <a:spcPts val="1200"/>
              </a:spcBef>
              <a:spcAft>
                <a:spcPts val="1600"/>
              </a:spcAft>
              <a:buNone/>
            </a:pPr>
            <a:r>
              <a:t/>
            </a:r>
            <a:endParaRPr/>
          </a:p>
        </p:txBody>
      </p:sp>
      <p:grpSp>
        <p:nvGrpSpPr>
          <p:cNvPr id="4956" name="Google Shape;4956;p79"/>
          <p:cNvGrpSpPr/>
          <p:nvPr/>
        </p:nvGrpSpPr>
        <p:grpSpPr>
          <a:xfrm>
            <a:off x="6250392" y="1339326"/>
            <a:ext cx="2122088" cy="3135957"/>
            <a:chOff x="2561575" y="333550"/>
            <a:chExt cx="2527800" cy="4940850"/>
          </a:xfrm>
        </p:grpSpPr>
        <p:sp>
          <p:nvSpPr>
            <p:cNvPr id="4957" name="Google Shape;4957;p79"/>
            <p:cNvSpPr/>
            <p:nvPr/>
          </p:nvSpPr>
          <p:spPr>
            <a:xfrm>
              <a:off x="2631200" y="3982100"/>
              <a:ext cx="2458175" cy="1292300"/>
            </a:xfrm>
            <a:custGeom>
              <a:rect b="b" l="l" r="r" t="t"/>
              <a:pathLst>
                <a:path extrusionOk="0" h="51692" w="98327">
                  <a:moveTo>
                    <a:pt x="49177" y="1"/>
                  </a:moveTo>
                  <a:cubicBezTo>
                    <a:pt x="37711" y="1"/>
                    <a:pt x="26259" y="2528"/>
                    <a:pt x="17541" y="7584"/>
                  </a:cubicBezTo>
                  <a:cubicBezTo>
                    <a:pt x="1" y="17695"/>
                    <a:pt x="1" y="33997"/>
                    <a:pt x="17541" y="44108"/>
                  </a:cubicBezTo>
                  <a:cubicBezTo>
                    <a:pt x="26259" y="49164"/>
                    <a:pt x="37711" y="51692"/>
                    <a:pt x="49177" y="51692"/>
                  </a:cubicBezTo>
                  <a:cubicBezTo>
                    <a:pt x="60642" y="51692"/>
                    <a:pt x="72120" y="49164"/>
                    <a:pt x="80890" y="44108"/>
                  </a:cubicBezTo>
                  <a:cubicBezTo>
                    <a:pt x="98327" y="33997"/>
                    <a:pt x="98327" y="17695"/>
                    <a:pt x="80890" y="7584"/>
                  </a:cubicBezTo>
                  <a:cubicBezTo>
                    <a:pt x="72120" y="2528"/>
                    <a:pt x="60642" y="1"/>
                    <a:pt x="49177" y="1"/>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8" name="Google Shape;4958;p79"/>
            <p:cNvSpPr/>
            <p:nvPr/>
          </p:nvSpPr>
          <p:spPr>
            <a:xfrm>
              <a:off x="2752450" y="3802825"/>
              <a:ext cx="2218275" cy="1403225"/>
            </a:xfrm>
            <a:custGeom>
              <a:rect b="b" l="l" r="r" t="t"/>
              <a:pathLst>
                <a:path extrusionOk="0" h="56129" w="88731">
                  <a:moveTo>
                    <a:pt x="80786" y="13517"/>
                  </a:moveTo>
                  <a:lnTo>
                    <a:pt x="80167" y="12382"/>
                  </a:lnTo>
                  <a:lnTo>
                    <a:pt x="79342" y="12382"/>
                  </a:lnTo>
                  <a:cubicBezTo>
                    <a:pt x="78207" y="11453"/>
                    <a:pt x="76969" y="10731"/>
                    <a:pt x="75731" y="9906"/>
                  </a:cubicBezTo>
                  <a:cubicBezTo>
                    <a:pt x="58397" y="1"/>
                    <a:pt x="30334" y="1"/>
                    <a:pt x="13000" y="9906"/>
                  </a:cubicBezTo>
                  <a:cubicBezTo>
                    <a:pt x="11659" y="10731"/>
                    <a:pt x="10421" y="11557"/>
                    <a:pt x="9286" y="12382"/>
                  </a:cubicBezTo>
                  <a:lnTo>
                    <a:pt x="8460" y="12382"/>
                  </a:lnTo>
                  <a:lnTo>
                    <a:pt x="7841" y="13517"/>
                  </a:lnTo>
                  <a:cubicBezTo>
                    <a:pt x="4953" y="18985"/>
                    <a:pt x="0" y="26311"/>
                    <a:pt x="0" y="28065"/>
                  </a:cubicBezTo>
                  <a:cubicBezTo>
                    <a:pt x="0" y="34565"/>
                    <a:pt x="4333" y="41168"/>
                    <a:pt x="13000" y="46224"/>
                  </a:cubicBezTo>
                  <a:cubicBezTo>
                    <a:pt x="30334" y="56129"/>
                    <a:pt x="58397" y="56129"/>
                    <a:pt x="75731" y="46224"/>
                  </a:cubicBezTo>
                  <a:cubicBezTo>
                    <a:pt x="84398" y="41168"/>
                    <a:pt x="88731" y="34668"/>
                    <a:pt x="88731" y="28065"/>
                  </a:cubicBezTo>
                  <a:cubicBezTo>
                    <a:pt x="88731" y="25898"/>
                    <a:pt x="84604" y="18469"/>
                    <a:pt x="80786" y="13517"/>
                  </a:cubicBezTo>
                  <a:close/>
                </a:path>
              </a:pathLst>
            </a:custGeom>
            <a:solidFill>
              <a:srgbClr val="88B2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9" name="Google Shape;4959;p79"/>
            <p:cNvSpPr/>
            <p:nvPr/>
          </p:nvSpPr>
          <p:spPr>
            <a:xfrm>
              <a:off x="2963950" y="3542325"/>
              <a:ext cx="1792700" cy="1137525"/>
            </a:xfrm>
            <a:custGeom>
              <a:rect b="b" l="l" r="r" t="t"/>
              <a:pathLst>
                <a:path extrusionOk="0" h="45501" w="71708">
                  <a:moveTo>
                    <a:pt x="67168" y="12691"/>
                  </a:moveTo>
                  <a:cubicBezTo>
                    <a:pt x="65620" y="11040"/>
                    <a:pt x="63660" y="9492"/>
                    <a:pt x="61287" y="8151"/>
                  </a:cubicBezTo>
                  <a:cubicBezTo>
                    <a:pt x="47255" y="0"/>
                    <a:pt x="24556" y="0"/>
                    <a:pt x="10524" y="8151"/>
                  </a:cubicBezTo>
                  <a:cubicBezTo>
                    <a:pt x="8151" y="9492"/>
                    <a:pt x="6191" y="11040"/>
                    <a:pt x="4643" y="12691"/>
                  </a:cubicBezTo>
                  <a:lnTo>
                    <a:pt x="0" y="12691"/>
                  </a:lnTo>
                  <a:lnTo>
                    <a:pt x="0" y="22802"/>
                  </a:lnTo>
                  <a:lnTo>
                    <a:pt x="0" y="22802"/>
                  </a:lnTo>
                  <a:cubicBezTo>
                    <a:pt x="0" y="28064"/>
                    <a:pt x="3508" y="33326"/>
                    <a:pt x="10524" y="37350"/>
                  </a:cubicBezTo>
                  <a:cubicBezTo>
                    <a:pt x="24556" y="45501"/>
                    <a:pt x="47255" y="45501"/>
                    <a:pt x="61287" y="37350"/>
                  </a:cubicBezTo>
                  <a:cubicBezTo>
                    <a:pt x="68199" y="33326"/>
                    <a:pt x="71707" y="28064"/>
                    <a:pt x="71707" y="22802"/>
                  </a:cubicBezTo>
                  <a:lnTo>
                    <a:pt x="71707" y="12691"/>
                  </a:lnTo>
                  <a:close/>
                </a:path>
              </a:pathLst>
            </a:custGeom>
            <a:solidFill>
              <a:srgbClr val="B6D6F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0" name="Google Shape;4960;p79"/>
            <p:cNvSpPr/>
            <p:nvPr/>
          </p:nvSpPr>
          <p:spPr>
            <a:xfrm>
              <a:off x="2878825" y="3373375"/>
              <a:ext cx="1965525" cy="1034350"/>
            </a:xfrm>
            <a:custGeom>
              <a:rect b="b" l="l" r="r" t="t"/>
              <a:pathLst>
                <a:path extrusionOk="0" h="41374" w="78621">
                  <a:moveTo>
                    <a:pt x="39311" y="0"/>
                  </a:moveTo>
                  <a:cubicBezTo>
                    <a:pt x="30128" y="0"/>
                    <a:pt x="20945" y="2012"/>
                    <a:pt x="13929" y="6036"/>
                  </a:cubicBezTo>
                  <a:cubicBezTo>
                    <a:pt x="1" y="14084"/>
                    <a:pt x="1" y="27187"/>
                    <a:pt x="13929" y="35338"/>
                  </a:cubicBezTo>
                  <a:cubicBezTo>
                    <a:pt x="20945" y="39362"/>
                    <a:pt x="30128" y="41374"/>
                    <a:pt x="39311" y="41374"/>
                  </a:cubicBezTo>
                  <a:cubicBezTo>
                    <a:pt x="48493" y="41374"/>
                    <a:pt x="57676" y="39362"/>
                    <a:pt x="64692" y="35338"/>
                  </a:cubicBezTo>
                  <a:cubicBezTo>
                    <a:pt x="78620" y="27187"/>
                    <a:pt x="78620" y="14084"/>
                    <a:pt x="64692" y="6036"/>
                  </a:cubicBezTo>
                  <a:cubicBezTo>
                    <a:pt x="57676" y="2012"/>
                    <a:pt x="48493" y="0"/>
                    <a:pt x="39311" y="0"/>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1" name="Google Shape;4961;p79"/>
            <p:cNvSpPr/>
            <p:nvPr/>
          </p:nvSpPr>
          <p:spPr>
            <a:xfrm>
              <a:off x="2878825" y="3372075"/>
              <a:ext cx="1965525" cy="1034375"/>
            </a:xfrm>
            <a:custGeom>
              <a:rect b="b" l="l" r="r" t="t"/>
              <a:pathLst>
                <a:path extrusionOk="0" h="41375" w="78621">
                  <a:moveTo>
                    <a:pt x="39311" y="1342"/>
                  </a:moveTo>
                  <a:cubicBezTo>
                    <a:pt x="48596" y="1342"/>
                    <a:pt x="57366" y="3405"/>
                    <a:pt x="63969" y="7223"/>
                  </a:cubicBezTo>
                  <a:cubicBezTo>
                    <a:pt x="70366" y="10834"/>
                    <a:pt x="73874" y="15683"/>
                    <a:pt x="73874" y="20739"/>
                  </a:cubicBezTo>
                  <a:cubicBezTo>
                    <a:pt x="73874" y="25795"/>
                    <a:pt x="70366" y="30541"/>
                    <a:pt x="63969" y="34255"/>
                  </a:cubicBezTo>
                  <a:cubicBezTo>
                    <a:pt x="57366" y="38072"/>
                    <a:pt x="48596" y="40136"/>
                    <a:pt x="39311" y="40136"/>
                  </a:cubicBezTo>
                  <a:cubicBezTo>
                    <a:pt x="29922" y="40136"/>
                    <a:pt x="21152" y="38072"/>
                    <a:pt x="14548" y="34255"/>
                  </a:cubicBezTo>
                  <a:cubicBezTo>
                    <a:pt x="8255" y="30541"/>
                    <a:pt x="4747" y="25795"/>
                    <a:pt x="4747" y="20739"/>
                  </a:cubicBezTo>
                  <a:cubicBezTo>
                    <a:pt x="4747" y="15683"/>
                    <a:pt x="8255" y="10834"/>
                    <a:pt x="14548" y="7223"/>
                  </a:cubicBezTo>
                  <a:cubicBezTo>
                    <a:pt x="21152" y="3405"/>
                    <a:pt x="29922" y="1342"/>
                    <a:pt x="39311" y="1342"/>
                  </a:cubicBezTo>
                  <a:close/>
                  <a:moveTo>
                    <a:pt x="39311" y="1"/>
                  </a:moveTo>
                  <a:cubicBezTo>
                    <a:pt x="30128" y="1"/>
                    <a:pt x="20945" y="2064"/>
                    <a:pt x="13929" y="6088"/>
                  </a:cubicBezTo>
                  <a:cubicBezTo>
                    <a:pt x="1" y="14136"/>
                    <a:pt x="1" y="27239"/>
                    <a:pt x="13929" y="35390"/>
                  </a:cubicBezTo>
                  <a:cubicBezTo>
                    <a:pt x="20945" y="39414"/>
                    <a:pt x="30128" y="41374"/>
                    <a:pt x="39311" y="41374"/>
                  </a:cubicBezTo>
                  <a:cubicBezTo>
                    <a:pt x="48493" y="41374"/>
                    <a:pt x="57676" y="39414"/>
                    <a:pt x="64588" y="35390"/>
                  </a:cubicBezTo>
                  <a:cubicBezTo>
                    <a:pt x="78620" y="27239"/>
                    <a:pt x="78620" y="14136"/>
                    <a:pt x="64588" y="6088"/>
                  </a:cubicBezTo>
                  <a:cubicBezTo>
                    <a:pt x="57676" y="2064"/>
                    <a:pt x="48493" y="1"/>
                    <a:pt x="3931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2" name="Google Shape;4962;p79"/>
            <p:cNvSpPr/>
            <p:nvPr/>
          </p:nvSpPr>
          <p:spPr>
            <a:xfrm>
              <a:off x="2561575" y="2342900"/>
              <a:ext cx="913125" cy="1441900"/>
            </a:xfrm>
            <a:custGeom>
              <a:rect b="b" l="l" r="r" t="t"/>
              <a:pathLst>
                <a:path extrusionOk="0" h="57676" w="36525">
                  <a:moveTo>
                    <a:pt x="0" y="0"/>
                  </a:moveTo>
                  <a:lnTo>
                    <a:pt x="0" y="28580"/>
                  </a:lnTo>
                  <a:lnTo>
                    <a:pt x="0" y="29302"/>
                  </a:lnTo>
                  <a:cubicBezTo>
                    <a:pt x="103" y="36834"/>
                    <a:pt x="5159" y="44469"/>
                    <a:pt x="15167" y="50247"/>
                  </a:cubicBezTo>
                  <a:cubicBezTo>
                    <a:pt x="21357" y="53755"/>
                    <a:pt x="28683" y="56231"/>
                    <a:pt x="36524" y="57676"/>
                  </a:cubicBezTo>
                  <a:lnTo>
                    <a:pt x="36524" y="28374"/>
                  </a:lnTo>
                  <a:cubicBezTo>
                    <a:pt x="28683" y="26929"/>
                    <a:pt x="21357" y="24453"/>
                    <a:pt x="15167" y="20945"/>
                  </a:cubicBezTo>
                  <a:cubicBezTo>
                    <a:pt x="11762" y="18882"/>
                    <a:pt x="8873" y="16715"/>
                    <a:pt x="6603" y="14342"/>
                  </a:cubicBezTo>
                  <a:cubicBezTo>
                    <a:pt x="2270" y="9905"/>
                    <a:pt x="103" y="4953"/>
                    <a:pt x="0" y="0"/>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3" name="Google Shape;4963;p79"/>
            <p:cNvSpPr/>
            <p:nvPr/>
          </p:nvSpPr>
          <p:spPr>
            <a:xfrm>
              <a:off x="4062775" y="2683375"/>
              <a:ext cx="913125" cy="1441900"/>
            </a:xfrm>
            <a:custGeom>
              <a:rect b="b" l="l" r="r" t="t"/>
              <a:pathLst>
                <a:path extrusionOk="0" h="57676" w="36525">
                  <a:moveTo>
                    <a:pt x="36524" y="1"/>
                  </a:moveTo>
                  <a:cubicBezTo>
                    <a:pt x="36421" y="4953"/>
                    <a:pt x="34254" y="9906"/>
                    <a:pt x="29921" y="14342"/>
                  </a:cubicBezTo>
                  <a:cubicBezTo>
                    <a:pt x="27651" y="16715"/>
                    <a:pt x="24762" y="18882"/>
                    <a:pt x="21254" y="20945"/>
                  </a:cubicBezTo>
                  <a:cubicBezTo>
                    <a:pt x="15167" y="24453"/>
                    <a:pt x="7738" y="26930"/>
                    <a:pt x="0" y="28374"/>
                  </a:cubicBezTo>
                  <a:lnTo>
                    <a:pt x="0" y="57676"/>
                  </a:lnTo>
                  <a:cubicBezTo>
                    <a:pt x="7738" y="56231"/>
                    <a:pt x="15064" y="53755"/>
                    <a:pt x="21254" y="50247"/>
                  </a:cubicBezTo>
                  <a:cubicBezTo>
                    <a:pt x="31262" y="44469"/>
                    <a:pt x="36318" y="36938"/>
                    <a:pt x="36524" y="29303"/>
                  </a:cubicBezTo>
                  <a:lnTo>
                    <a:pt x="36524" y="28580"/>
                  </a:lnTo>
                  <a:lnTo>
                    <a:pt x="36524" y="1"/>
                  </a:ln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4" name="Google Shape;4964;p79"/>
            <p:cNvSpPr/>
            <p:nvPr/>
          </p:nvSpPr>
          <p:spPr>
            <a:xfrm>
              <a:off x="2858200" y="2399650"/>
              <a:ext cx="1403200" cy="1175950"/>
            </a:xfrm>
            <a:custGeom>
              <a:rect b="b" l="l" r="r" t="t"/>
              <a:pathLst>
                <a:path extrusionOk="0" h="47038" w="56128">
                  <a:moveTo>
                    <a:pt x="0" y="0"/>
                  </a:moveTo>
                  <a:lnTo>
                    <a:pt x="0" y="35699"/>
                  </a:lnTo>
                  <a:cubicBezTo>
                    <a:pt x="1342" y="36628"/>
                    <a:pt x="2683" y="37556"/>
                    <a:pt x="4230" y="38485"/>
                  </a:cubicBezTo>
                  <a:cubicBezTo>
                    <a:pt x="10318" y="41890"/>
                    <a:pt x="17437" y="44366"/>
                    <a:pt x="24969" y="45707"/>
                  </a:cubicBezTo>
                  <a:cubicBezTo>
                    <a:pt x="29819" y="46598"/>
                    <a:pt x="34860" y="47038"/>
                    <a:pt x="39909" y="47038"/>
                  </a:cubicBezTo>
                  <a:cubicBezTo>
                    <a:pt x="45383" y="47038"/>
                    <a:pt x="50867" y="46521"/>
                    <a:pt x="56128" y="45501"/>
                  </a:cubicBezTo>
                  <a:lnTo>
                    <a:pt x="56128" y="9905"/>
                  </a:lnTo>
                  <a:cubicBezTo>
                    <a:pt x="51004" y="10899"/>
                    <a:pt x="45668" y="11389"/>
                    <a:pt x="40335" y="11389"/>
                  </a:cubicBezTo>
                  <a:cubicBezTo>
                    <a:pt x="35144" y="11389"/>
                    <a:pt x="29956" y="10924"/>
                    <a:pt x="24969" y="10008"/>
                  </a:cubicBezTo>
                  <a:cubicBezTo>
                    <a:pt x="17437" y="8667"/>
                    <a:pt x="10318" y="6294"/>
                    <a:pt x="4230" y="2786"/>
                  </a:cubicBezTo>
                  <a:cubicBezTo>
                    <a:pt x="2683" y="1961"/>
                    <a:pt x="1342" y="1032"/>
                    <a:pt x="0" y="0"/>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5" name="Google Shape;4965;p79"/>
            <p:cNvSpPr/>
            <p:nvPr/>
          </p:nvSpPr>
          <p:spPr>
            <a:xfrm>
              <a:off x="3585575" y="2832975"/>
              <a:ext cx="461750" cy="369025"/>
            </a:xfrm>
            <a:custGeom>
              <a:rect b="b" l="l" r="r" t="t"/>
              <a:pathLst>
                <a:path extrusionOk="0" h="14761" w="18470">
                  <a:moveTo>
                    <a:pt x="1" y="1"/>
                  </a:moveTo>
                  <a:lnTo>
                    <a:pt x="1" y="9596"/>
                  </a:lnTo>
                  <a:lnTo>
                    <a:pt x="1" y="14033"/>
                  </a:lnTo>
                  <a:cubicBezTo>
                    <a:pt x="3634" y="14525"/>
                    <a:pt x="7341" y="14761"/>
                    <a:pt x="11034" y="14761"/>
                  </a:cubicBezTo>
                  <a:cubicBezTo>
                    <a:pt x="13528" y="14761"/>
                    <a:pt x="16015" y="14653"/>
                    <a:pt x="18469" y="14445"/>
                  </a:cubicBezTo>
                  <a:lnTo>
                    <a:pt x="18469" y="12072"/>
                  </a:lnTo>
                  <a:lnTo>
                    <a:pt x="18469" y="414"/>
                  </a:lnTo>
                  <a:cubicBezTo>
                    <a:pt x="16015" y="622"/>
                    <a:pt x="13528" y="729"/>
                    <a:pt x="11034" y="729"/>
                  </a:cubicBezTo>
                  <a:cubicBezTo>
                    <a:pt x="7341" y="729"/>
                    <a:pt x="3634" y="493"/>
                    <a:pt x="1" y="1"/>
                  </a:cubicBez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6" name="Google Shape;4966;p79"/>
            <p:cNvSpPr/>
            <p:nvPr/>
          </p:nvSpPr>
          <p:spPr>
            <a:xfrm>
              <a:off x="3969900" y="1569075"/>
              <a:ext cx="946675" cy="1374850"/>
            </a:xfrm>
            <a:custGeom>
              <a:rect b="b" l="l" r="r" t="t"/>
              <a:pathLst>
                <a:path extrusionOk="0" h="54994" w="37867">
                  <a:moveTo>
                    <a:pt x="37866" y="1"/>
                  </a:moveTo>
                  <a:cubicBezTo>
                    <a:pt x="37350" y="3406"/>
                    <a:pt x="35596" y="6604"/>
                    <a:pt x="32707" y="9699"/>
                  </a:cubicBezTo>
                  <a:cubicBezTo>
                    <a:pt x="31676" y="10628"/>
                    <a:pt x="30541" y="11660"/>
                    <a:pt x="29303" y="12588"/>
                  </a:cubicBezTo>
                  <a:cubicBezTo>
                    <a:pt x="28580" y="13207"/>
                    <a:pt x="27755" y="13723"/>
                    <a:pt x="27033" y="14136"/>
                  </a:cubicBezTo>
                  <a:cubicBezTo>
                    <a:pt x="26517" y="14445"/>
                    <a:pt x="26104" y="14755"/>
                    <a:pt x="25588" y="14961"/>
                  </a:cubicBezTo>
                  <a:cubicBezTo>
                    <a:pt x="20739" y="17850"/>
                    <a:pt x="15064" y="19810"/>
                    <a:pt x="8977" y="20945"/>
                  </a:cubicBezTo>
                  <a:cubicBezTo>
                    <a:pt x="6088" y="21461"/>
                    <a:pt x="3096" y="21874"/>
                    <a:pt x="1" y="22080"/>
                  </a:cubicBezTo>
                  <a:lnTo>
                    <a:pt x="1" y="54993"/>
                  </a:lnTo>
                  <a:cubicBezTo>
                    <a:pt x="3096" y="54787"/>
                    <a:pt x="6088" y="54478"/>
                    <a:pt x="8977" y="53858"/>
                  </a:cubicBezTo>
                  <a:cubicBezTo>
                    <a:pt x="15064" y="52724"/>
                    <a:pt x="20739" y="50763"/>
                    <a:pt x="25588" y="47977"/>
                  </a:cubicBezTo>
                  <a:cubicBezTo>
                    <a:pt x="26930" y="47152"/>
                    <a:pt x="28168" y="46430"/>
                    <a:pt x="29303" y="45604"/>
                  </a:cubicBezTo>
                  <a:cubicBezTo>
                    <a:pt x="30541" y="44573"/>
                    <a:pt x="31676" y="43644"/>
                    <a:pt x="32604" y="42612"/>
                  </a:cubicBezTo>
                  <a:cubicBezTo>
                    <a:pt x="35596" y="39620"/>
                    <a:pt x="37247" y="36319"/>
                    <a:pt x="37866" y="32914"/>
                  </a:cubicBezTo>
                  <a:lnTo>
                    <a:pt x="37866" y="28271"/>
                  </a:lnTo>
                  <a:lnTo>
                    <a:pt x="37866" y="1"/>
                  </a:ln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7" name="Google Shape;4967;p79"/>
            <p:cNvSpPr/>
            <p:nvPr/>
          </p:nvSpPr>
          <p:spPr>
            <a:xfrm>
              <a:off x="4307800" y="2216500"/>
              <a:ext cx="110950" cy="505600"/>
            </a:xfrm>
            <a:custGeom>
              <a:rect b="b" l="l" r="r" t="t"/>
              <a:pathLst>
                <a:path extrusionOk="0" h="20224" w="4438">
                  <a:moveTo>
                    <a:pt x="4437" y="1"/>
                  </a:moveTo>
                  <a:cubicBezTo>
                    <a:pt x="2993" y="517"/>
                    <a:pt x="1445" y="1033"/>
                    <a:pt x="1" y="1445"/>
                  </a:cubicBezTo>
                  <a:lnTo>
                    <a:pt x="1" y="20223"/>
                  </a:lnTo>
                  <a:cubicBezTo>
                    <a:pt x="1445" y="19811"/>
                    <a:pt x="2993" y="19398"/>
                    <a:pt x="4437" y="18882"/>
                  </a:cubicBezTo>
                  <a:lnTo>
                    <a:pt x="4437" y="1"/>
                  </a:ln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8" name="Google Shape;4968;p79"/>
            <p:cNvSpPr/>
            <p:nvPr/>
          </p:nvSpPr>
          <p:spPr>
            <a:xfrm>
              <a:off x="4519325" y="2118500"/>
              <a:ext cx="110925" cy="528800"/>
            </a:xfrm>
            <a:custGeom>
              <a:rect b="b" l="l" r="r" t="t"/>
              <a:pathLst>
                <a:path extrusionOk="0" h="21152" w="4437">
                  <a:moveTo>
                    <a:pt x="4437" y="0"/>
                  </a:moveTo>
                  <a:cubicBezTo>
                    <a:pt x="4127" y="103"/>
                    <a:pt x="3921" y="310"/>
                    <a:pt x="3611" y="413"/>
                  </a:cubicBezTo>
                  <a:cubicBezTo>
                    <a:pt x="2476" y="1135"/>
                    <a:pt x="1238" y="1754"/>
                    <a:pt x="0" y="2270"/>
                  </a:cubicBezTo>
                  <a:lnTo>
                    <a:pt x="0" y="21151"/>
                  </a:lnTo>
                  <a:cubicBezTo>
                    <a:pt x="1238" y="20532"/>
                    <a:pt x="2476" y="19913"/>
                    <a:pt x="3611" y="19294"/>
                  </a:cubicBezTo>
                  <a:cubicBezTo>
                    <a:pt x="3921" y="19088"/>
                    <a:pt x="4127" y="18984"/>
                    <a:pt x="4437" y="18778"/>
                  </a:cubicBezTo>
                  <a:lnTo>
                    <a:pt x="4437" y="0"/>
                  </a:ln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9" name="Google Shape;4969;p79"/>
            <p:cNvSpPr/>
            <p:nvPr/>
          </p:nvSpPr>
          <p:spPr>
            <a:xfrm>
              <a:off x="4730825" y="1930200"/>
              <a:ext cx="110950" cy="588125"/>
            </a:xfrm>
            <a:custGeom>
              <a:rect b="b" l="l" r="r" t="t"/>
              <a:pathLst>
                <a:path extrusionOk="0" h="23525" w="4438">
                  <a:moveTo>
                    <a:pt x="4437" y="0"/>
                  </a:moveTo>
                  <a:cubicBezTo>
                    <a:pt x="3818" y="929"/>
                    <a:pt x="3096" y="1754"/>
                    <a:pt x="2270" y="2580"/>
                  </a:cubicBezTo>
                  <a:cubicBezTo>
                    <a:pt x="1548" y="3302"/>
                    <a:pt x="826" y="4024"/>
                    <a:pt x="1" y="4643"/>
                  </a:cubicBezTo>
                  <a:lnTo>
                    <a:pt x="1" y="23524"/>
                  </a:lnTo>
                  <a:cubicBezTo>
                    <a:pt x="826" y="22802"/>
                    <a:pt x="1548" y="22183"/>
                    <a:pt x="2270" y="21461"/>
                  </a:cubicBezTo>
                  <a:cubicBezTo>
                    <a:pt x="3096" y="20635"/>
                    <a:pt x="3818" y="19707"/>
                    <a:pt x="4437" y="18881"/>
                  </a:cubicBezTo>
                  <a:lnTo>
                    <a:pt x="4437" y="0"/>
                  </a:ln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0" name="Google Shape;4970;p79"/>
            <p:cNvSpPr/>
            <p:nvPr/>
          </p:nvSpPr>
          <p:spPr>
            <a:xfrm>
              <a:off x="3472100" y="1378200"/>
              <a:ext cx="678400" cy="991925"/>
            </a:xfrm>
            <a:custGeom>
              <a:rect b="b" l="l" r="r" t="t"/>
              <a:pathLst>
                <a:path extrusionOk="0" h="39677" w="27136">
                  <a:moveTo>
                    <a:pt x="0" y="1"/>
                  </a:moveTo>
                  <a:lnTo>
                    <a:pt x="0" y="37969"/>
                  </a:lnTo>
                  <a:cubicBezTo>
                    <a:pt x="1032" y="38176"/>
                    <a:pt x="1960" y="38382"/>
                    <a:pt x="2889" y="38588"/>
                  </a:cubicBezTo>
                  <a:cubicBezTo>
                    <a:pt x="6995" y="39273"/>
                    <a:pt x="11214" y="39677"/>
                    <a:pt x="15420" y="39677"/>
                  </a:cubicBezTo>
                  <a:cubicBezTo>
                    <a:pt x="16921" y="39677"/>
                    <a:pt x="18421" y="39626"/>
                    <a:pt x="19913" y="39517"/>
                  </a:cubicBezTo>
                  <a:cubicBezTo>
                    <a:pt x="22389" y="39414"/>
                    <a:pt x="24762" y="39104"/>
                    <a:pt x="27135" y="38692"/>
                  </a:cubicBezTo>
                  <a:lnTo>
                    <a:pt x="27135" y="826"/>
                  </a:lnTo>
                  <a:cubicBezTo>
                    <a:pt x="24762" y="1136"/>
                    <a:pt x="22389" y="1445"/>
                    <a:pt x="19913" y="1548"/>
                  </a:cubicBezTo>
                  <a:cubicBezTo>
                    <a:pt x="18421" y="1657"/>
                    <a:pt x="16921" y="1708"/>
                    <a:pt x="15420" y="1708"/>
                  </a:cubicBezTo>
                  <a:cubicBezTo>
                    <a:pt x="11214" y="1708"/>
                    <a:pt x="6995" y="1304"/>
                    <a:pt x="2889" y="620"/>
                  </a:cubicBezTo>
                  <a:cubicBezTo>
                    <a:pt x="1960" y="413"/>
                    <a:pt x="1032" y="207"/>
                    <a:pt x="0" y="1"/>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1" name="Google Shape;4971;p79"/>
            <p:cNvSpPr/>
            <p:nvPr/>
          </p:nvSpPr>
          <p:spPr>
            <a:xfrm>
              <a:off x="3861575" y="573425"/>
              <a:ext cx="910550" cy="1031800"/>
            </a:xfrm>
            <a:custGeom>
              <a:rect b="b" l="l" r="r" t="t"/>
              <a:pathLst>
                <a:path extrusionOk="0" h="41272" w="36422">
                  <a:moveTo>
                    <a:pt x="1" y="1"/>
                  </a:moveTo>
                  <a:lnTo>
                    <a:pt x="1" y="29303"/>
                  </a:lnTo>
                  <a:cubicBezTo>
                    <a:pt x="11040" y="29612"/>
                    <a:pt x="21977" y="32192"/>
                    <a:pt x="30437" y="37041"/>
                  </a:cubicBezTo>
                  <a:cubicBezTo>
                    <a:pt x="32707" y="38382"/>
                    <a:pt x="34771" y="39827"/>
                    <a:pt x="36421" y="41271"/>
                  </a:cubicBezTo>
                  <a:lnTo>
                    <a:pt x="36421" y="10422"/>
                  </a:lnTo>
                  <a:cubicBezTo>
                    <a:pt x="35183" y="9493"/>
                    <a:pt x="33945" y="8668"/>
                    <a:pt x="32501" y="7739"/>
                  </a:cubicBezTo>
                  <a:cubicBezTo>
                    <a:pt x="23524" y="2683"/>
                    <a:pt x="11763" y="1"/>
                    <a:pt x="1" y="1"/>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2" name="Google Shape;4972;p79"/>
            <p:cNvSpPr/>
            <p:nvPr/>
          </p:nvSpPr>
          <p:spPr>
            <a:xfrm>
              <a:off x="2711175" y="333550"/>
              <a:ext cx="993075" cy="1490925"/>
            </a:xfrm>
            <a:custGeom>
              <a:rect b="b" l="l" r="r" t="t"/>
              <a:pathLst>
                <a:path extrusionOk="0" h="59637" w="39723">
                  <a:moveTo>
                    <a:pt x="0" y="1"/>
                  </a:moveTo>
                  <a:lnTo>
                    <a:pt x="103" y="33120"/>
                  </a:lnTo>
                  <a:lnTo>
                    <a:pt x="103" y="33842"/>
                  </a:lnTo>
                  <a:cubicBezTo>
                    <a:pt x="207" y="38176"/>
                    <a:pt x="2167" y="42509"/>
                    <a:pt x="5881" y="46430"/>
                  </a:cubicBezTo>
                  <a:cubicBezTo>
                    <a:pt x="7016" y="47461"/>
                    <a:pt x="8254" y="48596"/>
                    <a:pt x="9596" y="49628"/>
                  </a:cubicBezTo>
                  <a:lnTo>
                    <a:pt x="9699" y="49628"/>
                  </a:lnTo>
                  <a:cubicBezTo>
                    <a:pt x="10421" y="50247"/>
                    <a:pt x="11246" y="50763"/>
                    <a:pt x="12072" y="51279"/>
                  </a:cubicBezTo>
                  <a:cubicBezTo>
                    <a:pt x="12485" y="51588"/>
                    <a:pt x="13000" y="51898"/>
                    <a:pt x="13516" y="52207"/>
                  </a:cubicBezTo>
                  <a:cubicBezTo>
                    <a:pt x="14651" y="52827"/>
                    <a:pt x="15889" y="53446"/>
                    <a:pt x="17024" y="53961"/>
                  </a:cubicBezTo>
                  <a:cubicBezTo>
                    <a:pt x="20842" y="55715"/>
                    <a:pt x="24969" y="57160"/>
                    <a:pt x="29302" y="58088"/>
                  </a:cubicBezTo>
                  <a:cubicBezTo>
                    <a:pt x="30334" y="58295"/>
                    <a:pt x="31366" y="58501"/>
                    <a:pt x="32397" y="58708"/>
                  </a:cubicBezTo>
                  <a:cubicBezTo>
                    <a:pt x="34770" y="59120"/>
                    <a:pt x="37247" y="59430"/>
                    <a:pt x="39723" y="59636"/>
                  </a:cubicBezTo>
                  <a:lnTo>
                    <a:pt x="39620" y="25794"/>
                  </a:lnTo>
                  <a:cubicBezTo>
                    <a:pt x="37143" y="25588"/>
                    <a:pt x="34667" y="25279"/>
                    <a:pt x="32294" y="24866"/>
                  </a:cubicBezTo>
                  <a:cubicBezTo>
                    <a:pt x="31262" y="24660"/>
                    <a:pt x="30231" y="24453"/>
                    <a:pt x="29199" y="24247"/>
                  </a:cubicBezTo>
                  <a:cubicBezTo>
                    <a:pt x="24866" y="23318"/>
                    <a:pt x="20739" y="21874"/>
                    <a:pt x="16921" y="20120"/>
                  </a:cubicBezTo>
                  <a:cubicBezTo>
                    <a:pt x="15786" y="19604"/>
                    <a:pt x="14548" y="18985"/>
                    <a:pt x="13516" y="18366"/>
                  </a:cubicBezTo>
                  <a:cubicBezTo>
                    <a:pt x="13000" y="18056"/>
                    <a:pt x="12485" y="17747"/>
                    <a:pt x="11969" y="17437"/>
                  </a:cubicBezTo>
                  <a:cubicBezTo>
                    <a:pt x="11453" y="17128"/>
                    <a:pt x="11040" y="16818"/>
                    <a:pt x="10627" y="16509"/>
                  </a:cubicBezTo>
                  <a:cubicBezTo>
                    <a:pt x="10215" y="16302"/>
                    <a:pt x="9905" y="16096"/>
                    <a:pt x="9596" y="15786"/>
                  </a:cubicBezTo>
                  <a:lnTo>
                    <a:pt x="9492" y="15786"/>
                  </a:lnTo>
                  <a:cubicBezTo>
                    <a:pt x="8151" y="14755"/>
                    <a:pt x="6913" y="13620"/>
                    <a:pt x="5778" y="12588"/>
                  </a:cubicBezTo>
                  <a:cubicBezTo>
                    <a:pt x="2064" y="8667"/>
                    <a:pt x="103" y="4334"/>
                    <a:pt x="0" y="1"/>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3" name="Google Shape;4973;p79"/>
            <p:cNvSpPr/>
            <p:nvPr/>
          </p:nvSpPr>
          <p:spPr>
            <a:xfrm>
              <a:off x="2884400" y="926775"/>
              <a:ext cx="420725" cy="493500"/>
            </a:xfrm>
            <a:custGeom>
              <a:rect b="b" l="l" r="r" t="t"/>
              <a:pathLst>
                <a:path extrusionOk="0" h="19740" w="16829">
                  <a:moveTo>
                    <a:pt x="5734" y="1"/>
                  </a:moveTo>
                  <a:cubicBezTo>
                    <a:pt x="2765" y="1"/>
                    <a:pt x="0" y="2789"/>
                    <a:pt x="87" y="6089"/>
                  </a:cubicBezTo>
                  <a:cubicBezTo>
                    <a:pt x="294" y="10010"/>
                    <a:pt x="1016" y="14962"/>
                    <a:pt x="7103" y="18367"/>
                  </a:cubicBezTo>
                  <a:cubicBezTo>
                    <a:pt x="8751" y="19331"/>
                    <a:pt x="10181" y="19740"/>
                    <a:pt x="11396" y="19740"/>
                  </a:cubicBezTo>
                  <a:cubicBezTo>
                    <a:pt x="15125" y="19740"/>
                    <a:pt x="16829" y="15885"/>
                    <a:pt x="16595" y="12383"/>
                  </a:cubicBezTo>
                  <a:cubicBezTo>
                    <a:pt x="16389" y="7431"/>
                    <a:pt x="13397" y="2685"/>
                    <a:pt x="7413" y="311"/>
                  </a:cubicBezTo>
                  <a:cubicBezTo>
                    <a:pt x="6858" y="99"/>
                    <a:pt x="6292" y="1"/>
                    <a:pt x="5734" y="1"/>
                  </a:cubicBez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77" name="Shape 4977"/>
        <p:cNvGrpSpPr/>
        <p:nvPr/>
      </p:nvGrpSpPr>
      <p:grpSpPr>
        <a:xfrm>
          <a:off x="0" y="0"/>
          <a:ext cx="0" cy="0"/>
          <a:chOff x="0" y="0"/>
          <a:chExt cx="0" cy="0"/>
        </a:xfrm>
      </p:grpSpPr>
      <p:sp>
        <p:nvSpPr>
          <p:cNvPr id="4978" name="Google Shape;4978;p80"/>
          <p:cNvSpPr txBox="1"/>
          <p:nvPr>
            <p:ph type="title"/>
          </p:nvPr>
        </p:nvSpPr>
        <p:spPr>
          <a:xfrm>
            <a:off x="171150" y="233550"/>
            <a:ext cx="7887300" cy="529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4200"/>
              <a:t>THE SALES PROCESS:</a:t>
            </a:r>
            <a:endParaRPr sz="4200"/>
          </a:p>
        </p:txBody>
      </p:sp>
      <p:sp>
        <p:nvSpPr>
          <p:cNvPr id="4979" name="Google Shape;4979;p80"/>
          <p:cNvSpPr txBox="1"/>
          <p:nvPr/>
        </p:nvSpPr>
        <p:spPr>
          <a:xfrm>
            <a:off x="644950" y="1361000"/>
            <a:ext cx="6921600" cy="233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en" sz="2700">
                <a:solidFill>
                  <a:schemeClr val="dk1"/>
                </a:solidFill>
                <a:latin typeface="Ubuntu"/>
                <a:ea typeface="Ubuntu"/>
                <a:cs typeface="Ubuntu"/>
                <a:sym typeface="Ubuntu"/>
              </a:rPr>
              <a:t>01</a:t>
            </a:r>
            <a:endParaRPr b="1" sz="2700">
              <a:solidFill>
                <a:schemeClr val="dk1"/>
              </a:solidFill>
              <a:latin typeface="Ubuntu"/>
              <a:ea typeface="Ubuntu"/>
              <a:cs typeface="Ubuntu"/>
              <a:sym typeface="Ubuntu"/>
            </a:endParaRPr>
          </a:p>
        </p:txBody>
      </p:sp>
      <p:sp>
        <p:nvSpPr>
          <p:cNvPr id="4980" name="Google Shape;4980;p80"/>
          <p:cNvSpPr txBox="1"/>
          <p:nvPr/>
        </p:nvSpPr>
        <p:spPr>
          <a:xfrm>
            <a:off x="1229150" y="1590450"/>
            <a:ext cx="6337500" cy="474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700">
                <a:solidFill>
                  <a:schemeClr val="dk1"/>
                </a:solidFill>
                <a:latin typeface="Ubuntu"/>
                <a:ea typeface="Ubuntu"/>
                <a:cs typeface="Ubuntu"/>
                <a:sym typeface="Ubuntu"/>
              </a:rPr>
              <a:t>LEAD GENERATION</a:t>
            </a:r>
            <a:endParaRPr sz="2700">
              <a:solidFill>
                <a:schemeClr val="dk1"/>
              </a:solidFill>
              <a:latin typeface="Ubuntu"/>
              <a:ea typeface="Ubuntu"/>
              <a:cs typeface="Ubuntu"/>
              <a:sym typeface="Ubuntu"/>
            </a:endParaRPr>
          </a:p>
        </p:txBody>
      </p:sp>
      <p:sp>
        <p:nvSpPr>
          <p:cNvPr id="4981" name="Google Shape;4981;p80"/>
          <p:cNvSpPr txBox="1"/>
          <p:nvPr/>
        </p:nvSpPr>
        <p:spPr>
          <a:xfrm>
            <a:off x="644975" y="2225025"/>
            <a:ext cx="6921600" cy="233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en" sz="2700">
                <a:solidFill>
                  <a:schemeClr val="dk1"/>
                </a:solidFill>
                <a:latin typeface="Ubuntu"/>
                <a:ea typeface="Ubuntu"/>
                <a:cs typeface="Ubuntu"/>
                <a:sym typeface="Ubuntu"/>
              </a:rPr>
              <a:t>02</a:t>
            </a:r>
            <a:endParaRPr b="1" sz="2700">
              <a:solidFill>
                <a:schemeClr val="dk1"/>
              </a:solidFill>
              <a:latin typeface="Ubuntu"/>
              <a:ea typeface="Ubuntu"/>
              <a:cs typeface="Ubuntu"/>
              <a:sym typeface="Ubuntu"/>
            </a:endParaRPr>
          </a:p>
        </p:txBody>
      </p:sp>
      <p:sp>
        <p:nvSpPr>
          <p:cNvPr id="4982" name="Google Shape;4982;p80"/>
          <p:cNvSpPr txBox="1"/>
          <p:nvPr/>
        </p:nvSpPr>
        <p:spPr>
          <a:xfrm>
            <a:off x="1229050" y="2458575"/>
            <a:ext cx="6337500" cy="474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700">
                <a:solidFill>
                  <a:schemeClr val="dk1"/>
                </a:solidFill>
                <a:latin typeface="Ubuntu"/>
                <a:ea typeface="Ubuntu"/>
                <a:cs typeface="Ubuntu"/>
                <a:sym typeface="Ubuntu"/>
              </a:rPr>
              <a:t>SALES PROCESS MANAGEMENT</a:t>
            </a:r>
            <a:endParaRPr sz="2700">
              <a:solidFill>
                <a:schemeClr val="dk1"/>
              </a:solidFill>
              <a:latin typeface="Ubuntu"/>
              <a:ea typeface="Ubuntu"/>
              <a:cs typeface="Ubuntu"/>
              <a:sym typeface="Ubuntu"/>
            </a:endParaRPr>
          </a:p>
        </p:txBody>
      </p:sp>
      <p:sp>
        <p:nvSpPr>
          <p:cNvPr id="4983" name="Google Shape;4983;p80"/>
          <p:cNvSpPr txBox="1"/>
          <p:nvPr/>
        </p:nvSpPr>
        <p:spPr>
          <a:xfrm>
            <a:off x="644900" y="3089050"/>
            <a:ext cx="6921600" cy="233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en" sz="2700">
                <a:solidFill>
                  <a:schemeClr val="dk1"/>
                </a:solidFill>
                <a:latin typeface="Ubuntu"/>
                <a:ea typeface="Ubuntu"/>
                <a:cs typeface="Ubuntu"/>
                <a:sym typeface="Ubuntu"/>
              </a:rPr>
              <a:t>03</a:t>
            </a:r>
            <a:endParaRPr b="1" sz="2700">
              <a:solidFill>
                <a:schemeClr val="dk1"/>
              </a:solidFill>
              <a:latin typeface="Ubuntu"/>
              <a:ea typeface="Ubuntu"/>
              <a:cs typeface="Ubuntu"/>
              <a:sym typeface="Ubuntu"/>
            </a:endParaRPr>
          </a:p>
        </p:txBody>
      </p:sp>
      <p:sp>
        <p:nvSpPr>
          <p:cNvPr id="4984" name="Google Shape;4984;p80"/>
          <p:cNvSpPr txBox="1"/>
          <p:nvPr/>
        </p:nvSpPr>
        <p:spPr>
          <a:xfrm>
            <a:off x="1229150" y="3322575"/>
            <a:ext cx="6337200" cy="474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700">
                <a:solidFill>
                  <a:schemeClr val="dk1"/>
                </a:solidFill>
                <a:latin typeface="Ubuntu"/>
                <a:ea typeface="Ubuntu"/>
                <a:cs typeface="Ubuntu"/>
                <a:sym typeface="Ubuntu"/>
              </a:rPr>
              <a:t>ACCOUNT MANAGEMENT</a:t>
            </a:r>
            <a:endParaRPr sz="2700">
              <a:solidFill>
                <a:schemeClr val="dk1"/>
              </a:solidFill>
              <a:latin typeface="Ubuntu"/>
              <a:ea typeface="Ubuntu"/>
              <a:cs typeface="Ubuntu"/>
              <a:sym typeface="Ubuntu"/>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88" name="Shape 4988"/>
        <p:cNvGrpSpPr/>
        <p:nvPr/>
      </p:nvGrpSpPr>
      <p:grpSpPr>
        <a:xfrm>
          <a:off x="0" y="0"/>
          <a:ext cx="0" cy="0"/>
          <a:chOff x="0" y="0"/>
          <a:chExt cx="0" cy="0"/>
        </a:xfrm>
      </p:grpSpPr>
      <p:sp>
        <p:nvSpPr>
          <p:cNvPr id="4989" name="Google Shape;4989;p81"/>
          <p:cNvSpPr txBox="1"/>
          <p:nvPr>
            <p:ph idx="15" type="title"/>
          </p:nvPr>
        </p:nvSpPr>
        <p:spPr>
          <a:xfrm>
            <a:off x="628350" y="385950"/>
            <a:ext cx="7887300" cy="529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SALES PROCESS MANAGEMENT</a:t>
            </a:r>
            <a:endParaRPr/>
          </a:p>
        </p:txBody>
      </p:sp>
      <p:sp>
        <p:nvSpPr>
          <p:cNvPr id="4990" name="Google Shape;4990;p81"/>
          <p:cNvSpPr txBox="1"/>
          <p:nvPr>
            <p:ph type="title"/>
          </p:nvPr>
        </p:nvSpPr>
        <p:spPr>
          <a:xfrm>
            <a:off x="763996" y="1663225"/>
            <a:ext cx="1975200" cy="3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t>01</a:t>
            </a:r>
            <a:endParaRPr sz="2000"/>
          </a:p>
        </p:txBody>
      </p:sp>
      <p:sp>
        <p:nvSpPr>
          <p:cNvPr id="4991" name="Google Shape;4991;p81"/>
          <p:cNvSpPr txBox="1"/>
          <p:nvPr>
            <p:ph idx="2" type="title"/>
          </p:nvPr>
        </p:nvSpPr>
        <p:spPr>
          <a:xfrm>
            <a:off x="3313167" y="1663225"/>
            <a:ext cx="1971000" cy="3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t>02</a:t>
            </a:r>
            <a:endParaRPr sz="2000"/>
          </a:p>
        </p:txBody>
      </p:sp>
      <p:sp>
        <p:nvSpPr>
          <p:cNvPr id="4992" name="Google Shape;4992;p81"/>
          <p:cNvSpPr txBox="1"/>
          <p:nvPr>
            <p:ph idx="1" type="subTitle"/>
          </p:nvPr>
        </p:nvSpPr>
        <p:spPr>
          <a:xfrm>
            <a:off x="3313167" y="2021125"/>
            <a:ext cx="1971000" cy="7299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sz="2000"/>
              <a:t>THE SALES CALL</a:t>
            </a:r>
            <a:endParaRPr sz="2000"/>
          </a:p>
        </p:txBody>
      </p:sp>
      <p:sp>
        <p:nvSpPr>
          <p:cNvPr id="4993" name="Google Shape;4993;p81"/>
          <p:cNvSpPr txBox="1"/>
          <p:nvPr>
            <p:ph idx="3" type="title"/>
          </p:nvPr>
        </p:nvSpPr>
        <p:spPr>
          <a:xfrm>
            <a:off x="5857887" y="1663225"/>
            <a:ext cx="1975200" cy="3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t>03</a:t>
            </a:r>
            <a:endParaRPr sz="2000"/>
          </a:p>
        </p:txBody>
      </p:sp>
      <p:sp>
        <p:nvSpPr>
          <p:cNvPr id="4994" name="Google Shape;4994;p81"/>
          <p:cNvSpPr txBox="1"/>
          <p:nvPr>
            <p:ph idx="4" type="subTitle"/>
          </p:nvPr>
        </p:nvSpPr>
        <p:spPr>
          <a:xfrm>
            <a:off x="5859987" y="2021125"/>
            <a:ext cx="1971000" cy="7299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sz="2000"/>
              <a:t>OPPORTUNITY MANAGEMENT</a:t>
            </a:r>
            <a:endParaRPr sz="2000"/>
          </a:p>
        </p:txBody>
      </p:sp>
      <p:sp>
        <p:nvSpPr>
          <p:cNvPr id="4995" name="Google Shape;4995;p81"/>
          <p:cNvSpPr txBox="1"/>
          <p:nvPr>
            <p:ph idx="5" type="subTitle"/>
          </p:nvPr>
        </p:nvSpPr>
        <p:spPr>
          <a:xfrm>
            <a:off x="766096" y="2021125"/>
            <a:ext cx="1971000" cy="7299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sz="2000"/>
              <a:t>V</a:t>
            </a:r>
            <a:r>
              <a:rPr lang="en" sz="2000"/>
              <a:t>ERIFICATION OF THE OPPORTUNITY</a:t>
            </a:r>
            <a:endParaRPr sz="2000"/>
          </a:p>
        </p:txBody>
      </p:sp>
      <p:sp>
        <p:nvSpPr>
          <p:cNvPr id="4996" name="Google Shape;4996;p81"/>
          <p:cNvSpPr txBox="1"/>
          <p:nvPr>
            <p:ph idx="7" type="title"/>
          </p:nvPr>
        </p:nvSpPr>
        <p:spPr>
          <a:xfrm>
            <a:off x="3313167" y="3319025"/>
            <a:ext cx="1971000" cy="3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t>04</a:t>
            </a:r>
            <a:endParaRPr sz="2000"/>
          </a:p>
        </p:txBody>
      </p:sp>
      <p:sp>
        <p:nvSpPr>
          <p:cNvPr id="4997" name="Google Shape;4997;p81"/>
          <p:cNvSpPr txBox="1"/>
          <p:nvPr>
            <p:ph idx="14" type="subTitle"/>
          </p:nvPr>
        </p:nvSpPr>
        <p:spPr>
          <a:xfrm>
            <a:off x="3313167" y="3676925"/>
            <a:ext cx="1971000" cy="7299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sz="2000"/>
              <a:t>CLOSING THE S</a:t>
            </a:r>
            <a:r>
              <a:rPr lang="en" sz="2000"/>
              <a:t>ALES</a:t>
            </a:r>
            <a:endParaRPr sz="2000"/>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01" name="Shape 5001"/>
        <p:cNvGrpSpPr/>
        <p:nvPr/>
      </p:nvGrpSpPr>
      <p:grpSpPr>
        <a:xfrm>
          <a:off x="0" y="0"/>
          <a:ext cx="0" cy="0"/>
          <a:chOff x="0" y="0"/>
          <a:chExt cx="0" cy="0"/>
        </a:xfrm>
      </p:grpSpPr>
      <p:sp>
        <p:nvSpPr>
          <p:cNvPr id="5002" name="Google Shape;5002;p82"/>
          <p:cNvSpPr txBox="1"/>
          <p:nvPr>
            <p:ph type="title"/>
          </p:nvPr>
        </p:nvSpPr>
        <p:spPr>
          <a:xfrm>
            <a:off x="247350" y="157350"/>
            <a:ext cx="7887300" cy="529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200"/>
              <a:t>SALESFORCE AUTOMATION TOOLS:</a:t>
            </a:r>
            <a:endParaRPr sz="3200"/>
          </a:p>
        </p:txBody>
      </p:sp>
      <p:sp>
        <p:nvSpPr>
          <p:cNvPr id="5003" name="Google Shape;5003;p82"/>
          <p:cNvSpPr txBox="1"/>
          <p:nvPr/>
        </p:nvSpPr>
        <p:spPr>
          <a:xfrm>
            <a:off x="721150" y="1284800"/>
            <a:ext cx="6921600" cy="233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en" sz="2200">
                <a:solidFill>
                  <a:schemeClr val="dk1"/>
                </a:solidFill>
                <a:latin typeface="Ubuntu"/>
                <a:ea typeface="Ubuntu"/>
                <a:cs typeface="Ubuntu"/>
                <a:sym typeface="Ubuntu"/>
              </a:rPr>
              <a:t>01</a:t>
            </a:r>
            <a:endParaRPr b="1" sz="2200">
              <a:solidFill>
                <a:schemeClr val="dk1"/>
              </a:solidFill>
              <a:latin typeface="Ubuntu"/>
              <a:ea typeface="Ubuntu"/>
              <a:cs typeface="Ubuntu"/>
              <a:sym typeface="Ubuntu"/>
            </a:endParaRPr>
          </a:p>
        </p:txBody>
      </p:sp>
      <p:sp>
        <p:nvSpPr>
          <p:cNvPr id="5004" name="Google Shape;5004;p82"/>
          <p:cNvSpPr txBox="1"/>
          <p:nvPr/>
        </p:nvSpPr>
        <p:spPr>
          <a:xfrm>
            <a:off x="1305350" y="1514250"/>
            <a:ext cx="6337500" cy="474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300">
                <a:solidFill>
                  <a:schemeClr val="dk1"/>
                </a:solidFill>
                <a:latin typeface="Ubuntu"/>
                <a:ea typeface="Ubuntu"/>
                <a:cs typeface="Ubuntu"/>
                <a:sym typeface="Ubuntu"/>
              </a:rPr>
              <a:t>DOCUMENT MANAGEMENT TOOLS</a:t>
            </a:r>
            <a:endParaRPr sz="2300">
              <a:solidFill>
                <a:schemeClr val="dk1"/>
              </a:solidFill>
              <a:latin typeface="Ubuntu"/>
              <a:ea typeface="Ubuntu"/>
              <a:cs typeface="Ubuntu"/>
              <a:sym typeface="Ubuntu"/>
            </a:endParaRPr>
          </a:p>
        </p:txBody>
      </p:sp>
      <p:sp>
        <p:nvSpPr>
          <p:cNvPr id="5005" name="Google Shape;5005;p82"/>
          <p:cNvSpPr txBox="1"/>
          <p:nvPr/>
        </p:nvSpPr>
        <p:spPr>
          <a:xfrm>
            <a:off x="721175" y="2148825"/>
            <a:ext cx="6921600" cy="233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en" sz="2200">
                <a:solidFill>
                  <a:schemeClr val="dk1"/>
                </a:solidFill>
                <a:latin typeface="Ubuntu"/>
                <a:ea typeface="Ubuntu"/>
                <a:cs typeface="Ubuntu"/>
                <a:sym typeface="Ubuntu"/>
              </a:rPr>
              <a:t>02</a:t>
            </a:r>
            <a:endParaRPr b="1" sz="2200">
              <a:solidFill>
                <a:schemeClr val="dk1"/>
              </a:solidFill>
              <a:latin typeface="Ubuntu"/>
              <a:ea typeface="Ubuntu"/>
              <a:cs typeface="Ubuntu"/>
              <a:sym typeface="Ubuntu"/>
            </a:endParaRPr>
          </a:p>
        </p:txBody>
      </p:sp>
      <p:sp>
        <p:nvSpPr>
          <p:cNvPr id="5006" name="Google Shape;5006;p82"/>
          <p:cNvSpPr txBox="1"/>
          <p:nvPr/>
        </p:nvSpPr>
        <p:spPr>
          <a:xfrm>
            <a:off x="1305250" y="2382375"/>
            <a:ext cx="6337500" cy="474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200">
                <a:solidFill>
                  <a:schemeClr val="dk1"/>
                </a:solidFill>
                <a:latin typeface="Ubuntu"/>
                <a:ea typeface="Ubuntu"/>
                <a:cs typeface="Ubuntu"/>
                <a:sym typeface="Ubuntu"/>
              </a:rPr>
              <a:t>PERSONAL </a:t>
            </a:r>
            <a:r>
              <a:rPr lang="en" sz="2200">
                <a:solidFill>
                  <a:schemeClr val="dk1"/>
                </a:solidFill>
                <a:latin typeface="Ubuntu"/>
                <a:ea typeface="Ubuntu"/>
                <a:cs typeface="Ubuntu"/>
                <a:sym typeface="Ubuntu"/>
              </a:rPr>
              <a:t>MANAGEMENT TOOLS</a:t>
            </a:r>
            <a:endParaRPr sz="2000">
              <a:solidFill>
                <a:schemeClr val="dk1"/>
              </a:solidFill>
              <a:latin typeface="Ubuntu"/>
              <a:ea typeface="Ubuntu"/>
              <a:cs typeface="Ubuntu"/>
              <a:sym typeface="Ubuntu"/>
            </a:endParaRPr>
          </a:p>
        </p:txBody>
      </p:sp>
      <p:sp>
        <p:nvSpPr>
          <p:cNvPr id="5007" name="Google Shape;5007;p82"/>
          <p:cNvSpPr txBox="1"/>
          <p:nvPr/>
        </p:nvSpPr>
        <p:spPr>
          <a:xfrm>
            <a:off x="721100" y="3012850"/>
            <a:ext cx="6921600" cy="233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en" sz="2200">
                <a:solidFill>
                  <a:schemeClr val="dk1"/>
                </a:solidFill>
                <a:latin typeface="Ubuntu"/>
                <a:ea typeface="Ubuntu"/>
                <a:cs typeface="Ubuntu"/>
                <a:sym typeface="Ubuntu"/>
              </a:rPr>
              <a:t>03</a:t>
            </a:r>
            <a:endParaRPr b="1" sz="2200">
              <a:solidFill>
                <a:schemeClr val="dk1"/>
              </a:solidFill>
              <a:latin typeface="Ubuntu"/>
              <a:ea typeface="Ubuntu"/>
              <a:cs typeface="Ubuntu"/>
              <a:sym typeface="Ubuntu"/>
            </a:endParaRPr>
          </a:p>
        </p:txBody>
      </p:sp>
      <p:sp>
        <p:nvSpPr>
          <p:cNvPr id="5008" name="Google Shape;5008;p82"/>
          <p:cNvSpPr txBox="1"/>
          <p:nvPr/>
        </p:nvSpPr>
        <p:spPr>
          <a:xfrm>
            <a:off x="1305350" y="3246375"/>
            <a:ext cx="6337200" cy="474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200">
                <a:solidFill>
                  <a:schemeClr val="dk1"/>
                </a:solidFill>
                <a:latin typeface="Ubuntu"/>
                <a:ea typeface="Ubuntu"/>
                <a:cs typeface="Ubuntu"/>
                <a:sym typeface="Ubuntu"/>
              </a:rPr>
              <a:t>PROCESS </a:t>
            </a:r>
            <a:r>
              <a:rPr lang="en" sz="2200">
                <a:solidFill>
                  <a:schemeClr val="dk1"/>
                </a:solidFill>
                <a:latin typeface="Ubuntu"/>
                <a:ea typeface="Ubuntu"/>
                <a:cs typeface="Ubuntu"/>
                <a:sym typeface="Ubuntu"/>
              </a:rPr>
              <a:t>MANAGEMENT TOOLS</a:t>
            </a:r>
            <a:endParaRPr sz="2200">
              <a:solidFill>
                <a:schemeClr val="dk1"/>
              </a:solidFill>
              <a:latin typeface="Ubuntu"/>
              <a:ea typeface="Ubuntu"/>
              <a:cs typeface="Ubuntu"/>
              <a:sym typeface="Ubuntu"/>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12" name="Shape 5012"/>
        <p:cNvGrpSpPr/>
        <p:nvPr/>
      </p:nvGrpSpPr>
      <p:grpSpPr>
        <a:xfrm>
          <a:off x="0" y="0"/>
          <a:ext cx="0" cy="0"/>
          <a:chOff x="0" y="0"/>
          <a:chExt cx="0" cy="0"/>
        </a:xfrm>
      </p:grpSpPr>
      <p:sp>
        <p:nvSpPr>
          <p:cNvPr id="5013" name="Google Shape;5013;p83"/>
          <p:cNvSpPr txBox="1"/>
          <p:nvPr>
            <p:ph type="title"/>
          </p:nvPr>
        </p:nvSpPr>
        <p:spPr>
          <a:xfrm>
            <a:off x="263775" y="-71250"/>
            <a:ext cx="8251800" cy="3683700"/>
          </a:xfrm>
          <a:prstGeom prst="rect">
            <a:avLst/>
          </a:prstGeom>
        </p:spPr>
        <p:txBody>
          <a:bodyPr anchorCtr="0" anchor="ctr" bIns="91425" lIns="91425" spcFirstLastPara="1" rIns="91425" wrap="square" tIns="91425">
            <a:noAutofit/>
          </a:bodyPr>
          <a:lstStyle/>
          <a:p>
            <a:pPr indent="12700" lvl="0" marL="0" rtl="0" algn="ctr">
              <a:lnSpc>
                <a:spcPct val="115000"/>
              </a:lnSpc>
              <a:spcBef>
                <a:spcPts val="1200"/>
              </a:spcBef>
              <a:spcAft>
                <a:spcPts val="0"/>
              </a:spcAft>
              <a:buNone/>
            </a:pPr>
            <a:r>
              <a:rPr lang="en" sz="2000">
                <a:solidFill>
                  <a:srgbClr val="000000"/>
                </a:solidFill>
                <a:latin typeface="Arial"/>
                <a:ea typeface="Arial"/>
                <a:cs typeface="Arial"/>
                <a:sym typeface="Arial"/>
              </a:rPr>
              <a:t>CUSTOMER RELATIONSHIP MANAGEMENT</a:t>
            </a:r>
            <a:endParaRPr sz="2000">
              <a:solidFill>
                <a:srgbClr val="000000"/>
              </a:solidFill>
              <a:latin typeface="Arial"/>
              <a:ea typeface="Arial"/>
              <a:cs typeface="Arial"/>
              <a:sym typeface="Arial"/>
            </a:endParaRPr>
          </a:p>
          <a:p>
            <a:pPr indent="0" lvl="0" marL="0" rtl="0" algn="ctr">
              <a:spcBef>
                <a:spcPts val="1200"/>
              </a:spcBef>
              <a:spcAft>
                <a:spcPts val="0"/>
              </a:spcAft>
              <a:buNone/>
            </a:pPr>
            <a:r>
              <a:rPr b="0" lang="en" sz="2100">
                <a:solidFill>
                  <a:srgbClr val="000000"/>
                </a:solidFill>
                <a:latin typeface="Arial"/>
                <a:ea typeface="Arial"/>
                <a:cs typeface="Arial"/>
                <a:sym typeface="Arial"/>
              </a:rPr>
              <a:t>The </a:t>
            </a:r>
            <a:r>
              <a:rPr lang="en" sz="2100">
                <a:solidFill>
                  <a:srgbClr val="000000"/>
                </a:solidFill>
                <a:latin typeface="Arial"/>
                <a:ea typeface="Arial"/>
                <a:cs typeface="Arial"/>
                <a:sym typeface="Arial"/>
              </a:rPr>
              <a:t>Internet</a:t>
            </a:r>
            <a:r>
              <a:rPr b="0" lang="en" sz="2100">
                <a:solidFill>
                  <a:srgbClr val="000000"/>
                </a:solidFill>
                <a:latin typeface="Arial"/>
                <a:ea typeface="Arial"/>
                <a:cs typeface="Arial"/>
                <a:sym typeface="Arial"/>
              </a:rPr>
              <a:t> has facilitated a fundamental shift in market power from sellers to buyers. Customers, newly endowed with the power of market information, have much different expectations than before. </a:t>
            </a:r>
            <a:r>
              <a:rPr lang="en" sz="2100">
                <a:solidFill>
                  <a:srgbClr val="000000"/>
                </a:solidFill>
                <a:latin typeface="Arial"/>
                <a:ea typeface="Arial"/>
                <a:cs typeface="Arial"/>
                <a:sym typeface="Arial"/>
              </a:rPr>
              <a:t>Customers</a:t>
            </a:r>
            <a:r>
              <a:rPr b="0" lang="en" sz="2100">
                <a:solidFill>
                  <a:srgbClr val="000000"/>
                </a:solidFill>
                <a:latin typeface="Arial"/>
                <a:ea typeface="Arial"/>
                <a:cs typeface="Arial"/>
                <a:sym typeface="Arial"/>
              </a:rPr>
              <a:t> can easily move their business to another vendor with the click of a mouse. They have access to the same cost data as their suppliers and they demand 24x7 customer service. </a:t>
            </a:r>
            <a:endParaRPr sz="2100">
              <a:solidFill>
                <a:srgbClr val="000000"/>
              </a:solidFill>
              <a:latin typeface="Arial"/>
              <a:ea typeface="Arial"/>
              <a:cs typeface="Arial"/>
              <a:sym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17" name="Shape 5017"/>
        <p:cNvGrpSpPr/>
        <p:nvPr/>
      </p:nvGrpSpPr>
      <p:grpSpPr>
        <a:xfrm>
          <a:off x="0" y="0"/>
          <a:ext cx="0" cy="0"/>
          <a:chOff x="0" y="0"/>
          <a:chExt cx="0" cy="0"/>
        </a:xfrm>
      </p:grpSpPr>
      <p:sp>
        <p:nvSpPr>
          <p:cNvPr id="5018" name="Google Shape;5018;p84"/>
          <p:cNvSpPr txBox="1"/>
          <p:nvPr>
            <p:ph type="title"/>
          </p:nvPr>
        </p:nvSpPr>
        <p:spPr>
          <a:xfrm>
            <a:off x="621750" y="4950"/>
            <a:ext cx="7677600" cy="4154700"/>
          </a:xfrm>
          <a:prstGeom prst="rect">
            <a:avLst/>
          </a:prstGeom>
        </p:spPr>
        <p:txBody>
          <a:bodyPr anchorCtr="0" anchor="ctr" bIns="91425" lIns="91425" spcFirstLastPara="1" rIns="91425" wrap="square" tIns="91425">
            <a:noAutofit/>
          </a:bodyPr>
          <a:lstStyle/>
          <a:p>
            <a:pPr indent="12700" lvl="0" marL="0" rtl="0" algn="ctr">
              <a:lnSpc>
                <a:spcPct val="115000"/>
              </a:lnSpc>
              <a:spcBef>
                <a:spcPts val="1200"/>
              </a:spcBef>
              <a:spcAft>
                <a:spcPts val="0"/>
              </a:spcAft>
              <a:buNone/>
            </a:pPr>
            <a:r>
              <a:rPr lang="en" sz="2000">
                <a:solidFill>
                  <a:srgbClr val="000000"/>
                </a:solidFill>
                <a:latin typeface="Arial"/>
                <a:ea typeface="Arial"/>
                <a:cs typeface="Arial"/>
                <a:sym typeface="Arial"/>
              </a:rPr>
              <a:t>CUSTOMER RELATIONSHIP MANAGEMENT</a:t>
            </a:r>
            <a:endParaRPr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900">
                <a:solidFill>
                  <a:srgbClr val="000000"/>
                </a:solidFill>
                <a:latin typeface="Arial"/>
                <a:ea typeface="Arial"/>
                <a:cs typeface="Arial"/>
                <a:sym typeface="Arial"/>
              </a:rPr>
              <a:t>Customers</a:t>
            </a:r>
            <a:r>
              <a:rPr b="0" lang="en" sz="1900">
                <a:solidFill>
                  <a:srgbClr val="000000"/>
                </a:solidFill>
                <a:latin typeface="Arial"/>
                <a:ea typeface="Arial"/>
                <a:cs typeface="Arial"/>
                <a:sym typeface="Arial"/>
              </a:rPr>
              <a:t> now have almost unlimited ability for interactions with organizations through the Web in addition to the traditional phone and mail methods. Company web sites facilitate information search, shopping and customer support. </a:t>
            </a:r>
            <a:r>
              <a:rPr lang="en" sz="1900">
                <a:solidFill>
                  <a:srgbClr val="000000"/>
                </a:solidFill>
                <a:latin typeface="Arial"/>
                <a:ea typeface="Arial"/>
                <a:cs typeface="Arial"/>
                <a:sym typeface="Arial"/>
              </a:rPr>
              <a:t>E-mail communication</a:t>
            </a:r>
            <a:r>
              <a:rPr b="0" lang="en" sz="1900">
                <a:solidFill>
                  <a:srgbClr val="000000"/>
                </a:solidFill>
                <a:latin typeface="Arial"/>
                <a:ea typeface="Arial"/>
                <a:cs typeface="Arial"/>
                <a:sym typeface="Arial"/>
              </a:rPr>
              <a:t> can target specific offers on a one-to-one basis. Understanding and meeting demanding expectations has placed a renewed emphasis on managing customer relationships. </a:t>
            </a:r>
            <a:endParaRPr b="0" sz="1900">
              <a:solidFill>
                <a:srgbClr val="000000"/>
              </a:solidFill>
              <a:latin typeface="Arial"/>
              <a:ea typeface="Arial"/>
              <a:cs typeface="Arial"/>
              <a:sym typeface="Arial"/>
            </a:endParaRPr>
          </a:p>
          <a:p>
            <a:pPr indent="0" lvl="0" marL="0" rtl="0" algn="ctr">
              <a:spcBef>
                <a:spcPts val="1200"/>
              </a:spcBef>
              <a:spcAft>
                <a:spcPts val="0"/>
              </a:spcAft>
              <a:buNone/>
            </a:pPr>
            <a:r>
              <a:t/>
            </a:r>
            <a:endParaRPr b="0" sz="1100">
              <a:solidFill>
                <a:srgbClr val="000000"/>
              </a:solidFill>
              <a:latin typeface="Arial"/>
              <a:ea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22" name="Shape 5022"/>
        <p:cNvGrpSpPr/>
        <p:nvPr/>
      </p:nvGrpSpPr>
      <p:grpSpPr>
        <a:xfrm>
          <a:off x="0" y="0"/>
          <a:ext cx="0" cy="0"/>
          <a:chOff x="0" y="0"/>
          <a:chExt cx="0" cy="0"/>
        </a:xfrm>
      </p:grpSpPr>
      <p:sp>
        <p:nvSpPr>
          <p:cNvPr id="5023" name="Google Shape;5023;p85"/>
          <p:cNvSpPr/>
          <p:nvPr/>
        </p:nvSpPr>
        <p:spPr>
          <a:xfrm>
            <a:off x="4874583" y="1400894"/>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4" name="Google Shape;5024;p85"/>
          <p:cNvSpPr/>
          <p:nvPr/>
        </p:nvSpPr>
        <p:spPr>
          <a:xfrm>
            <a:off x="3484895" y="1400894"/>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5" name="Google Shape;5025;p85"/>
          <p:cNvSpPr/>
          <p:nvPr/>
        </p:nvSpPr>
        <p:spPr>
          <a:xfrm>
            <a:off x="4874583" y="2872800"/>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6" name="Google Shape;5026;p85"/>
          <p:cNvSpPr/>
          <p:nvPr/>
        </p:nvSpPr>
        <p:spPr>
          <a:xfrm>
            <a:off x="3484895" y="2872800"/>
            <a:ext cx="780300" cy="780300"/>
          </a:xfrm>
          <a:prstGeom prst="snip2DiagRect">
            <a:avLst>
              <a:gd fmla="val 0" name="adj1"/>
              <a:gd fmla="val 1666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7" name="Google Shape;5027;p85"/>
          <p:cNvSpPr txBox="1"/>
          <p:nvPr>
            <p:ph idx="8" type="title"/>
          </p:nvPr>
        </p:nvSpPr>
        <p:spPr>
          <a:xfrm>
            <a:off x="628350" y="81150"/>
            <a:ext cx="7887300" cy="9045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000">
                <a:solidFill>
                  <a:srgbClr val="000000"/>
                </a:solidFill>
                <a:latin typeface="Arial"/>
                <a:ea typeface="Arial"/>
                <a:cs typeface="Arial"/>
                <a:sym typeface="Arial"/>
              </a:rPr>
              <a:t>Customer Relationship Management Design Principles</a:t>
            </a:r>
            <a:endParaRPr sz="2000">
              <a:solidFill>
                <a:srgbClr val="000000"/>
              </a:solidFill>
              <a:latin typeface="Arial"/>
              <a:ea typeface="Arial"/>
              <a:cs typeface="Arial"/>
              <a:sym typeface="Arial"/>
            </a:endParaRPr>
          </a:p>
          <a:p>
            <a:pPr indent="0" lvl="0" marL="0" rtl="0" algn="ctr">
              <a:spcBef>
                <a:spcPts val="1200"/>
              </a:spcBef>
              <a:spcAft>
                <a:spcPts val="0"/>
              </a:spcAft>
              <a:buNone/>
            </a:pPr>
            <a:r>
              <a:t/>
            </a:r>
            <a:endParaRPr sz="1100">
              <a:solidFill>
                <a:srgbClr val="000000"/>
              </a:solidFill>
              <a:latin typeface="Arial"/>
              <a:ea typeface="Arial"/>
              <a:cs typeface="Arial"/>
              <a:sym typeface="Arial"/>
            </a:endParaRPr>
          </a:p>
        </p:txBody>
      </p:sp>
      <p:sp>
        <p:nvSpPr>
          <p:cNvPr id="5028" name="Google Shape;5028;p85"/>
          <p:cNvSpPr txBox="1"/>
          <p:nvPr>
            <p:ph type="title"/>
          </p:nvPr>
        </p:nvSpPr>
        <p:spPr>
          <a:xfrm>
            <a:off x="1045650" y="1345125"/>
            <a:ext cx="2229900" cy="836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1600">
                <a:solidFill>
                  <a:srgbClr val="000000"/>
                </a:solidFill>
                <a:latin typeface="Arial"/>
                <a:ea typeface="Arial"/>
                <a:cs typeface="Arial"/>
                <a:sym typeface="Arial"/>
              </a:rPr>
              <a:t>The CRM system should offer the customer multiple channels for communication</a:t>
            </a:r>
            <a:endParaRPr sz="1600"/>
          </a:p>
        </p:txBody>
      </p:sp>
      <p:sp>
        <p:nvSpPr>
          <p:cNvPr id="5029" name="Google Shape;5029;p85"/>
          <p:cNvSpPr txBox="1"/>
          <p:nvPr>
            <p:ph idx="2" type="title"/>
          </p:nvPr>
        </p:nvSpPr>
        <p:spPr>
          <a:xfrm>
            <a:off x="1045475" y="2811725"/>
            <a:ext cx="2229900" cy="9045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1600">
                <a:solidFill>
                  <a:srgbClr val="000000"/>
                </a:solidFill>
                <a:latin typeface="Arial"/>
                <a:ea typeface="Arial"/>
                <a:cs typeface="Arial"/>
                <a:sym typeface="Arial"/>
              </a:rPr>
              <a:t>Each CRM interaction should deliver value to the customer</a:t>
            </a:r>
            <a:endParaRPr sz="1600"/>
          </a:p>
        </p:txBody>
      </p:sp>
      <p:sp>
        <p:nvSpPr>
          <p:cNvPr id="5030" name="Google Shape;5030;p85"/>
          <p:cNvSpPr txBox="1"/>
          <p:nvPr>
            <p:ph idx="4" type="title"/>
          </p:nvPr>
        </p:nvSpPr>
        <p:spPr>
          <a:xfrm>
            <a:off x="5868625" y="2811725"/>
            <a:ext cx="2080800" cy="8415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1600">
                <a:solidFill>
                  <a:srgbClr val="000000"/>
                </a:solidFill>
                <a:latin typeface="Arial"/>
                <a:ea typeface="Arial"/>
                <a:cs typeface="Arial"/>
                <a:sym typeface="Arial"/>
              </a:rPr>
              <a:t>Knowledge is captured during each CRM interaction</a:t>
            </a:r>
            <a:endParaRPr sz="1600"/>
          </a:p>
        </p:txBody>
      </p:sp>
      <p:sp>
        <p:nvSpPr>
          <p:cNvPr id="5031" name="Google Shape;5031;p85"/>
          <p:cNvSpPr txBox="1"/>
          <p:nvPr>
            <p:ph idx="6" type="title"/>
          </p:nvPr>
        </p:nvSpPr>
        <p:spPr>
          <a:xfrm>
            <a:off x="5868620" y="1345125"/>
            <a:ext cx="2080800" cy="3465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1600">
                <a:solidFill>
                  <a:srgbClr val="000000"/>
                </a:solidFill>
                <a:latin typeface="Arial"/>
                <a:ea typeface="Arial"/>
                <a:cs typeface="Arial"/>
                <a:sym typeface="Arial"/>
              </a:rPr>
              <a:t>The CRM system integrates the customer throughout the firm's value chain</a:t>
            </a:r>
            <a:endParaRPr sz="1600"/>
          </a:p>
        </p:txBody>
      </p:sp>
      <p:grpSp>
        <p:nvGrpSpPr>
          <p:cNvPr id="5032" name="Google Shape;5032;p85"/>
          <p:cNvGrpSpPr/>
          <p:nvPr/>
        </p:nvGrpSpPr>
        <p:grpSpPr>
          <a:xfrm>
            <a:off x="3691079" y="1581461"/>
            <a:ext cx="367933" cy="419176"/>
            <a:chOff x="4645650" y="3962900"/>
            <a:chExt cx="259950" cy="296175"/>
          </a:xfrm>
        </p:grpSpPr>
        <p:sp>
          <p:nvSpPr>
            <p:cNvPr id="5033" name="Google Shape;5033;p85"/>
            <p:cNvSpPr/>
            <p:nvPr/>
          </p:nvSpPr>
          <p:spPr>
            <a:xfrm>
              <a:off x="4853600" y="4155100"/>
              <a:ext cx="52000" cy="103975"/>
            </a:xfrm>
            <a:custGeom>
              <a:rect b="b" l="l" r="r" t="t"/>
              <a:pathLst>
                <a:path extrusionOk="0" h="4159" w="2080">
                  <a:moveTo>
                    <a:pt x="0" y="0"/>
                  </a:moveTo>
                  <a:lnTo>
                    <a:pt x="0" y="4159"/>
                  </a:lnTo>
                  <a:lnTo>
                    <a:pt x="1733" y="4159"/>
                  </a:lnTo>
                  <a:cubicBezTo>
                    <a:pt x="1922" y="4159"/>
                    <a:pt x="2079" y="4001"/>
                    <a:pt x="2079" y="3812"/>
                  </a:cubicBezTo>
                  <a:lnTo>
                    <a:pt x="2079" y="1733"/>
                  </a:lnTo>
                  <a:cubicBezTo>
                    <a:pt x="2079" y="788"/>
                    <a:pt x="1292" y="0"/>
                    <a:pt x="3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4" name="Google Shape;5034;p85"/>
            <p:cNvSpPr/>
            <p:nvPr/>
          </p:nvSpPr>
          <p:spPr>
            <a:xfrm>
              <a:off x="4714975" y="4155100"/>
              <a:ext cx="121300" cy="50625"/>
            </a:xfrm>
            <a:custGeom>
              <a:rect b="b" l="l" r="r" t="t"/>
              <a:pathLst>
                <a:path extrusionOk="0" h="2025" w="4852">
                  <a:moveTo>
                    <a:pt x="0" y="0"/>
                  </a:moveTo>
                  <a:lnTo>
                    <a:pt x="0" y="1481"/>
                  </a:lnTo>
                  <a:cubicBezTo>
                    <a:pt x="772" y="1843"/>
                    <a:pt x="1599" y="2024"/>
                    <a:pt x="2426" y="2024"/>
                  </a:cubicBezTo>
                  <a:cubicBezTo>
                    <a:pt x="3253" y="2024"/>
                    <a:pt x="4080" y="1843"/>
                    <a:pt x="4852" y="1481"/>
                  </a:cubicBezTo>
                  <a:lnTo>
                    <a:pt x="4852" y="0"/>
                  </a:lnTo>
                  <a:lnTo>
                    <a:pt x="4789" y="0"/>
                  </a:lnTo>
                  <a:cubicBezTo>
                    <a:pt x="4348" y="410"/>
                    <a:pt x="3781" y="693"/>
                    <a:pt x="3119" y="693"/>
                  </a:cubicBezTo>
                  <a:lnTo>
                    <a:pt x="1733" y="693"/>
                  </a:lnTo>
                  <a:cubicBezTo>
                    <a:pt x="1071" y="693"/>
                    <a:pt x="473" y="410"/>
                    <a:pt x="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5" name="Google Shape;5035;p85"/>
            <p:cNvSpPr/>
            <p:nvPr/>
          </p:nvSpPr>
          <p:spPr>
            <a:xfrm>
              <a:off x="4714975" y="4211025"/>
              <a:ext cx="121300" cy="48050"/>
            </a:xfrm>
            <a:custGeom>
              <a:rect b="b" l="l" r="r" t="t"/>
              <a:pathLst>
                <a:path extrusionOk="0" h="1922" w="4852">
                  <a:moveTo>
                    <a:pt x="0" y="0"/>
                  </a:moveTo>
                  <a:lnTo>
                    <a:pt x="0" y="1922"/>
                  </a:lnTo>
                  <a:lnTo>
                    <a:pt x="4852" y="1922"/>
                  </a:lnTo>
                  <a:lnTo>
                    <a:pt x="4852" y="0"/>
                  </a:lnTo>
                  <a:cubicBezTo>
                    <a:pt x="4080" y="315"/>
                    <a:pt x="3253" y="473"/>
                    <a:pt x="2426" y="473"/>
                  </a:cubicBezTo>
                  <a:cubicBezTo>
                    <a:pt x="1599" y="473"/>
                    <a:pt x="772" y="315"/>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6" name="Google Shape;5036;p85"/>
            <p:cNvSpPr/>
            <p:nvPr/>
          </p:nvSpPr>
          <p:spPr>
            <a:xfrm>
              <a:off x="4645650" y="4154300"/>
              <a:ext cx="52025" cy="104775"/>
            </a:xfrm>
            <a:custGeom>
              <a:rect b="b" l="l" r="r" t="t"/>
              <a:pathLst>
                <a:path extrusionOk="0" h="4191" w="2081">
                  <a:moveTo>
                    <a:pt x="1734" y="1"/>
                  </a:moveTo>
                  <a:cubicBezTo>
                    <a:pt x="757" y="32"/>
                    <a:pt x="1" y="757"/>
                    <a:pt x="1" y="1765"/>
                  </a:cubicBezTo>
                  <a:lnTo>
                    <a:pt x="1" y="3844"/>
                  </a:lnTo>
                  <a:cubicBezTo>
                    <a:pt x="1" y="4033"/>
                    <a:pt x="158" y="4191"/>
                    <a:pt x="379" y="4191"/>
                  </a:cubicBezTo>
                  <a:lnTo>
                    <a:pt x="2080" y="4191"/>
                  </a:lnTo>
                  <a:lnTo>
                    <a:pt x="208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7" name="Google Shape;5037;p85"/>
            <p:cNvSpPr/>
            <p:nvPr/>
          </p:nvSpPr>
          <p:spPr>
            <a:xfrm>
              <a:off x="4722850" y="4049550"/>
              <a:ext cx="103975" cy="105575"/>
            </a:xfrm>
            <a:custGeom>
              <a:rect b="b" l="l" r="r" t="t"/>
              <a:pathLst>
                <a:path extrusionOk="0" h="4223" w="4159">
                  <a:moveTo>
                    <a:pt x="2080" y="1"/>
                  </a:moveTo>
                  <a:cubicBezTo>
                    <a:pt x="1765" y="442"/>
                    <a:pt x="1260" y="694"/>
                    <a:pt x="693" y="694"/>
                  </a:cubicBezTo>
                  <a:lnTo>
                    <a:pt x="0" y="694"/>
                  </a:lnTo>
                  <a:lnTo>
                    <a:pt x="0" y="3498"/>
                  </a:lnTo>
                  <a:cubicBezTo>
                    <a:pt x="347" y="3939"/>
                    <a:pt x="851" y="4222"/>
                    <a:pt x="1418" y="4222"/>
                  </a:cubicBezTo>
                  <a:lnTo>
                    <a:pt x="2804" y="4222"/>
                  </a:lnTo>
                  <a:cubicBezTo>
                    <a:pt x="3340" y="4222"/>
                    <a:pt x="3844" y="3939"/>
                    <a:pt x="4159" y="3498"/>
                  </a:cubicBezTo>
                  <a:lnTo>
                    <a:pt x="4159" y="694"/>
                  </a:lnTo>
                  <a:lnTo>
                    <a:pt x="3466" y="694"/>
                  </a:lnTo>
                  <a:cubicBezTo>
                    <a:pt x="2899" y="694"/>
                    <a:pt x="2395" y="442"/>
                    <a:pt x="20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8" name="Google Shape;5038;p85"/>
            <p:cNvSpPr/>
            <p:nvPr/>
          </p:nvSpPr>
          <p:spPr>
            <a:xfrm>
              <a:off x="4678725" y="3962900"/>
              <a:ext cx="190650" cy="174100"/>
            </a:xfrm>
            <a:custGeom>
              <a:rect b="b" l="l" r="r" t="t"/>
              <a:pathLst>
                <a:path extrusionOk="0" h="6964" w="7626">
                  <a:moveTo>
                    <a:pt x="3813" y="1"/>
                  </a:moveTo>
                  <a:cubicBezTo>
                    <a:pt x="1734" y="1"/>
                    <a:pt x="1" y="1702"/>
                    <a:pt x="1" y="3813"/>
                  </a:cubicBezTo>
                  <a:lnTo>
                    <a:pt x="1" y="5955"/>
                  </a:lnTo>
                  <a:lnTo>
                    <a:pt x="64" y="5955"/>
                  </a:lnTo>
                  <a:cubicBezTo>
                    <a:pt x="64" y="6522"/>
                    <a:pt x="537" y="6964"/>
                    <a:pt x="1104" y="6964"/>
                  </a:cubicBezTo>
                  <a:lnTo>
                    <a:pt x="1104" y="3813"/>
                  </a:lnTo>
                  <a:cubicBezTo>
                    <a:pt x="1104" y="3624"/>
                    <a:pt x="1261" y="3467"/>
                    <a:pt x="1450" y="3467"/>
                  </a:cubicBezTo>
                  <a:lnTo>
                    <a:pt x="2458" y="3467"/>
                  </a:lnTo>
                  <a:cubicBezTo>
                    <a:pt x="3057" y="3467"/>
                    <a:pt x="3498" y="2994"/>
                    <a:pt x="3498" y="2427"/>
                  </a:cubicBezTo>
                  <a:lnTo>
                    <a:pt x="3498" y="1734"/>
                  </a:lnTo>
                  <a:cubicBezTo>
                    <a:pt x="3498" y="1545"/>
                    <a:pt x="3656" y="1387"/>
                    <a:pt x="3845" y="1387"/>
                  </a:cubicBezTo>
                  <a:cubicBezTo>
                    <a:pt x="4034" y="1387"/>
                    <a:pt x="4191" y="1545"/>
                    <a:pt x="4191" y="1734"/>
                  </a:cubicBezTo>
                  <a:lnTo>
                    <a:pt x="4191" y="2427"/>
                  </a:lnTo>
                  <a:cubicBezTo>
                    <a:pt x="4191" y="3025"/>
                    <a:pt x="4664" y="3467"/>
                    <a:pt x="5231" y="3467"/>
                  </a:cubicBezTo>
                  <a:lnTo>
                    <a:pt x="6239" y="3467"/>
                  </a:lnTo>
                  <a:cubicBezTo>
                    <a:pt x="6459" y="3467"/>
                    <a:pt x="6617" y="3624"/>
                    <a:pt x="6617" y="3813"/>
                  </a:cubicBezTo>
                  <a:lnTo>
                    <a:pt x="6617" y="6964"/>
                  </a:lnTo>
                  <a:cubicBezTo>
                    <a:pt x="7184" y="6964"/>
                    <a:pt x="7625" y="6491"/>
                    <a:pt x="7625" y="5955"/>
                  </a:cubicBezTo>
                  <a:lnTo>
                    <a:pt x="7625" y="3813"/>
                  </a:lnTo>
                  <a:cubicBezTo>
                    <a:pt x="7625" y="1734"/>
                    <a:pt x="5924" y="1"/>
                    <a:pt x="38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39" name="Google Shape;5039;p85"/>
          <p:cNvGrpSpPr/>
          <p:nvPr/>
        </p:nvGrpSpPr>
        <p:grpSpPr>
          <a:xfrm>
            <a:off x="5080779" y="1581461"/>
            <a:ext cx="367933" cy="419176"/>
            <a:chOff x="4645650" y="3962900"/>
            <a:chExt cx="259950" cy="296175"/>
          </a:xfrm>
        </p:grpSpPr>
        <p:sp>
          <p:nvSpPr>
            <p:cNvPr id="5040" name="Google Shape;5040;p85"/>
            <p:cNvSpPr/>
            <p:nvPr/>
          </p:nvSpPr>
          <p:spPr>
            <a:xfrm>
              <a:off x="4853600" y="4155100"/>
              <a:ext cx="52000" cy="103975"/>
            </a:xfrm>
            <a:custGeom>
              <a:rect b="b" l="l" r="r" t="t"/>
              <a:pathLst>
                <a:path extrusionOk="0" h="4159" w="2080">
                  <a:moveTo>
                    <a:pt x="0" y="0"/>
                  </a:moveTo>
                  <a:lnTo>
                    <a:pt x="0" y="4159"/>
                  </a:lnTo>
                  <a:lnTo>
                    <a:pt x="1733" y="4159"/>
                  </a:lnTo>
                  <a:cubicBezTo>
                    <a:pt x="1922" y="4159"/>
                    <a:pt x="2079" y="4001"/>
                    <a:pt x="2079" y="3812"/>
                  </a:cubicBezTo>
                  <a:lnTo>
                    <a:pt x="2079" y="1733"/>
                  </a:lnTo>
                  <a:cubicBezTo>
                    <a:pt x="2079" y="788"/>
                    <a:pt x="1292" y="0"/>
                    <a:pt x="3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1" name="Google Shape;5041;p85"/>
            <p:cNvSpPr/>
            <p:nvPr/>
          </p:nvSpPr>
          <p:spPr>
            <a:xfrm>
              <a:off x="4714975" y="4155100"/>
              <a:ext cx="121300" cy="50625"/>
            </a:xfrm>
            <a:custGeom>
              <a:rect b="b" l="l" r="r" t="t"/>
              <a:pathLst>
                <a:path extrusionOk="0" h="2025" w="4852">
                  <a:moveTo>
                    <a:pt x="0" y="0"/>
                  </a:moveTo>
                  <a:lnTo>
                    <a:pt x="0" y="1481"/>
                  </a:lnTo>
                  <a:cubicBezTo>
                    <a:pt x="772" y="1843"/>
                    <a:pt x="1599" y="2024"/>
                    <a:pt x="2426" y="2024"/>
                  </a:cubicBezTo>
                  <a:cubicBezTo>
                    <a:pt x="3253" y="2024"/>
                    <a:pt x="4080" y="1843"/>
                    <a:pt x="4852" y="1481"/>
                  </a:cubicBezTo>
                  <a:lnTo>
                    <a:pt x="4852" y="0"/>
                  </a:lnTo>
                  <a:lnTo>
                    <a:pt x="4789" y="0"/>
                  </a:lnTo>
                  <a:cubicBezTo>
                    <a:pt x="4348" y="410"/>
                    <a:pt x="3781" y="693"/>
                    <a:pt x="3119" y="693"/>
                  </a:cubicBezTo>
                  <a:lnTo>
                    <a:pt x="1733" y="693"/>
                  </a:lnTo>
                  <a:cubicBezTo>
                    <a:pt x="1071" y="693"/>
                    <a:pt x="473" y="410"/>
                    <a:pt x="3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2" name="Google Shape;5042;p85"/>
            <p:cNvSpPr/>
            <p:nvPr/>
          </p:nvSpPr>
          <p:spPr>
            <a:xfrm>
              <a:off x="4714975" y="4211025"/>
              <a:ext cx="121300" cy="48050"/>
            </a:xfrm>
            <a:custGeom>
              <a:rect b="b" l="l" r="r" t="t"/>
              <a:pathLst>
                <a:path extrusionOk="0" h="1922" w="4852">
                  <a:moveTo>
                    <a:pt x="0" y="0"/>
                  </a:moveTo>
                  <a:lnTo>
                    <a:pt x="0" y="1922"/>
                  </a:lnTo>
                  <a:lnTo>
                    <a:pt x="4852" y="1922"/>
                  </a:lnTo>
                  <a:lnTo>
                    <a:pt x="4852" y="0"/>
                  </a:lnTo>
                  <a:cubicBezTo>
                    <a:pt x="4080" y="315"/>
                    <a:pt x="3253" y="473"/>
                    <a:pt x="2426" y="473"/>
                  </a:cubicBezTo>
                  <a:cubicBezTo>
                    <a:pt x="1599" y="473"/>
                    <a:pt x="772" y="315"/>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3" name="Google Shape;5043;p85"/>
            <p:cNvSpPr/>
            <p:nvPr/>
          </p:nvSpPr>
          <p:spPr>
            <a:xfrm>
              <a:off x="4645650" y="4154300"/>
              <a:ext cx="52025" cy="104775"/>
            </a:xfrm>
            <a:custGeom>
              <a:rect b="b" l="l" r="r" t="t"/>
              <a:pathLst>
                <a:path extrusionOk="0" h="4191" w="2081">
                  <a:moveTo>
                    <a:pt x="1734" y="1"/>
                  </a:moveTo>
                  <a:cubicBezTo>
                    <a:pt x="757" y="32"/>
                    <a:pt x="1" y="757"/>
                    <a:pt x="1" y="1765"/>
                  </a:cubicBezTo>
                  <a:lnTo>
                    <a:pt x="1" y="3844"/>
                  </a:lnTo>
                  <a:cubicBezTo>
                    <a:pt x="1" y="4033"/>
                    <a:pt x="158" y="4191"/>
                    <a:pt x="379" y="4191"/>
                  </a:cubicBezTo>
                  <a:lnTo>
                    <a:pt x="2080" y="4191"/>
                  </a:lnTo>
                  <a:lnTo>
                    <a:pt x="208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4" name="Google Shape;5044;p85"/>
            <p:cNvSpPr/>
            <p:nvPr/>
          </p:nvSpPr>
          <p:spPr>
            <a:xfrm>
              <a:off x="4722850" y="4049550"/>
              <a:ext cx="103975" cy="105575"/>
            </a:xfrm>
            <a:custGeom>
              <a:rect b="b" l="l" r="r" t="t"/>
              <a:pathLst>
                <a:path extrusionOk="0" h="4223" w="4159">
                  <a:moveTo>
                    <a:pt x="2080" y="1"/>
                  </a:moveTo>
                  <a:cubicBezTo>
                    <a:pt x="1765" y="442"/>
                    <a:pt x="1260" y="694"/>
                    <a:pt x="693" y="694"/>
                  </a:cubicBezTo>
                  <a:lnTo>
                    <a:pt x="0" y="694"/>
                  </a:lnTo>
                  <a:lnTo>
                    <a:pt x="0" y="3498"/>
                  </a:lnTo>
                  <a:cubicBezTo>
                    <a:pt x="347" y="3939"/>
                    <a:pt x="851" y="4222"/>
                    <a:pt x="1418" y="4222"/>
                  </a:cubicBezTo>
                  <a:lnTo>
                    <a:pt x="2804" y="4222"/>
                  </a:lnTo>
                  <a:cubicBezTo>
                    <a:pt x="3340" y="4222"/>
                    <a:pt x="3844" y="3939"/>
                    <a:pt x="4159" y="3498"/>
                  </a:cubicBezTo>
                  <a:lnTo>
                    <a:pt x="4159" y="694"/>
                  </a:lnTo>
                  <a:lnTo>
                    <a:pt x="3466" y="694"/>
                  </a:lnTo>
                  <a:cubicBezTo>
                    <a:pt x="2899" y="694"/>
                    <a:pt x="2395" y="442"/>
                    <a:pt x="20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5" name="Google Shape;5045;p85"/>
            <p:cNvSpPr/>
            <p:nvPr/>
          </p:nvSpPr>
          <p:spPr>
            <a:xfrm>
              <a:off x="4678725" y="3962900"/>
              <a:ext cx="190650" cy="174100"/>
            </a:xfrm>
            <a:custGeom>
              <a:rect b="b" l="l" r="r" t="t"/>
              <a:pathLst>
                <a:path extrusionOk="0" h="6964" w="7626">
                  <a:moveTo>
                    <a:pt x="3813" y="1"/>
                  </a:moveTo>
                  <a:cubicBezTo>
                    <a:pt x="1734" y="1"/>
                    <a:pt x="1" y="1702"/>
                    <a:pt x="1" y="3813"/>
                  </a:cubicBezTo>
                  <a:lnTo>
                    <a:pt x="1" y="5955"/>
                  </a:lnTo>
                  <a:lnTo>
                    <a:pt x="64" y="5955"/>
                  </a:lnTo>
                  <a:cubicBezTo>
                    <a:pt x="64" y="6522"/>
                    <a:pt x="537" y="6964"/>
                    <a:pt x="1104" y="6964"/>
                  </a:cubicBezTo>
                  <a:lnTo>
                    <a:pt x="1104" y="3813"/>
                  </a:lnTo>
                  <a:cubicBezTo>
                    <a:pt x="1104" y="3624"/>
                    <a:pt x="1261" y="3467"/>
                    <a:pt x="1450" y="3467"/>
                  </a:cubicBezTo>
                  <a:lnTo>
                    <a:pt x="2458" y="3467"/>
                  </a:lnTo>
                  <a:cubicBezTo>
                    <a:pt x="3057" y="3467"/>
                    <a:pt x="3498" y="2994"/>
                    <a:pt x="3498" y="2427"/>
                  </a:cubicBezTo>
                  <a:lnTo>
                    <a:pt x="3498" y="1734"/>
                  </a:lnTo>
                  <a:cubicBezTo>
                    <a:pt x="3498" y="1545"/>
                    <a:pt x="3656" y="1387"/>
                    <a:pt x="3845" y="1387"/>
                  </a:cubicBezTo>
                  <a:cubicBezTo>
                    <a:pt x="4034" y="1387"/>
                    <a:pt x="4191" y="1545"/>
                    <a:pt x="4191" y="1734"/>
                  </a:cubicBezTo>
                  <a:lnTo>
                    <a:pt x="4191" y="2427"/>
                  </a:lnTo>
                  <a:cubicBezTo>
                    <a:pt x="4191" y="3025"/>
                    <a:pt x="4664" y="3467"/>
                    <a:pt x="5231" y="3467"/>
                  </a:cubicBezTo>
                  <a:lnTo>
                    <a:pt x="6239" y="3467"/>
                  </a:lnTo>
                  <a:cubicBezTo>
                    <a:pt x="6459" y="3467"/>
                    <a:pt x="6617" y="3624"/>
                    <a:pt x="6617" y="3813"/>
                  </a:cubicBezTo>
                  <a:lnTo>
                    <a:pt x="6617" y="6964"/>
                  </a:lnTo>
                  <a:cubicBezTo>
                    <a:pt x="7184" y="6964"/>
                    <a:pt x="7625" y="6491"/>
                    <a:pt x="7625" y="5955"/>
                  </a:cubicBezTo>
                  <a:lnTo>
                    <a:pt x="7625" y="3813"/>
                  </a:lnTo>
                  <a:cubicBezTo>
                    <a:pt x="7625" y="1734"/>
                    <a:pt x="5924" y="1"/>
                    <a:pt x="38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46" name="Google Shape;5046;p85"/>
          <p:cNvGrpSpPr/>
          <p:nvPr/>
        </p:nvGrpSpPr>
        <p:grpSpPr>
          <a:xfrm>
            <a:off x="3691091" y="3053927"/>
            <a:ext cx="367898" cy="418044"/>
            <a:chOff x="5736525" y="3963700"/>
            <a:chExt cx="259925" cy="295375"/>
          </a:xfrm>
        </p:grpSpPr>
        <p:sp>
          <p:nvSpPr>
            <p:cNvPr id="5047" name="Google Shape;5047;p85"/>
            <p:cNvSpPr/>
            <p:nvPr/>
          </p:nvSpPr>
          <p:spPr>
            <a:xfrm>
              <a:off x="5736525" y="4153525"/>
              <a:ext cx="121300" cy="105550"/>
            </a:xfrm>
            <a:custGeom>
              <a:rect b="b" l="l" r="r" t="t"/>
              <a:pathLst>
                <a:path extrusionOk="0" h="4222" w="4852">
                  <a:moveTo>
                    <a:pt x="1733" y="0"/>
                  </a:moveTo>
                  <a:cubicBezTo>
                    <a:pt x="788" y="0"/>
                    <a:pt x="0" y="788"/>
                    <a:pt x="0" y="1733"/>
                  </a:cubicBezTo>
                  <a:lnTo>
                    <a:pt x="0" y="3875"/>
                  </a:lnTo>
                  <a:cubicBezTo>
                    <a:pt x="0" y="4064"/>
                    <a:pt x="158" y="4222"/>
                    <a:pt x="378" y="4222"/>
                  </a:cubicBezTo>
                  <a:lnTo>
                    <a:pt x="4852" y="4222"/>
                  </a:lnTo>
                  <a:lnTo>
                    <a:pt x="4852" y="2584"/>
                  </a:lnTo>
                  <a:lnTo>
                    <a:pt x="230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8" name="Google Shape;5048;p85"/>
            <p:cNvSpPr/>
            <p:nvPr/>
          </p:nvSpPr>
          <p:spPr>
            <a:xfrm>
              <a:off x="5833400" y="4168475"/>
              <a:ext cx="66975" cy="33900"/>
            </a:xfrm>
            <a:custGeom>
              <a:rect b="b" l="l" r="r" t="t"/>
              <a:pathLst>
                <a:path extrusionOk="0" h="1356" w="2679">
                  <a:moveTo>
                    <a:pt x="2678" y="1"/>
                  </a:moveTo>
                  <a:lnTo>
                    <a:pt x="2678" y="1"/>
                  </a:lnTo>
                  <a:cubicBezTo>
                    <a:pt x="2458" y="32"/>
                    <a:pt x="2237" y="127"/>
                    <a:pt x="1985" y="127"/>
                  </a:cubicBezTo>
                  <a:lnTo>
                    <a:pt x="662" y="127"/>
                  </a:lnTo>
                  <a:cubicBezTo>
                    <a:pt x="441" y="127"/>
                    <a:pt x="221" y="95"/>
                    <a:pt x="0" y="1"/>
                  </a:cubicBezTo>
                  <a:lnTo>
                    <a:pt x="0" y="1"/>
                  </a:lnTo>
                  <a:lnTo>
                    <a:pt x="1323" y="1355"/>
                  </a:lnTo>
                  <a:lnTo>
                    <a:pt x="267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9" name="Google Shape;5049;p85"/>
            <p:cNvSpPr/>
            <p:nvPr/>
          </p:nvSpPr>
          <p:spPr>
            <a:xfrm>
              <a:off x="5875925" y="4153525"/>
              <a:ext cx="120525" cy="105550"/>
            </a:xfrm>
            <a:custGeom>
              <a:rect b="b" l="l" r="r" t="t"/>
              <a:pathLst>
                <a:path extrusionOk="0" h="4222" w="4821">
                  <a:moveTo>
                    <a:pt x="2426" y="2048"/>
                  </a:moveTo>
                  <a:cubicBezTo>
                    <a:pt x="2615" y="2048"/>
                    <a:pt x="2773" y="2205"/>
                    <a:pt x="2773" y="2426"/>
                  </a:cubicBezTo>
                  <a:cubicBezTo>
                    <a:pt x="2773" y="2615"/>
                    <a:pt x="2615" y="2773"/>
                    <a:pt x="2426" y="2773"/>
                  </a:cubicBezTo>
                  <a:lnTo>
                    <a:pt x="1733" y="2773"/>
                  </a:lnTo>
                  <a:cubicBezTo>
                    <a:pt x="1513" y="2773"/>
                    <a:pt x="1355" y="2615"/>
                    <a:pt x="1355" y="2426"/>
                  </a:cubicBezTo>
                  <a:cubicBezTo>
                    <a:pt x="1355" y="2205"/>
                    <a:pt x="1513" y="2048"/>
                    <a:pt x="1733" y="2048"/>
                  </a:cubicBezTo>
                  <a:close/>
                  <a:moveTo>
                    <a:pt x="2552" y="0"/>
                  </a:moveTo>
                  <a:lnTo>
                    <a:pt x="1" y="2584"/>
                  </a:lnTo>
                  <a:lnTo>
                    <a:pt x="1" y="4222"/>
                  </a:lnTo>
                  <a:lnTo>
                    <a:pt x="4474" y="4222"/>
                  </a:lnTo>
                  <a:cubicBezTo>
                    <a:pt x="4663" y="4222"/>
                    <a:pt x="4821" y="4064"/>
                    <a:pt x="4821" y="3875"/>
                  </a:cubicBezTo>
                  <a:lnTo>
                    <a:pt x="4821" y="1733"/>
                  </a:lnTo>
                  <a:cubicBezTo>
                    <a:pt x="4821" y="788"/>
                    <a:pt x="4033" y="0"/>
                    <a:pt x="30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0" name="Google Shape;5050;p85"/>
            <p:cNvSpPr/>
            <p:nvPr/>
          </p:nvSpPr>
          <p:spPr>
            <a:xfrm>
              <a:off x="5754625" y="3963700"/>
              <a:ext cx="224500" cy="154400"/>
            </a:xfrm>
            <a:custGeom>
              <a:rect b="b" l="l" r="r" t="t"/>
              <a:pathLst>
                <a:path extrusionOk="0" h="6176" w="8980">
                  <a:moveTo>
                    <a:pt x="3120" y="1"/>
                  </a:moveTo>
                  <a:cubicBezTo>
                    <a:pt x="1387" y="1"/>
                    <a:pt x="1" y="1418"/>
                    <a:pt x="1" y="3119"/>
                  </a:cubicBezTo>
                  <a:lnTo>
                    <a:pt x="1" y="4506"/>
                  </a:lnTo>
                  <a:cubicBezTo>
                    <a:pt x="1" y="5325"/>
                    <a:pt x="568" y="6018"/>
                    <a:pt x="1355" y="6175"/>
                  </a:cubicBezTo>
                  <a:lnTo>
                    <a:pt x="1355" y="2773"/>
                  </a:lnTo>
                  <a:lnTo>
                    <a:pt x="1009" y="2773"/>
                  </a:lnTo>
                  <a:cubicBezTo>
                    <a:pt x="914" y="2773"/>
                    <a:pt x="820" y="2804"/>
                    <a:pt x="694" y="2804"/>
                  </a:cubicBezTo>
                  <a:cubicBezTo>
                    <a:pt x="851" y="1607"/>
                    <a:pt x="1860" y="662"/>
                    <a:pt x="3120" y="662"/>
                  </a:cubicBezTo>
                  <a:lnTo>
                    <a:pt x="5861" y="662"/>
                  </a:lnTo>
                  <a:cubicBezTo>
                    <a:pt x="7089" y="662"/>
                    <a:pt x="8098" y="1607"/>
                    <a:pt x="8255" y="2804"/>
                  </a:cubicBezTo>
                  <a:cubicBezTo>
                    <a:pt x="8161" y="2773"/>
                    <a:pt x="8066" y="2773"/>
                    <a:pt x="7940" y="2773"/>
                  </a:cubicBezTo>
                  <a:lnTo>
                    <a:pt x="7593" y="2773"/>
                  </a:lnTo>
                  <a:lnTo>
                    <a:pt x="7593" y="6175"/>
                  </a:lnTo>
                  <a:cubicBezTo>
                    <a:pt x="8381" y="6018"/>
                    <a:pt x="8980" y="5325"/>
                    <a:pt x="8980" y="4506"/>
                  </a:cubicBezTo>
                  <a:lnTo>
                    <a:pt x="8980" y="3119"/>
                  </a:lnTo>
                  <a:cubicBezTo>
                    <a:pt x="8980" y="1387"/>
                    <a:pt x="7562" y="1"/>
                    <a:pt x="58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1" name="Google Shape;5051;p85"/>
            <p:cNvSpPr/>
            <p:nvPr/>
          </p:nvSpPr>
          <p:spPr>
            <a:xfrm>
              <a:off x="5806625" y="3998350"/>
              <a:ext cx="69325" cy="52025"/>
            </a:xfrm>
            <a:custGeom>
              <a:rect b="b" l="l" r="r" t="t"/>
              <a:pathLst>
                <a:path extrusionOk="0" h="2081" w="2773">
                  <a:moveTo>
                    <a:pt x="1733" y="1"/>
                  </a:moveTo>
                  <a:cubicBezTo>
                    <a:pt x="788" y="1"/>
                    <a:pt x="0" y="788"/>
                    <a:pt x="0" y="1733"/>
                  </a:cubicBezTo>
                  <a:lnTo>
                    <a:pt x="0" y="2080"/>
                  </a:lnTo>
                  <a:lnTo>
                    <a:pt x="1733" y="2080"/>
                  </a:lnTo>
                  <a:cubicBezTo>
                    <a:pt x="2300" y="2049"/>
                    <a:pt x="2773" y="1607"/>
                    <a:pt x="2773" y="1009"/>
                  </a:cubicBezTo>
                  <a:lnTo>
                    <a:pt x="277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2" name="Google Shape;5052;p85"/>
            <p:cNvSpPr/>
            <p:nvPr/>
          </p:nvSpPr>
          <p:spPr>
            <a:xfrm>
              <a:off x="5893250" y="3999150"/>
              <a:ext cx="34675" cy="51225"/>
            </a:xfrm>
            <a:custGeom>
              <a:rect b="b" l="l" r="r" t="t"/>
              <a:pathLst>
                <a:path extrusionOk="0" h="2049" w="1387">
                  <a:moveTo>
                    <a:pt x="1" y="0"/>
                  </a:moveTo>
                  <a:lnTo>
                    <a:pt x="1" y="1040"/>
                  </a:lnTo>
                  <a:cubicBezTo>
                    <a:pt x="1" y="1607"/>
                    <a:pt x="473" y="2048"/>
                    <a:pt x="1040" y="2048"/>
                  </a:cubicBezTo>
                  <a:lnTo>
                    <a:pt x="1387" y="2048"/>
                  </a:lnTo>
                  <a:lnTo>
                    <a:pt x="1387" y="1701"/>
                  </a:lnTo>
                  <a:cubicBezTo>
                    <a:pt x="1387" y="882"/>
                    <a:pt x="788" y="158"/>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3" name="Google Shape;5053;p85"/>
            <p:cNvSpPr/>
            <p:nvPr/>
          </p:nvSpPr>
          <p:spPr>
            <a:xfrm>
              <a:off x="5806625" y="4049550"/>
              <a:ext cx="121300" cy="104000"/>
            </a:xfrm>
            <a:custGeom>
              <a:rect b="b" l="l" r="r" t="t"/>
              <a:pathLst>
                <a:path extrusionOk="0" h="4160" w="4852">
                  <a:moveTo>
                    <a:pt x="3119" y="1"/>
                  </a:moveTo>
                  <a:cubicBezTo>
                    <a:pt x="2804" y="442"/>
                    <a:pt x="2300" y="694"/>
                    <a:pt x="1733" y="694"/>
                  </a:cubicBezTo>
                  <a:lnTo>
                    <a:pt x="0" y="694"/>
                  </a:lnTo>
                  <a:lnTo>
                    <a:pt x="0" y="2426"/>
                  </a:lnTo>
                  <a:cubicBezTo>
                    <a:pt x="0" y="3372"/>
                    <a:pt x="788" y="4159"/>
                    <a:pt x="1733" y="4159"/>
                  </a:cubicBezTo>
                  <a:lnTo>
                    <a:pt x="3119" y="4159"/>
                  </a:lnTo>
                  <a:cubicBezTo>
                    <a:pt x="4064" y="4159"/>
                    <a:pt x="4852" y="3372"/>
                    <a:pt x="4852" y="2426"/>
                  </a:cubicBezTo>
                  <a:lnTo>
                    <a:pt x="4852" y="694"/>
                  </a:lnTo>
                  <a:lnTo>
                    <a:pt x="4505" y="694"/>
                  </a:lnTo>
                  <a:cubicBezTo>
                    <a:pt x="3938" y="694"/>
                    <a:pt x="3434" y="442"/>
                    <a:pt x="31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54" name="Google Shape;5054;p85"/>
          <p:cNvGrpSpPr/>
          <p:nvPr/>
        </p:nvGrpSpPr>
        <p:grpSpPr>
          <a:xfrm>
            <a:off x="5080791" y="3053927"/>
            <a:ext cx="367898" cy="418044"/>
            <a:chOff x="5736525" y="3963700"/>
            <a:chExt cx="259925" cy="295375"/>
          </a:xfrm>
        </p:grpSpPr>
        <p:sp>
          <p:nvSpPr>
            <p:cNvPr id="5055" name="Google Shape;5055;p85"/>
            <p:cNvSpPr/>
            <p:nvPr/>
          </p:nvSpPr>
          <p:spPr>
            <a:xfrm>
              <a:off x="5736525" y="4153525"/>
              <a:ext cx="121300" cy="105550"/>
            </a:xfrm>
            <a:custGeom>
              <a:rect b="b" l="l" r="r" t="t"/>
              <a:pathLst>
                <a:path extrusionOk="0" h="4222" w="4852">
                  <a:moveTo>
                    <a:pt x="1733" y="0"/>
                  </a:moveTo>
                  <a:cubicBezTo>
                    <a:pt x="788" y="0"/>
                    <a:pt x="0" y="788"/>
                    <a:pt x="0" y="1733"/>
                  </a:cubicBezTo>
                  <a:lnTo>
                    <a:pt x="0" y="3875"/>
                  </a:lnTo>
                  <a:cubicBezTo>
                    <a:pt x="0" y="4064"/>
                    <a:pt x="158" y="4222"/>
                    <a:pt x="378" y="4222"/>
                  </a:cubicBezTo>
                  <a:lnTo>
                    <a:pt x="4852" y="4222"/>
                  </a:lnTo>
                  <a:lnTo>
                    <a:pt x="4852" y="2584"/>
                  </a:lnTo>
                  <a:lnTo>
                    <a:pt x="230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6" name="Google Shape;5056;p85"/>
            <p:cNvSpPr/>
            <p:nvPr/>
          </p:nvSpPr>
          <p:spPr>
            <a:xfrm>
              <a:off x="5833400" y="4168475"/>
              <a:ext cx="66975" cy="33900"/>
            </a:xfrm>
            <a:custGeom>
              <a:rect b="b" l="l" r="r" t="t"/>
              <a:pathLst>
                <a:path extrusionOk="0" h="1356" w="2679">
                  <a:moveTo>
                    <a:pt x="2678" y="1"/>
                  </a:moveTo>
                  <a:lnTo>
                    <a:pt x="2678" y="1"/>
                  </a:lnTo>
                  <a:cubicBezTo>
                    <a:pt x="2458" y="32"/>
                    <a:pt x="2237" y="127"/>
                    <a:pt x="1985" y="127"/>
                  </a:cubicBezTo>
                  <a:lnTo>
                    <a:pt x="662" y="127"/>
                  </a:lnTo>
                  <a:cubicBezTo>
                    <a:pt x="441" y="127"/>
                    <a:pt x="221" y="95"/>
                    <a:pt x="0" y="1"/>
                  </a:cubicBezTo>
                  <a:lnTo>
                    <a:pt x="0" y="1"/>
                  </a:lnTo>
                  <a:lnTo>
                    <a:pt x="1323" y="1355"/>
                  </a:lnTo>
                  <a:lnTo>
                    <a:pt x="267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7" name="Google Shape;5057;p85"/>
            <p:cNvSpPr/>
            <p:nvPr/>
          </p:nvSpPr>
          <p:spPr>
            <a:xfrm>
              <a:off x="5875925" y="4153525"/>
              <a:ext cx="120525" cy="105550"/>
            </a:xfrm>
            <a:custGeom>
              <a:rect b="b" l="l" r="r" t="t"/>
              <a:pathLst>
                <a:path extrusionOk="0" h="4222" w="4821">
                  <a:moveTo>
                    <a:pt x="2426" y="2048"/>
                  </a:moveTo>
                  <a:cubicBezTo>
                    <a:pt x="2615" y="2048"/>
                    <a:pt x="2773" y="2205"/>
                    <a:pt x="2773" y="2426"/>
                  </a:cubicBezTo>
                  <a:cubicBezTo>
                    <a:pt x="2773" y="2615"/>
                    <a:pt x="2615" y="2773"/>
                    <a:pt x="2426" y="2773"/>
                  </a:cubicBezTo>
                  <a:lnTo>
                    <a:pt x="1733" y="2773"/>
                  </a:lnTo>
                  <a:cubicBezTo>
                    <a:pt x="1513" y="2773"/>
                    <a:pt x="1355" y="2615"/>
                    <a:pt x="1355" y="2426"/>
                  </a:cubicBezTo>
                  <a:cubicBezTo>
                    <a:pt x="1355" y="2205"/>
                    <a:pt x="1513" y="2048"/>
                    <a:pt x="1733" y="2048"/>
                  </a:cubicBezTo>
                  <a:close/>
                  <a:moveTo>
                    <a:pt x="2552" y="0"/>
                  </a:moveTo>
                  <a:lnTo>
                    <a:pt x="1" y="2584"/>
                  </a:lnTo>
                  <a:lnTo>
                    <a:pt x="1" y="4222"/>
                  </a:lnTo>
                  <a:lnTo>
                    <a:pt x="4474" y="4222"/>
                  </a:lnTo>
                  <a:cubicBezTo>
                    <a:pt x="4663" y="4222"/>
                    <a:pt x="4821" y="4064"/>
                    <a:pt x="4821" y="3875"/>
                  </a:cubicBezTo>
                  <a:lnTo>
                    <a:pt x="4821" y="1733"/>
                  </a:lnTo>
                  <a:cubicBezTo>
                    <a:pt x="4821" y="788"/>
                    <a:pt x="4033" y="0"/>
                    <a:pt x="30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8" name="Google Shape;5058;p85"/>
            <p:cNvSpPr/>
            <p:nvPr/>
          </p:nvSpPr>
          <p:spPr>
            <a:xfrm>
              <a:off x="5754625" y="3963700"/>
              <a:ext cx="224500" cy="154400"/>
            </a:xfrm>
            <a:custGeom>
              <a:rect b="b" l="l" r="r" t="t"/>
              <a:pathLst>
                <a:path extrusionOk="0" h="6176" w="8980">
                  <a:moveTo>
                    <a:pt x="3120" y="1"/>
                  </a:moveTo>
                  <a:cubicBezTo>
                    <a:pt x="1387" y="1"/>
                    <a:pt x="1" y="1418"/>
                    <a:pt x="1" y="3119"/>
                  </a:cubicBezTo>
                  <a:lnTo>
                    <a:pt x="1" y="4506"/>
                  </a:lnTo>
                  <a:cubicBezTo>
                    <a:pt x="1" y="5325"/>
                    <a:pt x="568" y="6018"/>
                    <a:pt x="1355" y="6175"/>
                  </a:cubicBezTo>
                  <a:lnTo>
                    <a:pt x="1355" y="2773"/>
                  </a:lnTo>
                  <a:lnTo>
                    <a:pt x="1009" y="2773"/>
                  </a:lnTo>
                  <a:cubicBezTo>
                    <a:pt x="914" y="2773"/>
                    <a:pt x="820" y="2804"/>
                    <a:pt x="694" y="2804"/>
                  </a:cubicBezTo>
                  <a:cubicBezTo>
                    <a:pt x="851" y="1607"/>
                    <a:pt x="1860" y="662"/>
                    <a:pt x="3120" y="662"/>
                  </a:cubicBezTo>
                  <a:lnTo>
                    <a:pt x="5861" y="662"/>
                  </a:lnTo>
                  <a:cubicBezTo>
                    <a:pt x="7089" y="662"/>
                    <a:pt x="8098" y="1607"/>
                    <a:pt x="8255" y="2804"/>
                  </a:cubicBezTo>
                  <a:cubicBezTo>
                    <a:pt x="8161" y="2773"/>
                    <a:pt x="8066" y="2773"/>
                    <a:pt x="7940" y="2773"/>
                  </a:cubicBezTo>
                  <a:lnTo>
                    <a:pt x="7593" y="2773"/>
                  </a:lnTo>
                  <a:lnTo>
                    <a:pt x="7593" y="6175"/>
                  </a:lnTo>
                  <a:cubicBezTo>
                    <a:pt x="8381" y="6018"/>
                    <a:pt x="8980" y="5325"/>
                    <a:pt x="8980" y="4506"/>
                  </a:cubicBezTo>
                  <a:lnTo>
                    <a:pt x="8980" y="3119"/>
                  </a:lnTo>
                  <a:cubicBezTo>
                    <a:pt x="8980" y="1387"/>
                    <a:pt x="7562" y="1"/>
                    <a:pt x="58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9" name="Google Shape;5059;p85"/>
            <p:cNvSpPr/>
            <p:nvPr/>
          </p:nvSpPr>
          <p:spPr>
            <a:xfrm>
              <a:off x="5806625" y="3998350"/>
              <a:ext cx="69325" cy="52025"/>
            </a:xfrm>
            <a:custGeom>
              <a:rect b="b" l="l" r="r" t="t"/>
              <a:pathLst>
                <a:path extrusionOk="0" h="2081" w="2773">
                  <a:moveTo>
                    <a:pt x="1733" y="1"/>
                  </a:moveTo>
                  <a:cubicBezTo>
                    <a:pt x="788" y="1"/>
                    <a:pt x="0" y="788"/>
                    <a:pt x="0" y="1733"/>
                  </a:cubicBezTo>
                  <a:lnTo>
                    <a:pt x="0" y="2080"/>
                  </a:lnTo>
                  <a:lnTo>
                    <a:pt x="1733" y="2080"/>
                  </a:lnTo>
                  <a:cubicBezTo>
                    <a:pt x="2300" y="2049"/>
                    <a:pt x="2773" y="1607"/>
                    <a:pt x="2773" y="1009"/>
                  </a:cubicBezTo>
                  <a:lnTo>
                    <a:pt x="277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0" name="Google Shape;5060;p85"/>
            <p:cNvSpPr/>
            <p:nvPr/>
          </p:nvSpPr>
          <p:spPr>
            <a:xfrm>
              <a:off x="5893250" y="3999150"/>
              <a:ext cx="34675" cy="51225"/>
            </a:xfrm>
            <a:custGeom>
              <a:rect b="b" l="l" r="r" t="t"/>
              <a:pathLst>
                <a:path extrusionOk="0" h="2049" w="1387">
                  <a:moveTo>
                    <a:pt x="1" y="0"/>
                  </a:moveTo>
                  <a:lnTo>
                    <a:pt x="1" y="1040"/>
                  </a:lnTo>
                  <a:cubicBezTo>
                    <a:pt x="1" y="1607"/>
                    <a:pt x="473" y="2048"/>
                    <a:pt x="1040" y="2048"/>
                  </a:cubicBezTo>
                  <a:lnTo>
                    <a:pt x="1387" y="2048"/>
                  </a:lnTo>
                  <a:lnTo>
                    <a:pt x="1387" y="1701"/>
                  </a:lnTo>
                  <a:cubicBezTo>
                    <a:pt x="1387" y="882"/>
                    <a:pt x="788" y="158"/>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1" name="Google Shape;5061;p85"/>
            <p:cNvSpPr/>
            <p:nvPr/>
          </p:nvSpPr>
          <p:spPr>
            <a:xfrm>
              <a:off x="5806625" y="4049550"/>
              <a:ext cx="121300" cy="104000"/>
            </a:xfrm>
            <a:custGeom>
              <a:rect b="b" l="l" r="r" t="t"/>
              <a:pathLst>
                <a:path extrusionOk="0" h="4160" w="4852">
                  <a:moveTo>
                    <a:pt x="3119" y="1"/>
                  </a:moveTo>
                  <a:cubicBezTo>
                    <a:pt x="2804" y="442"/>
                    <a:pt x="2300" y="694"/>
                    <a:pt x="1733" y="694"/>
                  </a:cubicBezTo>
                  <a:lnTo>
                    <a:pt x="0" y="694"/>
                  </a:lnTo>
                  <a:lnTo>
                    <a:pt x="0" y="2426"/>
                  </a:lnTo>
                  <a:cubicBezTo>
                    <a:pt x="0" y="3372"/>
                    <a:pt x="788" y="4159"/>
                    <a:pt x="1733" y="4159"/>
                  </a:cubicBezTo>
                  <a:lnTo>
                    <a:pt x="3119" y="4159"/>
                  </a:lnTo>
                  <a:cubicBezTo>
                    <a:pt x="4064" y="4159"/>
                    <a:pt x="4852" y="3372"/>
                    <a:pt x="4852" y="2426"/>
                  </a:cubicBezTo>
                  <a:lnTo>
                    <a:pt x="4852" y="694"/>
                  </a:lnTo>
                  <a:lnTo>
                    <a:pt x="4505" y="694"/>
                  </a:lnTo>
                  <a:cubicBezTo>
                    <a:pt x="3938" y="694"/>
                    <a:pt x="3434" y="442"/>
                    <a:pt x="31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65" name="Shape 5065"/>
        <p:cNvGrpSpPr/>
        <p:nvPr/>
      </p:nvGrpSpPr>
      <p:grpSpPr>
        <a:xfrm>
          <a:off x="0" y="0"/>
          <a:ext cx="0" cy="0"/>
          <a:chOff x="0" y="0"/>
          <a:chExt cx="0" cy="0"/>
        </a:xfrm>
      </p:grpSpPr>
      <p:sp>
        <p:nvSpPr>
          <p:cNvPr id="5066" name="Google Shape;5066;p86"/>
          <p:cNvSpPr txBox="1"/>
          <p:nvPr>
            <p:ph type="title"/>
          </p:nvPr>
        </p:nvSpPr>
        <p:spPr>
          <a:xfrm>
            <a:off x="628350" y="385950"/>
            <a:ext cx="7887300" cy="529200"/>
          </a:xfrm>
          <a:prstGeom prst="rect">
            <a:avLst/>
          </a:prstGeom>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t/>
            </a:r>
            <a:endParaRPr sz="2700">
              <a:solidFill>
                <a:srgbClr val="000000"/>
              </a:solidFill>
              <a:latin typeface="Arial"/>
              <a:ea typeface="Arial"/>
              <a:cs typeface="Arial"/>
              <a:sym typeface="Arial"/>
            </a:endParaRPr>
          </a:p>
          <a:p>
            <a:pPr indent="0" lvl="0" marL="0" rtl="0" algn="l">
              <a:lnSpc>
                <a:spcPct val="115000"/>
              </a:lnSpc>
              <a:spcBef>
                <a:spcPts val="0"/>
              </a:spcBef>
              <a:spcAft>
                <a:spcPts val="0"/>
              </a:spcAft>
              <a:buNone/>
            </a:pPr>
            <a:r>
              <a:rPr lang="en" sz="2700">
                <a:solidFill>
                  <a:srgbClr val="000000"/>
                </a:solidFill>
                <a:latin typeface="Arial"/>
                <a:ea typeface="Arial"/>
                <a:cs typeface="Arial"/>
                <a:sym typeface="Arial"/>
              </a:rPr>
              <a:t>CRM functionality includes:</a:t>
            </a:r>
            <a:endParaRPr sz="2700">
              <a:solidFill>
                <a:srgbClr val="000000"/>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t/>
            </a:r>
            <a:endParaRPr sz="2400"/>
          </a:p>
        </p:txBody>
      </p:sp>
      <p:sp>
        <p:nvSpPr>
          <p:cNvPr id="5067" name="Google Shape;5067;p86"/>
          <p:cNvSpPr txBox="1"/>
          <p:nvPr/>
        </p:nvSpPr>
        <p:spPr>
          <a:xfrm>
            <a:off x="536950" y="876100"/>
            <a:ext cx="7809300" cy="3232500"/>
          </a:xfrm>
          <a:prstGeom prst="rect">
            <a:avLst/>
          </a:prstGeom>
          <a:noFill/>
          <a:ln>
            <a:noFill/>
          </a:ln>
        </p:spPr>
        <p:txBody>
          <a:bodyPr anchorCtr="0" anchor="t" bIns="91425" lIns="91425" spcFirstLastPara="1" rIns="91425" wrap="square" tIns="91425">
            <a:spAutoFit/>
          </a:bodyPr>
          <a:lstStyle/>
          <a:p>
            <a:pPr indent="0" lvl="0" marL="0" rtl="0" algn="just">
              <a:lnSpc>
                <a:spcPct val="100000"/>
              </a:lnSpc>
              <a:spcBef>
                <a:spcPts val="0"/>
              </a:spcBef>
              <a:spcAft>
                <a:spcPts val="0"/>
              </a:spcAft>
              <a:buNone/>
            </a:pPr>
            <a:r>
              <a:rPr lang="en" sz="1800"/>
              <a:t>·</a:t>
            </a:r>
            <a:r>
              <a:rPr lang="en">
                <a:latin typeface="Times New Roman"/>
                <a:ea typeface="Times New Roman"/>
                <a:cs typeface="Times New Roman"/>
                <a:sym typeface="Times New Roman"/>
              </a:rPr>
              <a:t>         </a:t>
            </a:r>
            <a:r>
              <a:rPr lang="en" sz="1800"/>
              <a:t>E-commerce support </a:t>
            </a:r>
            <a:endParaRPr sz="1800"/>
          </a:p>
          <a:p>
            <a:pPr indent="0" lvl="0" marL="0" rtl="0" algn="just">
              <a:lnSpc>
                <a:spcPct val="100000"/>
              </a:lnSpc>
              <a:spcBef>
                <a:spcPts val="0"/>
              </a:spcBef>
              <a:spcAft>
                <a:spcPts val="0"/>
              </a:spcAft>
              <a:buNone/>
            </a:pPr>
            <a:r>
              <a:rPr lang="en" sz="1800"/>
              <a:t>·</a:t>
            </a:r>
            <a:r>
              <a:rPr lang="en">
                <a:latin typeface="Times New Roman"/>
                <a:ea typeface="Times New Roman"/>
                <a:cs typeface="Times New Roman"/>
                <a:sym typeface="Times New Roman"/>
              </a:rPr>
              <a:t>         </a:t>
            </a:r>
            <a:r>
              <a:rPr lang="en" sz="1800"/>
              <a:t>Sales force automation </a:t>
            </a:r>
            <a:endParaRPr sz="1800"/>
          </a:p>
          <a:p>
            <a:pPr indent="0" lvl="0" marL="0" rtl="0" algn="just">
              <a:lnSpc>
                <a:spcPct val="100000"/>
              </a:lnSpc>
              <a:spcBef>
                <a:spcPts val="0"/>
              </a:spcBef>
              <a:spcAft>
                <a:spcPts val="0"/>
              </a:spcAft>
              <a:buNone/>
            </a:pPr>
            <a:r>
              <a:rPr lang="en" sz="1800"/>
              <a:t>·</a:t>
            </a:r>
            <a:r>
              <a:rPr lang="en">
                <a:latin typeface="Times New Roman"/>
                <a:ea typeface="Times New Roman"/>
                <a:cs typeface="Times New Roman"/>
                <a:sym typeface="Times New Roman"/>
              </a:rPr>
              <a:t>         </a:t>
            </a:r>
            <a:r>
              <a:rPr lang="en" sz="1800"/>
              <a:t>Telesales</a:t>
            </a:r>
            <a:r>
              <a:rPr lang="en" sz="1800"/>
              <a:t> and call center automation </a:t>
            </a:r>
            <a:endParaRPr sz="1800"/>
          </a:p>
          <a:p>
            <a:pPr indent="0" lvl="0" marL="0" rtl="0" algn="just">
              <a:lnSpc>
                <a:spcPct val="100000"/>
              </a:lnSpc>
              <a:spcBef>
                <a:spcPts val="0"/>
              </a:spcBef>
              <a:spcAft>
                <a:spcPts val="0"/>
              </a:spcAft>
              <a:buNone/>
            </a:pPr>
            <a:r>
              <a:rPr lang="en" sz="1800"/>
              <a:t>·</a:t>
            </a:r>
            <a:r>
              <a:rPr lang="en">
                <a:latin typeface="Times New Roman"/>
                <a:ea typeface="Times New Roman"/>
                <a:cs typeface="Times New Roman"/>
                <a:sym typeface="Times New Roman"/>
              </a:rPr>
              <a:t>         </a:t>
            </a:r>
            <a:r>
              <a:rPr lang="en" sz="1800"/>
              <a:t>Direct mail and catalog sales </a:t>
            </a:r>
            <a:endParaRPr sz="1800"/>
          </a:p>
          <a:p>
            <a:pPr indent="0" lvl="0" marL="0" rtl="0" algn="just">
              <a:lnSpc>
                <a:spcPct val="100000"/>
              </a:lnSpc>
              <a:spcBef>
                <a:spcPts val="0"/>
              </a:spcBef>
              <a:spcAft>
                <a:spcPts val="0"/>
              </a:spcAft>
              <a:buNone/>
            </a:pPr>
            <a:r>
              <a:rPr lang="en" sz="1800"/>
              <a:t>·</a:t>
            </a:r>
            <a:r>
              <a:rPr lang="en">
                <a:latin typeface="Times New Roman"/>
                <a:ea typeface="Times New Roman"/>
                <a:cs typeface="Times New Roman"/>
                <a:sym typeface="Times New Roman"/>
              </a:rPr>
              <a:t>         </a:t>
            </a:r>
            <a:r>
              <a:rPr lang="en" sz="1800"/>
              <a:t>Email and e-newsletter response </a:t>
            </a:r>
            <a:endParaRPr sz="1800"/>
          </a:p>
          <a:p>
            <a:pPr indent="0" lvl="0" marL="0" rtl="0" algn="just">
              <a:lnSpc>
                <a:spcPct val="100000"/>
              </a:lnSpc>
              <a:spcBef>
                <a:spcPts val="0"/>
              </a:spcBef>
              <a:spcAft>
                <a:spcPts val="0"/>
              </a:spcAft>
              <a:buNone/>
            </a:pPr>
            <a:r>
              <a:rPr lang="en" sz="1800"/>
              <a:t>·</a:t>
            </a:r>
            <a:r>
              <a:rPr lang="en">
                <a:latin typeface="Times New Roman"/>
                <a:ea typeface="Times New Roman"/>
                <a:cs typeface="Times New Roman"/>
                <a:sym typeface="Times New Roman"/>
              </a:rPr>
              <a:t>         </a:t>
            </a:r>
            <a:r>
              <a:rPr lang="en" sz="1800"/>
              <a:t>Web sales and personalization </a:t>
            </a:r>
            <a:endParaRPr sz="1800"/>
          </a:p>
          <a:p>
            <a:pPr indent="0" lvl="0" marL="0" rtl="0" algn="just">
              <a:lnSpc>
                <a:spcPct val="100000"/>
              </a:lnSpc>
              <a:spcBef>
                <a:spcPts val="0"/>
              </a:spcBef>
              <a:spcAft>
                <a:spcPts val="0"/>
              </a:spcAft>
              <a:buNone/>
            </a:pPr>
            <a:r>
              <a:rPr lang="en" sz="1800"/>
              <a:t>·</a:t>
            </a:r>
            <a:r>
              <a:rPr lang="en">
                <a:latin typeface="Times New Roman"/>
                <a:ea typeface="Times New Roman"/>
                <a:cs typeface="Times New Roman"/>
                <a:sym typeface="Times New Roman"/>
              </a:rPr>
              <a:t>         </a:t>
            </a:r>
            <a:r>
              <a:rPr lang="en" sz="1800"/>
              <a:t>Analysis of Web generated data </a:t>
            </a:r>
            <a:endParaRPr sz="1800"/>
          </a:p>
          <a:p>
            <a:pPr indent="0" lvl="0" marL="0" rtl="0" algn="just">
              <a:lnSpc>
                <a:spcPct val="100000"/>
              </a:lnSpc>
              <a:spcBef>
                <a:spcPts val="0"/>
              </a:spcBef>
              <a:spcAft>
                <a:spcPts val="0"/>
              </a:spcAft>
              <a:buNone/>
            </a:pPr>
            <a:r>
              <a:rPr lang="en" sz="1800"/>
              <a:t>·</a:t>
            </a:r>
            <a:r>
              <a:rPr lang="en">
                <a:latin typeface="Times New Roman"/>
                <a:ea typeface="Times New Roman"/>
                <a:cs typeface="Times New Roman"/>
                <a:sym typeface="Times New Roman"/>
              </a:rPr>
              <a:t>         </a:t>
            </a:r>
            <a:r>
              <a:rPr lang="en" sz="1800"/>
              <a:t>Traditional customer support and service </a:t>
            </a:r>
            <a:endParaRPr sz="1800"/>
          </a:p>
          <a:p>
            <a:pPr indent="0" lvl="0" marL="0" rtl="0" algn="just">
              <a:lnSpc>
                <a:spcPct val="100000"/>
              </a:lnSpc>
              <a:spcBef>
                <a:spcPts val="0"/>
              </a:spcBef>
              <a:spcAft>
                <a:spcPts val="0"/>
              </a:spcAft>
              <a:buNone/>
            </a:pPr>
            <a:r>
              <a:rPr lang="en" sz="1800"/>
              <a:t>·</a:t>
            </a:r>
            <a:r>
              <a:rPr lang="en">
                <a:latin typeface="Times New Roman"/>
                <a:ea typeface="Times New Roman"/>
                <a:cs typeface="Times New Roman"/>
                <a:sym typeface="Times New Roman"/>
              </a:rPr>
              <a:t>         </a:t>
            </a:r>
            <a:r>
              <a:rPr lang="en" sz="1800"/>
              <a:t>On-line support and customer service </a:t>
            </a:r>
            <a:endParaRPr sz="1800"/>
          </a:p>
          <a:p>
            <a:pPr indent="0" lvl="0" marL="0" rtl="0" algn="just">
              <a:lnSpc>
                <a:spcPct val="100000"/>
              </a:lnSpc>
              <a:spcBef>
                <a:spcPts val="0"/>
              </a:spcBef>
              <a:spcAft>
                <a:spcPts val="0"/>
              </a:spcAft>
              <a:buNone/>
            </a:pPr>
            <a:r>
              <a:rPr lang="en" sz="1800"/>
              <a:t>·</a:t>
            </a:r>
            <a:r>
              <a:rPr lang="en">
                <a:latin typeface="Times New Roman"/>
                <a:ea typeface="Times New Roman"/>
                <a:cs typeface="Times New Roman"/>
                <a:sym typeface="Times New Roman"/>
              </a:rPr>
              <a:t>         </a:t>
            </a:r>
            <a:r>
              <a:rPr lang="en" sz="1800"/>
              <a:t>Mobile support through laptops, handheld devices. </a:t>
            </a:r>
            <a:endParaRPr sz="1800"/>
          </a:p>
          <a:p>
            <a:pPr indent="0" lvl="0" marL="0" rtl="0" algn="just">
              <a:lnSpc>
                <a:spcPct val="100000"/>
              </a:lnSpc>
              <a:spcBef>
                <a:spcPts val="0"/>
              </a:spcBef>
              <a:spcAft>
                <a:spcPts val="0"/>
              </a:spcAft>
              <a:buNone/>
            </a:pPr>
            <a:r>
              <a:rPr lang="en" sz="1800"/>
              <a:t>·</a:t>
            </a:r>
            <a:r>
              <a:rPr lang="en">
                <a:latin typeface="Times New Roman"/>
                <a:ea typeface="Times New Roman"/>
                <a:cs typeface="Times New Roman"/>
                <a:sym typeface="Times New Roman"/>
              </a:rPr>
              <a:t>         </a:t>
            </a:r>
            <a:r>
              <a:rPr lang="en" sz="1800"/>
              <a:t>Training. </a:t>
            </a:r>
            <a:endParaRPr sz="1800"/>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71" name="Shape 5071"/>
        <p:cNvGrpSpPr/>
        <p:nvPr/>
      </p:nvGrpSpPr>
      <p:grpSpPr>
        <a:xfrm>
          <a:off x="0" y="0"/>
          <a:ext cx="0" cy="0"/>
          <a:chOff x="0" y="0"/>
          <a:chExt cx="0" cy="0"/>
        </a:xfrm>
      </p:grpSpPr>
      <p:sp>
        <p:nvSpPr>
          <p:cNvPr id="5072" name="Google Shape;5072;p87"/>
          <p:cNvSpPr txBox="1"/>
          <p:nvPr>
            <p:ph type="title"/>
          </p:nvPr>
        </p:nvSpPr>
        <p:spPr>
          <a:xfrm>
            <a:off x="621750" y="385950"/>
            <a:ext cx="7404600" cy="32502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lang="en" sz="2000">
                <a:solidFill>
                  <a:srgbClr val="000000"/>
                </a:solidFill>
                <a:latin typeface="Arial"/>
                <a:ea typeface="Arial"/>
                <a:cs typeface="Arial"/>
                <a:sym typeface="Arial"/>
              </a:rPr>
              <a:t>PRIVACY AND THE MARKETING INFORMATION SYSTEM</a:t>
            </a:r>
            <a:endParaRPr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900">
                <a:solidFill>
                  <a:srgbClr val="000000"/>
                </a:solidFill>
                <a:latin typeface="Arial"/>
                <a:ea typeface="Arial"/>
                <a:cs typeface="Arial"/>
                <a:sym typeface="Arial"/>
              </a:rPr>
              <a:t>Privacy in the Internet Age</a:t>
            </a:r>
            <a:r>
              <a:rPr b="0" lang="en" sz="1900">
                <a:solidFill>
                  <a:srgbClr val="000000"/>
                </a:solidFill>
                <a:latin typeface="Arial"/>
                <a:ea typeface="Arial"/>
                <a:cs typeface="Arial"/>
                <a:sym typeface="Arial"/>
              </a:rPr>
              <a:t> has become a major concern for customers and marketers alike. </a:t>
            </a:r>
            <a:r>
              <a:rPr lang="en" sz="1900">
                <a:solidFill>
                  <a:srgbClr val="000000"/>
                </a:solidFill>
                <a:latin typeface="Arial"/>
                <a:ea typeface="Arial"/>
                <a:cs typeface="Arial"/>
                <a:sym typeface="Arial"/>
              </a:rPr>
              <a:t>Web</a:t>
            </a:r>
            <a:r>
              <a:rPr b="0" lang="en" sz="1900">
                <a:solidFill>
                  <a:srgbClr val="000000"/>
                </a:solidFill>
                <a:latin typeface="Arial"/>
                <a:ea typeface="Arial"/>
                <a:cs typeface="Arial"/>
                <a:sym typeface="Arial"/>
              </a:rPr>
              <a:t> enabled marketing information systems have the potential to collect highly sensitive and voluminous information on customers, competitors, suppliers and channel members. The speed in which this information can be collected, analyzed and acted upon can provide real competitive advantage to the user. This </a:t>
            </a:r>
            <a:r>
              <a:rPr lang="en" sz="1900">
                <a:solidFill>
                  <a:srgbClr val="000000"/>
                </a:solidFill>
                <a:latin typeface="Arial"/>
                <a:ea typeface="Arial"/>
                <a:cs typeface="Arial"/>
                <a:sym typeface="Arial"/>
              </a:rPr>
              <a:t>information</a:t>
            </a:r>
            <a:r>
              <a:rPr b="0" lang="en" sz="1900">
                <a:solidFill>
                  <a:srgbClr val="000000"/>
                </a:solidFill>
                <a:latin typeface="Arial"/>
                <a:ea typeface="Arial"/>
                <a:cs typeface="Arial"/>
                <a:sym typeface="Arial"/>
              </a:rPr>
              <a:t> can be used to better serve customers, streamline a company's operations, and develop better strategy. Some marketers use the data to better target advertising and marketing plans</a:t>
            </a:r>
            <a:endParaRPr sz="1900">
              <a:solidFill>
                <a:srgbClr val="000000"/>
              </a:solidFill>
              <a:latin typeface="Arial"/>
              <a:ea typeface="Arial"/>
              <a:cs typeface="Arial"/>
              <a:sym typeface="Arial"/>
            </a:endParaRPr>
          </a:p>
          <a:p>
            <a:pPr indent="0" lvl="0" marL="0" rtl="0" algn="ctr">
              <a:spcBef>
                <a:spcPts val="1200"/>
              </a:spcBef>
              <a:spcAft>
                <a:spcPts val="0"/>
              </a:spcAft>
              <a:buNone/>
            </a:pPr>
            <a:r>
              <a:t/>
            </a:r>
            <a:endParaRPr b="0" sz="1100">
              <a:solidFill>
                <a:srgbClr val="000000"/>
              </a:solidFill>
              <a:latin typeface="Arial"/>
              <a:ea typeface="Arial"/>
              <a:cs typeface="Arial"/>
              <a:sym typeface="Arial"/>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76" name="Shape 5076"/>
        <p:cNvGrpSpPr/>
        <p:nvPr/>
      </p:nvGrpSpPr>
      <p:grpSpPr>
        <a:xfrm>
          <a:off x="0" y="0"/>
          <a:ext cx="0" cy="0"/>
          <a:chOff x="0" y="0"/>
          <a:chExt cx="0" cy="0"/>
        </a:xfrm>
      </p:grpSpPr>
      <p:sp>
        <p:nvSpPr>
          <p:cNvPr id="5077" name="Google Shape;5077;p88"/>
          <p:cNvSpPr txBox="1"/>
          <p:nvPr>
            <p:ph type="title"/>
          </p:nvPr>
        </p:nvSpPr>
        <p:spPr>
          <a:xfrm>
            <a:off x="628350" y="385950"/>
            <a:ext cx="7887300" cy="989400"/>
          </a:xfrm>
          <a:prstGeom prst="rect">
            <a:avLst/>
          </a:prstGeom>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t/>
            </a:r>
            <a:endParaRPr sz="27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lang="en" sz="2000">
                <a:solidFill>
                  <a:srgbClr val="000000"/>
                </a:solidFill>
                <a:latin typeface="Arial"/>
                <a:ea typeface="Arial"/>
                <a:cs typeface="Arial"/>
                <a:sym typeface="Arial"/>
              </a:rPr>
              <a:t>TRACKING INTERNET USERS</a:t>
            </a:r>
            <a:endParaRPr sz="20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sz="2700">
              <a:solidFill>
                <a:srgbClr val="000000"/>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t/>
            </a:r>
            <a:endParaRPr sz="2400"/>
          </a:p>
        </p:txBody>
      </p:sp>
      <p:sp>
        <p:nvSpPr>
          <p:cNvPr id="5078" name="Google Shape;5078;p88"/>
          <p:cNvSpPr txBox="1"/>
          <p:nvPr/>
        </p:nvSpPr>
        <p:spPr>
          <a:xfrm>
            <a:off x="536950" y="1083350"/>
            <a:ext cx="7809300" cy="2339700"/>
          </a:xfrm>
          <a:prstGeom prst="rect">
            <a:avLst/>
          </a:prstGeom>
          <a:noFill/>
          <a:ln>
            <a:noFill/>
          </a:ln>
        </p:spPr>
        <p:txBody>
          <a:bodyPr anchorCtr="0" anchor="t" bIns="91425" lIns="91425" spcFirstLastPara="1" rIns="91425" wrap="square" tIns="91425">
            <a:spAutoFit/>
          </a:bodyPr>
          <a:lstStyle/>
          <a:p>
            <a:pPr indent="0" lvl="0" marL="0" rtl="0" algn="just">
              <a:lnSpc>
                <a:spcPct val="100000"/>
              </a:lnSpc>
              <a:spcBef>
                <a:spcPts val="0"/>
              </a:spcBef>
              <a:spcAft>
                <a:spcPts val="0"/>
              </a:spcAft>
              <a:buNone/>
            </a:pPr>
            <a:r>
              <a:rPr lang="en" sz="2000"/>
              <a:t>It is axiomatic that no one is anonymous on the Web. At the current state of technology, marketers are able to develop customer profiles and track their behavior over the Web. Soon marketers will be able to track the locations and behaviors of Web-enabled cell phone and other wireless device users. The public uproar over such capabilities has caused several Web advertising networks to abandon efforts to link Web-use profiles to personal information</a:t>
            </a:r>
            <a:r>
              <a:rPr lang="en" sz="2000" u="sng"/>
              <a:t>. </a:t>
            </a:r>
            <a:endParaRPr sz="2000"/>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82" name="Shape 5082"/>
        <p:cNvGrpSpPr/>
        <p:nvPr/>
      </p:nvGrpSpPr>
      <p:grpSpPr>
        <a:xfrm>
          <a:off x="0" y="0"/>
          <a:ext cx="0" cy="0"/>
          <a:chOff x="0" y="0"/>
          <a:chExt cx="0" cy="0"/>
        </a:xfrm>
      </p:grpSpPr>
      <p:sp>
        <p:nvSpPr>
          <p:cNvPr id="5083" name="Google Shape;5083;p89"/>
          <p:cNvSpPr txBox="1"/>
          <p:nvPr>
            <p:ph idx="15" type="title"/>
          </p:nvPr>
        </p:nvSpPr>
        <p:spPr>
          <a:xfrm>
            <a:off x="628350" y="385950"/>
            <a:ext cx="7887300" cy="11307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1800">
                <a:solidFill>
                  <a:srgbClr val="000000"/>
                </a:solidFill>
                <a:latin typeface="Arial"/>
                <a:ea typeface="Arial"/>
                <a:cs typeface="Arial"/>
                <a:sym typeface="Arial"/>
              </a:rPr>
              <a:t>Infrastructure elements</a:t>
            </a:r>
            <a:r>
              <a:rPr b="0" lang="en" sz="1800">
                <a:solidFill>
                  <a:srgbClr val="000000"/>
                </a:solidFill>
                <a:latin typeface="Arial"/>
                <a:ea typeface="Arial"/>
                <a:cs typeface="Arial"/>
                <a:sym typeface="Arial"/>
              </a:rPr>
              <a:t> are essential to the information model of the Internet: </a:t>
            </a:r>
            <a:endParaRPr b="0" sz="1800">
              <a:solidFill>
                <a:srgbClr val="000000"/>
              </a:solidFill>
              <a:latin typeface="Arial"/>
              <a:ea typeface="Arial"/>
              <a:cs typeface="Arial"/>
              <a:sym typeface="Arial"/>
            </a:endParaRPr>
          </a:p>
          <a:p>
            <a:pPr indent="0" lvl="0" marL="0" rtl="0" algn="l">
              <a:spcBef>
                <a:spcPts val="1200"/>
              </a:spcBef>
              <a:spcAft>
                <a:spcPts val="0"/>
              </a:spcAft>
              <a:buNone/>
            </a:pPr>
            <a:r>
              <a:t/>
            </a:r>
            <a:endParaRPr sz="2400"/>
          </a:p>
        </p:txBody>
      </p:sp>
      <p:sp>
        <p:nvSpPr>
          <p:cNvPr id="5084" name="Google Shape;5084;p89"/>
          <p:cNvSpPr txBox="1"/>
          <p:nvPr>
            <p:ph type="title"/>
          </p:nvPr>
        </p:nvSpPr>
        <p:spPr>
          <a:xfrm>
            <a:off x="763996" y="1663225"/>
            <a:ext cx="1975200" cy="3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t>01</a:t>
            </a:r>
            <a:endParaRPr sz="2000"/>
          </a:p>
        </p:txBody>
      </p:sp>
      <p:sp>
        <p:nvSpPr>
          <p:cNvPr id="5085" name="Google Shape;5085;p89"/>
          <p:cNvSpPr txBox="1"/>
          <p:nvPr>
            <p:ph idx="2" type="title"/>
          </p:nvPr>
        </p:nvSpPr>
        <p:spPr>
          <a:xfrm>
            <a:off x="3313167" y="1663225"/>
            <a:ext cx="1971000" cy="3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t>02</a:t>
            </a:r>
            <a:endParaRPr sz="2000"/>
          </a:p>
        </p:txBody>
      </p:sp>
      <p:sp>
        <p:nvSpPr>
          <p:cNvPr id="5086" name="Google Shape;5086;p89"/>
          <p:cNvSpPr txBox="1"/>
          <p:nvPr>
            <p:ph idx="1" type="subTitle"/>
          </p:nvPr>
        </p:nvSpPr>
        <p:spPr>
          <a:xfrm>
            <a:off x="3313167" y="2021125"/>
            <a:ext cx="1971000" cy="7299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sz="2000"/>
              <a:t>COOKIES</a:t>
            </a:r>
            <a:endParaRPr sz="2000"/>
          </a:p>
        </p:txBody>
      </p:sp>
      <p:sp>
        <p:nvSpPr>
          <p:cNvPr id="5087" name="Google Shape;5087;p89"/>
          <p:cNvSpPr txBox="1"/>
          <p:nvPr>
            <p:ph idx="3" type="title"/>
          </p:nvPr>
        </p:nvSpPr>
        <p:spPr>
          <a:xfrm>
            <a:off x="5857887" y="1663225"/>
            <a:ext cx="1975200" cy="3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1900"/>
              <a:t>03</a:t>
            </a:r>
            <a:endParaRPr sz="1900"/>
          </a:p>
        </p:txBody>
      </p:sp>
      <p:sp>
        <p:nvSpPr>
          <p:cNvPr id="5088" name="Google Shape;5088;p89"/>
          <p:cNvSpPr txBox="1"/>
          <p:nvPr>
            <p:ph idx="4" type="subTitle"/>
          </p:nvPr>
        </p:nvSpPr>
        <p:spPr>
          <a:xfrm>
            <a:off x="6088587" y="2021125"/>
            <a:ext cx="1971000" cy="7299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 sz="2000"/>
              <a:t>IP ADDRESS</a:t>
            </a:r>
            <a:endParaRPr sz="2000"/>
          </a:p>
        </p:txBody>
      </p:sp>
      <p:sp>
        <p:nvSpPr>
          <p:cNvPr id="5089" name="Google Shape;5089;p89"/>
          <p:cNvSpPr txBox="1"/>
          <p:nvPr>
            <p:ph idx="5" type="subTitle"/>
          </p:nvPr>
        </p:nvSpPr>
        <p:spPr>
          <a:xfrm>
            <a:off x="766096" y="2021125"/>
            <a:ext cx="1971000" cy="7299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sz="2000"/>
              <a:t>ADVERTISING NETWORKS</a:t>
            </a:r>
            <a:endParaRPr sz="2000"/>
          </a:p>
        </p:txBody>
      </p:sp>
      <p:sp>
        <p:nvSpPr>
          <p:cNvPr id="5090" name="Google Shape;5090;p89"/>
          <p:cNvSpPr txBox="1"/>
          <p:nvPr>
            <p:ph idx="7" type="title"/>
          </p:nvPr>
        </p:nvSpPr>
        <p:spPr>
          <a:xfrm>
            <a:off x="3313167" y="3319025"/>
            <a:ext cx="1971000" cy="3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t>04</a:t>
            </a:r>
            <a:endParaRPr sz="2000"/>
          </a:p>
        </p:txBody>
      </p:sp>
      <p:sp>
        <p:nvSpPr>
          <p:cNvPr id="5091" name="Google Shape;5091;p89"/>
          <p:cNvSpPr txBox="1"/>
          <p:nvPr>
            <p:ph idx="14" type="subTitle"/>
          </p:nvPr>
        </p:nvSpPr>
        <p:spPr>
          <a:xfrm>
            <a:off x="3103675" y="3676925"/>
            <a:ext cx="2421000" cy="729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000"/>
              <a:t>ONLINE</a:t>
            </a:r>
            <a:r>
              <a:rPr lang="en" sz="2000"/>
              <a:t> </a:t>
            </a:r>
            <a:endParaRPr sz="2000"/>
          </a:p>
          <a:p>
            <a:pPr indent="0" lvl="0" marL="0" rtl="0" algn="ctr">
              <a:spcBef>
                <a:spcPts val="1600"/>
              </a:spcBef>
              <a:spcAft>
                <a:spcPts val="1600"/>
              </a:spcAft>
              <a:buNone/>
            </a:pPr>
            <a:r>
              <a:rPr lang="en" sz="2000"/>
              <a:t>PROFILING</a:t>
            </a:r>
            <a:endParaRPr sz="2000"/>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95" name="Shape 5095"/>
        <p:cNvGrpSpPr/>
        <p:nvPr/>
      </p:nvGrpSpPr>
      <p:grpSpPr>
        <a:xfrm>
          <a:off x="0" y="0"/>
          <a:ext cx="0" cy="0"/>
          <a:chOff x="0" y="0"/>
          <a:chExt cx="0" cy="0"/>
        </a:xfrm>
      </p:grpSpPr>
      <p:sp>
        <p:nvSpPr>
          <p:cNvPr id="5096" name="Google Shape;5096;p90"/>
          <p:cNvSpPr txBox="1"/>
          <p:nvPr>
            <p:ph idx="15" type="title"/>
          </p:nvPr>
        </p:nvSpPr>
        <p:spPr>
          <a:xfrm>
            <a:off x="628350" y="385950"/>
            <a:ext cx="7887300" cy="529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SALES PROCESS MANAGEMENT</a:t>
            </a:r>
            <a:endParaRPr/>
          </a:p>
        </p:txBody>
      </p:sp>
      <p:sp>
        <p:nvSpPr>
          <p:cNvPr id="5097" name="Google Shape;5097;p90"/>
          <p:cNvSpPr txBox="1"/>
          <p:nvPr>
            <p:ph type="title"/>
          </p:nvPr>
        </p:nvSpPr>
        <p:spPr>
          <a:xfrm>
            <a:off x="763996" y="1663225"/>
            <a:ext cx="1975200" cy="3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t>05</a:t>
            </a:r>
            <a:endParaRPr sz="2000"/>
          </a:p>
        </p:txBody>
      </p:sp>
      <p:sp>
        <p:nvSpPr>
          <p:cNvPr id="5098" name="Google Shape;5098;p90"/>
          <p:cNvSpPr txBox="1"/>
          <p:nvPr>
            <p:ph idx="2" type="title"/>
          </p:nvPr>
        </p:nvSpPr>
        <p:spPr>
          <a:xfrm>
            <a:off x="3313167" y="1663225"/>
            <a:ext cx="1971000" cy="3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t>06</a:t>
            </a:r>
            <a:endParaRPr sz="2000"/>
          </a:p>
        </p:txBody>
      </p:sp>
      <p:sp>
        <p:nvSpPr>
          <p:cNvPr id="5099" name="Google Shape;5099;p90"/>
          <p:cNvSpPr txBox="1"/>
          <p:nvPr>
            <p:ph idx="1" type="subTitle"/>
          </p:nvPr>
        </p:nvSpPr>
        <p:spPr>
          <a:xfrm>
            <a:off x="3313167" y="2021125"/>
            <a:ext cx="1971000" cy="7299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sz="1800"/>
              <a:t>REFERERS</a:t>
            </a:r>
            <a:endParaRPr sz="1800"/>
          </a:p>
        </p:txBody>
      </p:sp>
      <p:sp>
        <p:nvSpPr>
          <p:cNvPr id="5100" name="Google Shape;5100;p90"/>
          <p:cNvSpPr txBox="1"/>
          <p:nvPr>
            <p:ph idx="3" type="title"/>
          </p:nvPr>
        </p:nvSpPr>
        <p:spPr>
          <a:xfrm>
            <a:off x="5857887" y="1663225"/>
            <a:ext cx="1975200" cy="35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t>07</a:t>
            </a:r>
            <a:endParaRPr sz="2000"/>
          </a:p>
        </p:txBody>
      </p:sp>
      <p:sp>
        <p:nvSpPr>
          <p:cNvPr id="5101" name="Google Shape;5101;p90"/>
          <p:cNvSpPr txBox="1"/>
          <p:nvPr>
            <p:ph idx="4" type="subTitle"/>
          </p:nvPr>
        </p:nvSpPr>
        <p:spPr>
          <a:xfrm>
            <a:off x="5859987" y="2021125"/>
            <a:ext cx="1971000" cy="7299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sz="1800"/>
              <a:t>REGISTRATIONS</a:t>
            </a:r>
            <a:endParaRPr sz="1800"/>
          </a:p>
        </p:txBody>
      </p:sp>
      <p:sp>
        <p:nvSpPr>
          <p:cNvPr id="5102" name="Google Shape;5102;p90"/>
          <p:cNvSpPr txBox="1"/>
          <p:nvPr>
            <p:ph idx="5" type="subTitle"/>
          </p:nvPr>
        </p:nvSpPr>
        <p:spPr>
          <a:xfrm>
            <a:off x="766096" y="2021125"/>
            <a:ext cx="1971000" cy="7299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sz="1800"/>
              <a:t>PERSONAL INFORMATION</a:t>
            </a:r>
            <a:endParaRPr sz="1800"/>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06" name="Shape 5106"/>
        <p:cNvGrpSpPr/>
        <p:nvPr/>
      </p:nvGrpSpPr>
      <p:grpSpPr>
        <a:xfrm>
          <a:off x="0" y="0"/>
          <a:ext cx="0" cy="0"/>
          <a:chOff x="0" y="0"/>
          <a:chExt cx="0" cy="0"/>
        </a:xfrm>
      </p:grpSpPr>
      <p:sp>
        <p:nvSpPr>
          <p:cNvPr id="5107" name="Google Shape;5107;p91"/>
          <p:cNvSpPr txBox="1"/>
          <p:nvPr>
            <p:ph type="title"/>
          </p:nvPr>
        </p:nvSpPr>
        <p:spPr>
          <a:xfrm>
            <a:off x="171150" y="233550"/>
            <a:ext cx="7887300" cy="529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400"/>
              <a:t>DEVELOPING A PRIVACY POLICY</a:t>
            </a:r>
            <a:r>
              <a:rPr lang="en" sz="3400"/>
              <a:t>:</a:t>
            </a:r>
            <a:endParaRPr sz="3400"/>
          </a:p>
        </p:txBody>
      </p:sp>
      <p:sp>
        <p:nvSpPr>
          <p:cNvPr id="5108" name="Google Shape;5108;p91"/>
          <p:cNvSpPr txBox="1"/>
          <p:nvPr/>
        </p:nvSpPr>
        <p:spPr>
          <a:xfrm>
            <a:off x="644950" y="1361000"/>
            <a:ext cx="6921600" cy="233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en" sz="1800">
                <a:solidFill>
                  <a:schemeClr val="dk1"/>
                </a:solidFill>
                <a:latin typeface="Ubuntu"/>
                <a:ea typeface="Ubuntu"/>
                <a:cs typeface="Ubuntu"/>
                <a:sym typeface="Ubuntu"/>
              </a:rPr>
              <a:t>01</a:t>
            </a:r>
            <a:endParaRPr b="1" sz="1800">
              <a:solidFill>
                <a:schemeClr val="dk1"/>
              </a:solidFill>
              <a:latin typeface="Ubuntu"/>
              <a:ea typeface="Ubuntu"/>
              <a:cs typeface="Ubuntu"/>
              <a:sym typeface="Ubuntu"/>
            </a:endParaRPr>
          </a:p>
        </p:txBody>
      </p:sp>
      <p:sp>
        <p:nvSpPr>
          <p:cNvPr id="5109" name="Google Shape;5109;p91"/>
          <p:cNvSpPr txBox="1"/>
          <p:nvPr/>
        </p:nvSpPr>
        <p:spPr>
          <a:xfrm>
            <a:off x="1229150" y="1590450"/>
            <a:ext cx="6337500" cy="474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Ubuntu"/>
                <a:ea typeface="Ubuntu"/>
                <a:cs typeface="Ubuntu"/>
                <a:sym typeface="Ubuntu"/>
              </a:rPr>
              <a:t>DISCLOSURE OF PRIVACY PRACTICES</a:t>
            </a:r>
            <a:endParaRPr sz="2400">
              <a:solidFill>
                <a:schemeClr val="dk1"/>
              </a:solidFill>
              <a:latin typeface="Ubuntu"/>
              <a:ea typeface="Ubuntu"/>
              <a:cs typeface="Ubuntu"/>
              <a:sym typeface="Ubuntu"/>
            </a:endParaRPr>
          </a:p>
        </p:txBody>
      </p:sp>
      <p:sp>
        <p:nvSpPr>
          <p:cNvPr id="5110" name="Google Shape;5110;p91"/>
          <p:cNvSpPr txBox="1"/>
          <p:nvPr/>
        </p:nvSpPr>
        <p:spPr>
          <a:xfrm>
            <a:off x="644975" y="2225025"/>
            <a:ext cx="6921600" cy="233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en" sz="1800">
                <a:solidFill>
                  <a:schemeClr val="dk1"/>
                </a:solidFill>
                <a:latin typeface="Ubuntu"/>
                <a:ea typeface="Ubuntu"/>
                <a:cs typeface="Ubuntu"/>
                <a:sym typeface="Ubuntu"/>
              </a:rPr>
              <a:t>02</a:t>
            </a:r>
            <a:endParaRPr b="1" sz="1800">
              <a:solidFill>
                <a:schemeClr val="dk1"/>
              </a:solidFill>
              <a:latin typeface="Ubuntu"/>
              <a:ea typeface="Ubuntu"/>
              <a:cs typeface="Ubuntu"/>
              <a:sym typeface="Ubuntu"/>
            </a:endParaRPr>
          </a:p>
        </p:txBody>
      </p:sp>
      <p:sp>
        <p:nvSpPr>
          <p:cNvPr id="5111" name="Google Shape;5111;p91"/>
          <p:cNvSpPr txBox="1"/>
          <p:nvPr/>
        </p:nvSpPr>
        <p:spPr>
          <a:xfrm>
            <a:off x="1229050" y="2458575"/>
            <a:ext cx="6337500" cy="474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Ubuntu"/>
                <a:ea typeface="Ubuntu"/>
                <a:cs typeface="Ubuntu"/>
                <a:sym typeface="Ubuntu"/>
              </a:rPr>
              <a:t>ALLOW ACCESS</a:t>
            </a:r>
            <a:endParaRPr sz="2400">
              <a:solidFill>
                <a:schemeClr val="dk1"/>
              </a:solidFill>
              <a:latin typeface="Ubuntu"/>
              <a:ea typeface="Ubuntu"/>
              <a:cs typeface="Ubuntu"/>
              <a:sym typeface="Ubuntu"/>
            </a:endParaRPr>
          </a:p>
        </p:txBody>
      </p:sp>
      <p:sp>
        <p:nvSpPr>
          <p:cNvPr id="5112" name="Google Shape;5112;p91"/>
          <p:cNvSpPr txBox="1"/>
          <p:nvPr/>
        </p:nvSpPr>
        <p:spPr>
          <a:xfrm>
            <a:off x="644900" y="3089050"/>
            <a:ext cx="6921600" cy="233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en" sz="1800">
                <a:solidFill>
                  <a:schemeClr val="dk1"/>
                </a:solidFill>
                <a:latin typeface="Ubuntu"/>
                <a:ea typeface="Ubuntu"/>
                <a:cs typeface="Ubuntu"/>
                <a:sym typeface="Ubuntu"/>
              </a:rPr>
              <a:t>03</a:t>
            </a:r>
            <a:endParaRPr b="1" sz="1800">
              <a:solidFill>
                <a:schemeClr val="dk1"/>
              </a:solidFill>
              <a:latin typeface="Ubuntu"/>
              <a:ea typeface="Ubuntu"/>
              <a:cs typeface="Ubuntu"/>
              <a:sym typeface="Ubuntu"/>
            </a:endParaRPr>
          </a:p>
        </p:txBody>
      </p:sp>
      <p:sp>
        <p:nvSpPr>
          <p:cNvPr id="5113" name="Google Shape;5113;p91"/>
          <p:cNvSpPr txBox="1"/>
          <p:nvPr/>
        </p:nvSpPr>
        <p:spPr>
          <a:xfrm>
            <a:off x="1229150" y="3322575"/>
            <a:ext cx="6337200" cy="474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Ubuntu"/>
                <a:ea typeface="Ubuntu"/>
                <a:cs typeface="Ubuntu"/>
                <a:sym typeface="Ubuntu"/>
              </a:rPr>
              <a:t>ESTABLISH INDUSTRY-WIDE PRIVACY RULES</a:t>
            </a:r>
            <a:endParaRPr sz="2400">
              <a:solidFill>
                <a:schemeClr val="dk1"/>
              </a:solidFill>
              <a:latin typeface="Ubuntu"/>
              <a:ea typeface="Ubuntu"/>
              <a:cs typeface="Ubuntu"/>
              <a:sym typeface="Ubuntu"/>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17" name="Shape 5117"/>
        <p:cNvGrpSpPr/>
        <p:nvPr/>
      </p:nvGrpSpPr>
      <p:grpSpPr>
        <a:xfrm>
          <a:off x="0" y="0"/>
          <a:ext cx="0" cy="0"/>
          <a:chOff x="0" y="0"/>
          <a:chExt cx="0" cy="0"/>
        </a:xfrm>
      </p:grpSpPr>
      <p:sp>
        <p:nvSpPr>
          <p:cNvPr id="5118" name="Google Shape;5118;p92"/>
          <p:cNvSpPr txBox="1"/>
          <p:nvPr>
            <p:ph idx="2" type="body"/>
          </p:nvPr>
        </p:nvSpPr>
        <p:spPr>
          <a:xfrm>
            <a:off x="231500" y="925975"/>
            <a:ext cx="6018900" cy="33246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a:solidFill>
                  <a:srgbClr val="000000"/>
                </a:solidFill>
                <a:latin typeface="Arial"/>
                <a:ea typeface="Arial"/>
                <a:cs typeface="Arial"/>
                <a:sym typeface="Arial"/>
              </a:rPr>
              <a:t>Textbooks:</a:t>
            </a:r>
            <a:endParaRPr>
              <a:solidFill>
                <a:srgbClr val="000000"/>
              </a:solidFill>
              <a:latin typeface="Arial"/>
              <a:ea typeface="Arial"/>
              <a:cs typeface="Arial"/>
              <a:sym typeface="Arial"/>
            </a:endParaRPr>
          </a:p>
          <a:p>
            <a:pPr indent="-342900" lvl="0" marL="457200" rtl="0" algn="ctr">
              <a:lnSpc>
                <a:spcPct val="100000"/>
              </a:lnSpc>
              <a:spcBef>
                <a:spcPts val="1200"/>
              </a:spcBef>
              <a:spcAft>
                <a:spcPts val="0"/>
              </a:spcAft>
              <a:buClr>
                <a:srgbClr val="000000"/>
              </a:buClr>
              <a:buSzPts val="1800"/>
              <a:buFont typeface="Arial"/>
              <a:buChar char="●"/>
            </a:pPr>
            <a:r>
              <a:rPr lang="en">
                <a:solidFill>
                  <a:srgbClr val="000000"/>
                </a:solidFill>
                <a:latin typeface="Arial"/>
                <a:ea typeface="Arial"/>
                <a:cs typeface="Arial"/>
                <a:sym typeface="Arial"/>
              </a:rPr>
              <a:t>Strategic Marketing Management, Butler, Dane ED-TECH Press 2019</a:t>
            </a:r>
            <a:endParaRPr>
              <a:solidFill>
                <a:srgbClr val="000000"/>
              </a:solidFill>
              <a:latin typeface="Arial"/>
              <a:ea typeface="Arial"/>
              <a:cs typeface="Arial"/>
              <a:sym typeface="Arial"/>
            </a:endParaRPr>
          </a:p>
          <a:p>
            <a:pPr indent="0" lvl="0" marL="457200" rtl="0" algn="ctr">
              <a:lnSpc>
                <a:spcPct val="100000"/>
              </a:lnSpc>
              <a:spcBef>
                <a:spcPts val="1200"/>
              </a:spcBef>
              <a:spcAft>
                <a:spcPts val="0"/>
              </a:spcAft>
              <a:buNone/>
            </a:pPr>
            <a:r>
              <a:t/>
            </a:r>
            <a:endParaRPr>
              <a:solidFill>
                <a:srgbClr val="000000"/>
              </a:solidFill>
              <a:latin typeface="Arial"/>
              <a:ea typeface="Arial"/>
              <a:cs typeface="Arial"/>
              <a:sym typeface="Arial"/>
            </a:endParaRPr>
          </a:p>
          <a:p>
            <a:pPr indent="-342900" lvl="0" marL="457200" rtl="0" algn="ctr">
              <a:lnSpc>
                <a:spcPct val="115000"/>
              </a:lnSpc>
              <a:spcBef>
                <a:spcPts val="0"/>
              </a:spcBef>
              <a:spcAft>
                <a:spcPts val="0"/>
              </a:spcAft>
              <a:buClr>
                <a:srgbClr val="000000"/>
              </a:buClr>
              <a:buSzPts val="1800"/>
              <a:buFont typeface="Arial"/>
              <a:buChar char="●"/>
            </a:pPr>
            <a:r>
              <a:rPr lang="en">
                <a:solidFill>
                  <a:srgbClr val="000000"/>
                </a:solidFill>
                <a:latin typeface="Arial"/>
                <a:ea typeface="Arial"/>
                <a:cs typeface="Arial"/>
                <a:sym typeface="Arial"/>
              </a:rPr>
              <a:t>Strategic Marketing Management: The Framework, Chernev, Alexander Cerebellum Press 2019</a:t>
            </a:r>
            <a:endParaRPr>
              <a:solidFill>
                <a:srgbClr val="000000"/>
              </a:solidFill>
              <a:latin typeface="Arial"/>
              <a:ea typeface="Arial"/>
              <a:cs typeface="Arial"/>
              <a:sym typeface="Arial"/>
            </a:endParaRPr>
          </a:p>
          <a:p>
            <a:pPr indent="0" lvl="0" marL="457200" rtl="0" algn="l">
              <a:spcBef>
                <a:spcPts val="1200"/>
              </a:spcBef>
              <a:spcAft>
                <a:spcPts val="1600"/>
              </a:spcAft>
              <a:buNone/>
            </a:pPr>
            <a:r>
              <a:t/>
            </a:r>
            <a:endParaRPr/>
          </a:p>
        </p:txBody>
      </p:sp>
      <p:grpSp>
        <p:nvGrpSpPr>
          <p:cNvPr id="5119" name="Google Shape;5119;p92"/>
          <p:cNvGrpSpPr/>
          <p:nvPr/>
        </p:nvGrpSpPr>
        <p:grpSpPr>
          <a:xfrm>
            <a:off x="6250392" y="1339326"/>
            <a:ext cx="2122088" cy="3135957"/>
            <a:chOff x="2561575" y="333550"/>
            <a:chExt cx="2527800" cy="4940850"/>
          </a:xfrm>
        </p:grpSpPr>
        <p:sp>
          <p:nvSpPr>
            <p:cNvPr id="5120" name="Google Shape;5120;p92"/>
            <p:cNvSpPr/>
            <p:nvPr/>
          </p:nvSpPr>
          <p:spPr>
            <a:xfrm>
              <a:off x="2631200" y="3982100"/>
              <a:ext cx="2458175" cy="1292300"/>
            </a:xfrm>
            <a:custGeom>
              <a:rect b="b" l="l" r="r" t="t"/>
              <a:pathLst>
                <a:path extrusionOk="0" h="51692" w="98327">
                  <a:moveTo>
                    <a:pt x="49177" y="1"/>
                  </a:moveTo>
                  <a:cubicBezTo>
                    <a:pt x="37711" y="1"/>
                    <a:pt x="26259" y="2528"/>
                    <a:pt x="17541" y="7584"/>
                  </a:cubicBezTo>
                  <a:cubicBezTo>
                    <a:pt x="1" y="17695"/>
                    <a:pt x="1" y="33997"/>
                    <a:pt x="17541" y="44108"/>
                  </a:cubicBezTo>
                  <a:cubicBezTo>
                    <a:pt x="26259" y="49164"/>
                    <a:pt x="37711" y="51692"/>
                    <a:pt x="49177" y="51692"/>
                  </a:cubicBezTo>
                  <a:cubicBezTo>
                    <a:pt x="60642" y="51692"/>
                    <a:pt x="72120" y="49164"/>
                    <a:pt x="80890" y="44108"/>
                  </a:cubicBezTo>
                  <a:cubicBezTo>
                    <a:pt x="98327" y="33997"/>
                    <a:pt x="98327" y="17695"/>
                    <a:pt x="80890" y="7584"/>
                  </a:cubicBezTo>
                  <a:cubicBezTo>
                    <a:pt x="72120" y="2528"/>
                    <a:pt x="60642" y="1"/>
                    <a:pt x="49177" y="1"/>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1" name="Google Shape;5121;p92"/>
            <p:cNvSpPr/>
            <p:nvPr/>
          </p:nvSpPr>
          <p:spPr>
            <a:xfrm>
              <a:off x="2752450" y="3802825"/>
              <a:ext cx="2218275" cy="1403225"/>
            </a:xfrm>
            <a:custGeom>
              <a:rect b="b" l="l" r="r" t="t"/>
              <a:pathLst>
                <a:path extrusionOk="0" h="56129" w="88731">
                  <a:moveTo>
                    <a:pt x="80786" y="13517"/>
                  </a:moveTo>
                  <a:lnTo>
                    <a:pt x="80167" y="12382"/>
                  </a:lnTo>
                  <a:lnTo>
                    <a:pt x="79342" y="12382"/>
                  </a:lnTo>
                  <a:cubicBezTo>
                    <a:pt x="78207" y="11453"/>
                    <a:pt x="76969" y="10731"/>
                    <a:pt x="75731" y="9906"/>
                  </a:cubicBezTo>
                  <a:cubicBezTo>
                    <a:pt x="58397" y="1"/>
                    <a:pt x="30334" y="1"/>
                    <a:pt x="13000" y="9906"/>
                  </a:cubicBezTo>
                  <a:cubicBezTo>
                    <a:pt x="11659" y="10731"/>
                    <a:pt x="10421" y="11557"/>
                    <a:pt x="9286" y="12382"/>
                  </a:cubicBezTo>
                  <a:lnTo>
                    <a:pt x="8460" y="12382"/>
                  </a:lnTo>
                  <a:lnTo>
                    <a:pt x="7841" y="13517"/>
                  </a:lnTo>
                  <a:cubicBezTo>
                    <a:pt x="4953" y="18985"/>
                    <a:pt x="0" y="26311"/>
                    <a:pt x="0" y="28065"/>
                  </a:cubicBezTo>
                  <a:cubicBezTo>
                    <a:pt x="0" y="34565"/>
                    <a:pt x="4333" y="41168"/>
                    <a:pt x="13000" y="46224"/>
                  </a:cubicBezTo>
                  <a:cubicBezTo>
                    <a:pt x="30334" y="56129"/>
                    <a:pt x="58397" y="56129"/>
                    <a:pt x="75731" y="46224"/>
                  </a:cubicBezTo>
                  <a:cubicBezTo>
                    <a:pt x="84398" y="41168"/>
                    <a:pt x="88731" y="34668"/>
                    <a:pt x="88731" y="28065"/>
                  </a:cubicBezTo>
                  <a:cubicBezTo>
                    <a:pt x="88731" y="25898"/>
                    <a:pt x="84604" y="18469"/>
                    <a:pt x="80786" y="13517"/>
                  </a:cubicBezTo>
                  <a:close/>
                </a:path>
              </a:pathLst>
            </a:custGeom>
            <a:solidFill>
              <a:srgbClr val="88B2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2" name="Google Shape;5122;p92"/>
            <p:cNvSpPr/>
            <p:nvPr/>
          </p:nvSpPr>
          <p:spPr>
            <a:xfrm>
              <a:off x="2963950" y="3542325"/>
              <a:ext cx="1792700" cy="1137525"/>
            </a:xfrm>
            <a:custGeom>
              <a:rect b="b" l="l" r="r" t="t"/>
              <a:pathLst>
                <a:path extrusionOk="0" h="45501" w="71708">
                  <a:moveTo>
                    <a:pt x="67168" y="12691"/>
                  </a:moveTo>
                  <a:cubicBezTo>
                    <a:pt x="65620" y="11040"/>
                    <a:pt x="63660" y="9492"/>
                    <a:pt x="61287" y="8151"/>
                  </a:cubicBezTo>
                  <a:cubicBezTo>
                    <a:pt x="47255" y="0"/>
                    <a:pt x="24556" y="0"/>
                    <a:pt x="10524" y="8151"/>
                  </a:cubicBezTo>
                  <a:cubicBezTo>
                    <a:pt x="8151" y="9492"/>
                    <a:pt x="6191" y="11040"/>
                    <a:pt x="4643" y="12691"/>
                  </a:cubicBezTo>
                  <a:lnTo>
                    <a:pt x="0" y="12691"/>
                  </a:lnTo>
                  <a:lnTo>
                    <a:pt x="0" y="22802"/>
                  </a:lnTo>
                  <a:lnTo>
                    <a:pt x="0" y="22802"/>
                  </a:lnTo>
                  <a:cubicBezTo>
                    <a:pt x="0" y="28064"/>
                    <a:pt x="3508" y="33326"/>
                    <a:pt x="10524" y="37350"/>
                  </a:cubicBezTo>
                  <a:cubicBezTo>
                    <a:pt x="24556" y="45501"/>
                    <a:pt x="47255" y="45501"/>
                    <a:pt x="61287" y="37350"/>
                  </a:cubicBezTo>
                  <a:cubicBezTo>
                    <a:pt x="68199" y="33326"/>
                    <a:pt x="71707" y="28064"/>
                    <a:pt x="71707" y="22802"/>
                  </a:cubicBezTo>
                  <a:lnTo>
                    <a:pt x="71707" y="12691"/>
                  </a:lnTo>
                  <a:close/>
                </a:path>
              </a:pathLst>
            </a:custGeom>
            <a:solidFill>
              <a:srgbClr val="B6D6F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3" name="Google Shape;5123;p92"/>
            <p:cNvSpPr/>
            <p:nvPr/>
          </p:nvSpPr>
          <p:spPr>
            <a:xfrm>
              <a:off x="2878825" y="3373375"/>
              <a:ext cx="1965525" cy="1034350"/>
            </a:xfrm>
            <a:custGeom>
              <a:rect b="b" l="l" r="r" t="t"/>
              <a:pathLst>
                <a:path extrusionOk="0" h="41374" w="78621">
                  <a:moveTo>
                    <a:pt x="39311" y="0"/>
                  </a:moveTo>
                  <a:cubicBezTo>
                    <a:pt x="30128" y="0"/>
                    <a:pt x="20945" y="2012"/>
                    <a:pt x="13929" y="6036"/>
                  </a:cubicBezTo>
                  <a:cubicBezTo>
                    <a:pt x="1" y="14084"/>
                    <a:pt x="1" y="27187"/>
                    <a:pt x="13929" y="35338"/>
                  </a:cubicBezTo>
                  <a:cubicBezTo>
                    <a:pt x="20945" y="39362"/>
                    <a:pt x="30128" y="41374"/>
                    <a:pt x="39311" y="41374"/>
                  </a:cubicBezTo>
                  <a:cubicBezTo>
                    <a:pt x="48493" y="41374"/>
                    <a:pt x="57676" y="39362"/>
                    <a:pt x="64692" y="35338"/>
                  </a:cubicBezTo>
                  <a:cubicBezTo>
                    <a:pt x="78620" y="27187"/>
                    <a:pt x="78620" y="14084"/>
                    <a:pt x="64692" y="6036"/>
                  </a:cubicBezTo>
                  <a:cubicBezTo>
                    <a:pt x="57676" y="2012"/>
                    <a:pt x="48493" y="0"/>
                    <a:pt x="39311" y="0"/>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4" name="Google Shape;5124;p92"/>
            <p:cNvSpPr/>
            <p:nvPr/>
          </p:nvSpPr>
          <p:spPr>
            <a:xfrm>
              <a:off x="2878825" y="3372075"/>
              <a:ext cx="1965525" cy="1034375"/>
            </a:xfrm>
            <a:custGeom>
              <a:rect b="b" l="l" r="r" t="t"/>
              <a:pathLst>
                <a:path extrusionOk="0" h="41375" w="78621">
                  <a:moveTo>
                    <a:pt x="39311" y="1342"/>
                  </a:moveTo>
                  <a:cubicBezTo>
                    <a:pt x="48596" y="1342"/>
                    <a:pt x="57366" y="3405"/>
                    <a:pt x="63969" y="7223"/>
                  </a:cubicBezTo>
                  <a:cubicBezTo>
                    <a:pt x="70366" y="10834"/>
                    <a:pt x="73874" y="15683"/>
                    <a:pt x="73874" y="20739"/>
                  </a:cubicBezTo>
                  <a:cubicBezTo>
                    <a:pt x="73874" y="25795"/>
                    <a:pt x="70366" y="30541"/>
                    <a:pt x="63969" y="34255"/>
                  </a:cubicBezTo>
                  <a:cubicBezTo>
                    <a:pt x="57366" y="38072"/>
                    <a:pt x="48596" y="40136"/>
                    <a:pt x="39311" y="40136"/>
                  </a:cubicBezTo>
                  <a:cubicBezTo>
                    <a:pt x="29922" y="40136"/>
                    <a:pt x="21152" y="38072"/>
                    <a:pt x="14548" y="34255"/>
                  </a:cubicBezTo>
                  <a:cubicBezTo>
                    <a:pt x="8255" y="30541"/>
                    <a:pt x="4747" y="25795"/>
                    <a:pt x="4747" y="20739"/>
                  </a:cubicBezTo>
                  <a:cubicBezTo>
                    <a:pt x="4747" y="15683"/>
                    <a:pt x="8255" y="10834"/>
                    <a:pt x="14548" y="7223"/>
                  </a:cubicBezTo>
                  <a:cubicBezTo>
                    <a:pt x="21152" y="3405"/>
                    <a:pt x="29922" y="1342"/>
                    <a:pt x="39311" y="1342"/>
                  </a:cubicBezTo>
                  <a:close/>
                  <a:moveTo>
                    <a:pt x="39311" y="1"/>
                  </a:moveTo>
                  <a:cubicBezTo>
                    <a:pt x="30128" y="1"/>
                    <a:pt x="20945" y="2064"/>
                    <a:pt x="13929" y="6088"/>
                  </a:cubicBezTo>
                  <a:cubicBezTo>
                    <a:pt x="1" y="14136"/>
                    <a:pt x="1" y="27239"/>
                    <a:pt x="13929" y="35390"/>
                  </a:cubicBezTo>
                  <a:cubicBezTo>
                    <a:pt x="20945" y="39414"/>
                    <a:pt x="30128" y="41374"/>
                    <a:pt x="39311" y="41374"/>
                  </a:cubicBezTo>
                  <a:cubicBezTo>
                    <a:pt x="48493" y="41374"/>
                    <a:pt x="57676" y="39414"/>
                    <a:pt x="64588" y="35390"/>
                  </a:cubicBezTo>
                  <a:cubicBezTo>
                    <a:pt x="78620" y="27239"/>
                    <a:pt x="78620" y="14136"/>
                    <a:pt x="64588" y="6088"/>
                  </a:cubicBezTo>
                  <a:cubicBezTo>
                    <a:pt x="57676" y="2064"/>
                    <a:pt x="48493" y="1"/>
                    <a:pt x="3931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5" name="Google Shape;5125;p92"/>
            <p:cNvSpPr/>
            <p:nvPr/>
          </p:nvSpPr>
          <p:spPr>
            <a:xfrm>
              <a:off x="2561575" y="2342900"/>
              <a:ext cx="913125" cy="1441900"/>
            </a:xfrm>
            <a:custGeom>
              <a:rect b="b" l="l" r="r" t="t"/>
              <a:pathLst>
                <a:path extrusionOk="0" h="57676" w="36525">
                  <a:moveTo>
                    <a:pt x="0" y="0"/>
                  </a:moveTo>
                  <a:lnTo>
                    <a:pt x="0" y="28580"/>
                  </a:lnTo>
                  <a:lnTo>
                    <a:pt x="0" y="29302"/>
                  </a:lnTo>
                  <a:cubicBezTo>
                    <a:pt x="103" y="36834"/>
                    <a:pt x="5159" y="44469"/>
                    <a:pt x="15167" y="50247"/>
                  </a:cubicBezTo>
                  <a:cubicBezTo>
                    <a:pt x="21357" y="53755"/>
                    <a:pt x="28683" y="56231"/>
                    <a:pt x="36524" y="57676"/>
                  </a:cubicBezTo>
                  <a:lnTo>
                    <a:pt x="36524" y="28374"/>
                  </a:lnTo>
                  <a:cubicBezTo>
                    <a:pt x="28683" y="26929"/>
                    <a:pt x="21357" y="24453"/>
                    <a:pt x="15167" y="20945"/>
                  </a:cubicBezTo>
                  <a:cubicBezTo>
                    <a:pt x="11762" y="18882"/>
                    <a:pt x="8873" y="16715"/>
                    <a:pt x="6603" y="14342"/>
                  </a:cubicBezTo>
                  <a:cubicBezTo>
                    <a:pt x="2270" y="9905"/>
                    <a:pt x="103" y="4953"/>
                    <a:pt x="0" y="0"/>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6" name="Google Shape;5126;p92"/>
            <p:cNvSpPr/>
            <p:nvPr/>
          </p:nvSpPr>
          <p:spPr>
            <a:xfrm>
              <a:off x="4062775" y="2683375"/>
              <a:ext cx="913125" cy="1441900"/>
            </a:xfrm>
            <a:custGeom>
              <a:rect b="b" l="l" r="r" t="t"/>
              <a:pathLst>
                <a:path extrusionOk="0" h="57676" w="36525">
                  <a:moveTo>
                    <a:pt x="36524" y="1"/>
                  </a:moveTo>
                  <a:cubicBezTo>
                    <a:pt x="36421" y="4953"/>
                    <a:pt x="34254" y="9906"/>
                    <a:pt x="29921" y="14342"/>
                  </a:cubicBezTo>
                  <a:cubicBezTo>
                    <a:pt x="27651" y="16715"/>
                    <a:pt x="24762" y="18882"/>
                    <a:pt x="21254" y="20945"/>
                  </a:cubicBezTo>
                  <a:cubicBezTo>
                    <a:pt x="15167" y="24453"/>
                    <a:pt x="7738" y="26930"/>
                    <a:pt x="0" y="28374"/>
                  </a:cubicBezTo>
                  <a:lnTo>
                    <a:pt x="0" y="57676"/>
                  </a:lnTo>
                  <a:cubicBezTo>
                    <a:pt x="7738" y="56231"/>
                    <a:pt x="15064" y="53755"/>
                    <a:pt x="21254" y="50247"/>
                  </a:cubicBezTo>
                  <a:cubicBezTo>
                    <a:pt x="31262" y="44469"/>
                    <a:pt x="36318" y="36938"/>
                    <a:pt x="36524" y="29303"/>
                  </a:cubicBezTo>
                  <a:lnTo>
                    <a:pt x="36524" y="28580"/>
                  </a:lnTo>
                  <a:lnTo>
                    <a:pt x="36524" y="1"/>
                  </a:ln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7" name="Google Shape;5127;p92"/>
            <p:cNvSpPr/>
            <p:nvPr/>
          </p:nvSpPr>
          <p:spPr>
            <a:xfrm>
              <a:off x="2858200" y="2399650"/>
              <a:ext cx="1403200" cy="1175950"/>
            </a:xfrm>
            <a:custGeom>
              <a:rect b="b" l="l" r="r" t="t"/>
              <a:pathLst>
                <a:path extrusionOk="0" h="47038" w="56128">
                  <a:moveTo>
                    <a:pt x="0" y="0"/>
                  </a:moveTo>
                  <a:lnTo>
                    <a:pt x="0" y="35699"/>
                  </a:lnTo>
                  <a:cubicBezTo>
                    <a:pt x="1342" y="36628"/>
                    <a:pt x="2683" y="37556"/>
                    <a:pt x="4230" y="38485"/>
                  </a:cubicBezTo>
                  <a:cubicBezTo>
                    <a:pt x="10318" y="41890"/>
                    <a:pt x="17437" y="44366"/>
                    <a:pt x="24969" y="45707"/>
                  </a:cubicBezTo>
                  <a:cubicBezTo>
                    <a:pt x="29819" y="46598"/>
                    <a:pt x="34860" y="47038"/>
                    <a:pt x="39909" y="47038"/>
                  </a:cubicBezTo>
                  <a:cubicBezTo>
                    <a:pt x="45383" y="47038"/>
                    <a:pt x="50867" y="46521"/>
                    <a:pt x="56128" y="45501"/>
                  </a:cubicBezTo>
                  <a:lnTo>
                    <a:pt x="56128" y="9905"/>
                  </a:lnTo>
                  <a:cubicBezTo>
                    <a:pt x="51004" y="10899"/>
                    <a:pt x="45668" y="11389"/>
                    <a:pt x="40335" y="11389"/>
                  </a:cubicBezTo>
                  <a:cubicBezTo>
                    <a:pt x="35144" y="11389"/>
                    <a:pt x="29956" y="10924"/>
                    <a:pt x="24969" y="10008"/>
                  </a:cubicBezTo>
                  <a:cubicBezTo>
                    <a:pt x="17437" y="8667"/>
                    <a:pt x="10318" y="6294"/>
                    <a:pt x="4230" y="2786"/>
                  </a:cubicBezTo>
                  <a:cubicBezTo>
                    <a:pt x="2683" y="1961"/>
                    <a:pt x="1342" y="1032"/>
                    <a:pt x="0" y="0"/>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8" name="Google Shape;5128;p92"/>
            <p:cNvSpPr/>
            <p:nvPr/>
          </p:nvSpPr>
          <p:spPr>
            <a:xfrm>
              <a:off x="3585575" y="2832975"/>
              <a:ext cx="461750" cy="369025"/>
            </a:xfrm>
            <a:custGeom>
              <a:rect b="b" l="l" r="r" t="t"/>
              <a:pathLst>
                <a:path extrusionOk="0" h="14761" w="18470">
                  <a:moveTo>
                    <a:pt x="1" y="1"/>
                  </a:moveTo>
                  <a:lnTo>
                    <a:pt x="1" y="9596"/>
                  </a:lnTo>
                  <a:lnTo>
                    <a:pt x="1" y="14033"/>
                  </a:lnTo>
                  <a:cubicBezTo>
                    <a:pt x="3634" y="14525"/>
                    <a:pt x="7341" y="14761"/>
                    <a:pt x="11034" y="14761"/>
                  </a:cubicBezTo>
                  <a:cubicBezTo>
                    <a:pt x="13528" y="14761"/>
                    <a:pt x="16015" y="14653"/>
                    <a:pt x="18469" y="14445"/>
                  </a:cubicBezTo>
                  <a:lnTo>
                    <a:pt x="18469" y="12072"/>
                  </a:lnTo>
                  <a:lnTo>
                    <a:pt x="18469" y="414"/>
                  </a:lnTo>
                  <a:cubicBezTo>
                    <a:pt x="16015" y="622"/>
                    <a:pt x="13528" y="729"/>
                    <a:pt x="11034" y="729"/>
                  </a:cubicBezTo>
                  <a:cubicBezTo>
                    <a:pt x="7341" y="729"/>
                    <a:pt x="3634" y="493"/>
                    <a:pt x="1" y="1"/>
                  </a:cubicBez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9" name="Google Shape;5129;p92"/>
            <p:cNvSpPr/>
            <p:nvPr/>
          </p:nvSpPr>
          <p:spPr>
            <a:xfrm>
              <a:off x="3969900" y="1569075"/>
              <a:ext cx="946675" cy="1374850"/>
            </a:xfrm>
            <a:custGeom>
              <a:rect b="b" l="l" r="r" t="t"/>
              <a:pathLst>
                <a:path extrusionOk="0" h="54994" w="37867">
                  <a:moveTo>
                    <a:pt x="37866" y="1"/>
                  </a:moveTo>
                  <a:cubicBezTo>
                    <a:pt x="37350" y="3406"/>
                    <a:pt x="35596" y="6604"/>
                    <a:pt x="32707" y="9699"/>
                  </a:cubicBezTo>
                  <a:cubicBezTo>
                    <a:pt x="31676" y="10628"/>
                    <a:pt x="30541" y="11660"/>
                    <a:pt x="29303" y="12588"/>
                  </a:cubicBezTo>
                  <a:cubicBezTo>
                    <a:pt x="28580" y="13207"/>
                    <a:pt x="27755" y="13723"/>
                    <a:pt x="27033" y="14136"/>
                  </a:cubicBezTo>
                  <a:cubicBezTo>
                    <a:pt x="26517" y="14445"/>
                    <a:pt x="26104" y="14755"/>
                    <a:pt x="25588" y="14961"/>
                  </a:cubicBezTo>
                  <a:cubicBezTo>
                    <a:pt x="20739" y="17850"/>
                    <a:pt x="15064" y="19810"/>
                    <a:pt x="8977" y="20945"/>
                  </a:cubicBezTo>
                  <a:cubicBezTo>
                    <a:pt x="6088" y="21461"/>
                    <a:pt x="3096" y="21874"/>
                    <a:pt x="1" y="22080"/>
                  </a:cubicBezTo>
                  <a:lnTo>
                    <a:pt x="1" y="54993"/>
                  </a:lnTo>
                  <a:cubicBezTo>
                    <a:pt x="3096" y="54787"/>
                    <a:pt x="6088" y="54478"/>
                    <a:pt x="8977" y="53858"/>
                  </a:cubicBezTo>
                  <a:cubicBezTo>
                    <a:pt x="15064" y="52724"/>
                    <a:pt x="20739" y="50763"/>
                    <a:pt x="25588" y="47977"/>
                  </a:cubicBezTo>
                  <a:cubicBezTo>
                    <a:pt x="26930" y="47152"/>
                    <a:pt x="28168" y="46430"/>
                    <a:pt x="29303" y="45604"/>
                  </a:cubicBezTo>
                  <a:cubicBezTo>
                    <a:pt x="30541" y="44573"/>
                    <a:pt x="31676" y="43644"/>
                    <a:pt x="32604" y="42612"/>
                  </a:cubicBezTo>
                  <a:cubicBezTo>
                    <a:pt x="35596" y="39620"/>
                    <a:pt x="37247" y="36319"/>
                    <a:pt x="37866" y="32914"/>
                  </a:cubicBezTo>
                  <a:lnTo>
                    <a:pt x="37866" y="28271"/>
                  </a:lnTo>
                  <a:lnTo>
                    <a:pt x="37866" y="1"/>
                  </a:ln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0" name="Google Shape;5130;p92"/>
            <p:cNvSpPr/>
            <p:nvPr/>
          </p:nvSpPr>
          <p:spPr>
            <a:xfrm>
              <a:off x="4307800" y="2216500"/>
              <a:ext cx="110950" cy="505600"/>
            </a:xfrm>
            <a:custGeom>
              <a:rect b="b" l="l" r="r" t="t"/>
              <a:pathLst>
                <a:path extrusionOk="0" h="20224" w="4438">
                  <a:moveTo>
                    <a:pt x="4437" y="1"/>
                  </a:moveTo>
                  <a:cubicBezTo>
                    <a:pt x="2993" y="517"/>
                    <a:pt x="1445" y="1033"/>
                    <a:pt x="1" y="1445"/>
                  </a:cubicBezTo>
                  <a:lnTo>
                    <a:pt x="1" y="20223"/>
                  </a:lnTo>
                  <a:cubicBezTo>
                    <a:pt x="1445" y="19811"/>
                    <a:pt x="2993" y="19398"/>
                    <a:pt x="4437" y="18882"/>
                  </a:cubicBezTo>
                  <a:lnTo>
                    <a:pt x="4437" y="1"/>
                  </a:ln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1" name="Google Shape;5131;p92"/>
            <p:cNvSpPr/>
            <p:nvPr/>
          </p:nvSpPr>
          <p:spPr>
            <a:xfrm>
              <a:off x="4519325" y="2118500"/>
              <a:ext cx="110925" cy="528800"/>
            </a:xfrm>
            <a:custGeom>
              <a:rect b="b" l="l" r="r" t="t"/>
              <a:pathLst>
                <a:path extrusionOk="0" h="21152" w="4437">
                  <a:moveTo>
                    <a:pt x="4437" y="0"/>
                  </a:moveTo>
                  <a:cubicBezTo>
                    <a:pt x="4127" y="103"/>
                    <a:pt x="3921" y="310"/>
                    <a:pt x="3611" y="413"/>
                  </a:cubicBezTo>
                  <a:cubicBezTo>
                    <a:pt x="2476" y="1135"/>
                    <a:pt x="1238" y="1754"/>
                    <a:pt x="0" y="2270"/>
                  </a:cubicBezTo>
                  <a:lnTo>
                    <a:pt x="0" y="21151"/>
                  </a:lnTo>
                  <a:cubicBezTo>
                    <a:pt x="1238" y="20532"/>
                    <a:pt x="2476" y="19913"/>
                    <a:pt x="3611" y="19294"/>
                  </a:cubicBezTo>
                  <a:cubicBezTo>
                    <a:pt x="3921" y="19088"/>
                    <a:pt x="4127" y="18984"/>
                    <a:pt x="4437" y="18778"/>
                  </a:cubicBezTo>
                  <a:lnTo>
                    <a:pt x="4437" y="0"/>
                  </a:ln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2" name="Google Shape;5132;p92"/>
            <p:cNvSpPr/>
            <p:nvPr/>
          </p:nvSpPr>
          <p:spPr>
            <a:xfrm>
              <a:off x="4730825" y="1930200"/>
              <a:ext cx="110950" cy="588125"/>
            </a:xfrm>
            <a:custGeom>
              <a:rect b="b" l="l" r="r" t="t"/>
              <a:pathLst>
                <a:path extrusionOk="0" h="23525" w="4438">
                  <a:moveTo>
                    <a:pt x="4437" y="0"/>
                  </a:moveTo>
                  <a:cubicBezTo>
                    <a:pt x="3818" y="929"/>
                    <a:pt x="3096" y="1754"/>
                    <a:pt x="2270" y="2580"/>
                  </a:cubicBezTo>
                  <a:cubicBezTo>
                    <a:pt x="1548" y="3302"/>
                    <a:pt x="826" y="4024"/>
                    <a:pt x="1" y="4643"/>
                  </a:cubicBezTo>
                  <a:lnTo>
                    <a:pt x="1" y="23524"/>
                  </a:lnTo>
                  <a:cubicBezTo>
                    <a:pt x="826" y="22802"/>
                    <a:pt x="1548" y="22183"/>
                    <a:pt x="2270" y="21461"/>
                  </a:cubicBezTo>
                  <a:cubicBezTo>
                    <a:pt x="3096" y="20635"/>
                    <a:pt x="3818" y="19707"/>
                    <a:pt x="4437" y="18881"/>
                  </a:cubicBezTo>
                  <a:lnTo>
                    <a:pt x="4437" y="0"/>
                  </a:ln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3" name="Google Shape;5133;p92"/>
            <p:cNvSpPr/>
            <p:nvPr/>
          </p:nvSpPr>
          <p:spPr>
            <a:xfrm>
              <a:off x="3472100" y="1378200"/>
              <a:ext cx="678400" cy="991925"/>
            </a:xfrm>
            <a:custGeom>
              <a:rect b="b" l="l" r="r" t="t"/>
              <a:pathLst>
                <a:path extrusionOk="0" h="39677" w="27136">
                  <a:moveTo>
                    <a:pt x="0" y="1"/>
                  </a:moveTo>
                  <a:lnTo>
                    <a:pt x="0" y="37969"/>
                  </a:lnTo>
                  <a:cubicBezTo>
                    <a:pt x="1032" y="38176"/>
                    <a:pt x="1960" y="38382"/>
                    <a:pt x="2889" y="38588"/>
                  </a:cubicBezTo>
                  <a:cubicBezTo>
                    <a:pt x="6995" y="39273"/>
                    <a:pt x="11214" y="39677"/>
                    <a:pt x="15420" y="39677"/>
                  </a:cubicBezTo>
                  <a:cubicBezTo>
                    <a:pt x="16921" y="39677"/>
                    <a:pt x="18421" y="39626"/>
                    <a:pt x="19913" y="39517"/>
                  </a:cubicBezTo>
                  <a:cubicBezTo>
                    <a:pt x="22389" y="39414"/>
                    <a:pt x="24762" y="39104"/>
                    <a:pt x="27135" y="38692"/>
                  </a:cubicBezTo>
                  <a:lnTo>
                    <a:pt x="27135" y="826"/>
                  </a:lnTo>
                  <a:cubicBezTo>
                    <a:pt x="24762" y="1136"/>
                    <a:pt x="22389" y="1445"/>
                    <a:pt x="19913" y="1548"/>
                  </a:cubicBezTo>
                  <a:cubicBezTo>
                    <a:pt x="18421" y="1657"/>
                    <a:pt x="16921" y="1708"/>
                    <a:pt x="15420" y="1708"/>
                  </a:cubicBezTo>
                  <a:cubicBezTo>
                    <a:pt x="11214" y="1708"/>
                    <a:pt x="6995" y="1304"/>
                    <a:pt x="2889" y="620"/>
                  </a:cubicBezTo>
                  <a:cubicBezTo>
                    <a:pt x="1960" y="413"/>
                    <a:pt x="1032" y="207"/>
                    <a:pt x="0" y="1"/>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4" name="Google Shape;5134;p92"/>
            <p:cNvSpPr/>
            <p:nvPr/>
          </p:nvSpPr>
          <p:spPr>
            <a:xfrm>
              <a:off x="3861575" y="573425"/>
              <a:ext cx="910550" cy="1031800"/>
            </a:xfrm>
            <a:custGeom>
              <a:rect b="b" l="l" r="r" t="t"/>
              <a:pathLst>
                <a:path extrusionOk="0" h="41272" w="36422">
                  <a:moveTo>
                    <a:pt x="1" y="1"/>
                  </a:moveTo>
                  <a:lnTo>
                    <a:pt x="1" y="29303"/>
                  </a:lnTo>
                  <a:cubicBezTo>
                    <a:pt x="11040" y="29612"/>
                    <a:pt x="21977" y="32192"/>
                    <a:pt x="30437" y="37041"/>
                  </a:cubicBezTo>
                  <a:cubicBezTo>
                    <a:pt x="32707" y="38382"/>
                    <a:pt x="34771" y="39827"/>
                    <a:pt x="36421" y="41271"/>
                  </a:cubicBezTo>
                  <a:lnTo>
                    <a:pt x="36421" y="10422"/>
                  </a:lnTo>
                  <a:cubicBezTo>
                    <a:pt x="35183" y="9493"/>
                    <a:pt x="33945" y="8668"/>
                    <a:pt x="32501" y="7739"/>
                  </a:cubicBezTo>
                  <a:cubicBezTo>
                    <a:pt x="23524" y="2683"/>
                    <a:pt x="11763" y="1"/>
                    <a:pt x="1" y="1"/>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5" name="Google Shape;5135;p92"/>
            <p:cNvSpPr/>
            <p:nvPr/>
          </p:nvSpPr>
          <p:spPr>
            <a:xfrm>
              <a:off x="2711175" y="333550"/>
              <a:ext cx="993075" cy="1490925"/>
            </a:xfrm>
            <a:custGeom>
              <a:rect b="b" l="l" r="r" t="t"/>
              <a:pathLst>
                <a:path extrusionOk="0" h="59637" w="39723">
                  <a:moveTo>
                    <a:pt x="0" y="1"/>
                  </a:moveTo>
                  <a:lnTo>
                    <a:pt x="103" y="33120"/>
                  </a:lnTo>
                  <a:lnTo>
                    <a:pt x="103" y="33842"/>
                  </a:lnTo>
                  <a:cubicBezTo>
                    <a:pt x="207" y="38176"/>
                    <a:pt x="2167" y="42509"/>
                    <a:pt x="5881" y="46430"/>
                  </a:cubicBezTo>
                  <a:cubicBezTo>
                    <a:pt x="7016" y="47461"/>
                    <a:pt x="8254" y="48596"/>
                    <a:pt x="9596" y="49628"/>
                  </a:cubicBezTo>
                  <a:lnTo>
                    <a:pt x="9699" y="49628"/>
                  </a:lnTo>
                  <a:cubicBezTo>
                    <a:pt x="10421" y="50247"/>
                    <a:pt x="11246" y="50763"/>
                    <a:pt x="12072" y="51279"/>
                  </a:cubicBezTo>
                  <a:cubicBezTo>
                    <a:pt x="12485" y="51588"/>
                    <a:pt x="13000" y="51898"/>
                    <a:pt x="13516" y="52207"/>
                  </a:cubicBezTo>
                  <a:cubicBezTo>
                    <a:pt x="14651" y="52827"/>
                    <a:pt x="15889" y="53446"/>
                    <a:pt x="17024" y="53961"/>
                  </a:cubicBezTo>
                  <a:cubicBezTo>
                    <a:pt x="20842" y="55715"/>
                    <a:pt x="24969" y="57160"/>
                    <a:pt x="29302" y="58088"/>
                  </a:cubicBezTo>
                  <a:cubicBezTo>
                    <a:pt x="30334" y="58295"/>
                    <a:pt x="31366" y="58501"/>
                    <a:pt x="32397" y="58708"/>
                  </a:cubicBezTo>
                  <a:cubicBezTo>
                    <a:pt x="34770" y="59120"/>
                    <a:pt x="37247" y="59430"/>
                    <a:pt x="39723" y="59636"/>
                  </a:cubicBezTo>
                  <a:lnTo>
                    <a:pt x="39620" y="25794"/>
                  </a:lnTo>
                  <a:cubicBezTo>
                    <a:pt x="37143" y="25588"/>
                    <a:pt x="34667" y="25279"/>
                    <a:pt x="32294" y="24866"/>
                  </a:cubicBezTo>
                  <a:cubicBezTo>
                    <a:pt x="31262" y="24660"/>
                    <a:pt x="30231" y="24453"/>
                    <a:pt x="29199" y="24247"/>
                  </a:cubicBezTo>
                  <a:cubicBezTo>
                    <a:pt x="24866" y="23318"/>
                    <a:pt x="20739" y="21874"/>
                    <a:pt x="16921" y="20120"/>
                  </a:cubicBezTo>
                  <a:cubicBezTo>
                    <a:pt x="15786" y="19604"/>
                    <a:pt x="14548" y="18985"/>
                    <a:pt x="13516" y="18366"/>
                  </a:cubicBezTo>
                  <a:cubicBezTo>
                    <a:pt x="13000" y="18056"/>
                    <a:pt x="12485" y="17747"/>
                    <a:pt x="11969" y="17437"/>
                  </a:cubicBezTo>
                  <a:cubicBezTo>
                    <a:pt x="11453" y="17128"/>
                    <a:pt x="11040" y="16818"/>
                    <a:pt x="10627" y="16509"/>
                  </a:cubicBezTo>
                  <a:cubicBezTo>
                    <a:pt x="10215" y="16302"/>
                    <a:pt x="9905" y="16096"/>
                    <a:pt x="9596" y="15786"/>
                  </a:cubicBezTo>
                  <a:lnTo>
                    <a:pt x="9492" y="15786"/>
                  </a:lnTo>
                  <a:cubicBezTo>
                    <a:pt x="8151" y="14755"/>
                    <a:pt x="6913" y="13620"/>
                    <a:pt x="5778" y="12588"/>
                  </a:cubicBezTo>
                  <a:cubicBezTo>
                    <a:pt x="2064" y="8667"/>
                    <a:pt x="103" y="4334"/>
                    <a:pt x="0" y="1"/>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6" name="Google Shape;5136;p92"/>
            <p:cNvSpPr/>
            <p:nvPr/>
          </p:nvSpPr>
          <p:spPr>
            <a:xfrm>
              <a:off x="2884400" y="926775"/>
              <a:ext cx="420725" cy="493500"/>
            </a:xfrm>
            <a:custGeom>
              <a:rect b="b" l="l" r="r" t="t"/>
              <a:pathLst>
                <a:path extrusionOk="0" h="19740" w="16829">
                  <a:moveTo>
                    <a:pt x="5734" y="1"/>
                  </a:moveTo>
                  <a:cubicBezTo>
                    <a:pt x="2765" y="1"/>
                    <a:pt x="0" y="2789"/>
                    <a:pt x="87" y="6089"/>
                  </a:cubicBezTo>
                  <a:cubicBezTo>
                    <a:pt x="294" y="10010"/>
                    <a:pt x="1016" y="14962"/>
                    <a:pt x="7103" y="18367"/>
                  </a:cubicBezTo>
                  <a:cubicBezTo>
                    <a:pt x="8751" y="19331"/>
                    <a:pt x="10181" y="19740"/>
                    <a:pt x="11396" y="19740"/>
                  </a:cubicBezTo>
                  <a:cubicBezTo>
                    <a:pt x="15125" y="19740"/>
                    <a:pt x="16829" y="15885"/>
                    <a:pt x="16595" y="12383"/>
                  </a:cubicBezTo>
                  <a:cubicBezTo>
                    <a:pt x="16389" y="7431"/>
                    <a:pt x="13397" y="2685"/>
                    <a:pt x="7413" y="311"/>
                  </a:cubicBezTo>
                  <a:cubicBezTo>
                    <a:pt x="6858" y="99"/>
                    <a:pt x="6292" y="1"/>
                    <a:pt x="5734" y="1"/>
                  </a:cubicBezTo>
                  <a:close/>
                </a:path>
              </a:pathLst>
            </a:custGeom>
            <a:solidFill>
              <a:srgbClr val="6CFF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40" name="Shape 5140"/>
        <p:cNvGrpSpPr/>
        <p:nvPr/>
      </p:nvGrpSpPr>
      <p:grpSpPr>
        <a:xfrm>
          <a:off x="0" y="0"/>
          <a:ext cx="0" cy="0"/>
          <a:chOff x="0" y="0"/>
          <a:chExt cx="0" cy="0"/>
        </a:xfrm>
      </p:grpSpPr>
      <p:sp>
        <p:nvSpPr>
          <p:cNvPr id="5141" name="Google Shape;5141;p93"/>
          <p:cNvSpPr txBox="1"/>
          <p:nvPr>
            <p:ph idx="2" type="subTitle"/>
          </p:nvPr>
        </p:nvSpPr>
        <p:spPr>
          <a:xfrm>
            <a:off x="628350" y="4162525"/>
            <a:ext cx="4098300" cy="387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Please keep this slide for attribution.</a:t>
            </a:r>
            <a:endParaRPr/>
          </a:p>
        </p:txBody>
      </p:sp>
      <p:sp>
        <p:nvSpPr>
          <p:cNvPr id="5142" name="Google Shape;5142;p93"/>
          <p:cNvSpPr txBox="1"/>
          <p:nvPr>
            <p:ph type="title"/>
          </p:nvPr>
        </p:nvSpPr>
        <p:spPr>
          <a:xfrm>
            <a:off x="628350" y="447695"/>
            <a:ext cx="4053000" cy="843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THANKS!</a:t>
            </a:r>
            <a:endParaRPr/>
          </a:p>
        </p:txBody>
      </p:sp>
      <p:grpSp>
        <p:nvGrpSpPr>
          <p:cNvPr id="5143" name="Google Shape;5143;p93"/>
          <p:cNvGrpSpPr/>
          <p:nvPr/>
        </p:nvGrpSpPr>
        <p:grpSpPr>
          <a:xfrm flipH="1">
            <a:off x="5154283" y="679357"/>
            <a:ext cx="2333835" cy="3784787"/>
            <a:chOff x="2334800" y="374350"/>
            <a:chExt cx="2984825" cy="4840500"/>
          </a:xfrm>
        </p:grpSpPr>
        <p:sp>
          <p:nvSpPr>
            <p:cNvPr id="5144" name="Google Shape;5144;p93"/>
            <p:cNvSpPr/>
            <p:nvPr/>
          </p:nvSpPr>
          <p:spPr>
            <a:xfrm>
              <a:off x="3987925" y="4518175"/>
              <a:ext cx="1331700" cy="696675"/>
            </a:xfrm>
            <a:custGeom>
              <a:rect b="b" l="l" r="r" t="t"/>
              <a:pathLst>
                <a:path extrusionOk="0" h="27867" w="53268">
                  <a:moveTo>
                    <a:pt x="38892" y="0"/>
                  </a:moveTo>
                  <a:cubicBezTo>
                    <a:pt x="33510" y="0"/>
                    <a:pt x="27325" y="1550"/>
                    <a:pt x="22348" y="4367"/>
                  </a:cubicBezTo>
                  <a:lnTo>
                    <a:pt x="10256" y="11408"/>
                  </a:lnTo>
                  <a:cubicBezTo>
                    <a:pt x="1991" y="16153"/>
                    <a:pt x="1" y="22582"/>
                    <a:pt x="5817" y="25950"/>
                  </a:cubicBezTo>
                  <a:cubicBezTo>
                    <a:pt x="8066" y="27251"/>
                    <a:pt x="11138" y="27867"/>
                    <a:pt x="14530" y="27867"/>
                  </a:cubicBezTo>
                  <a:cubicBezTo>
                    <a:pt x="19911" y="27867"/>
                    <a:pt x="26097" y="26317"/>
                    <a:pt x="31073" y="23500"/>
                  </a:cubicBezTo>
                  <a:lnTo>
                    <a:pt x="43166" y="16459"/>
                  </a:lnTo>
                  <a:cubicBezTo>
                    <a:pt x="51278" y="11714"/>
                    <a:pt x="53268" y="5285"/>
                    <a:pt x="47605" y="1918"/>
                  </a:cubicBezTo>
                  <a:cubicBezTo>
                    <a:pt x="45356" y="616"/>
                    <a:pt x="42284" y="0"/>
                    <a:pt x="38892" y="0"/>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5" name="Google Shape;5145;p93"/>
            <p:cNvSpPr/>
            <p:nvPr/>
          </p:nvSpPr>
          <p:spPr>
            <a:xfrm>
              <a:off x="2334800" y="3569250"/>
              <a:ext cx="2556250" cy="1458000"/>
            </a:xfrm>
            <a:custGeom>
              <a:rect b="b" l="l" r="r" t="t"/>
              <a:pathLst>
                <a:path extrusionOk="0" h="58320" w="102250">
                  <a:moveTo>
                    <a:pt x="51125" y="1"/>
                  </a:moveTo>
                  <a:cubicBezTo>
                    <a:pt x="49365" y="1"/>
                    <a:pt x="47605" y="383"/>
                    <a:pt x="46227" y="1149"/>
                  </a:cubicBezTo>
                  <a:lnTo>
                    <a:pt x="2603" y="26405"/>
                  </a:lnTo>
                  <a:cubicBezTo>
                    <a:pt x="1" y="27936"/>
                    <a:pt x="1" y="30385"/>
                    <a:pt x="2603" y="31915"/>
                  </a:cubicBezTo>
                  <a:lnTo>
                    <a:pt x="46227" y="57172"/>
                  </a:lnTo>
                  <a:cubicBezTo>
                    <a:pt x="47605" y="57937"/>
                    <a:pt x="49365" y="58320"/>
                    <a:pt x="51125" y="58320"/>
                  </a:cubicBezTo>
                  <a:cubicBezTo>
                    <a:pt x="52885" y="58320"/>
                    <a:pt x="54646" y="57937"/>
                    <a:pt x="56023" y="57172"/>
                  </a:cubicBezTo>
                  <a:lnTo>
                    <a:pt x="99647" y="31915"/>
                  </a:lnTo>
                  <a:cubicBezTo>
                    <a:pt x="102249" y="30385"/>
                    <a:pt x="102249" y="27936"/>
                    <a:pt x="99647" y="26405"/>
                  </a:cubicBezTo>
                  <a:lnTo>
                    <a:pt x="56023" y="1149"/>
                  </a:lnTo>
                  <a:cubicBezTo>
                    <a:pt x="54646" y="383"/>
                    <a:pt x="52885" y="1"/>
                    <a:pt x="51125" y="1"/>
                  </a:cubicBezTo>
                  <a:close/>
                </a:path>
              </a:pathLst>
            </a:custGeom>
            <a:solidFill>
              <a:srgbClr val="6B99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6" name="Google Shape;5146;p93"/>
            <p:cNvSpPr/>
            <p:nvPr/>
          </p:nvSpPr>
          <p:spPr>
            <a:xfrm>
              <a:off x="2334800" y="2298800"/>
              <a:ext cx="2556250" cy="1454150"/>
            </a:xfrm>
            <a:custGeom>
              <a:rect b="b" l="l" r="r" t="t"/>
              <a:pathLst>
                <a:path extrusionOk="0" h="58166" w="102250">
                  <a:moveTo>
                    <a:pt x="51125" y="0"/>
                  </a:moveTo>
                  <a:cubicBezTo>
                    <a:pt x="49365" y="0"/>
                    <a:pt x="47605" y="383"/>
                    <a:pt x="46227" y="1148"/>
                  </a:cubicBezTo>
                  <a:lnTo>
                    <a:pt x="2603" y="26251"/>
                  </a:lnTo>
                  <a:cubicBezTo>
                    <a:pt x="1" y="27782"/>
                    <a:pt x="1" y="30384"/>
                    <a:pt x="2603" y="31915"/>
                  </a:cubicBezTo>
                  <a:lnTo>
                    <a:pt x="46227" y="57018"/>
                  </a:lnTo>
                  <a:cubicBezTo>
                    <a:pt x="47605" y="57783"/>
                    <a:pt x="49365" y="58166"/>
                    <a:pt x="51125" y="58166"/>
                  </a:cubicBezTo>
                  <a:cubicBezTo>
                    <a:pt x="52885" y="58166"/>
                    <a:pt x="54646" y="57783"/>
                    <a:pt x="56023" y="57018"/>
                  </a:cubicBezTo>
                  <a:lnTo>
                    <a:pt x="99647" y="31915"/>
                  </a:lnTo>
                  <a:cubicBezTo>
                    <a:pt x="102249" y="30384"/>
                    <a:pt x="102249" y="27782"/>
                    <a:pt x="99647" y="26251"/>
                  </a:cubicBezTo>
                  <a:lnTo>
                    <a:pt x="56023" y="1148"/>
                  </a:lnTo>
                  <a:cubicBezTo>
                    <a:pt x="54646" y="383"/>
                    <a:pt x="52885" y="0"/>
                    <a:pt x="51125" y="0"/>
                  </a:cubicBezTo>
                  <a:close/>
                </a:path>
              </a:pathLst>
            </a:custGeom>
            <a:solidFill>
              <a:srgbClr val="DCEE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7" name="Google Shape;5147;p93"/>
            <p:cNvSpPr/>
            <p:nvPr/>
          </p:nvSpPr>
          <p:spPr>
            <a:xfrm>
              <a:off x="2334800" y="2296875"/>
              <a:ext cx="2556250" cy="1458000"/>
            </a:xfrm>
            <a:custGeom>
              <a:rect b="b" l="l" r="r" t="t"/>
              <a:pathLst>
                <a:path extrusionOk="0" h="58320" w="102250">
                  <a:moveTo>
                    <a:pt x="51125" y="1990"/>
                  </a:moveTo>
                  <a:cubicBezTo>
                    <a:pt x="52656" y="1990"/>
                    <a:pt x="54033" y="2297"/>
                    <a:pt x="55105" y="2909"/>
                  </a:cubicBezTo>
                  <a:lnTo>
                    <a:pt x="98576" y="28012"/>
                  </a:lnTo>
                  <a:cubicBezTo>
                    <a:pt x="99341" y="28471"/>
                    <a:pt x="99647" y="28930"/>
                    <a:pt x="99647" y="29237"/>
                  </a:cubicBezTo>
                  <a:cubicBezTo>
                    <a:pt x="99647" y="29390"/>
                    <a:pt x="99341" y="29849"/>
                    <a:pt x="98576" y="30308"/>
                  </a:cubicBezTo>
                  <a:lnTo>
                    <a:pt x="55105" y="55564"/>
                  </a:lnTo>
                  <a:cubicBezTo>
                    <a:pt x="54033" y="56023"/>
                    <a:pt x="52656" y="56330"/>
                    <a:pt x="51125" y="56330"/>
                  </a:cubicBezTo>
                  <a:cubicBezTo>
                    <a:pt x="49594" y="56330"/>
                    <a:pt x="48217" y="56023"/>
                    <a:pt x="47145" y="55564"/>
                  </a:cubicBezTo>
                  <a:lnTo>
                    <a:pt x="3674" y="30308"/>
                  </a:lnTo>
                  <a:cubicBezTo>
                    <a:pt x="2909" y="29849"/>
                    <a:pt x="2603" y="29390"/>
                    <a:pt x="2603" y="29237"/>
                  </a:cubicBezTo>
                  <a:cubicBezTo>
                    <a:pt x="2603" y="28930"/>
                    <a:pt x="2909" y="28471"/>
                    <a:pt x="3674" y="28012"/>
                  </a:cubicBezTo>
                  <a:lnTo>
                    <a:pt x="47298" y="2909"/>
                  </a:lnTo>
                  <a:cubicBezTo>
                    <a:pt x="48217" y="2297"/>
                    <a:pt x="49594" y="1990"/>
                    <a:pt x="51125" y="1990"/>
                  </a:cubicBezTo>
                  <a:close/>
                  <a:moveTo>
                    <a:pt x="51125" y="1"/>
                  </a:moveTo>
                  <a:cubicBezTo>
                    <a:pt x="49441" y="1"/>
                    <a:pt x="47605" y="460"/>
                    <a:pt x="46227" y="1225"/>
                  </a:cubicBezTo>
                  <a:lnTo>
                    <a:pt x="2603" y="26328"/>
                  </a:lnTo>
                  <a:cubicBezTo>
                    <a:pt x="1" y="27859"/>
                    <a:pt x="1" y="30461"/>
                    <a:pt x="2603" y="31992"/>
                  </a:cubicBezTo>
                  <a:lnTo>
                    <a:pt x="46227" y="57095"/>
                  </a:lnTo>
                  <a:cubicBezTo>
                    <a:pt x="47605" y="57860"/>
                    <a:pt x="49441" y="58319"/>
                    <a:pt x="51125" y="58319"/>
                  </a:cubicBezTo>
                  <a:cubicBezTo>
                    <a:pt x="52962" y="58319"/>
                    <a:pt x="54646" y="57860"/>
                    <a:pt x="56023" y="57095"/>
                  </a:cubicBezTo>
                  <a:lnTo>
                    <a:pt x="99647" y="31992"/>
                  </a:lnTo>
                  <a:cubicBezTo>
                    <a:pt x="102249" y="30461"/>
                    <a:pt x="102249" y="27859"/>
                    <a:pt x="99647" y="26328"/>
                  </a:cubicBezTo>
                  <a:lnTo>
                    <a:pt x="56023" y="1225"/>
                  </a:lnTo>
                  <a:cubicBezTo>
                    <a:pt x="54646" y="460"/>
                    <a:pt x="52962" y="1"/>
                    <a:pt x="5112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8" name="Google Shape;5148;p93"/>
            <p:cNvSpPr/>
            <p:nvPr/>
          </p:nvSpPr>
          <p:spPr>
            <a:xfrm>
              <a:off x="2350100" y="3027775"/>
              <a:ext cx="1262850" cy="1825350"/>
            </a:xfrm>
            <a:custGeom>
              <a:rect b="b" l="l" r="r" t="t"/>
              <a:pathLst>
                <a:path extrusionOk="0" h="73014" w="50514">
                  <a:moveTo>
                    <a:pt x="1" y="1"/>
                  </a:moveTo>
                  <a:lnTo>
                    <a:pt x="1" y="43931"/>
                  </a:lnTo>
                  <a:cubicBezTo>
                    <a:pt x="154" y="45156"/>
                    <a:pt x="919" y="45921"/>
                    <a:pt x="2144" y="46686"/>
                  </a:cubicBezTo>
                  <a:lnTo>
                    <a:pt x="45615" y="71942"/>
                  </a:lnTo>
                  <a:cubicBezTo>
                    <a:pt x="46993" y="72555"/>
                    <a:pt x="48523" y="73014"/>
                    <a:pt x="50513" y="73014"/>
                  </a:cubicBezTo>
                  <a:lnTo>
                    <a:pt x="50513" y="29083"/>
                  </a:lnTo>
                  <a:cubicBezTo>
                    <a:pt x="48676" y="29083"/>
                    <a:pt x="46993" y="28624"/>
                    <a:pt x="45615" y="27859"/>
                  </a:cubicBezTo>
                  <a:lnTo>
                    <a:pt x="1991" y="2756"/>
                  </a:lnTo>
                  <a:cubicBezTo>
                    <a:pt x="919" y="2143"/>
                    <a:pt x="1" y="1225"/>
                    <a:pt x="1" y="1"/>
                  </a:cubicBezTo>
                  <a:close/>
                </a:path>
              </a:pathLst>
            </a:custGeom>
            <a:solidFill>
              <a:srgbClr val="A5CB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9" name="Google Shape;5149;p93"/>
            <p:cNvSpPr/>
            <p:nvPr/>
          </p:nvSpPr>
          <p:spPr>
            <a:xfrm>
              <a:off x="3612925" y="3027775"/>
              <a:ext cx="1262825" cy="1825350"/>
            </a:xfrm>
            <a:custGeom>
              <a:rect b="b" l="l" r="r" t="t"/>
              <a:pathLst>
                <a:path extrusionOk="0" h="73014" w="50513">
                  <a:moveTo>
                    <a:pt x="50512" y="1"/>
                  </a:moveTo>
                  <a:cubicBezTo>
                    <a:pt x="50512" y="1225"/>
                    <a:pt x="49594" y="2143"/>
                    <a:pt x="48522" y="2756"/>
                  </a:cubicBezTo>
                  <a:lnTo>
                    <a:pt x="4898" y="27859"/>
                  </a:lnTo>
                  <a:cubicBezTo>
                    <a:pt x="3521" y="28624"/>
                    <a:pt x="1990" y="29083"/>
                    <a:pt x="0" y="29083"/>
                  </a:cubicBezTo>
                  <a:lnTo>
                    <a:pt x="0" y="73014"/>
                  </a:lnTo>
                  <a:cubicBezTo>
                    <a:pt x="1990" y="73014"/>
                    <a:pt x="3674" y="72555"/>
                    <a:pt x="4898" y="71942"/>
                  </a:cubicBezTo>
                  <a:lnTo>
                    <a:pt x="48522" y="46686"/>
                  </a:lnTo>
                  <a:cubicBezTo>
                    <a:pt x="49747" y="45921"/>
                    <a:pt x="50512" y="45156"/>
                    <a:pt x="50512" y="43931"/>
                  </a:cubicBezTo>
                  <a:lnTo>
                    <a:pt x="50512" y="1"/>
                  </a:ln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0" name="Google Shape;5150;p93"/>
            <p:cNvSpPr/>
            <p:nvPr/>
          </p:nvSpPr>
          <p:spPr>
            <a:xfrm>
              <a:off x="4496875" y="4256150"/>
              <a:ext cx="145450" cy="364475"/>
            </a:xfrm>
            <a:custGeom>
              <a:rect b="b" l="l" r="r" t="t"/>
              <a:pathLst>
                <a:path extrusionOk="0" h="14579" w="5818">
                  <a:moveTo>
                    <a:pt x="919" y="0"/>
                  </a:moveTo>
                  <a:lnTo>
                    <a:pt x="919" y="0"/>
                  </a:lnTo>
                  <a:cubicBezTo>
                    <a:pt x="1" y="1990"/>
                    <a:pt x="613" y="3827"/>
                    <a:pt x="1072" y="5817"/>
                  </a:cubicBezTo>
                  <a:cubicBezTo>
                    <a:pt x="1684" y="9337"/>
                    <a:pt x="919" y="14083"/>
                    <a:pt x="919" y="14083"/>
                  </a:cubicBezTo>
                  <a:cubicBezTo>
                    <a:pt x="1011" y="14358"/>
                    <a:pt x="1599" y="14579"/>
                    <a:pt x="2153" y="14579"/>
                  </a:cubicBezTo>
                  <a:cubicBezTo>
                    <a:pt x="2523" y="14579"/>
                    <a:pt x="2878" y="14481"/>
                    <a:pt x="3062" y="14236"/>
                  </a:cubicBezTo>
                  <a:cubicBezTo>
                    <a:pt x="3062" y="14236"/>
                    <a:pt x="3745" y="7272"/>
                    <a:pt x="5497" y="7272"/>
                  </a:cubicBezTo>
                  <a:cubicBezTo>
                    <a:pt x="5600" y="7272"/>
                    <a:pt x="5707" y="7297"/>
                    <a:pt x="5817" y="7348"/>
                  </a:cubicBezTo>
                  <a:lnTo>
                    <a:pt x="919" y="0"/>
                  </a:ln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1" name="Google Shape;5151;p93"/>
            <p:cNvSpPr/>
            <p:nvPr/>
          </p:nvSpPr>
          <p:spPr>
            <a:xfrm>
              <a:off x="4504525" y="3739550"/>
              <a:ext cx="478375" cy="1000375"/>
            </a:xfrm>
            <a:custGeom>
              <a:rect b="b" l="l" r="r" t="t"/>
              <a:pathLst>
                <a:path extrusionOk="0" h="40015" w="19135">
                  <a:moveTo>
                    <a:pt x="8419" y="0"/>
                  </a:moveTo>
                  <a:lnTo>
                    <a:pt x="5664" y="12858"/>
                  </a:lnTo>
                  <a:cubicBezTo>
                    <a:pt x="5511" y="14542"/>
                    <a:pt x="4899" y="15613"/>
                    <a:pt x="4134" y="16532"/>
                  </a:cubicBezTo>
                  <a:cubicBezTo>
                    <a:pt x="3368" y="17450"/>
                    <a:pt x="1991" y="19746"/>
                    <a:pt x="1378" y="20817"/>
                  </a:cubicBezTo>
                  <a:cubicBezTo>
                    <a:pt x="919" y="22195"/>
                    <a:pt x="1" y="23573"/>
                    <a:pt x="2144" y="25716"/>
                  </a:cubicBezTo>
                  <a:cubicBezTo>
                    <a:pt x="4134" y="28012"/>
                    <a:pt x="5511" y="29236"/>
                    <a:pt x="6736" y="31226"/>
                  </a:cubicBezTo>
                  <a:cubicBezTo>
                    <a:pt x="7960" y="33369"/>
                    <a:pt x="7654" y="35818"/>
                    <a:pt x="9797" y="38420"/>
                  </a:cubicBezTo>
                  <a:cubicBezTo>
                    <a:pt x="10795" y="39633"/>
                    <a:pt x="12392" y="40014"/>
                    <a:pt x="13905" y="40014"/>
                  </a:cubicBezTo>
                  <a:cubicBezTo>
                    <a:pt x="15640" y="40014"/>
                    <a:pt x="17266" y="39513"/>
                    <a:pt x="17756" y="39186"/>
                  </a:cubicBezTo>
                  <a:cubicBezTo>
                    <a:pt x="19134" y="38267"/>
                    <a:pt x="18828" y="37196"/>
                    <a:pt x="16532" y="34900"/>
                  </a:cubicBezTo>
                  <a:cubicBezTo>
                    <a:pt x="14695" y="31532"/>
                    <a:pt x="13164" y="21124"/>
                    <a:pt x="12705" y="18674"/>
                  </a:cubicBezTo>
                  <a:cubicBezTo>
                    <a:pt x="12552" y="17756"/>
                    <a:pt x="12552" y="16072"/>
                    <a:pt x="12858" y="14082"/>
                  </a:cubicBezTo>
                  <a:cubicBezTo>
                    <a:pt x="13318" y="10715"/>
                    <a:pt x="15767" y="2449"/>
                    <a:pt x="15767" y="2449"/>
                  </a:cubicBezTo>
                  <a:lnTo>
                    <a:pt x="8419" y="0"/>
                  </a:ln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2" name="Google Shape;5152;p93"/>
            <p:cNvSpPr/>
            <p:nvPr/>
          </p:nvSpPr>
          <p:spPr>
            <a:xfrm>
              <a:off x="4504525" y="4140100"/>
              <a:ext cx="554900" cy="693325"/>
            </a:xfrm>
            <a:custGeom>
              <a:rect b="b" l="l" r="r" t="t"/>
              <a:pathLst>
                <a:path extrusionOk="0" h="27733" w="22196">
                  <a:moveTo>
                    <a:pt x="4137" y="0"/>
                  </a:moveTo>
                  <a:cubicBezTo>
                    <a:pt x="3733" y="0"/>
                    <a:pt x="3273" y="272"/>
                    <a:pt x="2909" y="1122"/>
                  </a:cubicBezTo>
                  <a:cubicBezTo>
                    <a:pt x="1837" y="3724"/>
                    <a:pt x="460" y="4030"/>
                    <a:pt x="307" y="5867"/>
                  </a:cubicBezTo>
                  <a:cubicBezTo>
                    <a:pt x="1" y="7704"/>
                    <a:pt x="1072" y="9387"/>
                    <a:pt x="2297" y="10459"/>
                  </a:cubicBezTo>
                  <a:cubicBezTo>
                    <a:pt x="4440" y="12296"/>
                    <a:pt x="4899" y="13061"/>
                    <a:pt x="5664" y="15357"/>
                  </a:cubicBezTo>
                  <a:cubicBezTo>
                    <a:pt x="6583" y="18112"/>
                    <a:pt x="5970" y="20868"/>
                    <a:pt x="6583" y="23470"/>
                  </a:cubicBezTo>
                  <a:cubicBezTo>
                    <a:pt x="8966" y="25854"/>
                    <a:pt x="11603" y="27732"/>
                    <a:pt x="15304" y="27732"/>
                  </a:cubicBezTo>
                  <a:cubicBezTo>
                    <a:pt x="16593" y="27732"/>
                    <a:pt x="18011" y="27504"/>
                    <a:pt x="19593" y="26990"/>
                  </a:cubicBezTo>
                  <a:cubicBezTo>
                    <a:pt x="21124" y="24235"/>
                    <a:pt x="22195" y="23010"/>
                    <a:pt x="16532" y="18878"/>
                  </a:cubicBezTo>
                  <a:lnTo>
                    <a:pt x="16532" y="18878"/>
                  </a:lnTo>
                  <a:cubicBezTo>
                    <a:pt x="17450" y="20255"/>
                    <a:pt x="17910" y="21174"/>
                    <a:pt x="15767" y="21327"/>
                  </a:cubicBezTo>
                  <a:cubicBezTo>
                    <a:pt x="14846" y="21435"/>
                    <a:pt x="14054" y="21500"/>
                    <a:pt x="13371" y="21500"/>
                  </a:cubicBezTo>
                  <a:cubicBezTo>
                    <a:pt x="10193" y="21500"/>
                    <a:pt x="9355" y="20090"/>
                    <a:pt x="8726" y="15051"/>
                  </a:cubicBezTo>
                  <a:cubicBezTo>
                    <a:pt x="8266" y="10459"/>
                    <a:pt x="7654" y="7091"/>
                    <a:pt x="5817" y="5255"/>
                  </a:cubicBezTo>
                  <a:cubicBezTo>
                    <a:pt x="3674" y="2806"/>
                    <a:pt x="3674" y="1428"/>
                    <a:pt x="4440" y="50"/>
                  </a:cubicBezTo>
                  <a:cubicBezTo>
                    <a:pt x="4345" y="19"/>
                    <a:pt x="4243" y="0"/>
                    <a:pt x="4137" y="0"/>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3" name="Google Shape;5153;p93"/>
            <p:cNvSpPr/>
            <p:nvPr/>
          </p:nvSpPr>
          <p:spPr>
            <a:xfrm>
              <a:off x="4232825" y="4546975"/>
              <a:ext cx="160750" cy="354525"/>
            </a:xfrm>
            <a:custGeom>
              <a:rect b="b" l="l" r="r" t="t"/>
              <a:pathLst>
                <a:path extrusionOk="0" h="14181" w="6430">
                  <a:moveTo>
                    <a:pt x="766" y="1"/>
                  </a:moveTo>
                  <a:cubicBezTo>
                    <a:pt x="1" y="1990"/>
                    <a:pt x="919" y="3827"/>
                    <a:pt x="1532" y="5664"/>
                  </a:cubicBezTo>
                  <a:cubicBezTo>
                    <a:pt x="2756" y="9185"/>
                    <a:pt x="2450" y="13777"/>
                    <a:pt x="2450" y="13777"/>
                  </a:cubicBezTo>
                  <a:cubicBezTo>
                    <a:pt x="2532" y="14022"/>
                    <a:pt x="3008" y="14180"/>
                    <a:pt x="3504" y="14180"/>
                  </a:cubicBezTo>
                  <a:cubicBezTo>
                    <a:pt x="3935" y="14180"/>
                    <a:pt x="4379" y="14061"/>
                    <a:pt x="4593" y="13777"/>
                  </a:cubicBezTo>
                  <a:cubicBezTo>
                    <a:pt x="4593" y="13777"/>
                    <a:pt x="4451" y="6548"/>
                    <a:pt x="6214" y="6548"/>
                  </a:cubicBezTo>
                  <a:cubicBezTo>
                    <a:pt x="6283" y="6548"/>
                    <a:pt x="6355" y="6559"/>
                    <a:pt x="6430" y="6582"/>
                  </a:cubicBezTo>
                  <a:lnTo>
                    <a:pt x="766" y="1"/>
                  </a:ln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4" name="Google Shape;5154;p93"/>
            <p:cNvSpPr/>
            <p:nvPr/>
          </p:nvSpPr>
          <p:spPr>
            <a:xfrm>
              <a:off x="4244325" y="3995925"/>
              <a:ext cx="524275" cy="989600"/>
            </a:xfrm>
            <a:custGeom>
              <a:rect b="b" l="l" r="r" t="t"/>
              <a:pathLst>
                <a:path extrusionOk="0" h="39584" w="20971">
                  <a:moveTo>
                    <a:pt x="3061" y="1"/>
                  </a:moveTo>
                  <a:lnTo>
                    <a:pt x="4439" y="13624"/>
                  </a:lnTo>
                  <a:cubicBezTo>
                    <a:pt x="4439" y="15308"/>
                    <a:pt x="3980" y="16379"/>
                    <a:pt x="3368" y="17450"/>
                  </a:cubicBezTo>
                  <a:cubicBezTo>
                    <a:pt x="2755" y="18369"/>
                    <a:pt x="1531" y="20818"/>
                    <a:pt x="1225" y="22043"/>
                  </a:cubicBezTo>
                  <a:cubicBezTo>
                    <a:pt x="765" y="23420"/>
                    <a:pt x="0" y="24951"/>
                    <a:pt x="2449" y="26941"/>
                  </a:cubicBezTo>
                  <a:cubicBezTo>
                    <a:pt x="4745" y="28777"/>
                    <a:pt x="6123" y="29849"/>
                    <a:pt x="7653" y="31839"/>
                  </a:cubicBezTo>
                  <a:cubicBezTo>
                    <a:pt x="9184" y="33676"/>
                    <a:pt x="9184" y="36125"/>
                    <a:pt x="11633" y="38421"/>
                  </a:cubicBezTo>
                  <a:cubicBezTo>
                    <a:pt x="12552" y="39282"/>
                    <a:pt x="13793" y="39583"/>
                    <a:pt x="15034" y="39583"/>
                  </a:cubicBezTo>
                  <a:cubicBezTo>
                    <a:pt x="17103" y="39583"/>
                    <a:pt x="19172" y="38746"/>
                    <a:pt x="19746" y="38268"/>
                  </a:cubicBezTo>
                  <a:cubicBezTo>
                    <a:pt x="20970" y="37196"/>
                    <a:pt x="20511" y="36125"/>
                    <a:pt x="17756" y="34135"/>
                  </a:cubicBezTo>
                  <a:cubicBezTo>
                    <a:pt x="15613" y="31074"/>
                    <a:pt x="12858" y="20971"/>
                    <a:pt x="12092" y="18522"/>
                  </a:cubicBezTo>
                  <a:cubicBezTo>
                    <a:pt x="11786" y="17604"/>
                    <a:pt x="11633" y="15920"/>
                    <a:pt x="11633" y="13930"/>
                  </a:cubicBezTo>
                  <a:cubicBezTo>
                    <a:pt x="11786" y="10562"/>
                    <a:pt x="12705" y="3827"/>
                    <a:pt x="12858" y="1991"/>
                  </a:cubicBezTo>
                  <a:lnTo>
                    <a:pt x="3061" y="1"/>
                  </a:ln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5" name="Google Shape;5155;p93"/>
            <p:cNvSpPr/>
            <p:nvPr/>
          </p:nvSpPr>
          <p:spPr>
            <a:xfrm>
              <a:off x="4244325" y="4416875"/>
              <a:ext cx="596975" cy="657675"/>
            </a:xfrm>
            <a:custGeom>
              <a:rect b="b" l="l" r="r" t="t"/>
              <a:pathLst>
                <a:path extrusionOk="0" h="26307" w="23879">
                  <a:moveTo>
                    <a:pt x="3521" y="0"/>
                  </a:moveTo>
                  <a:cubicBezTo>
                    <a:pt x="3061" y="0"/>
                    <a:pt x="2449" y="306"/>
                    <a:pt x="2143" y="1378"/>
                  </a:cubicBezTo>
                  <a:cubicBezTo>
                    <a:pt x="1378" y="3980"/>
                    <a:pt x="153" y="4439"/>
                    <a:pt x="153" y="6276"/>
                  </a:cubicBezTo>
                  <a:cubicBezTo>
                    <a:pt x="0" y="8113"/>
                    <a:pt x="1378" y="9797"/>
                    <a:pt x="2755" y="10715"/>
                  </a:cubicBezTo>
                  <a:cubicBezTo>
                    <a:pt x="5051" y="12246"/>
                    <a:pt x="5664" y="12858"/>
                    <a:pt x="6735" y="15154"/>
                  </a:cubicBezTo>
                  <a:cubicBezTo>
                    <a:pt x="7960" y="17756"/>
                    <a:pt x="7653" y="20511"/>
                    <a:pt x="8572" y="22960"/>
                  </a:cubicBezTo>
                  <a:cubicBezTo>
                    <a:pt x="10875" y="24863"/>
                    <a:pt x="13374" y="26307"/>
                    <a:pt x="16456" y="26307"/>
                  </a:cubicBezTo>
                  <a:cubicBezTo>
                    <a:pt x="18085" y="26307"/>
                    <a:pt x="19877" y="25903"/>
                    <a:pt x="21889" y="24950"/>
                  </a:cubicBezTo>
                  <a:cubicBezTo>
                    <a:pt x="22960" y="22042"/>
                    <a:pt x="23879" y="20664"/>
                    <a:pt x="17756" y="17297"/>
                  </a:cubicBezTo>
                  <a:lnTo>
                    <a:pt x="17756" y="17297"/>
                  </a:lnTo>
                  <a:cubicBezTo>
                    <a:pt x="18980" y="18521"/>
                    <a:pt x="19440" y="19287"/>
                    <a:pt x="17450" y="19746"/>
                  </a:cubicBezTo>
                  <a:cubicBezTo>
                    <a:pt x="16037" y="20120"/>
                    <a:pt x="14929" y="20336"/>
                    <a:pt x="14034" y="20336"/>
                  </a:cubicBezTo>
                  <a:cubicBezTo>
                    <a:pt x="11630" y="20336"/>
                    <a:pt x="10759" y="18779"/>
                    <a:pt x="9643" y="14542"/>
                  </a:cubicBezTo>
                  <a:cubicBezTo>
                    <a:pt x="8572" y="9950"/>
                    <a:pt x="7500" y="6735"/>
                    <a:pt x="5511" y="5051"/>
                  </a:cubicBezTo>
                  <a:cubicBezTo>
                    <a:pt x="3215" y="2908"/>
                    <a:pt x="3061" y="1531"/>
                    <a:pt x="3521" y="0"/>
                  </a:cubicBezTo>
                  <a:close/>
                </a:path>
              </a:pathLst>
            </a:custGeom>
            <a:solidFill>
              <a:srgbClr val="2D2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6" name="Google Shape;5156;p93"/>
            <p:cNvSpPr/>
            <p:nvPr/>
          </p:nvSpPr>
          <p:spPr>
            <a:xfrm>
              <a:off x="3969175" y="1332425"/>
              <a:ext cx="1117025" cy="1552400"/>
            </a:xfrm>
            <a:custGeom>
              <a:rect b="b" l="l" r="r" t="t"/>
              <a:pathLst>
                <a:path extrusionOk="0" h="62096" w="44681">
                  <a:moveTo>
                    <a:pt x="3800" y="1"/>
                  </a:moveTo>
                  <a:cubicBezTo>
                    <a:pt x="1161" y="1"/>
                    <a:pt x="1" y="3588"/>
                    <a:pt x="751" y="6587"/>
                  </a:cubicBezTo>
                  <a:cubicBezTo>
                    <a:pt x="1975" y="12098"/>
                    <a:pt x="8098" y="33221"/>
                    <a:pt x="15598" y="43018"/>
                  </a:cubicBezTo>
                  <a:cubicBezTo>
                    <a:pt x="18506" y="47303"/>
                    <a:pt x="21721" y="50059"/>
                    <a:pt x="25548" y="53426"/>
                  </a:cubicBezTo>
                  <a:cubicBezTo>
                    <a:pt x="26619" y="54345"/>
                    <a:pt x="27231" y="55263"/>
                    <a:pt x="28915" y="57253"/>
                  </a:cubicBezTo>
                  <a:cubicBezTo>
                    <a:pt x="30752" y="59396"/>
                    <a:pt x="33354" y="61233"/>
                    <a:pt x="35650" y="61692"/>
                  </a:cubicBezTo>
                  <a:cubicBezTo>
                    <a:pt x="36717" y="61976"/>
                    <a:pt x="37487" y="62096"/>
                    <a:pt x="38036" y="62096"/>
                  </a:cubicBezTo>
                  <a:cubicBezTo>
                    <a:pt x="38667" y="62096"/>
                    <a:pt x="39007" y="61938"/>
                    <a:pt x="39170" y="61692"/>
                  </a:cubicBezTo>
                  <a:cubicBezTo>
                    <a:pt x="39783" y="61233"/>
                    <a:pt x="39477" y="60620"/>
                    <a:pt x="38405" y="60314"/>
                  </a:cubicBezTo>
                  <a:cubicBezTo>
                    <a:pt x="37487" y="59855"/>
                    <a:pt x="35803" y="59396"/>
                    <a:pt x="34119" y="58018"/>
                  </a:cubicBezTo>
                  <a:lnTo>
                    <a:pt x="34119" y="58018"/>
                  </a:lnTo>
                  <a:cubicBezTo>
                    <a:pt x="34120" y="58018"/>
                    <a:pt x="36109" y="58937"/>
                    <a:pt x="37487" y="59396"/>
                  </a:cubicBezTo>
                  <a:cubicBezTo>
                    <a:pt x="38864" y="59855"/>
                    <a:pt x="40242" y="60008"/>
                    <a:pt x="41160" y="60161"/>
                  </a:cubicBezTo>
                  <a:cubicBezTo>
                    <a:pt x="42385" y="60161"/>
                    <a:pt x="43762" y="58630"/>
                    <a:pt x="42691" y="58324"/>
                  </a:cubicBezTo>
                  <a:cubicBezTo>
                    <a:pt x="41773" y="57865"/>
                    <a:pt x="40854" y="57865"/>
                    <a:pt x="38864" y="57100"/>
                  </a:cubicBezTo>
                  <a:cubicBezTo>
                    <a:pt x="37181" y="56488"/>
                    <a:pt x="36109" y="55569"/>
                    <a:pt x="36109" y="55569"/>
                  </a:cubicBezTo>
                  <a:lnTo>
                    <a:pt x="36109" y="55569"/>
                  </a:lnTo>
                  <a:cubicBezTo>
                    <a:pt x="36109" y="55569"/>
                    <a:pt x="38252" y="56181"/>
                    <a:pt x="40089" y="56487"/>
                  </a:cubicBezTo>
                  <a:cubicBezTo>
                    <a:pt x="40454" y="56516"/>
                    <a:pt x="40783" y="56528"/>
                    <a:pt x="41081" y="56528"/>
                  </a:cubicBezTo>
                  <a:cubicBezTo>
                    <a:pt x="42406" y="56528"/>
                    <a:pt x="43110" y="56278"/>
                    <a:pt x="43609" y="56028"/>
                  </a:cubicBezTo>
                  <a:cubicBezTo>
                    <a:pt x="44222" y="55722"/>
                    <a:pt x="44681" y="54804"/>
                    <a:pt x="43303" y="54345"/>
                  </a:cubicBezTo>
                  <a:cubicBezTo>
                    <a:pt x="42232" y="54038"/>
                    <a:pt x="40548" y="54191"/>
                    <a:pt x="38405" y="53273"/>
                  </a:cubicBezTo>
                  <a:cubicBezTo>
                    <a:pt x="36874" y="52508"/>
                    <a:pt x="35956" y="51895"/>
                    <a:pt x="36262" y="51742"/>
                  </a:cubicBezTo>
                  <a:cubicBezTo>
                    <a:pt x="36307" y="51720"/>
                    <a:pt x="36365" y="51711"/>
                    <a:pt x="36436" y="51711"/>
                  </a:cubicBezTo>
                  <a:cubicBezTo>
                    <a:pt x="36779" y="51711"/>
                    <a:pt x="37429" y="51927"/>
                    <a:pt x="38384" y="51927"/>
                  </a:cubicBezTo>
                  <a:cubicBezTo>
                    <a:pt x="38582" y="51927"/>
                    <a:pt x="38793" y="51918"/>
                    <a:pt x="39017" y="51895"/>
                  </a:cubicBezTo>
                  <a:cubicBezTo>
                    <a:pt x="40548" y="51742"/>
                    <a:pt x="41926" y="50824"/>
                    <a:pt x="41926" y="49906"/>
                  </a:cubicBezTo>
                  <a:cubicBezTo>
                    <a:pt x="41926" y="49523"/>
                    <a:pt x="41849" y="49446"/>
                    <a:pt x="41581" y="49446"/>
                  </a:cubicBezTo>
                  <a:cubicBezTo>
                    <a:pt x="41403" y="49446"/>
                    <a:pt x="41139" y="49480"/>
                    <a:pt x="40756" y="49480"/>
                  </a:cubicBezTo>
                  <a:cubicBezTo>
                    <a:pt x="40565" y="49480"/>
                    <a:pt x="40344" y="49472"/>
                    <a:pt x="40089" y="49446"/>
                  </a:cubicBezTo>
                  <a:cubicBezTo>
                    <a:pt x="38558" y="49293"/>
                    <a:pt x="37487" y="48681"/>
                    <a:pt x="35344" y="48681"/>
                  </a:cubicBezTo>
                  <a:cubicBezTo>
                    <a:pt x="33354" y="48681"/>
                    <a:pt x="32129" y="48528"/>
                    <a:pt x="30599" y="48069"/>
                  </a:cubicBezTo>
                  <a:cubicBezTo>
                    <a:pt x="28915" y="47610"/>
                    <a:pt x="25241" y="43171"/>
                    <a:pt x="22486" y="39191"/>
                  </a:cubicBezTo>
                  <a:cubicBezTo>
                    <a:pt x="18966" y="34140"/>
                    <a:pt x="16210" y="27864"/>
                    <a:pt x="15292" y="24649"/>
                  </a:cubicBezTo>
                  <a:cubicBezTo>
                    <a:pt x="13608" y="19139"/>
                    <a:pt x="11618" y="8883"/>
                    <a:pt x="10241" y="5210"/>
                  </a:cubicBezTo>
                  <a:cubicBezTo>
                    <a:pt x="8863" y="1689"/>
                    <a:pt x="6261" y="5"/>
                    <a:pt x="3965" y="5"/>
                  </a:cubicBezTo>
                  <a:cubicBezTo>
                    <a:pt x="3909" y="2"/>
                    <a:pt x="3854" y="1"/>
                    <a:pt x="3800"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7" name="Google Shape;5157;p93"/>
            <p:cNvSpPr/>
            <p:nvPr/>
          </p:nvSpPr>
          <p:spPr>
            <a:xfrm>
              <a:off x="3387150" y="2415500"/>
              <a:ext cx="1829175" cy="1941025"/>
            </a:xfrm>
            <a:custGeom>
              <a:rect b="b" l="l" r="r" t="t"/>
              <a:pathLst>
                <a:path extrusionOk="0" h="77641" w="73167">
                  <a:moveTo>
                    <a:pt x="31991" y="1"/>
                  </a:moveTo>
                  <a:lnTo>
                    <a:pt x="3368" y="8726"/>
                  </a:lnTo>
                  <a:cubicBezTo>
                    <a:pt x="0" y="17757"/>
                    <a:pt x="459" y="25410"/>
                    <a:pt x="12552" y="31992"/>
                  </a:cubicBezTo>
                  <a:cubicBezTo>
                    <a:pt x="18827" y="35665"/>
                    <a:pt x="37655" y="41941"/>
                    <a:pt x="37655" y="41941"/>
                  </a:cubicBezTo>
                  <a:cubicBezTo>
                    <a:pt x="37655" y="41941"/>
                    <a:pt x="35512" y="45462"/>
                    <a:pt x="35818" y="51891"/>
                  </a:cubicBezTo>
                  <a:cubicBezTo>
                    <a:pt x="36124" y="59391"/>
                    <a:pt x="38420" y="76688"/>
                    <a:pt x="38420" y="76688"/>
                  </a:cubicBezTo>
                  <a:cubicBezTo>
                    <a:pt x="38420" y="76688"/>
                    <a:pt x="40257" y="77640"/>
                    <a:pt x="42524" y="77640"/>
                  </a:cubicBezTo>
                  <a:cubicBezTo>
                    <a:pt x="43658" y="77640"/>
                    <a:pt x="44900" y="77402"/>
                    <a:pt x="46073" y="76688"/>
                  </a:cubicBezTo>
                  <a:cubicBezTo>
                    <a:pt x="46073" y="76688"/>
                    <a:pt x="47757" y="61993"/>
                    <a:pt x="48829" y="51738"/>
                  </a:cubicBezTo>
                  <a:cubicBezTo>
                    <a:pt x="50359" y="38880"/>
                    <a:pt x="51584" y="38727"/>
                    <a:pt x="50971" y="35972"/>
                  </a:cubicBezTo>
                  <a:cubicBezTo>
                    <a:pt x="50359" y="33523"/>
                    <a:pt x="31685" y="23879"/>
                    <a:pt x="27858" y="19899"/>
                  </a:cubicBezTo>
                  <a:lnTo>
                    <a:pt x="28471" y="19593"/>
                  </a:lnTo>
                  <a:lnTo>
                    <a:pt x="56941" y="31686"/>
                  </a:lnTo>
                  <a:cubicBezTo>
                    <a:pt x="56941" y="31686"/>
                    <a:pt x="54339" y="35819"/>
                    <a:pt x="53267" y="43013"/>
                  </a:cubicBezTo>
                  <a:cubicBezTo>
                    <a:pt x="52043" y="53115"/>
                    <a:pt x="50818" y="64136"/>
                    <a:pt x="50818" y="64136"/>
                  </a:cubicBezTo>
                  <a:cubicBezTo>
                    <a:pt x="50818" y="64136"/>
                    <a:pt x="52587" y="65429"/>
                    <a:pt x="54764" y="65429"/>
                  </a:cubicBezTo>
                  <a:cubicBezTo>
                    <a:pt x="55853" y="65429"/>
                    <a:pt x="57043" y="65106"/>
                    <a:pt x="58166" y="64136"/>
                  </a:cubicBezTo>
                  <a:cubicBezTo>
                    <a:pt x="58166" y="64136"/>
                    <a:pt x="73166" y="29543"/>
                    <a:pt x="71176" y="24492"/>
                  </a:cubicBezTo>
                  <a:cubicBezTo>
                    <a:pt x="68421" y="17910"/>
                    <a:pt x="33369" y="2909"/>
                    <a:pt x="31991" y="1"/>
                  </a:cubicBezTo>
                  <a:close/>
                </a:path>
              </a:pathLst>
            </a:custGeom>
            <a:solidFill>
              <a:srgbClr val="C4D9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8" name="Google Shape;5158;p93"/>
            <p:cNvSpPr/>
            <p:nvPr/>
          </p:nvSpPr>
          <p:spPr>
            <a:xfrm>
              <a:off x="4083600" y="2668075"/>
              <a:ext cx="570200" cy="474525"/>
            </a:xfrm>
            <a:custGeom>
              <a:rect b="b" l="l" r="r" t="t"/>
              <a:pathLst>
                <a:path extrusionOk="0" h="18981" w="22808">
                  <a:moveTo>
                    <a:pt x="5664" y="0"/>
                  </a:moveTo>
                  <a:lnTo>
                    <a:pt x="5664" y="0"/>
                  </a:lnTo>
                  <a:cubicBezTo>
                    <a:pt x="3827" y="5664"/>
                    <a:pt x="0" y="9796"/>
                    <a:pt x="0" y="9796"/>
                  </a:cubicBezTo>
                  <a:lnTo>
                    <a:pt x="613" y="9490"/>
                  </a:lnTo>
                  <a:lnTo>
                    <a:pt x="22807" y="18981"/>
                  </a:lnTo>
                  <a:cubicBezTo>
                    <a:pt x="22807" y="18981"/>
                    <a:pt x="3521" y="9796"/>
                    <a:pt x="4439" y="6888"/>
                  </a:cubicBezTo>
                  <a:cubicBezTo>
                    <a:pt x="5358" y="3980"/>
                    <a:pt x="5664" y="1"/>
                    <a:pt x="5664" y="0"/>
                  </a:cubicBezTo>
                  <a:close/>
                </a:path>
              </a:pathLst>
            </a:custGeom>
            <a:solidFill>
              <a:srgbClr val="AACAF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9" name="Google Shape;5159;p93"/>
            <p:cNvSpPr/>
            <p:nvPr/>
          </p:nvSpPr>
          <p:spPr>
            <a:xfrm>
              <a:off x="3509600" y="1110600"/>
              <a:ext cx="616125" cy="643775"/>
            </a:xfrm>
            <a:custGeom>
              <a:rect b="b" l="l" r="r" t="t"/>
              <a:pathLst>
                <a:path extrusionOk="0" h="25751" w="24645">
                  <a:moveTo>
                    <a:pt x="5664" y="0"/>
                  </a:moveTo>
                  <a:cubicBezTo>
                    <a:pt x="5664" y="1"/>
                    <a:pt x="6276" y="9950"/>
                    <a:pt x="6123" y="10562"/>
                  </a:cubicBezTo>
                  <a:cubicBezTo>
                    <a:pt x="5970" y="11328"/>
                    <a:pt x="2143" y="12093"/>
                    <a:pt x="1072" y="12858"/>
                  </a:cubicBezTo>
                  <a:cubicBezTo>
                    <a:pt x="0" y="13777"/>
                    <a:pt x="6582" y="24032"/>
                    <a:pt x="9797" y="25410"/>
                  </a:cubicBezTo>
                  <a:cubicBezTo>
                    <a:pt x="10308" y="25642"/>
                    <a:pt x="10974" y="25751"/>
                    <a:pt x="11739" y="25751"/>
                  </a:cubicBezTo>
                  <a:cubicBezTo>
                    <a:pt x="16015" y="25751"/>
                    <a:pt x="23383" y="22347"/>
                    <a:pt x="24032" y="18063"/>
                  </a:cubicBezTo>
                  <a:cubicBezTo>
                    <a:pt x="24644" y="13470"/>
                    <a:pt x="21124" y="9797"/>
                    <a:pt x="19746" y="8419"/>
                  </a:cubicBezTo>
                  <a:cubicBezTo>
                    <a:pt x="19440" y="8368"/>
                    <a:pt x="19066" y="8351"/>
                    <a:pt x="18691" y="8351"/>
                  </a:cubicBezTo>
                  <a:cubicBezTo>
                    <a:pt x="17943" y="8351"/>
                    <a:pt x="17195" y="8419"/>
                    <a:pt x="16991" y="8419"/>
                  </a:cubicBezTo>
                  <a:lnTo>
                    <a:pt x="16685" y="3521"/>
                  </a:lnTo>
                  <a:cubicBezTo>
                    <a:pt x="12246" y="2143"/>
                    <a:pt x="5664" y="1"/>
                    <a:pt x="5664"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0" name="Google Shape;5160;p93"/>
            <p:cNvSpPr/>
            <p:nvPr/>
          </p:nvSpPr>
          <p:spPr>
            <a:xfrm>
              <a:off x="3413925" y="1321075"/>
              <a:ext cx="979650" cy="943850"/>
            </a:xfrm>
            <a:custGeom>
              <a:rect b="b" l="l" r="r" t="t"/>
              <a:pathLst>
                <a:path extrusionOk="0" h="37754" w="39186">
                  <a:moveTo>
                    <a:pt x="21430" y="0"/>
                  </a:moveTo>
                  <a:cubicBezTo>
                    <a:pt x="21430" y="0"/>
                    <a:pt x="24338" y="2449"/>
                    <a:pt x="25716" y="5664"/>
                  </a:cubicBezTo>
                  <a:cubicBezTo>
                    <a:pt x="26940" y="8572"/>
                    <a:pt x="26022" y="11633"/>
                    <a:pt x="23573" y="12705"/>
                  </a:cubicBezTo>
                  <a:cubicBezTo>
                    <a:pt x="22413" y="13188"/>
                    <a:pt x="21376" y="13427"/>
                    <a:pt x="20403" y="13427"/>
                  </a:cubicBezTo>
                  <a:cubicBezTo>
                    <a:pt x="18292" y="13427"/>
                    <a:pt x="16484" y="12303"/>
                    <a:pt x="14389" y="10103"/>
                  </a:cubicBezTo>
                  <a:cubicBezTo>
                    <a:pt x="12399" y="7807"/>
                    <a:pt x="11328" y="5051"/>
                    <a:pt x="8113" y="3215"/>
                  </a:cubicBezTo>
                  <a:cubicBezTo>
                    <a:pt x="5358" y="3674"/>
                    <a:pt x="2143" y="5051"/>
                    <a:pt x="1684" y="6582"/>
                  </a:cubicBezTo>
                  <a:cubicBezTo>
                    <a:pt x="1225" y="8419"/>
                    <a:pt x="1" y="16838"/>
                    <a:pt x="2450" y="23267"/>
                  </a:cubicBezTo>
                  <a:cubicBezTo>
                    <a:pt x="4899" y="29695"/>
                    <a:pt x="7348" y="34134"/>
                    <a:pt x="8725" y="36890"/>
                  </a:cubicBezTo>
                  <a:cubicBezTo>
                    <a:pt x="8725" y="36890"/>
                    <a:pt x="11688" y="37754"/>
                    <a:pt x="15907" y="37754"/>
                  </a:cubicBezTo>
                  <a:cubicBezTo>
                    <a:pt x="19825" y="37754"/>
                    <a:pt x="24826" y="37009"/>
                    <a:pt x="29543" y="34134"/>
                  </a:cubicBezTo>
                  <a:cubicBezTo>
                    <a:pt x="29543" y="34134"/>
                    <a:pt x="30461" y="28930"/>
                    <a:pt x="30461" y="25256"/>
                  </a:cubicBezTo>
                  <a:cubicBezTo>
                    <a:pt x="39186" y="17603"/>
                    <a:pt x="32451" y="8419"/>
                    <a:pt x="25104" y="919"/>
                  </a:cubicBezTo>
                  <a:cubicBezTo>
                    <a:pt x="24491" y="306"/>
                    <a:pt x="23726" y="0"/>
                    <a:pt x="22961" y="0"/>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1" name="Google Shape;5161;p93"/>
            <p:cNvSpPr/>
            <p:nvPr/>
          </p:nvSpPr>
          <p:spPr>
            <a:xfrm>
              <a:off x="3651175" y="1110600"/>
              <a:ext cx="279375" cy="237500"/>
            </a:xfrm>
            <a:custGeom>
              <a:rect b="b" l="l" r="r" t="t"/>
              <a:pathLst>
                <a:path extrusionOk="0" h="9500" w="11175">
                  <a:moveTo>
                    <a:pt x="1" y="0"/>
                  </a:moveTo>
                  <a:lnTo>
                    <a:pt x="1" y="0"/>
                  </a:lnTo>
                  <a:cubicBezTo>
                    <a:pt x="1" y="1"/>
                    <a:pt x="154" y="1684"/>
                    <a:pt x="154" y="3062"/>
                  </a:cubicBezTo>
                  <a:cubicBezTo>
                    <a:pt x="154" y="3062"/>
                    <a:pt x="613" y="6429"/>
                    <a:pt x="6123" y="9185"/>
                  </a:cubicBezTo>
                  <a:cubicBezTo>
                    <a:pt x="6515" y="9352"/>
                    <a:pt x="7254" y="9500"/>
                    <a:pt x="8049" y="9500"/>
                  </a:cubicBezTo>
                  <a:cubicBezTo>
                    <a:pt x="9430" y="9500"/>
                    <a:pt x="10980" y="9055"/>
                    <a:pt x="11175" y="7501"/>
                  </a:cubicBezTo>
                  <a:lnTo>
                    <a:pt x="11022" y="3674"/>
                  </a:lnTo>
                  <a:lnTo>
                    <a:pt x="7807" y="2603"/>
                  </a:lnTo>
                  <a:lnTo>
                    <a:pt x="1" y="0"/>
                  </a:lnTo>
                  <a:close/>
                </a:path>
              </a:pathLst>
            </a:custGeom>
            <a:solidFill>
              <a:srgbClr val="F28F8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2" name="Google Shape;5162;p93"/>
            <p:cNvSpPr/>
            <p:nvPr/>
          </p:nvSpPr>
          <p:spPr>
            <a:xfrm>
              <a:off x="3501950" y="528200"/>
              <a:ext cx="639075" cy="762550"/>
            </a:xfrm>
            <a:custGeom>
              <a:rect b="b" l="l" r="r" t="t"/>
              <a:pathLst>
                <a:path extrusionOk="0" h="30502" w="25563">
                  <a:moveTo>
                    <a:pt x="13401" y="0"/>
                  </a:moveTo>
                  <a:cubicBezTo>
                    <a:pt x="13121" y="0"/>
                    <a:pt x="12838" y="10"/>
                    <a:pt x="12552" y="30"/>
                  </a:cubicBezTo>
                  <a:cubicBezTo>
                    <a:pt x="5511" y="336"/>
                    <a:pt x="0" y="6459"/>
                    <a:pt x="459" y="13500"/>
                  </a:cubicBezTo>
                  <a:cubicBezTo>
                    <a:pt x="765" y="17633"/>
                    <a:pt x="2908" y="21000"/>
                    <a:pt x="5970" y="23296"/>
                  </a:cubicBezTo>
                  <a:cubicBezTo>
                    <a:pt x="5970" y="23296"/>
                    <a:pt x="6582" y="24980"/>
                    <a:pt x="7041" y="25439"/>
                  </a:cubicBezTo>
                  <a:cubicBezTo>
                    <a:pt x="9490" y="28807"/>
                    <a:pt x="15613" y="30491"/>
                    <a:pt x="17603" y="30491"/>
                  </a:cubicBezTo>
                  <a:cubicBezTo>
                    <a:pt x="17687" y="30498"/>
                    <a:pt x="17771" y="30501"/>
                    <a:pt x="17854" y="30501"/>
                  </a:cubicBezTo>
                  <a:cubicBezTo>
                    <a:pt x="19606" y="30501"/>
                    <a:pt x="21339" y="28980"/>
                    <a:pt x="22654" y="26205"/>
                  </a:cubicBezTo>
                  <a:cubicBezTo>
                    <a:pt x="25562" y="20235"/>
                    <a:pt x="25562" y="13959"/>
                    <a:pt x="25103" y="10898"/>
                  </a:cubicBezTo>
                  <a:cubicBezTo>
                    <a:pt x="24078" y="4749"/>
                    <a:pt x="19553" y="0"/>
                    <a:pt x="13401"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3" name="Google Shape;5163;p93"/>
            <p:cNvSpPr/>
            <p:nvPr/>
          </p:nvSpPr>
          <p:spPr>
            <a:xfrm>
              <a:off x="3501950" y="528700"/>
              <a:ext cx="593150" cy="581925"/>
            </a:xfrm>
            <a:custGeom>
              <a:rect b="b" l="l" r="r" t="t"/>
              <a:pathLst>
                <a:path extrusionOk="0" h="23277" w="23726">
                  <a:moveTo>
                    <a:pt x="13390" y="0"/>
                  </a:moveTo>
                  <a:cubicBezTo>
                    <a:pt x="12471" y="0"/>
                    <a:pt x="11526" y="102"/>
                    <a:pt x="10562" y="316"/>
                  </a:cubicBezTo>
                  <a:cubicBezTo>
                    <a:pt x="5204" y="1388"/>
                    <a:pt x="1072" y="5980"/>
                    <a:pt x="459" y="11490"/>
                  </a:cubicBezTo>
                  <a:cubicBezTo>
                    <a:pt x="0" y="16388"/>
                    <a:pt x="2449" y="20674"/>
                    <a:pt x="5970" y="23276"/>
                  </a:cubicBezTo>
                  <a:cubicBezTo>
                    <a:pt x="5970" y="22817"/>
                    <a:pt x="2602" y="17766"/>
                    <a:pt x="5970" y="16695"/>
                  </a:cubicBezTo>
                  <a:cubicBezTo>
                    <a:pt x="6582" y="17307"/>
                    <a:pt x="6735" y="18225"/>
                    <a:pt x="6735" y="19297"/>
                  </a:cubicBezTo>
                  <a:cubicBezTo>
                    <a:pt x="6735" y="19297"/>
                    <a:pt x="8419" y="19144"/>
                    <a:pt x="7960" y="17154"/>
                  </a:cubicBezTo>
                  <a:cubicBezTo>
                    <a:pt x="7960" y="16542"/>
                    <a:pt x="7807" y="16082"/>
                    <a:pt x="7653" y="15623"/>
                  </a:cubicBezTo>
                  <a:cubicBezTo>
                    <a:pt x="7347" y="14092"/>
                    <a:pt x="7807" y="12562"/>
                    <a:pt x="8725" y="11184"/>
                  </a:cubicBezTo>
                  <a:cubicBezTo>
                    <a:pt x="9337" y="10113"/>
                    <a:pt x="9949" y="8735"/>
                    <a:pt x="9643" y="7051"/>
                  </a:cubicBezTo>
                  <a:lnTo>
                    <a:pt x="9643" y="7051"/>
                  </a:lnTo>
                  <a:cubicBezTo>
                    <a:pt x="9644" y="7051"/>
                    <a:pt x="12121" y="8152"/>
                    <a:pt x="15796" y="8152"/>
                  </a:cubicBezTo>
                  <a:cubicBezTo>
                    <a:pt x="16868" y="8152"/>
                    <a:pt x="18042" y="8059"/>
                    <a:pt x="19287" y="7817"/>
                  </a:cubicBezTo>
                  <a:cubicBezTo>
                    <a:pt x="21583" y="7357"/>
                    <a:pt x="23113" y="6439"/>
                    <a:pt x="23726" y="5674"/>
                  </a:cubicBezTo>
                  <a:cubicBezTo>
                    <a:pt x="21452" y="2264"/>
                    <a:pt x="17720" y="0"/>
                    <a:pt x="13390" y="0"/>
                  </a:cubicBezTo>
                  <a:close/>
                </a:path>
              </a:pathLst>
            </a:custGeom>
            <a:solidFill>
              <a:srgbClr val="3A2C6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4" name="Google Shape;5164;p93"/>
            <p:cNvSpPr/>
            <p:nvPr/>
          </p:nvSpPr>
          <p:spPr>
            <a:xfrm>
              <a:off x="3487500" y="920525"/>
              <a:ext cx="163700" cy="205500"/>
            </a:xfrm>
            <a:custGeom>
              <a:rect b="b" l="l" r="r" t="t"/>
              <a:pathLst>
                <a:path extrusionOk="0" h="8220" w="6548">
                  <a:moveTo>
                    <a:pt x="4101" y="1"/>
                  </a:moveTo>
                  <a:cubicBezTo>
                    <a:pt x="3271" y="1"/>
                    <a:pt x="2450" y="327"/>
                    <a:pt x="1956" y="1175"/>
                  </a:cubicBezTo>
                  <a:cubicBezTo>
                    <a:pt x="1" y="4032"/>
                    <a:pt x="2626" y="8220"/>
                    <a:pt x="4897" y="8220"/>
                  </a:cubicBezTo>
                  <a:cubicBezTo>
                    <a:pt x="4937" y="8220"/>
                    <a:pt x="4977" y="8218"/>
                    <a:pt x="5017" y="8216"/>
                  </a:cubicBezTo>
                  <a:cubicBezTo>
                    <a:pt x="6242" y="8216"/>
                    <a:pt x="6548" y="7603"/>
                    <a:pt x="6548" y="7603"/>
                  </a:cubicBezTo>
                  <a:lnTo>
                    <a:pt x="6548" y="1022"/>
                  </a:lnTo>
                  <a:cubicBezTo>
                    <a:pt x="6053" y="445"/>
                    <a:pt x="5070" y="1"/>
                    <a:pt x="4101" y="1"/>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5" name="Google Shape;5165;p93"/>
            <p:cNvSpPr/>
            <p:nvPr/>
          </p:nvSpPr>
          <p:spPr>
            <a:xfrm>
              <a:off x="3448375" y="2137650"/>
              <a:ext cx="793900" cy="644475"/>
            </a:xfrm>
            <a:custGeom>
              <a:rect b="b" l="l" r="r" t="t"/>
              <a:pathLst>
                <a:path extrusionOk="0" h="25779" w="31756">
                  <a:moveTo>
                    <a:pt x="24074" y="1"/>
                  </a:moveTo>
                  <a:cubicBezTo>
                    <a:pt x="17813" y="1"/>
                    <a:pt x="6582" y="2849"/>
                    <a:pt x="6582" y="2849"/>
                  </a:cubicBezTo>
                  <a:cubicBezTo>
                    <a:pt x="7347" y="4227"/>
                    <a:pt x="7041" y="5910"/>
                    <a:pt x="5511" y="8972"/>
                  </a:cubicBezTo>
                  <a:cubicBezTo>
                    <a:pt x="3674" y="12492"/>
                    <a:pt x="1684" y="16166"/>
                    <a:pt x="0" y="21982"/>
                  </a:cubicBezTo>
                  <a:cubicBezTo>
                    <a:pt x="153" y="22901"/>
                    <a:pt x="2143" y="24738"/>
                    <a:pt x="10103" y="25656"/>
                  </a:cubicBezTo>
                  <a:cubicBezTo>
                    <a:pt x="10842" y="25738"/>
                    <a:pt x="11597" y="25778"/>
                    <a:pt x="12358" y="25778"/>
                  </a:cubicBezTo>
                  <a:cubicBezTo>
                    <a:pt x="21524" y="25778"/>
                    <a:pt x="31756" y="20006"/>
                    <a:pt x="30767" y="12798"/>
                  </a:cubicBezTo>
                  <a:cubicBezTo>
                    <a:pt x="30154" y="8819"/>
                    <a:pt x="28624" y="5451"/>
                    <a:pt x="28165" y="1471"/>
                  </a:cubicBezTo>
                  <a:cubicBezTo>
                    <a:pt x="28040" y="394"/>
                    <a:pt x="26400" y="1"/>
                    <a:pt x="24074" y="1"/>
                  </a:cubicBezTo>
                  <a:close/>
                </a:path>
              </a:pathLst>
            </a:custGeom>
            <a:solidFill>
              <a:srgbClr val="F5FB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6" name="Google Shape;5166;p93"/>
            <p:cNvSpPr/>
            <p:nvPr/>
          </p:nvSpPr>
          <p:spPr>
            <a:xfrm>
              <a:off x="3582300" y="498375"/>
              <a:ext cx="627600" cy="387925"/>
            </a:xfrm>
            <a:custGeom>
              <a:rect b="b" l="l" r="r" t="t"/>
              <a:pathLst>
                <a:path extrusionOk="0" h="15517" w="25104">
                  <a:moveTo>
                    <a:pt x="9216" y="0"/>
                  </a:moveTo>
                  <a:cubicBezTo>
                    <a:pt x="8075" y="0"/>
                    <a:pt x="7022" y="112"/>
                    <a:pt x="6123" y="305"/>
                  </a:cubicBezTo>
                  <a:cubicBezTo>
                    <a:pt x="1684" y="1376"/>
                    <a:pt x="1" y="5968"/>
                    <a:pt x="1" y="5968"/>
                  </a:cubicBezTo>
                  <a:lnTo>
                    <a:pt x="6429" y="8264"/>
                  </a:lnTo>
                  <a:cubicBezTo>
                    <a:pt x="10618" y="14401"/>
                    <a:pt x="16666" y="15517"/>
                    <a:pt x="20511" y="15517"/>
                  </a:cubicBezTo>
                  <a:cubicBezTo>
                    <a:pt x="22708" y="15517"/>
                    <a:pt x="24185" y="15152"/>
                    <a:pt x="24185" y="15152"/>
                  </a:cubicBezTo>
                  <a:cubicBezTo>
                    <a:pt x="24185" y="15152"/>
                    <a:pt x="25104" y="11173"/>
                    <a:pt x="22195" y="6427"/>
                  </a:cubicBezTo>
                  <a:cubicBezTo>
                    <a:pt x="19050" y="1589"/>
                    <a:pt x="13515" y="0"/>
                    <a:pt x="9216" y="0"/>
                  </a:cubicBezTo>
                  <a:close/>
                </a:path>
              </a:pathLst>
            </a:custGeom>
            <a:solidFill>
              <a:srgbClr val="3A2C6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7" name="Google Shape;5167;p93"/>
            <p:cNvSpPr/>
            <p:nvPr/>
          </p:nvSpPr>
          <p:spPr>
            <a:xfrm>
              <a:off x="3398625" y="374350"/>
              <a:ext cx="371200" cy="324525"/>
            </a:xfrm>
            <a:custGeom>
              <a:rect b="b" l="l" r="r" t="t"/>
              <a:pathLst>
                <a:path extrusionOk="0" h="12981" w="14848">
                  <a:moveTo>
                    <a:pt x="8358" y="0"/>
                  </a:moveTo>
                  <a:cubicBezTo>
                    <a:pt x="6625" y="0"/>
                    <a:pt x="4808" y="691"/>
                    <a:pt x="3368" y="2051"/>
                  </a:cubicBezTo>
                  <a:cubicBezTo>
                    <a:pt x="459" y="4807"/>
                    <a:pt x="0" y="8786"/>
                    <a:pt x="2296" y="11235"/>
                  </a:cubicBezTo>
                  <a:cubicBezTo>
                    <a:pt x="3319" y="12404"/>
                    <a:pt x="4795" y="12980"/>
                    <a:pt x="6375" y="12980"/>
                  </a:cubicBezTo>
                  <a:cubicBezTo>
                    <a:pt x="8105" y="12980"/>
                    <a:pt x="9960" y="12289"/>
                    <a:pt x="11480" y="10929"/>
                  </a:cubicBezTo>
                  <a:cubicBezTo>
                    <a:pt x="14236" y="8327"/>
                    <a:pt x="14848" y="4194"/>
                    <a:pt x="12552" y="1745"/>
                  </a:cubicBezTo>
                  <a:cubicBezTo>
                    <a:pt x="11456" y="576"/>
                    <a:pt x="9942" y="0"/>
                    <a:pt x="8358" y="0"/>
                  </a:cubicBezTo>
                  <a:close/>
                </a:path>
              </a:pathLst>
            </a:custGeom>
            <a:solidFill>
              <a:srgbClr val="3A2C6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8" name="Google Shape;5168;p93"/>
            <p:cNvSpPr/>
            <p:nvPr/>
          </p:nvSpPr>
          <p:spPr>
            <a:xfrm>
              <a:off x="3199625" y="1432325"/>
              <a:ext cx="581675" cy="1936925"/>
            </a:xfrm>
            <a:custGeom>
              <a:rect b="b" l="l" r="r" t="t"/>
              <a:pathLst>
                <a:path extrusionOk="0" h="77477" w="23267">
                  <a:moveTo>
                    <a:pt x="12849" y="0"/>
                  </a:moveTo>
                  <a:cubicBezTo>
                    <a:pt x="11534" y="0"/>
                    <a:pt x="10160" y="1292"/>
                    <a:pt x="8726" y="4734"/>
                  </a:cubicBezTo>
                  <a:cubicBezTo>
                    <a:pt x="6277" y="10245"/>
                    <a:pt x="2450" y="20806"/>
                    <a:pt x="1225" y="28919"/>
                  </a:cubicBezTo>
                  <a:cubicBezTo>
                    <a:pt x="613" y="32899"/>
                    <a:pt x="1" y="39175"/>
                    <a:pt x="1531" y="47134"/>
                  </a:cubicBezTo>
                  <a:cubicBezTo>
                    <a:pt x="2450" y="52798"/>
                    <a:pt x="4134" y="57237"/>
                    <a:pt x="6277" y="62441"/>
                  </a:cubicBezTo>
                  <a:cubicBezTo>
                    <a:pt x="6889" y="63819"/>
                    <a:pt x="7042" y="65043"/>
                    <a:pt x="7960" y="67951"/>
                  </a:cubicBezTo>
                  <a:cubicBezTo>
                    <a:pt x="8726" y="70860"/>
                    <a:pt x="10409" y="73921"/>
                    <a:pt x="12246" y="75605"/>
                  </a:cubicBezTo>
                  <a:cubicBezTo>
                    <a:pt x="13816" y="77044"/>
                    <a:pt x="14715" y="77476"/>
                    <a:pt x="15325" y="77476"/>
                  </a:cubicBezTo>
                  <a:cubicBezTo>
                    <a:pt x="15429" y="77476"/>
                    <a:pt x="15525" y="77464"/>
                    <a:pt x="15614" y="77442"/>
                  </a:cubicBezTo>
                  <a:cubicBezTo>
                    <a:pt x="16226" y="77135"/>
                    <a:pt x="16073" y="76523"/>
                    <a:pt x="15461" y="75605"/>
                  </a:cubicBezTo>
                  <a:cubicBezTo>
                    <a:pt x="14695" y="74686"/>
                    <a:pt x="13318" y="73462"/>
                    <a:pt x="12246" y="71166"/>
                  </a:cubicBezTo>
                  <a:lnTo>
                    <a:pt x="12246" y="71166"/>
                  </a:lnTo>
                  <a:cubicBezTo>
                    <a:pt x="12246" y="71166"/>
                    <a:pt x="13777" y="73156"/>
                    <a:pt x="14848" y="74227"/>
                  </a:cubicBezTo>
                  <a:cubicBezTo>
                    <a:pt x="15920" y="75299"/>
                    <a:pt x="16991" y="76217"/>
                    <a:pt x="17910" y="76829"/>
                  </a:cubicBezTo>
                  <a:cubicBezTo>
                    <a:pt x="18216" y="76982"/>
                    <a:pt x="18551" y="77049"/>
                    <a:pt x="18869" y="77049"/>
                  </a:cubicBezTo>
                  <a:cubicBezTo>
                    <a:pt x="19823" y="77049"/>
                    <a:pt x="20627" y="76447"/>
                    <a:pt x="20053" y="75758"/>
                  </a:cubicBezTo>
                  <a:cubicBezTo>
                    <a:pt x="19440" y="74839"/>
                    <a:pt x="18522" y="74380"/>
                    <a:pt x="16991" y="72696"/>
                  </a:cubicBezTo>
                  <a:cubicBezTo>
                    <a:pt x="15767" y="71166"/>
                    <a:pt x="15002" y="69788"/>
                    <a:pt x="15001" y="69788"/>
                  </a:cubicBezTo>
                  <a:lnTo>
                    <a:pt x="15001" y="69788"/>
                  </a:lnTo>
                  <a:cubicBezTo>
                    <a:pt x="15002" y="69788"/>
                    <a:pt x="16685" y="71472"/>
                    <a:pt x="18369" y="72696"/>
                  </a:cubicBezTo>
                  <a:cubicBezTo>
                    <a:pt x="20206" y="73921"/>
                    <a:pt x="21124" y="74074"/>
                    <a:pt x="21736" y="74074"/>
                  </a:cubicBezTo>
                  <a:cubicBezTo>
                    <a:pt x="22349" y="74074"/>
                    <a:pt x="23267" y="73309"/>
                    <a:pt x="22196" y="72390"/>
                  </a:cubicBezTo>
                  <a:cubicBezTo>
                    <a:pt x="21124" y="71472"/>
                    <a:pt x="19593" y="70707"/>
                    <a:pt x="18063" y="68717"/>
                  </a:cubicBezTo>
                  <a:cubicBezTo>
                    <a:pt x="16991" y="67339"/>
                    <a:pt x="16379" y="66115"/>
                    <a:pt x="16685" y="66115"/>
                  </a:cubicBezTo>
                  <a:cubicBezTo>
                    <a:pt x="17144" y="66115"/>
                    <a:pt x="17757" y="67033"/>
                    <a:pt x="19134" y="67798"/>
                  </a:cubicBezTo>
                  <a:cubicBezTo>
                    <a:pt x="19640" y="68023"/>
                    <a:pt x="20187" y="68124"/>
                    <a:pt x="20691" y="68124"/>
                  </a:cubicBezTo>
                  <a:cubicBezTo>
                    <a:pt x="21562" y="68124"/>
                    <a:pt x="22308" y="67824"/>
                    <a:pt x="22502" y="67339"/>
                  </a:cubicBezTo>
                  <a:cubicBezTo>
                    <a:pt x="22808" y="66574"/>
                    <a:pt x="22349" y="66880"/>
                    <a:pt x="21124" y="65961"/>
                  </a:cubicBezTo>
                  <a:cubicBezTo>
                    <a:pt x="19746" y="65043"/>
                    <a:pt x="18981" y="63819"/>
                    <a:pt x="16991" y="62747"/>
                  </a:cubicBezTo>
                  <a:cubicBezTo>
                    <a:pt x="15308" y="61829"/>
                    <a:pt x="14236" y="61063"/>
                    <a:pt x="12858" y="59839"/>
                  </a:cubicBezTo>
                  <a:cubicBezTo>
                    <a:pt x="11634" y="58461"/>
                    <a:pt x="9644" y="53104"/>
                    <a:pt x="8726" y="47746"/>
                  </a:cubicBezTo>
                  <a:cubicBezTo>
                    <a:pt x="7501" y="41471"/>
                    <a:pt x="8266" y="33358"/>
                    <a:pt x="9032" y="29991"/>
                  </a:cubicBezTo>
                  <a:cubicBezTo>
                    <a:pt x="10715" y="22490"/>
                    <a:pt x="14542" y="12694"/>
                    <a:pt x="16073" y="9479"/>
                  </a:cubicBezTo>
                  <a:cubicBezTo>
                    <a:pt x="17910" y="5500"/>
                    <a:pt x="16838" y="3051"/>
                    <a:pt x="15154" y="1214"/>
                  </a:cubicBezTo>
                  <a:cubicBezTo>
                    <a:pt x="14408" y="467"/>
                    <a:pt x="13639" y="0"/>
                    <a:pt x="12849" y="0"/>
                  </a:cubicBezTo>
                  <a:close/>
                </a:path>
              </a:pathLst>
            </a:custGeom>
            <a:solidFill>
              <a:srgbClr val="FFA8A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9" name="Google Shape;5169;p93"/>
            <p:cNvSpPr/>
            <p:nvPr/>
          </p:nvSpPr>
          <p:spPr>
            <a:xfrm>
              <a:off x="3769800" y="2516900"/>
              <a:ext cx="1389125" cy="797900"/>
            </a:xfrm>
            <a:custGeom>
              <a:rect b="b" l="l" r="r" t="t"/>
              <a:pathLst>
                <a:path extrusionOk="0" h="31916" w="55565">
                  <a:moveTo>
                    <a:pt x="35149" y="1"/>
                  </a:moveTo>
                  <a:cubicBezTo>
                    <a:pt x="34938" y="1"/>
                    <a:pt x="34747" y="77"/>
                    <a:pt x="34594" y="231"/>
                  </a:cubicBezTo>
                  <a:lnTo>
                    <a:pt x="1" y="20129"/>
                  </a:lnTo>
                  <a:lnTo>
                    <a:pt x="20206" y="31916"/>
                  </a:lnTo>
                  <a:lnTo>
                    <a:pt x="55564" y="11558"/>
                  </a:lnTo>
                  <a:lnTo>
                    <a:pt x="35819" y="231"/>
                  </a:lnTo>
                  <a:cubicBezTo>
                    <a:pt x="35589" y="77"/>
                    <a:pt x="35359" y="1"/>
                    <a:pt x="35149" y="1"/>
                  </a:cubicBezTo>
                  <a:close/>
                </a:path>
              </a:pathLst>
            </a:custGeom>
            <a:solidFill>
              <a:srgbClr val="EFF6F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0" name="Google Shape;5170;p93"/>
            <p:cNvSpPr/>
            <p:nvPr/>
          </p:nvSpPr>
          <p:spPr>
            <a:xfrm>
              <a:off x="4007050" y="2668075"/>
              <a:ext cx="1044725" cy="604625"/>
            </a:xfrm>
            <a:custGeom>
              <a:rect b="b" l="l" r="r" t="t"/>
              <a:pathLst>
                <a:path extrusionOk="0" h="24185" w="41789">
                  <a:moveTo>
                    <a:pt x="31074" y="0"/>
                  </a:moveTo>
                  <a:lnTo>
                    <a:pt x="1" y="18062"/>
                  </a:lnTo>
                  <a:lnTo>
                    <a:pt x="10563" y="24185"/>
                  </a:lnTo>
                  <a:lnTo>
                    <a:pt x="41788" y="6123"/>
                  </a:lnTo>
                  <a:lnTo>
                    <a:pt x="31074" y="0"/>
                  </a:lnTo>
                  <a:close/>
                </a:path>
              </a:pathLst>
            </a:custGeom>
            <a:solidFill>
              <a:srgbClr val="AAD1F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1" name="Google Shape;5171;p93"/>
            <p:cNvSpPr/>
            <p:nvPr/>
          </p:nvSpPr>
          <p:spPr>
            <a:xfrm>
              <a:off x="4141000" y="2710150"/>
              <a:ext cx="375025" cy="214325"/>
            </a:xfrm>
            <a:custGeom>
              <a:rect b="b" l="l" r="r" t="t"/>
              <a:pathLst>
                <a:path extrusionOk="0" h="8573" w="15001">
                  <a:moveTo>
                    <a:pt x="9490" y="1"/>
                  </a:moveTo>
                  <a:lnTo>
                    <a:pt x="0" y="5358"/>
                  </a:lnTo>
                  <a:lnTo>
                    <a:pt x="306" y="5511"/>
                  </a:lnTo>
                  <a:lnTo>
                    <a:pt x="5511" y="8573"/>
                  </a:lnTo>
                  <a:lnTo>
                    <a:pt x="14695" y="3215"/>
                  </a:lnTo>
                  <a:lnTo>
                    <a:pt x="15001" y="3062"/>
                  </a:lnTo>
                  <a:lnTo>
                    <a:pt x="9490" y="1"/>
                  </a:lnTo>
                  <a:close/>
                </a:path>
              </a:pathLst>
            </a:custGeom>
            <a:solidFill>
              <a:srgbClr val="AEB5B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2" name="Google Shape;5172;p93"/>
            <p:cNvSpPr/>
            <p:nvPr/>
          </p:nvSpPr>
          <p:spPr>
            <a:xfrm>
              <a:off x="4148650" y="2713975"/>
              <a:ext cx="359725" cy="210500"/>
            </a:xfrm>
            <a:custGeom>
              <a:rect b="b" l="l" r="r" t="t"/>
              <a:pathLst>
                <a:path extrusionOk="0" h="8420" w="14389">
                  <a:moveTo>
                    <a:pt x="9184" y="1"/>
                  </a:moveTo>
                  <a:lnTo>
                    <a:pt x="0" y="5358"/>
                  </a:lnTo>
                  <a:lnTo>
                    <a:pt x="5205" y="8420"/>
                  </a:lnTo>
                  <a:lnTo>
                    <a:pt x="14389" y="3062"/>
                  </a:lnTo>
                  <a:lnTo>
                    <a:pt x="9184" y="1"/>
                  </a:lnTo>
                  <a:close/>
                </a:path>
              </a:pathLst>
            </a:custGeom>
            <a:solidFill>
              <a:srgbClr val="AAD1F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3" name="Google Shape;5173;p93"/>
            <p:cNvSpPr/>
            <p:nvPr/>
          </p:nvSpPr>
          <p:spPr>
            <a:xfrm>
              <a:off x="3769800" y="2805825"/>
              <a:ext cx="1389125" cy="539600"/>
            </a:xfrm>
            <a:custGeom>
              <a:rect b="b" l="l" r="r" t="t"/>
              <a:pathLst>
                <a:path extrusionOk="0" h="21584" w="55565">
                  <a:moveTo>
                    <a:pt x="55564" y="1"/>
                  </a:moveTo>
                  <a:lnTo>
                    <a:pt x="20359" y="20359"/>
                  </a:lnTo>
                  <a:lnTo>
                    <a:pt x="1" y="8572"/>
                  </a:lnTo>
                  <a:lnTo>
                    <a:pt x="1" y="9032"/>
                  </a:lnTo>
                  <a:cubicBezTo>
                    <a:pt x="1" y="9797"/>
                    <a:pt x="307" y="10409"/>
                    <a:pt x="919" y="10715"/>
                  </a:cubicBezTo>
                  <a:lnTo>
                    <a:pt x="19287" y="21277"/>
                  </a:lnTo>
                  <a:cubicBezTo>
                    <a:pt x="19593" y="21430"/>
                    <a:pt x="19900" y="21583"/>
                    <a:pt x="20359" y="21583"/>
                  </a:cubicBezTo>
                  <a:cubicBezTo>
                    <a:pt x="20665" y="21583"/>
                    <a:pt x="20971" y="21430"/>
                    <a:pt x="21277" y="21277"/>
                  </a:cubicBezTo>
                  <a:lnTo>
                    <a:pt x="54493" y="2144"/>
                  </a:lnTo>
                  <a:cubicBezTo>
                    <a:pt x="55105" y="1684"/>
                    <a:pt x="55564" y="1072"/>
                    <a:pt x="55564" y="460"/>
                  </a:cubicBezTo>
                  <a:lnTo>
                    <a:pt x="55564" y="1"/>
                  </a:ln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4" name="Google Shape;5174;p93"/>
            <p:cNvSpPr/>
            <p:nvPr/>
          </p:nvSpPr>
          <p:spPr>
            <a:xfrm>
              <a:off x="4278750" y="2805825"/>
              <a:ext cx="880175" cy="539600"/>
            </a:xfrm>
            <a:custGeom>
              <a:rect b="b" l="l" r="r" t="t"/>
              <a:pathLst>
                <a:path extrusionOk="0" h="21584" w="35207">
                  <a:moveTo>
                    <a:pt x="35206" y="1"/>
                  </a:moveTo>
                  <a:lnTo>
                    <a:pt x="1" y="20359"/>
                  </a:lnTo>
                  <a:lnTo>
                    <a:pt x="1" y="21583"/>
                  </a:lnTo>
                  <a:cubicBezTo>
                    <a:pt x="307" y="21583"/>
                    <a:pt x="613" y="21430"/>
                    <a:pt x="919" y="21277"/>
                  </a:cubicBezTo>
                  <a:lnTo>
                    <a:pt x="34135" y="2144"/>
                  </a:lnTo>
                  <a:cubicBezTo>
                    <a:pt x="34747" y="1837"/>
                    <a:pt x="35206" y="1072"/>
                    <a:pt x="35206" y="460"/>
                  </a:cubicBezTo>
                  <a:lnTo>
                    <a:pt x="35206" y="1"/>
                  </a:lnTo>
                  <a:close/>
                </a:path>
              </a:pathLst>
            </a:custGeom>
            <a:solidFill>
              <a:srgbClr val="AAD1F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5" name="Google Shape;5175;p93"/>
            <p:cNvSpPr/>
            <p:nvPr/>
          </p:nvSpPr>
          <p:spPr>
            <a:xfrm>
              <a:off x="4290225" y="2208850"/>
              <a:ext cx="994975" cy="1116125"/>
            </a:xfrm>
            <a:custGeom>
              <a:rect b="b" l="l" r="r" t="t"/>
              <a:pathLst>
                <a:path extrusionOk="0" h="44645" w="39799">
                  <a:moveTo>
                    <a:pt x="39186" y="1"/>
                  </a:moveTo>
                  <a:lnTo>
                    <a:pt x="4746" y="19900"/>
                  </a:lnTo>
                  <a:cubicBezTo>
                    <a:pt x="4287" y="20206"/>
                    <a:pt x="3981" y="20512"/>
                    <a:pt x="3981" y="21124"/>
                  </a:cubicBezTo>
                  <a:lnTo>
                    <a:pt x="1" y="44544"/>
                  </a:lnTo>
                  <a:cubicBezTo>
                    <a:pt x="255" y="44607"/>
                    <a:pt x="534" y="44644"/>
                    <a:pt x="819" y="44644"/>
                  </a:cubicBezTo>
                  <a:cubicBezTo>
                    <a:pt x="1221" y="44644"/>
                    <a:pt x="1632" y="44570"/>
                    <a:pt x="1991" y="44391"/>
                  </a:cubicBezTo>
                  <a:lnTo>
                    <a:pt x="35053" y="25257"/>
                  </a:lnTo>
                  <a:cubicBezTo>
                    <a:pt x="35666" y="24798"/>
                    <a:pt x="36125" y="24339"/>
                    <a:pt x="36125" y="23573"/>
                  </a:cubicBezTo>
                  <a:lnTo>
                    <a:pt x="39798" y="1991"/>
                  </a:lnTo>
                  <a:cubicBezTo>
                    <a:pt x="39798" y="1838"/>
                    <a:pt x="39798" y="1685"/>
                    <a:pt x="39798" y="1685"/>
                  </a:cubicBezTo>
                  <a:cubicBezTo>
                    <a:pt x="39798" y="1072"/>
                    <a:pt x="39645" y="460"/>
                    <a:pt x="39186" y="1"/>
                  </a:cubicBezTo>
                  <a:close/>
                </a:path>
              </a:pathLst>
            </a:custGeom>
            <a:solidFill>
              <a:srgbClr val="EFF6F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6" name="Google Shape;5176;p93"/>
            <p:cNvSpPr/>
            <p:nvPr/>
          </p:nvSpPr>
          <p:spPr>
            <a:xfrm>
              <a:off x="4278750" y="2201200"/>
              <a:ext cx="991150" cy="1121250"/>
            </a:xfrm>
            <a:custGeom>
              <a:rect b="b" l="l" r="r" t="t"/>
              <a:pathLst>
                <a:path extrusionOk="0" h="44850" w="39646">
                  <a:moveTo>
                    <a:pt x="39186" y="1"/>
                  </a:moveTo>
                  <a:lnTo>
                    <a:pt x="4746" y="19900"/>
                  </a:lnTo>
                  <a:cubicBezTo>
                    <a:pt x="4287" y="20206"/>
                    <a:pt x="3980" y="20512"/>
                    <a:pt x="3827" y="21124"/>
                  </a:cubicBezTo>
                  <a:lnTo>
                    <a:pt x="1" y="44544"/>
                  </a:lnTo>
                  <a:lnTo>
                    <a:pt x="154" y="44697"/>
                  </a:lnTo>
                  <a:cubicBezTo>
                    <a:pt x="307" y="44697"/>
                    <a:pt x="307" y="44697"/>
                    <a:pt x="460" y="44850"/>
                  </a:cubicBezTo>
                  <a:lnTo>
                    <a:pt x="4440" y="21430"/>
                  </a:lnTo>
                  <a:cubicBezTo>
                    <a:pt x="4440" y="20818"/>
                    <a:pt x="4746" y="20512"/>
                    <a:pt x="5205" y="20206"/>
                  </a:cubicBezTo>
                  <a:lnTo>
                    <a:pt x="39645" y="307"/>
                  </a:lnTo>
                  <a:cubicBezTo>
                    <a:pt x="39492" y="154"/>
                    <a:pt x="39339" y="1"/>
                    <a:pt x="39186" y="1"/>
                  </a:cubicBezTo>
                  <a:close/>
                </a:path>
              </a:pathLst>
            </a:custGeom>
            <a:solidFill>
              <a:srgbClr val="C8E2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7" name="Google Shape;5177;p93"/>
            <p:cNvSpPr/>
            <p:nvPr/>
          </p:nvSpPr>
          <p:spPr>
            <a:xfrm>
              <a:off x="4752300" y="2702050"/>
              <a:ext cx="152700" cy="154975"/>
            </a:xfrm>
            <a:custGeom>
              <a:rect b="b" l="l" r="r" t="t"/>
              <a:pathLst>
                <a:path extrusionOk="0" h="6199" w="6108">
                  <a:moveTo>
                    <a:pt x="4979" y="0"/>
                  </a:moveTo>
                  <a:cubicBezTo>
                    <a:pt x="4586" y="0"/>
                    <a:pt x="4102" y="153"/>
                    <a:pt x="3560" y="478"/>
                  </a:cubicBezTo>
                  <a:cubicBezTo>
                    <a:pt x="1876" y="1396"/>
                    <a:pt x="498" y="3386"/>
                    <a:pt x="192" y="4764"/>
                  </a:cubicBezTo>
                  <a:cubicBezTo>
                    <a:pt x="1" y="5721"/>
                    <a:pt x="407" y="6199"/>
                    <a:pt x="1113" y="6199"/>
                  </a:cubicBezTo>
                  <a:cubicBezTo>
                    <a:pt x="1536" y="6199"/>
                    <a:pt x="2067" y="6027"/>
                    <a:pt x="2641" y="5682"/>
                  </a:cubicBezTo>
                  <a:cubicBezTo>
                    <a:pt x="4325" y="4764"/>
                    <a:pt x="5703" y="2927"/>
                    <a:pt x="6009" y="1396"/>
                  </a:cubicBezTo>
                  <a:cubicBezTo>
                    <a:pt x="6108" y="507"/>
                    <a:pt x="5696" y="0"/>
                    <a:pt x="4979" y="0"/>
                  </a:cubicBezTo>
                  <a:close/>
                </a:path>
              </a:pathLst>
            </a:custGeom>
            <a:solidFill>
              <a:srgbClr val="57F7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78" name="Google Shape;5178;p93"/>
          <p:cNvGrpSpPr/>
          <p:nvPr/>
        </p:nvGrpSpPr>
        <p:grpSpPr>
          <a:xfrm>
            <a:off x="1781742" y="2698787"/>
            <a:ext cx="387661" cy="387661"/>
            <a:chOff x="1379798" y="1723250"/>
            <a:chExt cx="397887" cy="397887"/>
          </a:xfrm>
        </p:grpSpPr>
        <p:sp>
          <p:nvSpPr>
            <p:cNvPr id="5179" name="Google Shape;5179;p93"/>
            <p:cNvSpPr/>
            <p:nvPr/>
          </p:nvSpPr>
          <p:spPr>
            <a:xfrm>
              <a:off x="1462169" y="1793977"/>
              <a:ext cx="23354" cy="23312"/>
            </a:xfrm>
            <a:custGeom>
              <a:rect b="b" l="l" r="r" t="t"/>
              <a:pathLst>
                <a:path extrusionOk="0" h="1117" w="1119">
                  <a:moveTo>
                    <a:pt x="559" y="1"/>
                  </a:moveTo>
                  <a:cubicBezTo>
                    <a:pt x="251" y="1"/>
                    <a:pt x="0" y="250"/>
                    <a:pt x="0" y="558"/>
                  </a:cubicBezTo>
                  <a:cubicBezTo>
                    <a:pt x="0" y="866"/>
                    <a:pt x="251" y="1117"/>
                    <a:pt x="559" y="1117"/>
                  </a:cubicBezTo>
                  <a:cubicBezTo>
                    <a:pt x="867" y="1117"/>
                    <a:pt x="1118" y="866"/>
                    <a:pt x="1118" y="558"/>
                  </a:cubicBezTo>
                  <a:cubicBezTo>
                    <a:pt x="1118" y="250"/>
                    <a:pt x="867" y="1"/>
                    <a:pt x="559" y="1"/>
                  </a:cubicBez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0" name="Google Shape;5180;p93"/>
            <p:cNvSpPr/>
            <p:nvPr/>
          </p:nvSpPr>
          <p:spPr>
            <a:xfrm>
              <a:off x="1379798" y="1723250"/>
              <a:ext cx="397887" cy="397887"/>
            </a:xfrm>
            <a:custGeom>
              <a:rect b="b" l="l" r="r" t="t"/>
              <a:pathLst>
                <a:path extrusionOk="0" h="19065" w="19065">
                  <a:moveTo>
                    <a:pt x="4506" y="2271"/>
                  </a:moveTo>
                  <a:cubicBezTo>
                    <a:pt x="5429" y="2271"/>
                    <a:pt x="6181" y="3023"/>
                    <a:pt x="6181" y="3947"/>
                  </a:cubicBezTo>
                  <a:cubicBezTo>
                    <a:pt x="6181" y="4872"/>
                    <a:pt x="5429" y="5622"/>
                    <a:pt x="4506" y="5622"/>
                  </a:cubicBezTo>
                  <a:cubicBezTo>
                    <a:pt x="3583" y="5622"/>
                    <a:pt x="2831" y="4872"/>
                    <a:pt x="2831" y="3947"/>
                  </a:cubicBezTo>
                  <a:cubicBezTo>
                    <a:pt x="2831" y="3023"/>
                    <a:pt x="3583" y="2271"/>
                    <a:pt x="4506" y="2271"/>
                  </a:cubicBezTo>
                  <a:close/>
                  <a:moveTo>
                    <a:pt x="5622" y="6740"/>
                  </a:moveTo>
                  <a:cubicBezTo>
                    <a:pt x="5932" y="6740"/>
                    <a:pt x="6181" y="6989"/>
                    <a:pt x="6181" y="7299"/>
                  </a:cubicBezTo>
                  <a:lnTo>
                    <a:pt x="6181" y="16234"/>
                  </a:lnTo>
                  <a:cubicBezTo>
                    <a:pt x="6181" y="16544"/>
                    <a:pt x="5932" y="16793"/>
                    <a:pt x="5622" y="16793"/>
                  </a:cubicBezTo>
                  <a:lnTo>
                    <a:pt x="3388" y="16793"/>
                  </a:lnTo>
                  <a:cubicBezTo>
                    <a:pt x="3080" y="16793"/>
                    <a:pt x="2831" y="16544"/>
                    <a:pt x="2831" y="16234"/>
                  </a:cubicBezTo>
                  <a:lnTo>
                    <a:pt x="2831" y="7299"/>
                  </a:lnTo>
                  <a:cubicBezTo>
                    <a:pt x="2831" y="6989"/>
                    <a:pt x="3080" y="6740"/>
                    <a:pt x="3388" y="6740"/>
                  </a:cubicBezTo>
                  <a:close/>
                  <a:moveTo>
                    <a:pt x="12596" y="6721"/>
                  </a:moveTo>
                  <a:cubicBezTo>
                    <a:pt x="12811" y="6721"/>
                    <a:pt x="13027" y="6739"/>
                    <a:pt x="13241" y="6774"/>
                  </a:cubicBezTo>
                  <a:cubicBezTo>
                    <a:pt x="15058" y="7069"/>
                    <a:pt x="16235" y="8557"/>
                    <a:pt x="16235" y="10223"/>
                  </a:cubicBezTo>
                  <a:lnTo>
                    <a:pt x="16235" y="16234"/>
                  </a:lnTo>
                  <a:cubicBezTo>
                    <a:pt x="16235" y="16544"/>
                    <a:pt x="15985" y="16793"/>
                    <a:pt x="15676" y="16793"/>
                  </a:cubicBezTo>
                  <a:lnTo>
                    <a:pt x="13441" y="16793"/>
                  </a:lnTo>
                  <a:cubicBezTo>
                    <a:pt x="13133" y="16793"/>
                    <a:pt x="12884" y="16544"/>
                    <a:pt x="12884" y="16234"/>
                  </a:cubicBezTo>
                  <a:lnTo>
                    <a:pt x="12884" y="11209"/>
                  </a:lnTo>
                  <a:cubicBezTo>
                    <a:pt x="12884" y="10593"/>
                    <a:pt x="12382" y="10091"/>
                    <a:pt x="11766" y="10091"/>
                  </a:cubicBezTo>
                  <a:cubicBezTo>
                    <a:pt x="11150" y="10091"/>
                    <a:pt x="10650" y="10593"/>
                    <a:pt x="10650" y="11209"/>
                  </a:cubicBezTo>
                  <a:lnTo>
                    <a:pt x="10650" y="16234"/>
                  </a:lnTo>
                  <a:cubicBezTo>
                    <a:pt x="10650" y="16544"/>
                    <a:pt x="10399" y="16793"/>
                    <a:pt x="10091" y="16793"/>
                  </a:cubicBezTo>
                  <a:lnTo>
                    <a:pt x="7857" y="16793"/>
                  </a:lnTo>
                  <a:cubicBezTo>
                    <a:pt x="7547" y="16793"/>
                    <a:pt x="7298" y="16544"/>
                    <a:pt x="7298" y="16234"/>
                  </a:cubicBezTo>
                  <a:lnTo>
                    <a:pt x="7298" y="7299"/>
                  </a:lnTo>
                  <a:cubicBezTo>
                    <a:pt x="7298" y="6989"/>
                    <a:pt x="7547" y="6740"/>
                    <a:pt x="7857" y="6740"/>
                  </a:cubicBezTo>
                  <a:lnTo>
                    <a:pt x="10091" y="6740"/>
                  </a:lnTo>
                  <a:cubicBezTo>
                    <a:pt x="10377" y="6740"/>
                    <a:pt x="10613" y="6956"/>
                    <a:pt x="10644" y="7234"/>
                  </a:cubicBezTo>
                  <a:cubicBezTo>
                    <a:pt x="11219" y="6901"/>
                    <a:pt x="11901" y="6721"/>
                    <a:pt x="12596" y="6721"/>
                  </a:cubicBezTo>
                  <a:close/>
                  <a:moveTo>
                    <a:pt x="2831" y="0"/>
                  </a:moveTo>
                  <a:cubicBezTo>
                    <a:pt x="1290" y="0"/>
                    <a:pt x="0" y="1290"/>
                    <a:pt x="0" y="2831"/>
                  </a:cubicBezTo>
                  <a:lnTo>
                    <a:pt x="0" y="16234"/>
                  </a:lnTo>
                  <a:cubicBezTo>
                    <a:pt x="0" y="17775"/>
                    <a:pt x="1290" y="19065"/>
                    <a:pt x="2831" y="19065"/>
                  </a:cubicBezTo>
                  <a:lnTo>
                    <a:pt x="16235" y="19065"/>
                  </a:lnTo>
                  <a:cubicBezTo>
                    <a:pt x="17774" y="19065"/>
                    <a:pt x="19065" y="17775"/>
                    <a:pt x="19065" y="16234"/>
                  </a:cubicBezTo>
                  <a:lnTo>
                    <a:pt x="19065" y="2831"/>
                  </a:lnTo>
                  <a:cubicBezTo>
                    <a:pt x="19065" y="1290"/>
                    <a:pt x="17774" y="0"/>
                    <a:pt x="16235" y="0"/>
                  </a:cubicBez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1" name="Google Shape;5181;p93"/>
            <p:cNvSpPr/>
            <p:nvPr/>
          </p:nvSpPr>
          <p:spPr>
            <a:xfrm>
              <a:off x="1555413" y="1886846"/>
              <a:ext cx="139912" cy="163558"/>
            </a:xfrm>
            <a:custGeom>
              <a:rect b="b" l="l" r="r" t="t"/>
              <a:pathLst>
                <a:path extrusionOk="0" h="7837" w="6704">
                  <a:moveTo>
                    <a:pt x="4182" y="0"/>
                  </a:moveTo>
                  <a:cubicBezTo>
                    <a:pt x="3474" y="0"/>
                    <a:pt x="2782" y="261"/>
                    <a:pt x="2332" y="711"/>
                  </a:cubicBezTo>
                  <a:cubicBezTo>
                    <a:pt x="2108" y="935"/>
                    <a:pt x="1938" y="1142"/>
                    <a:pt x="1686" y="1142"/>
                  </a:cubicBezTo>
                  <a:cubicBezTo>
                    <a:pt x="1618" y="1142"/>
                    <a:pt x="1544" y="1127"/>
                    <a:pt x="1462" y="1093"/>
                  </a:cubicBezTo>
                  <a:cubicBezTo>
                    <a:pt x="1253" y="1006"/>
                    <a:pt x="1117" y="803"/>
                    <a:pt x="1117" y="576"/>
                  </a:cubicBezTo>
                  <a:lnTo>
                    <a:pt x="1117" y="17"/>
                  </a:lnTo>
                  <a:lnTo>
                    <a:pt x="1" y="17"/>
                  </a:lnTo>
                  <a:lnTo>
                    <a:pt x="1" y="7836"/>
                  </a:lnTo>
                  <a:lnTo>
                    <a:pt x="1117" y="7836"/>
                  </a:lnTo>
                  <a:lnTo>
                    <a:pt x="1117" y="3370"/>
                  </a:lnTo>
                  <a:cubicBezTo>
                    <a:pt x="1117" y="2137"/>
                    <a:pt x="2120" y="1135"/>
                    <a:pt x="3351" y="1135"/>
                  </a:cubicBezTo>
                  <a:cubicBezTo>
                    <a:pt x="4584" y="1135"/>
                    <a:pt x="5585" y="2137"/>
                    <a:pt x="5585" y="3370"/>
                  </a:cubicBezTo>
                  <a:lnTo>
                    <a:pt x="5585" y="7836"/>
                  </a:lnTo>
                  <a:lnTo>
                    <a:pt x="6703" y="7836"/>
                  </a:lnTo>
                  <a:lnTo>
                    <a:pt x="6703" y="2384"/>
                  </a:lnTo>
                  <a:cubicBezTo>
                    <a:pt x="6703" y="1266"/>
                    <a:pt x="5932" y="245"/>
                    <a:pt x="4648" y="38"/>
                  </a:cubicBezTo>
                  <a:cubicBezTo>
                    <a:pt x="4493" y="13"/>
                    <a:pt x="4337" y="0"/>
                    <a:pt x="4182" y="0"/>
                  </a:cubicBez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2" name="Google Shape;5182;p93"/>
            <p:cNvSpPr/>
            <p:nvPr/>
          </p:nvSpPr>
          <p:spPr>
            <a:xfrm>
              <a:off x="1462169" y="1887200"/>
              <a:ext cx="23354" cy="163203"/>
            </a:xfrm>
            <a:custGeom>
              <a:rect b="b" l="l" r="r" t="t"/>
              <a:pathLst>
                <a:path extrusionOk="0" h="7820" w="1119">
                  <a:moveTo>
                    <a:pt x="0" y="0"/>
                  </a:moveTo>
                  <a:lnTo>
                    <a:pt x="0" y="7819"/>
                  </a:lnTo>
                  <a:lnTo>
                    <a:pt x="1118" y="7819"/>
                  </a:lnTo>
                  <a:lnTo>
                    <a:pt x="1118" y="0"/>
                  </a:ln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83" name="Google Shape;5183;p93"/>
          <p:cNvGrpSpPr/>
          <p:nvPr/>
        </p:nvGrpSpPr>
        <p:grpSpPr>
          <a:xfrm>
            <a:off x="719621" y="2698787"/>
            <a:ext cx="387681" cy="387661"/>
            <a:chOff x="266768" y="1721375"/>
            <a:chExt cx="397907" cy="397887"/>
          </a:xfrm>
        </p:grpSpPr>
        <p:sp>
          <p:nvSpPr>
            <p:cNvPr id="5184" name="Google Shape;5184;p93"/>
            <p:cNvSpPr/>
            <p:nvPr/>
          </p:nvSpPr>
          <p:spPr>
            <a:xfrm>
              <a:off x="454843" y="1791037"/>
              <a:ext cx="136218" cy="328222"/>
            </a:xfrm>
            <a:custGeom>
              <a:rect b="b" l="l" r="r" t="t"/>
              <a:pathLst>
                <a:path extrusionOk="0" h="15727" w="6527">
                  <a:moveTo>
                    <a:pt x="4957" y="1"/>
                  </a:moveTo>
                  <a:cubicBezTo>
                    <a:pt x="4645" y="1"/>
                    <a:pt x="4336" y="24"/>
                    <a:pt x="4028" y="69"/>
                  </a:cubicBezTo>
                  <a:cubicBezTo>
                    <a:pt x="2588" y="280"/>
                    <a:pt x="1700" y="890"/>
                    <a:pt x="1675" y="2250"/>
                  </a:cubicBezTo>
                  <a:lnTo>
                    <a:pt x="1675" y="5040"/>
                  </a:lnTo>
                  <a:cubicBezTo>
                    <a:pt x="1675" y="5348"/>
                    <a:pt x="1426" y="5599"/>
                    <a:pt x="1118" y="5599"/>
                  </a:cubicBezTo>
                  <a:lnTo>
                    <a:pt x="0" y="5599"/>
                  </a:lnTo>
                  <a:lnTo>
                    <a:pt x="0" y="6715"/>
                  </a:lnTo>
                  <a:lnTo>
                    <a:pt x="1118" y="6715"/>
                  </a:lnTo>
                  <a:cubicBezTo>
                    <a:pt x="1426" y="6715"/>
                    <a:pt x="1675" y="6965"/>
                    <a:pt x="1675" y="7274"/>
                  </a:cubicBezTo>
                  <a:lnTo>
                    <a:pt x="1675" y="15727"/>
                  </a:lnTo>
                  <a:lnTo>
                    <a:pt x="3352" y="15727"/>
                  </a:lnTo>
                  <a:lnTo>
                    <a:pt x="3352" y="7274"/>
                  </a:lnTo>
                  <a:cubicBezTo>
                    <a:pt x="3352" y="6965"/>
                    <a:pt x="3602" y="6715"/>
                    <a:pt x="3910" y="6715"/>
                  </a:cubicBezTo>
                  <a:lnTo>
                    <a:pt x="5709" y="6715"/>
                  </a:lnTo>
                  <a:lnTo>
                    <a:pt x="5987" y="5599"/>
                  </a:lnTo>
                  <a:lnTo>
                    <a:pt x="3910" y="5599"/>
                  </a:lnTo>
                  <a:cubicBezTo>
                    <a:pt x="3602" y="5599"/>
                    <a:pt x="3352" y="5348"/>
                    <a:pt x="3352" y="5040"/>
                  </a:cubicBezTo>
                  <a:lnTo>
                    <a:pt x="3352" y="3253"/>
                  </a:lnTo>
                  <a:cubicBezTo>
                    <a:pt x="3352" y="2316"/>
                    <a:pt x="3942" y="1677"/>
                    <a:pt x="4968" y="1504"/>
                  </a:cubicBezTo>
                  <a:cubicBezTo>
                    <a:pt x="5157" y="1473"/>
                    <a:pt x="5339" y="1460"/>
                    <a:pt x="5511" y="1460"/>
                  </a:cubicBezTo>
                  <a:cubicBezTo>
                    <a:pt x="5810" y="1460"/>
                    <a:pt x="6082" y="1498"/>
                    <a:pt x="6324" y="1546"/>
                  </a:cubicBezTo>
                  <a:lnTo>
                    <a:pt x="6526" y="182"/>
                  </a:lnTo>
                  <a:cubicBezTo>
                    <a:pt x="5988" y="62"/>
                    <a:pt x="5468" y="1"/>
                    <a:pt x="4957" y="1"/>
                  </a:cubicBez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5" name="Google Shape;5185;p93"/>
            <p:cNvSpPr/>
            <p:nvPr/>
          </p:nvSpPr>
          <p:spPr>
            <a:xfrm>
              <a:off x="266768" y="1721375"/>
              <a:ext cx="397907" cy="397887"/>
            </a:xfrm>
            <a:custGeom>
              <a:rect b="b" l="l" r="r" t="t"/>
              <a:pathLst>
                <a:path extrusionOk="0" h="19065" w="19066">
                  <a:moveTo>
                    <a:pt x="2794" y="0"/>
                  </a:moveTo>
                  <a:cubicBezTo>
                    <a:pt x="1255" y="0"/>
                    <a:pt x="1" y="1253"/>
                    <a:pt x="1" y="2793"/>
                  </a:cubicBezTo>
                  <a:lnTo>
                    <a:pt x="1" y="16271"/>
                  </a:lnTo>
                  <a:cubicBezTo>
                    <a:pt x="1" y="17812"/>
                    <a:pt x="1255" y="19065"/>
                    <a:pt x="2794" y="19065"/>
                  </a:cubicBezTo>
                  <a:lnTo>
                    <a:pt x="9571" y="19065"/>
                  </a:lnTo>
                  <a:lnTo>
                    <a:pt x="9571" y="11171"/>
                  </a:lnTo>
                  <a:lnTo>
                    <a:pt x="8453" y="11171"/>
                  </a:lnTo>
                  <a:cubicBezTo>
                    <a:pt x="8145" y="11171"/>
                    <a:pt x="7896" y="10920"/>
                    <a:pt x="7896" y="10612"/>
                  </a:cubicBezTo>
                  <a:lnTo>
                    <a:pt x="7896" y="8378"/>
                  </a:lnTo>
                  <a:cubicBezTo>
                    <a:pt x="7896" y="8070"/>
                    <a:pt x="8145" y="7819"/>
                    <a:pt x="8453" y="7819"/>
                  </a:cubicBezTo>
                  <a:lnTo>
                    <a:pt x="9571" y="7819"/>
                  </a:lnTo>
                  <a:lnTo>
                    <a:pt x="9571" y="5836"/>
                  </a:lnTo>
                  <a:cubicBezTo>
                    <a:pt x="9571" y="3710"/>
                    <a:pt x="10741" y="2615"/>
                    <a:pt x="12878" y="2302"/>
                  </a:cubicBezTo>
                  <a:cubicBezTo>
                    <a:pt x="13231" y="2249"/>
                    <a:pt x="13591" y="2223"/>
                    <a:pt x="13956" y="2223"/>
                  </a:cubicBezTo>
                  <a:cubicBezTo>
                    <a:pt x="14725" y="2223"/>
                    <a:pt x="15517" y="2339"/>
                    <a:pt x="16318" y="2567"/>
                  </a:cubicBezTo>
                  <a:cubicBezTo>
                    <a:pt x="16589" y="2643"/>
                    <a:pt x="16759" y="2908"/>
                    <a:pt x="16718" y="3186"/>
                  </a:cubicBezTo>
                  <a:lnTo>
                    <a:pt x="16352" y="5650"/>
                  </a:lnTo>
                  <a:cubicBezTo>
                    <a:pt x="16329" y="5806"/>
                    <a:pt x="16240" y="5944"/>
                    <a:pt x="16111" y="6031"/>
                  </a:cubicBezTo>
                  <a:cubicBezTo>
                    <a:pt x="16006" y="6102"/>
                    <a:pt x="15912" y="6127"/>
                    <a:pt x="15818" y="6127"/>
                  </a:cubicBezTo>
                  <a:cubicBezTo>
                    <a:pt x="15717" y="6127"/>
                    <a:pt x="15614" y="6098"/>
                    <a:pt x="15494" y="6068"/>
                  </a:cubicBezTo>
                  <a:cubicBezTo>
                    <a:pt x="15202" y="5995"/>
                    <a:pt x="14879" y="5914"/>
                    <a:pt x="14527" y="5914"/>
                  </a:cubicBezTo>
                  <a:cubicBezTo>
                    <a:pt x="14409" y="5914"/>
                    <a:pt x="14289" y="5923"/>
                    <a:pt x="14165" y="5944"/>
                  </a:cubicBezTo>
                  <a:cubicBezTo>
                    <a:pt x="13534" y="6050"/>
                    <a:pt x="13481" y="6333"/>
                    <a:pt x="13481" y="6590"/>
                  </a:cubicBezTo>
                  <a:lnTo>
                    <a:pt x="13481" y="7819"/>
                  </a:lnTo>
                  <a:lnTo>
                    <a:pt x="15715" y="7819"/>
                  </a:lnTo>
                  <a:cubicBezTo>
                    <a:pt x="15887" y="7819"/>
                    <a:pt x="16048" y="7899"/>
                    <a:pt x="16154" y="8035"/>
                  </a:cubicBezTo>
                  <a:cubicBezTo>
                    <a:pt x="16260" y="8169"/>
                    <a:pt x="16297" y="8346"/>
                    <a:pt x="16256" y="8513"/>
                  </a:cubicBezTo>
                  <a:lnTo>
                    <a:pt x="15697" y="10747"/>
                  </a:lnTo>
                  <a:cubicBezTo>
                    <a:pt x="15635" y="10996"/>
                    <a:pt x="15412" y="11170"/>
                    <a:pt x="15156" y="11170"/>
                  </a:cubicBezTo>
                  <a:lnTo>
                    <a:pt x="13481" y="11170"/>
                  </a:lnTo>
                  <a:lnTo>
                    <a:pt x="13481" y="19065"/>
                  </a:lnTo>
                  <a:lnTo>
                    <a:pt x="16272" y="19065"/>
                  </a:lnTo>
                  <a:cubicBezTo>
                    <a:pt x="17813" y="19065"/>
                    <a:pt x="19066" y="17810"/>
                    <a:pt x="19066" y="16271"/>
                  </a:cubicBezTo>
                  <a:lnTo>
                    <a:pt x="19066" y="2793"/>
                  </a:lnTo>
                  <a:cubicBezTo>
                    <a:pt x="19066" y="1253"/>
                    <a:pt x="17813" y="0"/>
                    <a:pt x="16274" y="0"/>
                  </a:cubicBez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86" name="Google Shape;5186;p93"/>
          <p:cNvGrpSpPr/>
          <p:nvPr/>
        </p:nvGrpSpPr>
        <p:grpSpPr>
          <a:xfrm>
            <a:off x="1250702" y="2698787"/>
            <a:ext cx="387641" cy="387661"/>
            <a:chOff x="864491" y="1723250"/>
            <a:chExt cx="397866" cy="397887"/>
          </a:xfrm>
        </p:grpSpPr>
        <p:sp>
          <p:nvSpPr>
            <p:cNvPr id="5187" name="Google Shape;5187;p93"/>
            <p:cNvSpPr/>
            <p:nvPr/>
          </p:nvSpPr>
          <p:spPr>
            <a:xfrm>
              <a:off x="935197" y="1793977"/>
              <a:ext cx="256451" cy="256430"/>
            </a:xfrm>
            <a:custGeom>
              <a:rect b="b" l="l" r="r" t="t"/>
              <a:pathLst>
                <a:path extrusionOk="0" h="12287" w="12288">
                  <a:moveTo>
                    <a:pt x="10053" y="1117"/>
                  </a:moveTo>
                  <a:cubicBezTo>
                    <a:pt x="10669" y="1117"/>
                    <a:pt x="11171" y="1617"/>
                    <a:pt x="11171" y="2233"/>
                  </a:cubicBezTo>
                  <a:cubicBezTo>
                    <a:pt x="11170" y="2850"/>
                    <a:pt x="10669" y="3351"/>
                    <a:pt x="10053" y="3351"/>
                  </a:cubicBezTo>
                  <a:cubicBezTo>
                    <a:pt x="9438" y="3351"/>
                    <a:pt x="8937" y="2850"/>
                    <a:pt x="8937" y="2233"/>
                  </a:cubicBezTo>
                  <a:cubicBezTo>
                    <a:pt x="8937" y="1617"/>
                    <a:pt x="9438" y="1117"/>
                    <a:pt x="10053" y="1117"/>
                  </a:cubicBezTo>
                  <a:close/>
                  <a:moveTo>
                    <a:pt x="6144" y="2233"/>
                  </a:moveTo>
                  <a:cubicBezTo>
                    <a:pt x="8300" y="2233"/>
                    <a:pt x="10053" y="3988"/>
                    <a:pt x="10053" y="6144"/>
                  </a:cubicBezTo>
                  <a:cubicBezTo>
                    <a:pt x="10053" y="8299"/>
                    <a:pt x="8300" y="10054"/>
                    <a:pt x="6144" y="10054"/>
                  </a:cubicBezTo>
                  <a:cubicBezTo>
                    <a:pt x="3989" y="10054"/>
                    <a:pt x="2234" y="8299"/>
                    <a:pt x="2234" y="6144"/>
                  </a:cubicBezTo>
                  <a:cubicBezTo>
                    <a:pt x="2234" y="3988"/>
                    <a:pt x="3987" y="2233"/>
                    <a:pt x="6144" y="2233"/>
                  </a:cubicBezTo>
                  <a:close/>
                  <a:moveTo>
                    <a:pt x="1675" y="1"/>
                  </a:moveTo>
                  <a:cubicBezTo>
                    <a:pt x="752" y="1"/>
                    <a:pt x="0" y="751"/>
                    <a:pt x="0" y="1676"/>
                  </a:cubicBezTo>
                  <a:lnTo>
                    <a:pt x="0" y="10611"/>
                  </a:lnTo>
                  <a:cubicBezTo>
                    <a:pt x="0" y="11536"/>
                    <a:pt x="752" y="12286"/>
                    <a:pt x="1675" y="12286"/>
                  </a:cubicBezTo>
                  <a:lnTo>
                    <a:pt x="10612" y="12286"/>
                  </a:lnTo>
                  <a:cubicBezTo>
                    <a:pt x="11536" y="12286"/>
                    <a:pt x="12288" y="11536"/>
                    <a:pt x="12288" y="10611"/>
                  </a:cubicBezTo>
                  <a:lnTo>
                    <a:pt x="12288" y="1676"/>
                  </a:lnTo>
                  <a:cubicBezTo>
                    <a:pt x="12288" y="752"/>
                    <a:pt x="11536" y="1"/>
                    <a:pt x="10612" y="1"/>
                  </a:cubicBez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8" name="Google Shape;5188;p93"/>
            <p:cNvSpPr/>
            <p:nvPr/>
          </p:nvSpPr>
          <p:spPr>
            <a:xfrm>
              <a:off x="1005109" y="1863910"/>
              <a:ext cx="116622" cy="116559"/>
            </a:xfrm>
            <a:custGeom>
              <a:rect b="b" l="l" r="r" t="t"/>
              <a:pathLst>
                <a:path extrusionOk="0" h="5585" w="5588">
                  <a:moveTo>
                    <a:pt x="2794" y="0"/>
                  </a:moveTo>
                  <a:cubicBezTo>
                    <a:pt x="1255" y="0"/>
                    <a:pt x="1" y="1252"/>
                    <a:pt x="1" y="2793"/>
                  </a:cubicBezTo>
                  <a:cubicBezTo>
                    <a:pt x="1" y="4332"/>
                    <a:pt x="1255" y="5585"/>
                    <a:pt x="2794" y="5585"/>
                  </a:cubicBezTo>
                  <a:cubicBezTo>
                    <a:pt x="4333" y="5585"/>
                    <a:pt x="5587" y="4332"/>
                    <a:pt x="5587" y="2793"/>
                  </a:cubicBezTo>
                  <a:cubicBezTo>
                    <a:pt x="5587" y="1252"/>
                    <a:pt x="4333" y="0"/>
                    <a:pt x="2794" y="0"/>
                  </a:cubicBez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9" name="Google Shape;5189;p93"/>
            <p:cNvSpPr/>
            <p:nvPr/>
          </p:nvSpPr>
          <p:spPr>
            <a:xfrm>
              <a:off x="864491" y="1723250"/>
              <a:ext cx="397866" cy="397887"/>
            </a:xfrm>
            <a:custGeom>
              <a:rect b="b" l="l" r="r" t="t"/>
              <a:pathLst>
                <a:path extrusionOk="0" h="19065" w="19064">
                  <a:moveTo>
                    <a:pt x="14000" y="2271"/>
                  </a:moveTo>
                  <a:cubicBezTo>
                    <a:pt x="15539" y="2271"/>
                    <a:pt x="16794" y="3524"/>
                    <a:pt x="16794" y="5065"/>
                  </a:cubicBezTo>
                  <a:lnTo>
                    <a:pt x="16794" y="14000"/>
                  </a:lnTo>
                  <a:cubicBezTo>
                    <a:pt x="16794" y="15541"/>
                    <a:pt x="15539" y="16793"/>
                    <a:pt x="14000" y="16793"/>
                  </a:cubicBezTo>
                  <a:lnTo>
                    <a:pt x="5063" y="16793"/>
                  </a:lnTo>
                  <a:cubicBezTo>
                    <a:pt x="3524" y="16793"/>
                    <a:pt x="2272" y="15541"/>
                    <a:pt x="2272" y="14000"/>
                  </a:cubicBezTo>
                  <a:lnTo>
                    <a:pt x="2272" y="5065"/>
                  </a:lnTo>
                  <a:cubicBezTo>
                    <a:pt x="2272" y="3524"/>
                    <a:pt x="3524" y="2271"/>
                    <a:pt x="5063" y="2271"/>
                  </a:cubicBezTo>
                  <a:close/>
                  <a:moveTo>
                    <a:pt x="2829" y="0"/>
                  </a:moveTo>
                  <a:cubicBezTo>
                    <a:pt x="1290" y="0"/>
                    <a:pt x="0" y="1290"/>
                    <a:pt x="0" y="2831"/>
                  </a:cubicBezTo>
                  <a:lnTo>
                    <a:pt x="0" y="16234"/>
                  </a:lnTo>
                  <a:cubicBezTo>
                    <a:pt x="0" y="17775"/>
                    <a:pt x="1290" y="19065"/>
                    <a:pt x="2829" y="19065"/>
                  </a:cubicBezTo>
                  <a:lnTo>
                    <a:pt x="16235" y="19065"/>
                  </a:lnTo>
                  <a:cubicBezTo>
                    <a:pt x="17774" y="19065"/>
                    <a:pt x="19063" y="17775"/>
                    <a:pt x="19063" y="16234"/>
                  </a:cubicBezTo>
                  <a:lnTo>
                    <a:pt x="19063" y="2831"/>
                  </a:lnTo>
                  <a:cubicBezTo>
                    <a:pt x="19063" y="1290"/>
                    <a:pt x="17774" y="0"/>
                    <a:pt x="16235" y="0"/>
                  </a:cubicBezTo>
                  <a:close/>
                </a:path>
              </a:pathLst>
            </a:custGeom>
            <a:solidFill>
              <a:srgbClr val="3445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Lumper Presentation by Slidesgo">
  <a:themeElements>
    <a:clrScheme name="Simple Light">
      <a:dk1>
        <a:srgbClr val="344593"/>
      </a:dk1>
      <a:lt1>
        <a:srgbClr val="FFFFFF"/>
      </a:lt1>
      <a:dk2>
        <a:srgbClr val="FFFFFF"/>
      </a:dk2>
      <a:lt2>
        <a:srgbClr val="FFFFFF"/>
      </a:lt2>
      <a:accent1>
        <a:srgbClr val="98BFF9"/>
      </a:accent1>
      <a:accent2>
        <a:srgbClr val="DCEEFF"/>
      </a:accent2>
      <a:accent3>
        <a:srgbClr val="57F7E0"/>
      </a:accent3>
      <a:accent4>
        <a:srgbClr val="344593"/>
      </a:accent4>
      <a:accent5>
        <a:srgbClr val="98BFF9"/>
      </a:accent5>
      <a:accent6>
        <a:srgbClr val="DCEEFF"/>
      </a:accent6>
      <a:hlink>
        <a:srgbClr val="34459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