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57"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Lst>
  <p:sldSz cy="5143500" cx="9144000"/>
  <p:notesSz cx="6858000" cy="9144000"/>
  <p:embeddedFontLst>
    <p:embeddedFont>
      <p:font typeface="Nunito"/>
      <p:regular r:id="rId53"/>
      <p:bold r:id="rId54"/>
      <p:italic r:id="rId55"/>
      <p:boldItalic r:id="rId56"/>
    </p:embeddedFont>
    <p:embeddedFont>
      <p:font typeface="Lato"/>
      <p:regular r:id="rId57"/>
      <p:bold r:id="rId58"/>
      <p:italic r:id="rId59"/>
      <p:boldItalic r:id="rId60"/>
    </p:embeddedFont>
    <p:embeddedFont>
      <p:font typeface="Montserrat"/>
      <p:regular r:id="rId61"/>
      <p:bold r:id="rId62"/>
      <p:italic r:id="rId63"/>
      <p:boldItalic r:id="rId64"/>
    </p:embeddedFont>
    <p:embeddedFont>
      <p:font typeface="Bitter"/>
      <p:regular r:id="rId65"/>
      <p:bold r:id="rId66"/>
      <p:italic r:id="rId67"/>
      <p:boldItalic r:id="rId68"/>
    </p:embeddedFont>
    <p:embeddedFont>
      <p:font typeface="Dancing Script"/>
      <p:regular r:id="rId69"/>
      <p:bold r:id="rId70"/>
    </p:embeddedFont>
    <p:embeddedFont>
      <p:font typeface="Bitter Thin"/>
      <p:regular r:id="rId71"/>
      <p:bold r:id="rId72"/>
      <p:italic r:id="rId73"/>
      <p:boldItalic r:id="rId7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schemas.openxmlformats.org/officeDocument/2006/relationships/font" Target="fonts/BitterThin-italic.fntdata"/><Relationship Id="rId72" Type="http://schemas.openxmlformats.org/officeDocument/2006/relationships/font" Target="fonts/BitterThin-bold.fntdata"/><Relationship Id="rId31" Type="http://schemas.openxmlformats.org/officeDocument/2006/relationships/slide" Target="slides/slide26.xml"/><Relationship Id="rId30" Type="http://schemas.openxmlformats.org/officeDocument/2006/relationships/slide" Target="slides/slide25.xml"/><Relationship Id="rId74" Type="http://schemas.openxmlformats.org/officeDocument/2006/relationships/font" Target="fonts/BitterThin-boldItalic.fntdata"/><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71" Type="http://schemas.openxmlformats.org/officeDocument/2006/relationships/font" Target="fonts/BitterThin-regular.fntdata"/><Relationship Id="rId70" Type="http://schemas.openxmlformats.org/officeDocument/2006/relationships/font" Target="fonts/DancingScript-bold.fntdata"/><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Montserrat-bold.fntdata"/><Relationship Id="rId61" Type="http://schemas.openxmlformats.org/officeDocument/2006/relationships/font" Target="fonts/Montserrat-regular.fntdata"/><Relationship Id="rId20" Type="http://schemas.openxmlformats.org/officeDocument/2006/relationships/slide" Target="slides/slide15.xml"/><Relationship Id="rId64" Type="http://schemas.openxmlformats.org/officeDocument/2006/relationships/font" Target="fonts/Montserrat-boldItalic.fntdata"/><Relationship Id="rId63" Type="http://schemas.openxmlformats.org/officeDocument/2006/relationships/font" Target="fonts/Montserrat-italic.fntdata"/><Relationship Id="rId22" Type="http://schemas.openxmlformats.org/officeDocument/2006/relationships/slide" Target="slides/slide17.xml"/><Relationship Id="rId66" Type="http://schemas.openxmlformats.org/officeDocument/2006/relationships/font" Target="fonts/Bitter-bold.fntdata"/><Relationship Id="rId21" Type="http://schemas.openxmlformats.org/officeDocument/2006/relationships/slide" Target="slides/slide16.xml"/><Relationship Id="rId65" Type="http://schemas.openxmlformats.org/officeDocument/2006/relationships/font" Target="fonts/Bitter-regular.fntdata"/><Relationship Id="rId24" Type="http://schemas.openxmlformats.org/officeDocument/2006/relationships/slide" Target="slides/slide19.xml"/><Relationship Id="rId68" Type="http://schemas.openxmlformats.org/officeDocument/2006/relationships/font" Target="fonts/Bitter-boldItalic.fntdata"/><Relationship Id="rId23" Type="http://schemas.openxmlformats.org/officeDocument/2006/relationships/slide" Target="slides/slide18.xml"/><Relationship Id="rId67" Type="http://schemas.openxmlformats.org/officeDocument/2006/relationships/font" Target="fonts/Bitter-italic.fntdata"/><Relationship Id="rId60" Type="http://schemas.openxmlformats.org/officeDocument/2006/relationships/font" Target="fonts/Lato-boldItalic.fntdata"/><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font" Target="fonts/DancingScript-regular.fntdata"/><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font" Target="fonts/Nunito-regular.fntdata"/><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font" Target="fonts/Nunito-italic.fntdata"/><Relationship Id="rId10" Type="http://schemas.openxmlformats.org/officeDocument/2006/relationships/slide" Target="slides/slide5.xml"/><Relationship Id="rId54" Type="http://schemas.openxmlformats.org/officeDocument/2006/relationships/font" Target="fonts/Nunito-bold.fntdata"/><Relationship Id="rId13" Type="http://schemas.openxmlformats.org/officeDocument/2006/relationships/slide" Target="slides/slide8.xml"/><Relationship Id="rId57" Type="http://schemas.openxmlformats.org/officeDocument/2006/relationships/font" Target="fonts/Lato-regular.fntdata"/><Relationship Id="rId12" Type="http://schemas.openxmlformats.org/officeDocument/2006/relationships/slide" Target="slides/slide7.xml"/><Relationship Id="rId56" Type="http://schemas.openxmlformats.org/officeDocument/2006/relationships/font" Target="fonts/Nunito-boldItalic.fntdata"/><Relationship Id="rId15" Type="http://schemas.openxmlformats.org/officeDocument/2006/relationships/slide" Target="slides/slide10.xml"/><Relationship Id="rId59" Type="http://schemas.openxmlformats.org/officeDocument/2006/relationships/font" Target="fonts/Lato-italic.fntdata"/><Relationship Id="rId14" Type="http://schemas.openxmlformats.org/officeDocument/2006/relationships/slide" Target="slides/slide9.xml"/><Relationship Id="rId58" Type="http://schemas.openxmlformats.org/officeDocument/2006/relationships/font" Target="fonts/Lato-bold.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1pPr>
            <a:lvl2pPr indent="-317500" lvl="1" marL="914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2pPr>
            <a:lvl3pPr indent="-317500" lvl="2" marL="1371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3pPr>
            <a:lvl4pPr indent="-317500" lvl="3" marL="1828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4pPr>
            <a:lvl5pPr indent="-317500" lvl="4" marL="22860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5pPr>
            <a:lvl6pPr indent="-317500" lvl="5" marL="2743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6pPr>
            <a:lvl7pPr indent="-317500" lvl="6" marL="3200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7pPr>
            <a:lvl8pPr indent="-317500" lvl="7" marL="3657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8pPr>
            <a:lvl9pPr indent="-317500" lvl="8" marL="4114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 name="Shape 47"/>
        <p:cNvGrpSpPr/>
        <p:nvPr/>
      </p:nvGrpSpPr>
      <p:grpSpPr>
        <a:xfrm>
          <a:off x="0" y="0"/>
          <a:ext cx="0" cy="0"/>
          <a:chOff x="0" y="0"/>
          <a:chExt cx="0" cy="0"/>
        </a:xfrm>
      </p:grpSpPr>
      <p:sp>
        <p:nvSpPr>
          <p:cNvPr id="48" name="Google Shape;48;p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 name="Google Shape;49;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 name="Shape 54"/>
        <p:cNvGrpSpPr/>
        <p:nvPr/>
      </p:nvGrpSpPr>
      <p:grpSpPr>
        <a:xfrm>
          <a:off x="0" y="0"/>
          <a:ext cx="0" cy="0"/>
          <a:chOff x="0" y="0"/>
          <a:chExt cx="0" cy="0"/>
        </a:xfrm>
      </p:grpSpPr>
      <p:sp>
        <p:nvSpPr>
          <p:cNvPr id="55" name="Google Shape;55;p1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6" name="Google Shape;56;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30dbb3e0e92_0_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2" name="Google Shape;62;g30dbb3e0e92_0_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p1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8" name="Google Shape;68;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p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6" name="Google Shape;76;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30dbb3e0e92_0_1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6" name="Google Shape;86;g30dbb3e0e92_0_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6" name="Google Shape;96;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7" name="Google Shape;107;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1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6" name="Google Shape;116;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1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7" name="Google Shape;127;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3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2" name="Google Shape;142;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30dbb3e0e92_0_4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7" name="Google Shape;157;g30dbb3e0e92_0_4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g30dbb3e0e92_0_5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2" name="Google Shape;172;g30dbb3e0e92_0_5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30dbb3e0e92_0_7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7" name="Google Shape;187;g30dbb3e0e92_0_7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2" name="Google Shape;202;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2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1" name="Google Shape;211;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30dcfd57df4_0_2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3" name="Google Shape;223;g30dcfd57df4_0_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g30dcfd57df4_0_3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5" name="Google Shape;235;g30dcfd57df4_0_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30dcfd57df4_0_4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2" name="Google Shape;242;g30dcfd57df4_0_4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30dcfd57df4_0_3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8" name="Google Shape;248;g30dcfd57df4_0_3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4" name="Google Shape;254;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3" name="Google Shape;263;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3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3" name="Google Shape;273;p3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g30dcfd57df4_0_6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0" name="Google Shape;290;g30dcfd57df4_0_6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3" name="Google Shape;303;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1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0" name="Google Shape;310;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2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2" name="Google Shape;322;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2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9" name="Google Shape;349;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g30dcfd57df4_0_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5" name="Google Shape;355;g30dcfd57df4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g30dcfd57df4_0_9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5" name="Google Shape;365;g30dcfd57df4_0_9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1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4" name="Google Shape;374;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2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5" name="Google Shape;395;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g30e1e0f11a0_18_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5" name="Google Shape;405;g30e1e0f11a0_18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2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2" name="Google Shape;432;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p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1" name="Google Shape;441;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g30dcfd57df4_0_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1" name="Google Shape;451;g30dcfd57df4_0_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g30dcfd57df4_0_13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9" name="Google Shape;459;g30dcfd57df4_0_1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5" name="Shape 465"/>
        <p:cNvGrpSpPr/>
        <p:nvPr/>
      </p:nvGrpSpPr>
      <p:grpSpPr>
        <a:xfrm>
          <a:off x="0" y="0"/>
          <a:ext cx="0" cy="0"/>
          <a:chOff x="0" y="0"/>
          <a:chExt cx="0" cy="0"/>
        </a:xfrm>
      </p:grpSpPr>
      <p:sp>
        <p:nvSpPr>
          <p:cNvPr id="466" name="Google Shape;466;g30dbb3e0e92_0_2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67" name="Google Shape;467;g30dbb3e0e92_0_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g30dcfd57df4_0_14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5" name="Google Shape;475;g30dcfd57df4_0_14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1" name="Shape 481"/>
        <p:cNvGrpSpPr/>
        <p:nvPr/>
      </p:nvGrpSpPr>
      <p:grpSpPr>
        <a:xfrm>
          <a:off x="0" y="0"/>
          <a:ext cx="0" cy="0"/>
          <a:chOff x="0" y="0"/>
          <a:chExt cx="0" cy="0"/>
        </a:xfrm>
      </p:grpSpPr>
      <p:sp>
        <p:nvSpPr>
          <p:cNvPr id="482" name="Google Shape;482;g30dcfd57df4_0_14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3" name="Google Shape;483;g30dcfd57df4_0_1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9" name="Shape 489"/>
        <p:cNvGrpSpPr/>
        <p:nvPr/>
      </p:nvGrpSpPr>
      <p:grpSpPr>
        <a:xfrm>
          <a:off x="0" y="0"/>
          <a:ext cx="0" cy="0"/>
          <a:chOff x="0" y="0"/>
          <a:chExt cx="0" cy="0"/>
        </a:xfrm>
      </p:grpSpPr>
      <p:sp>
        <p:nvSpPr>
          <p:cNvPr id="490" name="Google Shape;490;g30dcfd57df4_0_15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1" name="Google Shape;491;g30dcfd57df4_0_15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7" name="Shape 497"/>
        <p:cNvGrpSpPr/>
        <p:nvPr/>
      </p:nvGrpSpPr>
      <p:grpSpPr>
        <a:xfrm>
          <a:off x="0" y="0"/>
          <a:ext cx="0" cy="0"/>
          <a:chOff x="0" y="0"/>
          <a:chExt cx="0" cy="0"/>
        </a:xfrm>
      </p:grpSpPr>
      <p:sp>
        <p:nvSpPr>
          <p:cNvPr id="498" name="Google Shape;498;g30dcfd57df4_0_16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9" name="Google Shape;499;g30dcfd57df4_0_16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5" name="Shape 505"/>
        <p:cNvGrpSpPr/>
        <p:nvPr/>
      </p:nvGrpSpPr>
      <p:grpSpPr>
        <a:xfrm>
          <a:off x="0" y="0"/>
          <a:ext cx="0" cy="0"/>
          <a:chOff x="0" y="0"/>
          <a:chExt cx="0" cy="0"/>
        </a:xfrm>
      </p:grpSpPr>
      <p:sp>
        <p:nvSpPr>
          <p:cNvPr id="506" name="Google Shape;506;g30dcfd57df4_0_17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07" name="Google Shape;507;g30dcfd57df4_0_17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3" name="Shape 513"/>
        <p:cNvGrpSpPr/>
        <p:nvPr/>
      </p:nvGrpSpPr>
      <p:grpSpPr>
        <a:xfrm>
          <a:off x="0" y="0"/>
          <a:ext cx="0" cy="0"/>
          <a:chOff x="0" y="0"/>
          <a:chExt cx="0" cy="0"/>
        </a:xfrm>
      </p:grpSpPr>
      <p:sp>
        <p:nvSpPr>
          <p:cNvPr id="514" name="Google Shape;514;g30dcfd57df4_0_18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15" name="Google Shape;515;g30dcfd57df4_0_18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p2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3" name="Google Shape;523;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 name="Shape 530"/>
        <p:cNvGrpSpPr/>
        <p:nvPr/>
      </p:nvGrpSpPr>
      <p:grpSpPr>
        <a:xfrm>
          <a:off x="0" y="0"/>
          <a:ext cx="0" cy="0"/>
          <a:chOff x="0" y="0"/>
          <a:chExt cx="0" cy="0"/>
        </a:xfrm>
      </p:grpSpPr>
      <p:sp>
        <p:nvSpPr>
          <p:cNvPr id="531" name="Google Shape;531;p3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32" name="Google Shape;532;p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7" name="Shape 537"/>
        <p:cNvGrpSpPr/>
        <p:nvPr/>
      </p:nvGrpSpPr>
      <p:grpSpPr>
        <a:xfrm>
          <a:off x="0" y="0"/>
          <a:ext cx="0" cy="0"/>
          <a:chOff x="0" y="0"/>
          <a:chExt cx="0" cy="0"/>
        </a:xfrm>
      </p:grpSpPr>
      <p:sp>
        <p:nvSpPr>
          <p:cNvPr id="538" name="Google Shape;538;p2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39" name="Google Shape;539;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 Id="rId3"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 Id="rId3"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jpg"/><Relationship Id="rId3"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 Id="rId3"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bg>
      <p:bgPr>
        <a:blipFill>
          <a:blip r:embed="rId2">
            <a:alphaModFix/>
          </a:blip>
          <a:stretch>
            <a:fillRect/>
          </a:stretch>
        </a:blipFill>
      </p:bgPr>
    </p:bg>
    <p:spTree>
      <p:nvGrpSpPr>
        <p:cNvPr id="9" name="Shape 9"/>
        <p:cNvGrpSpPr/>
        <p:nvPr/>
      </p:nvGrpSpPr>
      <p:grpSpPr>
        <a:xfrm>
          <a:off x="0" y="0"/>
          <a:ext cx="0" cy="0"/>
          <a:chOff x="0" y="0"/>
          <a:chExt cx="0" cy="0"/>
        </a:xfrm>
      </p:grpSpPr>
      <p:sp>
        <p:nvSpPr>
          <p:cNvPr id="10" name="Google Shape;10;p2"/>
          <p:cNvSpPr txBox="1"/>
          <p:nvPr>
            <p:ph type="ctrTitle"/>
          </p:nvPr>
        </p:nvSpPr>
        <p:spPr>
          <a:xfrm>
            <a:off x="2638925" y="1550150"/>
            <a:ext cx="3866100" cy="2085300"/>
          </a:xfrm>
          <a:prstGeom prst="rect">
            <a:avLst/>
          </a:prstGeom>
          <a:noFill/>
          <a:ln>
            <a:noFill/>
          </a:ln>
        </p:spPr>
        <p:txBody>
          <a:bodyPr anchorCtr="0" anchor="ctr" bIns="0" lIns="0" spcFirstLastPara="1" rIns="0" wrap="square" tIns="0">
            <a:noAutofit/>
          </a:bodyPr>
          <a:lstStyle>
            <a:lvl1pPr lvl="0" algn="ctr">
              <a:lnSpc>
                <a:spcPct val="90000"/>
              </a:lnSpc>
              <a:spcBef>
                <a:spcPts val="0"/>
              </a:spcBef>
              <a:spcAft>
                <a:spcPts val="0"/>
              </a:spcAft>
              <a:buSzPts val="4800"/>
              <a:buNone/>
              <a:defRPr sz="4800"/>
            </a:lvl1pPr>
            <a:lvl2pPr lvl="1" algn="ctr">
              <a:lnSpc>
                <a:spcPct val="90000"/>
              </a:lnSpc>
              <a:spcBef>
                <a:spcPts val="0"/>
              </a:spcBef>
              <a:spcAft>
                <a:spcPts val="0"/>
              </a:spcAft>
              <a:buSzPts val="4800"/>
              <a:buNone/>
              <a:defRPr sz="4800"/>
            </a:lvl2pPr>
            <a:lvl3pPr lvl="2" algn="ctr">
              <a:lnSpc>
                <a:spcPct val="90000"/>
              </a:lnSpc>
              <a:spcBef>
                <a:spcPts val="0"/>
              </a:spcBef>
              <a:spcAft>
                <a:spcPts val="0"/>
              </a:spcAft>
              <a:buSzPts val="4800"/>
              <a:buNone/>
              <a:defRPr sz="4800"/>
            </a:lvl3pPr>
            <a:lvl4pPr lvl="3" algn="ctr">
              <a:lnSpc>
                <a:spcPct val="90000"/>
              </a:lnSpc>
              <a:spcBef>
                <a:spcPts val="0"/>
              </a:spcBef>
              <a:spcAft>
                <a:spcPts val="0"/>
              </a:spcAft>
              <a:buSzPts val="4800"/>
              <a:buNone/>
              <a:defRPr sz="4800"/>
            </a:lvl4pPr>
            <a:lvl5pPr lvl="4" algn="ctr">
              <a:lnSpc>
                <a:spcPct val="90000"/>
              </a:lnSpc>
              <a:spcBef>
                <a:spcPts val="0"/>
              </a:spcBef>
              <a:spcAft>
                <a:spcPts val="0"/>
              </a:spcAft>
              <a:buSzPts val="4800"/>
              <a:buNone/>
              <a:defRPr sz="4800"/>
            </a:lvl5pPr>
            <a:lvl6pPr lvl="5" algn="ctr">
              <a:lnSpc>
                <a:spcPct val="90000"/>
              </a:lnSpc>
              <a:spcBef>
                <a:spcPts val="0"/>
              </a:spcBef>
              <a:spcAft>
                <a:spcPts val="0"/>
              </a:spcAft>
              <a:buSzPts val="4800"/>
              <a:buNone/>
              <a:defRPr sz="4800"/>
            </a:lvl6pPr>
            <a:lvl7pPr lvl="6" algn="ctr">
              <a:lnSpc>
                <a:spcPct val="90000"/>
              </a:lnSpc>
              <a:spcBef>
                <a:spcPts val="0"/>
              </a:spcBef>
              <a:spcAft>
                <a:spcPts val="0"/>
              </a:spcAft>
              <a:buSzPts val="4800"/>
              <a:buNone/>
              <a:defRPr sz="4800"/>
            </a:lvl7pPr>
            <a:lvl8pPr lvl="7" algn="ctr">
              <a:lnSpc>
                <a:spcPct val="90000"/>
              </a:lnSpc>
              <a:spcBef>
                <a:spcPts val="0"/>
              </a:spcBef>
              <a:spcAft>
                <a:spcPts val="0"/>
              </a:spcAft>
              <a:buSzPts val="4800"/>
              <a:buNone/>
              <a:defRPr sz="4800"/>
            </a:lvl8pPr>
            <a:lvl9pPr lvl="8" algn="ctr">
              <a:lnSpc>
                <a:spcPct val="90000"/>
              </a:lnSpc>
              <a:spcBef>
                <a:spcPts val="0"/>
              </a:spcBef>
              <a:spcAft>
                <a:spcPts val="0"/>
              </a:spcAft>
              <a:buSzPts val="4800"/>
              <a:buNone/>
              <a:defRPr sz="4800"/>
            </a:lvl9pPr>
          </a:lstStyle>
          <a:p/>
        </p:txBody>
      </p:sp>
      <p:sp>
        <p:nvSpPr>
          <p:cNvPr id="11" name="Google Shape;11;p2"/>
          <p:cNvSpPr/>
          <p:nvPr/>
        </p:nvSpPr>
        <p:spPr>
          <a:xfrm>
            <a:off x="2042900" y="-1525"/>
            <a:ext cx="1071300" cy="9483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2" name="Google Shape;12;p2"/>
          <p:cNvPicPr preferRelativeResize="0"/>
          <p:nvPr/>
        </p:nvPicPr>
        <p:blipFill rotWithShape="1">
          <a:blip r:embed="rId3">
            <a:alphaModFix/>
          </a:blip>
          <a:srcRect b="0" l="0" r="0" t="11007"/>
          <a:stretch/>
        </p:blipFill>
        <p:spPr>
          <a:xfrm>
            <a:off x="2042900" y="0"/>
            <a:ext cx="1071300" cy="94830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2 columns" type="twoColTx">
  <p:cSld name="TITLE_AND_TWO_COLUMNS">
    <p:bg>
      <p:bgPr>
        <a:blipFill>
          <a:blip r:embed="rId2">
            <a:alphaModFix/>
          </a:blip>
          <a:stretch>
            <a:fillRect/>
          </a:stretch>
        </a:blipFill>
      </p:bgPr>
    </p:bg>
    <p:spTree>
      <p:nvGrpSpPr>
        <p:cNvPr id="13" name="Shape 13"/>
        <p:cNvGrpSpPr/>
        <p:nvPr/>
      </p:nvGrpSpPr>
      <p:grpSpPr>
        <a:xfrm>
          <a:off x="0" y="0"/>
          <a:ext cx="0" cy="0"/>
          <a:chOff x="0" y="0"/>
          <a:chExt cx="0" cy="0"/>
        </a:xfrm>
      </p:grpSpPr>
      <p:sp>
        <p:nvSpPr>
          <p:cNvPr id="14" name="Google Shape;14;p3"/>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lvl1pPr lvl="0" algn="ctr">
              <a:lnSpc>
                <a:spcPct val="90000"/>
              </a:lnSpc>
              <a:spcBef>
                <a:spcPts val="0"/>
              </a:spcBef>
              <a:spcAft>
                <a:spcPts val="0"/>
              </a:spcAft>
              <a:buSzPts val="2400"/>
              <a:buNone/>
              <a:defRPr/>
            </a:lvl1pPr>
            <a:lvl2pPr lvl="1" algn="ctr">
              <a:lnSpc>
                <a:spcPct val="90000"/>
              </a:lnSpc>
              <a:spcBef>
                <a:spcPts val="0"/>
              </a:spcBef>
              <a:spcAft>
                <a:spcPts val="0"/>
              </a:spcAft>
              <a:buSzPts val="2400"/>
              <a:buNone/>
              <a:defRPr/>
            </a:lvl2pPr>
            <a:lvl3pPr lvl="2" algn="ctr">
              <a:lnSpc>
                <a:spcPct val="90000"/>
              </a:lnSpc>
              <a:spcBef>
                <a:spcPts val="0"/>
              </a:spcBef>
              <a:spcAft>
                <a:spcPts val="0"/>
              </a:spcAft>
              <a:buSzPts val="2400"/>
              <a:buNone/>
              <a:defRPr/>
            </a:lvl3pPr>
            <a:lvl4pPr lvl="3" algn="ctr">
              <a:lnSpc>
                <a:spcPct val="90000"/>
              </a:lnSpc>
              <a:spcBef>
                <a:spcPts val="0"/>
              </a:spcBef>
              <a:spcAft>
                <a:spcPts val="0"/>
              </a:spcAft>
              <a:buSzPts val="2400"/>
              <a:buNone/>
              <a:defRPr/>
            </a:lvl4pPr>
            <a:lvl5pPr lvl="4" algn="ctr">
              <a:lnSpc>
                <a:spcPct val="90000"/>
              </a:lnSpc>
              <a:spcBef>
                <a:spcPts val="0"/>
              </a:spcBef>
              <a:spcAft>
                <a:spcPts val="0"/>
              </a:spcAft>
              <a:buSzPts val="2400"/>
              <a:buNone/>
              <a:defRPr/>
            </a:lvl5pPr>
            <a:lvl6pPr lvl="5" algn="ctr">
              <a:lnSpc>
                <a:spcPct val="90000"/>
              </a:lnSpc>
              <a:spcBef>
                <a:spcPts val="0"/>
              </a:spcBef>
              <a:spcAft>
                <a:spcPts val="0"/>
              </a:spcAft>
              <a:buSzPts val="2400"/>
              <a:buNone/>
              <a:defRPr/>
            </a:lvl6pPr>
            <a:lvl7pPr lvl="6" algn="ctr">
              <a:lnSpc>
                <a:spcPct val="90000"/>
              </a:lnSpc>
              <a:spcBef>
                <a:spcPts val="0"/>
              </a:spcBef>
              <a:spcAft>
                <a:spcPts val="0"/>
              </a:spcAft>
              <a:buSzPts val="2400"/>
              <a:buNone/>
              <a:defRPr/>
            </a:lvl7pPr>
            <a:lvl8pPr lvl="7" algn="ctr">
              <a:lnSpc>
                <a:spcPct val="90000"/>
              </a:lnSpc>
              <a:spcBef>
                <a:spcPts val="0"/>
              </a:spcBef>
              <a:spcAft>
                <a:spcPts val="0"/>
              </a:spcAft>
              <a:buSzPts val="2400"/>
              <a:buNone/>
              <a:defRPr/>
            </a:lvl8pPr>
            <a:lvl9pPr lvl="8" algn="ctr">
              <a:lnSpc>
                <a:spcPct val="90000"/>
              </a:lnSpc>
              <a:spcBef>
                <a:spcPts val="0"/>
              </a:spcBef>
              <a:spcAft>
                <a:spcPts val="0"/>
              </a:spcAft>
              <a:buSzPts val="2400"/>
              <a:buNone/>
              <a:defRPr/>
            </a:lvl9pPr>
          </a:lstStyle>
          <a:p/>
        </p:txBody>
      </p:sp>
      <p:sp>
        <p:nvSpPr>
          <p:cNvPr id="15" name="Google Shape;15;p3"/>
          <p:cNvSpPr txBox="1"/>
          <p:nvPr>
            <p:ph idx="1" type="body"/>
          </p:nvPr>
        </p:nvSpPr>
        <p:spPr>
          <a:xfrm>
            <a:off x="764950" y="1218250"/>
            <a:ext cx="2531700" cy="3229800"/>
          </a:xfrm>
          <a:prstGeom prst="rect">
            <a:avLst/>
          </a:prstGeom>
          <a:noFill/>
          <a:ln>
            <a:noFill/>
          </a:ln>
        </p:spPr>
        <p:txBody>
          <a:bodyPr anchorCtr="0" anchor="t" bIns="0" lIns="0" spcFirstLastPara="1" rIns="0" wrap="square" tIns="0">
            <a:noAutofit/>
          </a:bodyPr>
          <a:lstStyle>
            <a:lvl1pPr indent="-342900" lvl="0" marL="457200" algn="l">
              <a:lnSpc>
                <a:spcPct val="115000"/>
              </a:lnSpc>
              <a:spcBef>
                <a:spcPts val="0"/>
              </a:spcBef>
              <a:spcAft>
                <a:spcPts val="0"/>
              </a:spcAft>
              <a:buSzPts val="1800"/>
              <a:buChar char="✘"/>
              <a:defRPr sz="1800"/>
            </a:lvl1pPr>
            <a:lvl2pPr indent="-342900" lvl="1" marL="914400" algn="l">
              <a:lnSpc>
                <a:spcPct val="115000"/>
              </a:lnSpc>
              <a:spcBef>
                <a:spcPts val="800"/>
              </a:spcBef>
              <a:spcAft>
                <a:spcPts val="0"/>
              </a:spcAft>
              <a:buSzPts val="1800"/>
              <a:buChar char="✗"/>
              <a:defRPr sz="1800"/>
            </a:lvl2pPr>
            <a:lvl3pPr indent="-342900" lvl="2" marL="1371600" algn="l">
              <a:lnSpc>
                <a:spcPct val="115000"/>
              </a:lnSpc>
              <a:spcBef>
                <a:spcPts val="800"/>
              </a:spcBef>
              <a:spcAft>
                <a:spcPts val="0"/>
              </a:spcAft>
              <a:buSzPts val="1800"/>
              <a:buChar char="■"/>
              <a:defRPr sz="1800"/>
            </a:lvl3pPr>
            <a:lvl4pPr indent="-342900" lvl="3" marL="1828800" algn="l">
              <a:lnSpc>
                <a:spcPct val="115000"/>
              </a:lnSpc>
              <a:spcBef>
                <a:spcPts val="800"/>
              </a:spcBef>
              <a:spcAft>
                <a:spcPts val="0"/>
              </a:spcAft>
              <a:buSzPts val="1800"/>
              <a:buChar char="●"/>
              <a:defRPr sz="1800"/>
            </a:lvl4pPr>
            <a:lvl5pPr indent="-342900" lvl="4" marL="2286000" algn="l">
              <a:lnSpc>
                <a:spcPct val="115000"/>
              </a:lnSpc>
              <a:spcBef>
                <a:spcPts val="800"/>
              </a:spcBef>
              <a:spcAft>
                <a:spcPts val="0"/>
              </a:spcAft>
              <a:buSzPts val="1800"/>
              <a:buChar char="○"/>
              <a:defRPr sz="1800"/>
            </a:lvl5pPr>
            <a:lvl6pPr indent="-342900" lvl="5" marL="2743200" algn="l">
              <a:lnSpc>
                <a:spcPct val="115000"/>
              </a:lnSpc>
              <a:spcBef>
                <a:spcPts val="800"/>
              </a:spcBef>
              <a:spcAft>
                <a:spcPts val="0"/>
              </a:spcAft>
              <a:buSzPts val="1800"/>
              <a:buChar char="■"/>
              <a:defRPr sz="1800"/>
            </a:lvl6pPr>
            <a:lvl7pPr indent="-342900" lvl="6" marL="3200400" algn="l">
              <a:lnSpc>
                <a:spcPct val="115000"/>
              </a:lnSpc>
              <a:spcBef>
                <a:spcPts val="800"/>
              </a:spcBef>
              <a:spcAft>
                <a:spcPts val="0"/>
              </a:spcAft>
              <a:buSzPts val="1800"/>
              <a:buChar char="●"/>
              <a:defRPr sz="1800"/>
            </a:lvl7pPr>
            <a:lvl8pPr indent="-342900" lvl="7" marL="3657600" algn="l">
              <a:lnSpc>
                <a:spcPct val="115000"/>
              </a:lnSpc>
              <a:spcBef>
                <a:spcPts val="800"/>
              </a:spcBef>
              <a:spcAft>
                <a:spcPts val="0"/>
              </a:spcAft>
              <a:buSzPts val="1800"/>
              <a:buChar char="○"/>
              <a:defRPr sz="1800"/>
            </a:lvl8pPr>
            <a:lvl9pPr indent="-342900" lvl="8" marL="4114800" algn="l">
              <a:lnSpc>
                <a:spcPct val="115000"/>
              </a:lnSpc>
              <a:spcBef>
                <a:spcPts val="800"/>
              </a:spcBef>
              <a:spcAft>
                <a:spcPts val="800"/>
              </a:spcAft>
              <a:buSzPts val="1800"/>
              <a:buChar char="■"/>
              <a:defRPr sz="1800"/>
            </a:lvl9pPr>
          </a:lstStyle>
          <a:p/>
        </p:txBody>
      </p:sp>
      <p:sp>
        <p:nvSpPr>
          <p:cNvPr id="16" name="Google Shape;16;p3"/>
          <p:cNvSpPr txBox="1"/>
          <p:nvPr>
            <p:ph idx="2" type="body"/>
          </p:nvPr>
        </p:nvSpPr>
        <p:spPr>
          <a:xfrm>
            <a:off x="3651728" y="1218250"/>
            <a:ext cx="2531700" cy="3229800"/>
          </a:xfrm>
          <a:prstGeom prst="rect">
            <a:avLst/>
          </a:prstGeom>
          <a:noFill/>
          <a:ln>
            <a:noFill/>
          </a:ln>
        </p:spPr>
        <p:txBody>
          <a:bodyPr anchorCtr="0" anchor="t" bIns="0" lIns="0" spcFirstLastPara="1" rIns="0" wrap="square" tIns="0">
            <a:noAutofit/>
          </a:bodyPr>
          <a:lstStyle>
            <a:lvl1pPr indent="-342900" lvl="0" marL="457200" algn="l">
              <a:lnSpc>
                <a:spcPct val="115000"/>
              </a:lnSpc>
              <a:spcBef>
                <a:spcPts val="0"/>
              </a:spcBef>
              <a:spcAft>
                <a:spcPts val="0"/>
              </a:spcAft>
              <a:buSzPts val="1800"/>
              <a:buChar char="✘"/>
              <a:defRPr sz="1800"/>
            </a:lvl1pPr>
            <a:lvl2pPr indent="-342900" lvl="1" marL="914400" algn="l">
              <a:lnSpc>
                <a:spcPct val="115000"/>
              </a:lnSpc>
              <a:spcBef>
                <a:spcPts val="800"/>
              </a:spcBef>
              <a:spcAft>
                <a:spcPts val="0"/>
              </a:spcAft>
              <a:buSzPts val="1800"/>
              <a:buChar char="✗"/>
              <a:defRPr sz="1800"/>
            </a:lvl2pPr>
            <a:lvl3pPr indent="-342900" lvl="2" marL="1371600" algn="l">
              <a:lnSpc>
                <a:spcPct val="115000"/>
              </a:lnSpc>
              <a:spcBef>
                <a:spcPts val="800"/>
              </a:spcBef>
              <a:spcAft>
                <a:spcPts val="0"/>
              </a:spcAft>
              <a:buSzPts val="1800"/>
              <a:buChar char="■"/>
              <a:defRPr sz="1800"/>
            </a:lvl3pPr>
            <a:lvl4pPr indent="-342900" lvl="3" marL="1828800" algn="l">
              <a:lnSpc>
                <a:spcPct val="115000"/>
              </a:lnSpc>
              <a:spcBef>
                <a:spcPts val="800"/>
              </a:spcBef>
              <a:spcAft>
                <a:spcPts val="0"/>
              </a:spcAft>
              <a:buSzPts val="1800"/>
              <a:buChar char="●"/>
              <a:defRPr sz="1800"/>
            </a:lvl4pPr>
            <a:lvl5pPr indent="-342900" lvl="4" marL="2286000" algn="l">
              <a:lnSpc>
                <a:spcPct val="115000"/>
              </a:lnSpc>
              <a:spcBef>
                <a:spcPts val="800"/>
              </a:spcBef>
              <a:spcAft>
                <a:spcPts val="0"/>
              </a:spcAft>
              <a:buSzPts val="1800"/>
              <a:buChar char="○"/>
              <a:defRPr sz="1800"/>
            </a:lvl5pPr>
            <a:lvl6pPr indent="-342900" lvl="5" marL="2743200" algn="l">
              <a:lnSpc>
                <a:spcPct val="115000"/>
              </a:lnSpc>
              <a:spcBef>
                <a:spcPts val="800"/>
              </a:spcBef>
              <a:spcAft>
                <a:spcPts val="0"/>
              </a:spcAft>
              <a:buSzPts val="1800"/>
              <a:buChar char="■"/>
              <a:defRPr sz="1800"/>
            </a:lvl6pPr>
            <a:lvl7pPr indent="-342900" lvl="6" marL="3200400" algn="l">
              <a:lnSpc>
                <a:spcPct val="115000"/>
              </a:lnSpc>
              <a:spcBef>
                <a:spcPts val="800"/>
              </a:spcBef>
              <a:spcAft>
                <a:spcPts val="0"/>
              </a:spcAft>
              <a:buSzPts val="1800"/>
              <a:buChar char="●"/>
              <a:defRPr sz="1800"/>
            </a:lvl7pPr>
            <a:lvl8pPr indent="-342900" lvl="7" marL="3657600" algn="l">
              <a:lnSpc>
                <a:spcPct val="115000"/>
              </a:lnSpc>
              <a:spcBef>
                <a:spcPts val="800"/>
              </a:spcBef>
              <a:spcAft>
                <a:spcPts val="0"/>
              </a:spcAft>
              <a:buSzPts val="1800"/>
              <a:buChar char="○"/>
              <a:defRPr sz="1800"/>
            </a:lvl8pPr>
            <a:lvl9pPr indent="-342900" lvl="8" marL="4114800" algn="l">
              <a:lnSpc>
                <a:spcPct val="115000"/>
              </a:lnSpc>
              <a:spcBef>
                <a:spcPts val="800"/>
              </a:spcBef>
              <a:spcAft>
                <a:spcPts val="800"/>
              </a:spcAft>
              <a:buSzPts val="1800"/>
              <a:buChar char="■"/>
              <a:defRPr sz="1800"/>
            </a:lvl9pPr>
          </a:lstStyle>
          <a:p/>
        </p:txBody>
      </p:sp>
      <p:sp>
        <p:nvSpPr>
          <p:cNvPr id="17" name="Google Shape;17;p3"/>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bg>
      <p:bgPr>
        <a:blipFill>
          <a:blip r:embed="rId2">
            <a:alphaModFix/>
          </a:blip>
          <a:stretch>
            <a:fillRect/>
          </a:stretch>
        </a:blipFill>
      </p:bgPr>
    </p:bg>
    <p:spTree>
      <p:nvGrpSpPr>
        <p:cNvPr id="18" name="Shape 18"/>
        <p:cNvGrpSpPr/>
        <p:nvPr/>
      </p:nvGrpSpPr>
      <p:grpSpPr>
        <a:xfrm>
          <a:off x="0" y="0"/>
          <a:ext cx="0" cy="0"/>
          <a:chOff x="0" y="0"/>
          <a:chExt cx="0" cy="0"/>
        </a:xfrm>
      </p:grpSpPr>
      <p:sp>
        <p:nvSpPr>
          <p:cNvPr id="19" name="Google Shape;19;p4"/>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lvl1pPr lvl="0" algn="ctr">
              <a:lnSpc>
                <a:spcPct val="90000"/>
              </a:lnSpc>
              <a:spcBef>
                <a:spcPts val="0"/>
              </a:spcBef>
              <a:spcAft>
                <a:spcPts val="0"/>
              </a:spcAft>
              <a:buSzPts val="2400"/>
              <a:buNone/>
              <a:defRPr/>
            </a:lvl1pPr>
            <a:lvl2pPr lvl="1" algn="ctr">
              <a:lnSpc>
                <a:spcPct val="90000"/>
              </a:lnSpc>
              <a:spcBef>
                <a:spcPts val="0"/>
              </a:spcBef>
              <a:spcAft>
                <a:spcPts val="0"/>
              </a:spcAft>
              <a:buSzPts val="2400"/>
              <a:buNone/>
              <a:defRPr/>
            </a:lvl2pPr>
            <a:lvl3pPr lvl="2" algn="ctr">
              <a:lnSpc>
                <a:spcPct val="90000"/>
              </a:lnSpc>
              <a:spcBef>
                <a:spcPts val="0"/>
              </a:spcBef>
              <a:spcAft>
                <a:spcPts val="0"/>
              </a:spcAft>
              <a:buSzPts val="2400"/>
              <a:buNone/>
              <a:defRPr/>
            </a:lvl3pPr>
            <a:lvl4pPr lvl="3" algn="ctr">
              <a:lnSpc>
                <a:spcPct val="90000"/>
              </a:lnSpc>
              <a:spcBef>
                <a:spcPts val="0"/>
              </a:spcBef>
              <a:spcAft>
                <a:spcPts val="0"/>
              </a:spcAft>
              <a:buSzPts val="2400"/>
              <a:buNone/>
              <a:defRPr/>
            </a:lvl4pPr>
            <a:lvl5pPr lvl="4" algn="ctr">
              <a:lnSpc>
                <a:spcPct val="90000"/>
              </a:lnSpc>
              <a:spcBef>
                <a:spcPts val="0"/>
              </a:spcBef>
              <a:spcAft>
                <a:spcPts val="0"/>
              </a:spcAft>
              <a:buSzPts val="2400"/>
              <a:buNone/>
              <a:defRPr/>
            </a:lvl5pPr>
            <a:lvl6pPr lvl="5" algn="ctr">
              <a:lnSpc>
                <a:spcPct val="90000"/>
              </a:lnSpc>
              <a:spcBef>
                <a:spcPts val="0"/>
              </a:spcBef>
              <a:spcAft>
                <a:spcPts val="0"/>
              </a:spcAft>
              <a:buSzPts val="2400"/>
              <a:buNone/>
              <a:defRPr/>
            </a:lvl6pPr>
            <a:lvl7pPr lvl="6" algn="ctr">
              <a:lnSpc>
                <a:spcPct val="90000"/>
              </a:lnSpc>
              <a:spcBef>
                <a:spcPts val="0"/>
              </a:spcBef>
              <a:spcAft>
                <a:spcPts val="0"/>
              </a:spcAft>
              <a:buSzPts val="2400"/>
              <a:buNone/>
              <a:defRPr/>
            </a:lvl7pPr>
            <a:lvl8pPr lvl="7" algn="ctr">
              <a:lnSpc>
                <a:spcPct val="90000"/>
              </a:lnSpc>
              <a:spcBef>
                <a:spcPts val="0"/>
              </a:spcBef>
              <a:spcAft>
                <a:spcPts val="0"/>
              </a:spcAft>
              <a:buSzPts val="2400"/>
              <a:buNone/>
              <a:defRPr/>
            </a:lvl8pPr>
            <a:lvl9pPr lvl="8" algn="ctr">
              <a:lnSpc>
                <a:spcPct val="90000"/>
              </a:lnSpc>
              <a:spcBef>
                <a:spcPts val="0"/>
              </a:spcBef>
              <a:spcAft>
                <a:spcPts val="0"/>
              </a:spcAft>
              <a:buSzPts val="2400"/>
              <a:buNone/>
              <a:defRPr/>
            </a:lvl9pPr>
          </a:lstStyle>
          <a:p/>
        </p:txBody>
      </p:sp>
      <p:sp>
        <p:nvSpPr>
          <p:cNvPr id="20" name="Google Shape;20;p4"/>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bg>
      <p:bgPr>
        <a:blipFill>
          <a:blip r:embed="rId2">
            <a:alphaModFix/>
          </a:blip>
          <a:stretch>
            <a:fillRect/>
          </a:stretch>
        </a:blipFill>
      </p:bgPr>
    </p:bg>
    <p:spTree>
      <p:nvGrpSpPr>
        <p:cNvPr id="21" name="Shape 21"/>
        <p:cNvGrpSpPr/>
        <p:nvPr/>
      </p:nvGrpSpPr>
      <p:grpSpPr>
        <a:xfrm>
          <a:off x="0" y="0"/>
          <a:ext cx="0" cy="0"/>
          <a:chOff x="0" y="0"/>
          <a:chExt cx="0" cy="0"/>
        </a:xfrm>
      </p:grpSpPr>
      <p:sp>
        <p:nvSpPr>
          <p:cNvPr id="22" name="Google Shape;22;p5"/>
          <p:cNvSpPr txBox="1"/>
          <p:nvPr>
            <p:ph type="ctrTitle"/>
          </p:nvPr>
        </p:nvSpPr>
        <p:spPr>
          <a:xfrm>
            <a:off x="2641925" y="1818450"/>
            <a:ext cx="3860100" cy="1159800"/>
          </a:xfrm>
          <a:prstGeom prst="rect">
            <a:avLst/>
          </a:prstGeom>
          <a:noFill/>
          <a:ln>
            <a:noFill/>
          </a:ln>
        </p:spPr>
        <p:txBody>
          <a:bodyPr anchorCtr="0" anchor="ctr" bIns="0" lIns="0" spcFirstLastPara="1" rIns="0" wrap="square" tIns="0">
            <a:noAutofit/>
          </a:bodyPr>
          <a:lstStyle>
            <a:lvl1pPr lvl="0" algn="ctr">
              <a:lnSpc>
                <a:spcPct val="90000"/>
              </a:lnSpc>
              <a:spcBef>
                <a:spcPts val="0"/>
              </a:spcBef>
              <a:spcAft>
                <a:spcPts val="0"/>
              </a:spcAft>
              <a:buSzPts val="4000"/>
              <a:buNone/>
              <a:defRPr sz="4000"/>
            </a:lvl1pPr>
            <a:lvl2pPr lvl="1" algn="ctr">
              <a:lnSpc>
                <a:spcPct val="90000"/>
              </a:lnSpc>
              <a:spcBef>
                <a:spcPts val="0"/>
              </a:spcBef>
              <a:spcAft>
                <a:spcPts val="0"/>
              </a:spcAft>
              <a:buSzPts val="4000"/>
              <a:buNone/>
              <a:defRPr sz="4000"/>
            </a:lvl2pPr>
            <a:lvl3pPr lvl="2" algn="ctr">
              <a:lnSpc>
                <a:spcPct val="90000"/>
              </a:lnSpc>
              <a:spcBef>
                <a:spcPts val="0"/>
              </a:spcBef>
              <a:spcAft>
                <a:spcPts val="0"/>
              </a:spcAft>
              <a:buSzPts val="4000"/>
              <a:buNone/>
              <a:defRPr sz="4000"/>
            </a:lvl3pPr>
            <a:lvl4pPr lvl="3" algn="ctr">
              <a:lnSpc>
                <a:spcPct val="90000"/>
              </a:lnSpc>
              <a:spcBef>
                <a:spcPts val="0"/>
              </a:spcBef>
              <a:spcAft>
                <a:spcPts val="0"/>
              </a:spcAft>
              <a:buSzPts val="4000"/>
              <a:buNone/>
              <a:defRPr sz="4000"/>
            </a:lvl4pPr>
            <a:lvl5pPr lvl="4" algn="ctr">
              <a:lnSpc>
                <a:spcPct val="90000"/>
              </a:lnSpc>
              <a:spcBef>
                <a:spcPts val="0"/>
              </a:spcBef>
              <a:spcAft>
                <a:spcPts val="0"/>
              </a:spcAft>
              <a:buSzPts val="4000"/>
              <a:buNone/>
              <a:defRPr sz="4000"/>
            </a:lvl5pPr>
            <a:lvl6pPr lvl="5" algn="ctr">
              <a:lnSpc>
                <a:spcPct val="90000"/>
              </a:lnSpc>
              <a:spcBef>
                <a:spcPts val="0"/>
              </a:spcBef>
              <a:spcAft>
                <a:spcPts val="0"/>
              </a:spcAft>
              <a:buSzPts val="4000"/>
              <a:buNone/>
              <a:defRPr sz="4000"/>
            </a:lvl6pPr>
            <a:lvl7pPr lvl="6" algn="ctr">
              <a:lnSpc>
                <a:spcPct val="90000"/>
              </a:lnSpc>
              <a:spcBef>
                <a:spcPts val="0"/>
              </a:spcBef>
              <a:spcAft>
                <a:spcPts val="0"/>
              </a:spcAft>
              <a:buSzPts val="4000"/>
              <a:buNone/>
              <a:defRPr sz="4000"/>
            </a:lvl7pPr>
            <a:lvl8pPr lvl="7" algn="ctr">
              <a:lnSpc>
                <a:spcPct val="90000"/>
              </a:lnSpc>
              <a:spcBef>
                <a:spcPts val="0"/>
              </a:spcBef>
              <a:spcAft>
                <a:spcPts val="0"/>
              </a:spcAft>
              <a:buSzPts val="4000"/>
              <a:buNone/>
              <a:defRPr sz="4000"/>
            </a:lvl8pPr>
            <a:lvl9pPr lvl="8" algn="ctr">
              <a:lnSpc>
                <a:spcPct val="90000"/>
              </a:lnSpc>
              <a:spcBef>
                <a:spcPts val="0"/>
              </a:spcBef>
              <a:spcAft>
                <a:spcPts val="0"/>
              </a:spcAft>
              <a:buSzPts val="4000"/>
              <a:buNone/>
              <a:defRPr sz="4000"/>
            </a:lvl9pPr>
          </a:lstStyle>
          <a:p/>
        </p:txBody>
      </p:sp>
      <p:sp>
        <p:nvSpPr>
          <p:cNvPr id="23" name="Google Shape;23;p5"/>
          <p:cNvSpPr txBox="1"/>
          <p:nvPr>
            <p:ph idx="1" type="subTitle"/>
          </p:nvPr>
        </p:nvSpPr>
        <p:spPr>
          <a:xfrm>
            <a:off x="2641925" y="2998951"/>
            <a:ext cx="3860100" cy="326100"/>
          </a:xfrm>
          <a:prstGeom prst="rect">
            <a:avLst/>
          </a:prstGeom>
          <a:noFill/>
          <a:ln>
            <a:noFill/>
          </a:ln>
        </p:spPr>
        <p:txBody>
          <a:bodyPr anchorCtr="0" anchor="t" bIns="0" lIns="0" spcFirstLastPara="1" rIns="0" wrap="square" tIns="0">
            <a:noAutofit/>
          </a:bodyPr>
          <a:lstStyle>
            <a:lvl1pPr lvl="0" algn="ctr">
              <a:lnSpc>
                <a:spcPct val="115000"/>
              </a:lnSpc>
              <a:spcBef>
                <a:spcPts val="0"/>
              </a:spcBef>
              <a:spcAft>
                <a:spcPts val="0"/>
              </a:spcAft>
              <a:buClr>
                <a:schemeClr val="dk2"/>
              </a:buClr>
              <a:buSzPts val="1800"/>
              <a:buNone/>
              <a:defRPr sz="1800">
                <a:solidFill>
                  <a:schemeClr val="dk2"/>
                </a:solidFill>
              </a:defRPr>
            </a:lvl1pPr>
            <a:lvl2pPr lvl="1" algn="ctr">
              <a:lnSpc>
                <a:spcPct val="115000"/>
              </a:lnSpc>
              <a:spcBef>
                <a:spcPts val="800"/>
              </a:spcBef>
              <a:spcAft>
                <a:spcPts val="0"/>
              </a:spcAft>
              <a:buClr>
                <a:schemeClr val="dk2"/>
              </a:buClr>
              <a:buSzPts val="2800"/>
              <a:buNone/>
              <a:defRPr sz="2800">
                <a:solidFill>
                  <a:schemeClr val="dk2"/>
                </a:solidFill>
              </a:defRPr>
            </a:lvl2pPr>
            <a:lvl3pPr lvl="2" algn="ctr">
              <a:lnSpc>
                <a:spcPct val="115000"/>
              </a:lnSpc>
              <a:spcBef>
                <a:spcPts val="800"/>
              </a:spcBef>
              <a:spcAft>
                <a:spcPts val="0"/>
              </a:spcAft>
              <a:buClr>
                <a:schemeClr val="dk2"/>
              </a:buClr>
              <a:buSzPts val="2800"/>
              <a:buNone/>
              <a:defRPr sz="2800">
                <a:solidFill>
                  <a:schemeClr val="dk2"/>
                </a:solidFill>
              </a:defRPr>
            </a:lvl3pPr>
            <a:lvl4pPr lvl="3" algn="ctr">
              <a:lnSpc>
                <a:spcPct val="115000"/>
              </a:lnSpc>
              <a:spcBef>
                <a:spcPts val="800"/>
              </a:spcBef>
              <a:spcAft>
                <a:spcPts val="0"/>
              </a:spcAft>
              <a:buClr>
                <a:schemeClr val="dk2"/>
              </a:buClr>
              <a:buSzPts val="2800"/>
              <a:buNone/>
              <a:defRPr sz="2800">
                <a:solidFill>
                  <a:schemeClr val="dk2"/>
                </a:solidFill>
              </a:defRPr>
            </a:lvl4pPr>
            <a:lvl5pPr lvl="4" algn="ctr">
              <a:lnSpc>
                <a:spcPct val="115000"/>
              </a:lnSpc>
              <a:spcBef>
                <a:spcPts val="800"/>
              </a:spcBef>
              <a:spcAft>
                <a:spcPts val="0"/>
              </a:spcAft>
              <a:buClr>
                <a:schemeClr val="dk2"/>
              </a:buClr>
              <a:buSzPts val="2800"/>
              <a:buNone/>
              <a:defRPr sz="2800">
                <a:solidFill>
                  <a:schemeClr val="dk2"/>
                </a:solidFill>
              </a:defRPr>
            </a:lvl5pPr>
            <a:lvl6pPr lvl="5" algn="ctr">
              <a:lnSpc>
                <a:spcPct val="115000"/>
              </a:lnSpc>
              <a:spcBef>
                <a:spcPts val="800"/>
              </a:spcBef>
              <a:spcAft>
                <a:spcPts val="0"/>
              </a:spcAft>
              <a:buClr>
                <a:schemeClr val="dk2"/>
              </a:buClr>
              <a:buSzPts val="2800"/>
              <a:buNone/>
              <a:defRPr sz="2800">
                <a:solidFill>
                  <a:schemeClr val="dk2"/>
                </a:solidFill>
              </a:defRPr>
            </a:lvl6pPr>
            <a:lvl7pPr lvl="6" algn="ctr">
              <a:lnSpc>
                <a:spcPct val="115000"/>
              </a:lnSpc>
              <a:spcBef>
                <a:spcPts val="800"/>
              </a:spcBef>
              <a:spcAft>
                <a:spcPts val="0"/>
              </a:spcAft>
              <a:buClr>
                <a:schemeClr val="dk2"/>
              </a:buClr>
              <a:buSzPts val="2800"/>
              <a:buNone/>
              <a:defRPr sz="2800">
                <a:solidFill>
                  <a:schemeClr val="dk2"/>
                </a:solidFill>
              </a:defRPr>
            </a:lvl7pPr>
            <a:lvl8pPr lvl="7" algn="ctr">
              <a:lnSpc>
                <a:spcPct val="115000"/>
              </a:lnSpc>
              <a:spcBef>
                <a:spcPts val="800"/>
              </a:spcBef>
              <a:spcAft>
                <a:spcPts val="0"/>
              </a:spcAft>
              <a:buClr>
                <a:schemeClr val="dk2"/>
              </a:buClr>
              <a:buSzPts val="2800"/>
              <a:buNone/>
              <a:defRPr sz="2800">
                <a:solidFill>
                  <a:schemeClr val="dk2"/>
                </a:solidFill>
              </a:defRPr>
            </a:lvl8pPr>
            <a:lvl9pPr lvl="8" algn="ctr">
              <a:lnSpc>
                <a:spcPct val="115000"/>
              </a:lnSpc>
              <a:spcBef>
                <a:spcPts val="800"/>
              </a:spcBef>
              <a:spcAft>
                <a:spcPts val="800"/>
              </a:spcAft>
              <a:buClr>
                <a:schemeClr val="dk2"/>
              </a:buClr>
              <a:buSzPts val="2800"/>
              <a:buNone/>
              <a:defRPr sz="2800">
                <a:solidFill>
                  <a:schemeClr val="dk2"/>
                </a:solidFill>
              </a:defRPr>
            </a:lvl9pPr>
          </a:lstStyle>
          <a:p/>
        </p:txBody>
      </p:sp>
      <p:sp>
        <p:nvSpPr>
          <p:cNvPr id="24" name="Google Shape;24;p5"/>
          <p:cNvSpPr/>
          <p:nvPr/>
        </p:nvSpPr>
        <p:spPr>
          <a:xfrm>
            <a:off x="2042900" y="-1525"/>
            <a:ext cx="1071300" cy="9483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25" name="Google Shape;25;p5"/>
          <p:cNvPicPr preferRelativeResize="0"/>
          <p:nvPr/>
        </p:nvPicPr>
        <p:blipFill rotWithShape="1">
          <a:blip r:embed="rId3">
            <a:alphaModFix/>
          </a:blip>
          <a:srcRect b="0" l="0" r="0" t="11007"/>
          <a:stretch/>
        </p:blipFill>
        <p:spPr>
          <a:xfrm>
            <a:off x="2042900" y="0"/>
            <a:ext cx="1071300" cy="94830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TITLE_1_1">
    <p:bg>
      <p:bgPr>
        <a:blipFill>
          <a:blip r:embed="rId2">
            <a:alphaModFix/>
          </a:blip>
          <a:stretch>
            <a:fillRect/>
          </a:stretch>
        </a:blipFill>
      </p:bgPr>
    </p:bg>
    <p:spTree>
      <p:nvGrpSpPr>
        <p:cNvPr id="26" name="Shape 26"/>
        <p:cNvGrpSpPr/>
        <p:nvPr/>
      </p:nvGrpSpPr>
      <p:grpSpPr>
        <a:xfrm>
          <a:off x="0" y="0"/>
          <a:ext cx="0" cy="0"/>
          <a:chOff x="0" y="0"/>
          <a:chExt cx="0" cy="0"/>
        </a:xfrm>
      </p:grpSpPr>
      <p:sp>
        <p:nvSpPr>
          <p:cNvPr id="27" name="Google Shape;27;p6"/>
          <p:cNvSpPr txBox="1"/>
          <p:nvPr>
            <p:ph idx="1" type="body"/>
          </p:nvPr>
        </p:nvSpPr>
        <p:spPr>
          <a:xfrm>
            <a:off x="3293550" y="991432"/>
            <a:ext cx="2450700" cy="3038700"/>
          </a:xfrm>
          <a:prstGeom prst="rect">
            <a:avLst/>
          </a:prstGeom>
          <a:noFill/>
          <a:ln>
            <a:noFill/>
          </a:ln>
        </p:spPr>
        <p:txBody>
          <a:bodyPr anchorCtr="0" anchor="t" bIns="0" lIns="0" spcFirstLastPara="1" rIns="0" wrap="square" tIns="0">
            <a:noAutofit/>
          </a:bodyPr>
          <a:lstStyle>
            <a:lvl1pPr indent="-368300" lvl="0" marL="457200" algn="ctr">
              <a:lnSpc>
                <a:spcPct val="120000"/>
              </a:lnSpc>
              <a:spcBef>
                <a:spcPts val="0"/>
              </a:spcBef>
              <a:spcAft>
                <a:spcPts val="0"/>
              </a:spcAft>
              <a:buSzPts val="2200"/>
              <a:buFont typeface="Dancing Script"/>
              <a:buChar char="✘"/>
              <a:defRPr sz="2200">
                <a:latin typeface="Dancing Script"/>
                <a:ea typeface="Dancing Script"/>
                <a:cs typeface="Dancing Script"/>
                <a:sym typeface="Dancing Script"/>
              </a:defRPr>
            </a:lvl1pPr>
            <a:lvl2pPr indent="-368300" lvl="1" marL="914400" algn="ctr">
              <a:lnSpc>
                <a:spcPct val="120000"/>
              </a:lnSpc>
              <a:spcBef>
                <a:spcPts val="0"/>
              </a:spcBef>
              <a:spcAft>
                <a:spcPts val="0"/>
              </a:spcAft>
              <a:buSzPts val="2200"/>
              <a:buFont typeface="Dancing Script"/>
              <a:buChar char="✗"/>
              <a:defRPr sz="2200">
                <a:latin typeface="Dancing Script"/>
                <a:ea typeface="Dancing Script"/>
                <a:cs typeface="Dancing Script"/>
                <a:sym typeface="Dancing Script"/>
              </a:defRPr>
            </a:lvl2pPr>
            <a:lvl3pPr indent="-368300" lvl="2" marL="1371600" algn="ctr">
              <a:lnSpc>
                <a:spcPct val="120000"/>
              </a:lnSpc>
              <a:spcBef>
                <a:spcPts val="0"/>
              </a:spcBef>
              <a:spcAft>
                <a:spcPts val="0"/>
              </a:spcAft>
              <a:buSzPts val="2200"/>
              <a:buFont typeface="Dancing Script"/>
              <a:buChar char="■"/>
              <a:defRPr sz="2200">
                <a:latin typeface="Dancing Script"/>
                <a:ea typeface="Dancing Script"/>
                <a:cs typeface="Dancing Script"/>
                <a:sym typeface="Dancing Script"/>
              </a:defRPr>
            </a:lvl3pPr>
            <a:lvl4pPr indent="-368300" lvl="3" marL="1828800" algn="ctr">
              <a:lnSpc>
                <a:spcPct val="120000"/>
              </a:lnSpc>
              <a:spcBef>
                <a:spcPts val="0"/>
              </a:spcBef>
              <a:spcAft>
                <a:spcPts val="0"/>
              </a:spcAft>
              <a:buSzPts val="2200"/>
              <a:buFont typeface="Dancing Script"/>
              <a:buChar char="●"/>
              <a:defRPr sz="2200">
                <a:latin typeface="Dancing Script"/>
                <a:ea typeface="Dancing Script"/>
                <a:cs typeface="Dancing Script"/>
                <a:sym typeface="Dancing Script"/>
              </a:defRPr>
            </a:lvl4pPr>
            <a:lvl5pPr indent="-368300" lvl="4" marL="2286000" algn="ctr">
              <a:lnSpc>
                <a:spcPct val="120000"/>
              </a:lnSpc>
              <a:spcBef>
                <a:spcPts val="0"/>
              </a:spcBef>
              <a:spcAft>
                <a:spcPts val="0"/>
              </a:spcAft>
              <a:buSzPts val="2200"/>
              <a:buFont typeface="Dancing Script"/>
              <a:buChar char="○"/>
              <a:defRPr sz="2200">
                <a:latin typeface="Dancing Script"/>
                <a:ea typeface="Dancing Script"/>
                <a:cs typeface="Dancing Script"/>
                <a:sym typeface="Dancing Script"/>
              </a:defRPr>
            </a:lvl5pPr>
            <a:lvl6pPr indent="-368300" lvl="5" marL="2743200" algn="ctr">
              <a:lnSpc>
                <a:spcPct val="120000"/>
              </a:lnSpc>
              <a:spcBef>
                <a:spcPts val="0"/>
              </a:spcBef>
              <a:spcAft>
                <a:spcPts val="0"/>
              </a:spcAft>
              <a:buSzPts val="2200"/>
              <a:buFont typeface="Dancing Script"/>
              <a:buChar char="■"/>
              <a:defRPr sz="2200">
                <a:latin typeface="Dancing Script"/>
                <a:ea typeface="Dancing Script"/>
                <a:cs typeface="Dancing Script"/>
                <a:sym typeface="Dancing Script"/>
              </a:defRPr>
            </a:lvl6pPr>
            <a:lvl7pPr indent="-368300" lvl="6" marL="3200400" algn="ctr">
              <a:lnSpc>
                <a:spcPct val="120000"/>
              </a:lnSpc>
              <a:spcBef>
                <a:spcPts val="0"/>
              </a:spcBef>
              <a:spcAft>
                <a:spcPts val="0"/>
              </a:spcAft>
              <a:buSzPts val="2200"/>
              <a:buFont typeface="Dancing Script"/>
              <a:buChar char="●"/>
              <a:defRPr sz="2200">
                <a:latin typeface="Dancing Script"/>
                <a:ea typeface="Dancing Script"/>
                <a:cs typeface="Dancing Script"/>
                <a:sym typeface="Dancing Script"/>
              </a:defRPr>
            </a:lvl7pPr>
            <a:lvl8pPr indent="-368300" lvl="7" marL="3657600" algn="ctr">
              <a:lnSpc>
                <a:spcPct val="120000"/>
              </a:lnSpc>
              <a:spcBef>
                <a:spcPts val="0"/>
              </a:spcBef>
              <a:spcAft>
                <a:spcPts val="0"/>
              </a:spcAft>
              <a:buSzPts val="2200"/>
              <a:buFont typeface="Dancing Script"/>
              <a:buChar char="○"/>
              <a:defRPr sz="2200">
                <a:latin typeface="Dancing Script"/>
                <a:ea typeface="Dancing Script"/>
                <a:cs typeface="Dancing Script"/>
                <a:sym typeface="Dancing Script"/>
              </a:defRPr>
            </a:lvl8pPr>
            <a:lvl9pPr indent="-368300" lvl="8" marL="4114800" algn="ctr">
              <a:lnSpc>
                <a:spcPct val="120000"/>
              </a:lnSpc>
              <a:spcBef>
                <a:spcPts val="0"/>
              </a:spcBef>
              <a:spcAft>
                <a:spcPts val="0"/>
              </a:spcAft>
              <a:buSzPts val="2200"/>
              <a:buFont typeface="Dancing Script"/>
              <a:buChar char="■"/>
              <a:defRPr sz="2200">
                <a:latin typeface="Dancing Script"/>
                <a:ea typeface="Dancing Script"/>
                <a:cs typeface="Dancing Script"/>
                <a:sym typeface="Dancing Script"/>
              </a:defRPr>
            </a:lvl9pPr>
          </a:lstStyle>
          <a:p/>
        </p:txBody>
      </p:sp>
      <p:sp>
        <p:nvSpPr>
          <p:cNvPr id="28" name="Google Shape;28;p6"/>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9pPr>
          </a:lstStyle>
          <a:p>
            <a:pPr indent="0" lvl="0" marL="0" rtl="0" algn="r">
              <a:spcBef>
                <a:spcPts val="0"/>
              </a:spcBef>
              <a:spcAft>
                <a:spcPts val="0"/>
              </a:spcAft>
              <a:buNone/>
            </a:pPr>
            <a:fld id="{00000000-1234-1234-1234-123412341234}" type="slidenum">
              <a:rPr lang="en"/>
              <a:t>‹#›</a:t>
            </a:fld>
            <a:endParaRPr/>
          </a:p>
        </p:txBody>
      </p:sp>
      <p:sp>
        <p:nvSpPr>
          <p:cNvPr id="29" name="Google Shape;29;p6"/>
          <p:cNvSpPr/>
          <p:nvPr/>
        </p:nvSpPr>
        <p:spPr>
          <a:xfrm>
            <a:off x="1759575" y="1396900"/>
            <a:ext cx="1071300" cy="10656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0" name="Google Shape;30;p6"/>
          <p:cNvPicPr preferRelativeResize="0"/>
          <p:nvPr/>
        </p:nvPicPr>
        <p:blipFill rotWithShape="1">
          <a:blip r:embed="rId3">
            <a:alphaModFix/>
          </a:blip>
          <a:srcRect b="0" l="0" r="0" t="0"/>
          <a:stretch/>
        </p:blipFill>
        <p:spPr>
          <a:xfrm>
            <a:off x="1759575" y="1398428"/>
            <a:ext cx="1071300" cy="106559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spTree>
      <p:nvGrpSpPr>
        <p:cNvPr id="31" name="Shape 31"/>
        <p:cNvGrpSpPr/>
        <p:nvPr/>
      </p:nvGrpSpPr>
      <p:grpSpPr>
        <a:xfrm>
          <a:off x="0" y="0"/>
          <a:ext cx="0" cy="0"/>
          <a:chOff x="0" y="0"/>
          <a:chExt cx="0" cy="0"/>
        </a:xfrm>
      </p:grpSpPr>
      <p:sp>
        <p:nvSpPr>
          <p:cNvPr id="32" name="Google Shape;32;p7"/>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lvl1pPr lvl="0" algn="ctr">
              <a:lnSpc>
                <a:spcPct val="90000"/>
              </a:lnSpc>
              <a:spcBef>
                <a:spcPts val="0"/>
              </a:spcBef>
              <a:spcAft>
                <a:spcPts val="0"/>
              </a:spcAft>
              <a:buSzPts val="2400"/>
              <a:buNone/>
              <a:defRPr/>
            </a:lvl1pPr>
            <a:lvl2pPr lvl="1" algn="ctr">
              <a:lnSpc>
                <a:spcPct val="90000"/>
              </a:lnSpc>
              <a:spcBef>
                <a:spcPts val="0"/>
              </a:spcBef>
              <a:spcAft>
                <a:spcPts val="0"/>
              </a:spcAft>
              <a:buSzPts val="2400"/>
              <a:buNone/>
              <a:defRPr/>
            </a:lvl2pPr>
            <a:lvl3pPr lvl="2" algn="ctr">
              <a:lnSpc>
                <a:spcPct val="90000"/>
              </a:lnSpc>
              <a:spcBef>
                <a:spcPts val="0"/>
              </a:spcBef>
              <a:spcAft>
                <a:spcPts val="0"/>
              </a:spcAft>
              <a:buSzPts val="2400"/>
              <a:buNone/>
              <a:defRPr/>
            </a:lvl3pPr>
            <a:lvl4pPr lvl="3" algn="ctr">
              <a:lnSpc>
                <a:spcPct val="90000"/>
              </a:lnSpc>
              <a:spcBef>
                <a:spcPts val="0"/>
              </a:spcBef>
              <a:spcAft>
                <a:spcPts val="0"/>
              </a:spcAft>
              <a:buSzPts val="2400"/>
              <a:buNone/>
              <a:defRPr/>
            </a:lvl4pPr>
            <a:lvl5pPr lvl="4" algn="ctr">
              <a:lnSpc>
                <a:spcPct val="90000"/>
              </a:lnSpc>
              <a:spcBef>
                <a:spcPts val="0"/>
              </a:spcBef>
              <a:spcAft>
                <a:spcPts val="0"/>
              </a:spcAft>
              <a:buSzPts val="2400"/>
              <a:buNone/>
              <a:defRPr/>
            </a:lvl5pPr>
            <a:lvl6pPr lvl="5" algn="ctr">
              <a:lnSpc>
                <a:spcPct val="90000"/>
              </a:lnSpc>
              <a:spcBef>
                <a:spcPts val="0"/>
              </a:spcBef>
              <a:spcAft>
                <a:spcPts val="0"/>
              </a:spcAft>
              <a:buSzPts val="2400"/>
              <a:buNone/>
              <a:defRPr/>
            </a:lvl6pPr>
            <a:lvl7pPr lvl="6" algn="ctr">
              <a:lnSpc>
                <a:spcPct val="90000"/>
              </a:lnSpc>
              <a:spcBef>
                <a:spcPts val="0"/>
              </a:spcBef>
              <a:spcAft>
                <a:spcPts val="0"/>
              </a:spcAft>
              <a:buSzPts val="2400"/>
              <a:buNone/>
              <a:defRPr/>
            </a:lvl7pPr>
            <a:lvl8pPr lvl="7" algn="ctr">
              <a:lnSpc>
                <a:spcPct val="90000"/>
              </a:lnSpc>
              <a:spcBef>
                <a:spcPts val="0"/>
              </a:spcBef>
              <a:spcAft>
                <a:spcPts val="0"/>
              </a:spcAft>
              <a:buSzPts val="2400"/>
              <a:buNone/>
              <a:defRPr/>
            </a:lvl8pPr>
            <a:lvl9pPr lvl="8" algn="ctr">
              <a:lnSpc>
                <a:spcPct val="90000"/>
              </a:lnSpc>
              <a:spcBef>
                <a:spcPts val="0"/>
              </a:spcBef>
              <a:spcAft>
                <a:spcPts val="0"/>
              </a:spcAft>
              <a:buSzPts val="2400"/>
              <a:buNone/>
              <a:defRPr/>
            </a:lvl9pPr>
          </a:lstStyle>
          <a:p/>
        </p:txBody>
      </p:sp>
      <p:sp>
        <p:nvSpPr>
          <p:cNvPr id="33" name="Google Shape;33;p7"/>
          <p:cNvSpPr txBox="1"/>
          <p:nvPr>
            <p:ph idx="1" type="body"/>
          </p:nvPr>
        </p:nvSpPr>
        <p:spPr>
          <a:xfrm>
            <a:off x="764950" y="1218250"/>
            <a:ext cx="5425500" cy="3169500"/>
          </a:xfrm>
          <a:prstGeom prst="rect">
            <a:avLst/>
          </a:prstGeom>
          <a:noFill/>
          <a:ln>
            <a:noFill/>
          </a:ln>
        </p:spPr>
        <p:txBody>
          <a:bodyPr anchorCtr="0" anchor="t" bIns="0" lIns="0" spcFirstLastPara="1" rIns="0" wrap="square" tIns="0">
            <a:noAutofit/>
          </a:bodyPr>
          <a:lstStyle>
            <a:lvl1pPr indent="-330200" lvl="0" marL="457200" algn="l">
              <a:lnSpc>
                <a:spcPct val="115000"/>
              </a:lnSpc>
              <a:spcBef>
                <a:spcPts val="0"/>
              </a:spcBef>
              <a:spcAft>
                <a:spcPts val="0"/>
              </a:spcAft>
              <a:buSzPts val="1600"/>
              <a:buChar char="✘"/>
              <a:defRPr/>
            </a:lvl1pPr>
            <a:lvl2pPr indent="-330200" lvl="1" marL="914400" algn="l">
              <a:lnSpc>
                <a:spcPct val="115000"/>
              </a:lnSpc>
              <a:spcBef>
                <a:spcPts val="800"/>
              </a:spcBef>
              <a:spcAft>
                <a:spcPts val="0"/>
              </a:spcAft>
              <a:buSzPts val="1600"/>
              <a:buChar char="✗"/>
              <a:defRPr/>
            </a:lvl2pPr>
            <a:lvl3pPr indent="-355600" lvl="2" marL="1371600" algn="l">
              <a:lnSpc>
                <a:spcPct val="115000"/>
              </a:lnSpc>
              <a:spcBef>
                <a:spcPts val="800"/>
              </a:spcBef>
              <a:spcAft>
                <a:spcPts val="0"/>
              </a:spcAft>
              <a:buSzPts val="2000"/>
              <a:buChar char="■"/>
              <a:defRPr/>
            </a:lvl3pPr>
            <a:lvl4pPr indent="-355600" lvl="3" marL="1828800" algn="l">
              <a:lnSpc>
                <a:spcPct val="115000"/>
              </a:lnSpc>
              <a:spcBef>
                <a:spcPts val="800"/>
              </a:spcBef>
              <a:spcAft>
                <a:spcPts val="0"/>
              </a:spcAft>
              <a:buSzPts val="2000"/>
              <a:buChar char="●"/>
              <a:defRPr/>
            </a:lvl4pPr>
            <a:lvl5pPr indent="-355600" lvl="4" marL="2286000" algn="l">
              <a:lnSpc>
                <a:spcPct val="115000"/>
              </a:lnSpc>
              <a:spcBef>
                <a:spcPts val="800"/>
              </a:spcBef>
              <a:spcAft>
                <a:spcPts val="0"/>
              </a:spcAft>
              <a:buSzPts val="2000"/>
              <a:buChar char="○"/>
              <a:defRPr/>
            </a:lvl5pPr>
            <a:lvl6pPr indent="-355600" lvl="5" marL="2743200" algn="l">
              <a:lnSpc>
                <a:spcPct val="115000"/>
              </a:lnSpc>
              <a:spcBef>
                <a:spcPts val="800"/>
              </a:spcBef>
              <a:spcAft>
                <a:spcPts val="0"/>
              </a:spcAft>
              <a:buSzPts val="2000"/>
              <a:buChar char="■"/>
              <a:defRPr/>
            </a:lvl6pPr>
            <a:lvl7pPr indent="-355600" lvl="6" marL="3200400" algn="l">
              <a:lnSpc>
                <a:spcPct val="115000"/>
              </a:lnSpc>
              <a:spcBef>
                <a:spcPts val="800"/>
              </a:spcBef>
              <a:spcAft>
                <a:spcPts val="0"/>
              </a:spcAft>
              <a:buSzPts val="2000"/>
              <a:buChar char="●"/>
              <a:defRPr/>
            </a:lvl7pPr>
            <a:lvl8pPr indent="-355600" lvl="7" marL="3657600" algn="l">
              <a:lnSpc>
                <a:spcPct val="115000"/>
              </a:lnSpc>
              <a:spcBef>
                <a:spcPts val="800"/>
              </a:spcBef>
              <a:spcAft>
                <a:spcPts val="0"/>
              </a:spcAft>
              <a:buSzPts val="2000"/>
              <a:buChar char="○"/>
              <a:defRPr/>
            </a:lvl8pPr>
            <a:lvl9pPr indent="-355600" lvl="8" marL="4114800" algn="l">
              <a:lnSpc>
                <a:spcPct val="115000"/>
              </a:lnSpc>
              <a:spcBef>
                <a:spcPts val="800"/>
              </a:spcBef>
              <a:spcAft>
                <a:spcPts val="800"/>
              </a:spcAft>
              <a:buSzPts val="2000"/>
              <a:buChar char="■"/>
              <a:defRPr/>
            </a:lvl9pPr>
          </a:lstStyle>
          <a:p/>
        </p:txBody>
      </p:sp>
      <p:sp>
        <p:nvSpPr>
          <p:cNvPr id="34" name="Google Shape;34;p7"/>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blipFill>
          <a:blip r:embed="rId2">
            <a:alphaModFix/>
          </a:blip>
          <a:stretch>
            <a:fillRect/>
          </a:stretch>
        </a:blipFill>
      </p:bgPr>
    </p:bg>
    <p:spTree>
      <p:nvGrpSpPr>
        <p:cNvPr id="35" name="Shape 35"/>
        <p:cNvGrpSpPr/>
        <p:nvPr/>
      </p:nvGrpSpPr>
      <p:grpSpPr>
        <a:xfrm>
          <a:off x="0" y="0"/>
          <a:ext cx="0" cy="0"/>
          <a:chOff x="0" y="0"/>
          <a:chExt cx="0" cy="0"/>
        </a:xfrm>
      </p:grpSpPr>
      <p:pic>
        <p:nvPicPr>
          <p:cNvPr id="36" name="Google Shape;36;p8"/>
          <p:cNvPicPr preferRelativeResize="0"/>
          <p:nvPr/>
        </p:nvPicPr>
        <p:blipFill rotWithShape="1">
          <a:blip r:embed="rId3">
            <a:alphaModFix/>
          </a:blip>
          <a:srcRect b="0" l="0" r="0" t="0"/>
          <a:stretch/>
        </p:blipFill>
        <p:spPr>
          <a:xfrm>
            <a:off x="0" y="0"/>
            <a:ext cx="9143996" cy="5143500"/>
          </a:xfrm>
          <a:prstGeom prst="rect">
            <a:avLst/>
          </a:prstGeom>
          <a:noFill/>
          <a:ln>
            <a:noFill/>
          </a:ln>
        </p:spPr>
      </p:pic>
      <p:sp>
        <p:nvSpPr>
          <p:cNvPr id="37" name="Google Shape;37;p8"/>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3 columns">
  <p:cSld name="TITLE_AND_TWO_COLUMNS_1">
    <p:bg>
      <p:bgPr>
        <a:blipFill>
          <a:blip r:embed="rId2">
            <a:alphaModFix/>
          </a:blip>
          <a:stretch>
            <a:fillRect/>
          </a:stretch>
        </a:blipFill>
      </p:bgPr>
    </p:bg>
    <p:spTree>
      <p:nvGrpSpPr>
        <p:cNvPr id="38" name="Shape 38"/>
        <p:cNvGrpSpPr/>
        <p:nvPr/>
      </p:nvGrpSpPr>
      <p:grpSpPr>
        <a:xfrm>
          <a:off x="0" y="0"/>
          <a:ext cx="0" cy="0"/>
          <a:chOff x="0" y="0"/>
          <a:chExt cx="0" cy="0"/>
        </a:xfrm>
      </p:grpSpPr>
      <p:sp>
        <p:nvSpPr>
          <p:cNvPr id="39" name="Google Shape;39;p9"/>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lvl1pPr lvl="0" algn="ctr">
              <a:lnSpc>
                <a:spcPct val="90000"/>
              </a:lnSpc>
              <a:spcBef>
                <a:spcPts val="0"/>
              </a:spcBef>
              <a:spcAft>
                <a:spcPts val="0"/>
              </a:spcAft>
              <a:buSzPts val="2400"/>
              <a:buNone/>
              <a:defRPr/>
            </a:lvl1pPr>
            <a:lvl2pPr lvl="1" algn="ctr">
              <a:lnSpc>
                <a:spcPct val="90000"/>
              </a:lnSpc>
              <a:spcBef>
                <a:spcPts val="0"/>
              </a:spcBef>
              <a:spcAft>
                <a:spcPts val="0"/>
              </a:spcAft>
              <a:buSzPts val="2400"/>
              <a:buNone/>
              <a:defRPr/>
            </a:lvl2pPr>
            <a:lvl3pPr lvl="2" algn="ctr">
              <a:lnSpc>
                <a:spcPct val="90000"/>
              </a:lnSpc>
              <a:spcBef>
                <a:spcPts val="0"/>
              </a:spcBef>
              <a:spcAft>
                <a:spcPts val="0"/>
              </a:spcAft>
              <a:buSzPts val="2400"/>
              <a:buNone/>
              <a:defRPr/>
            </a:lvl3pPr>
            <a:lvl4pPr lvl="3" algn="ctr">
              <a:lnSpc>
                <a:spcPct val="90000"/>
              </a:lnSpc>
              <a:spcBef>
                <a:spcPts val="0"/>
              </a:spcBef>
              <a:spcAft>
                <a:spcPts val="0"/>
              </a:spcAft>
              <a:buSzPts val="2400"/>
              <a:buNone/>
              <a:defRPr/>
            </a:lvl4pPr>
            <a:lvl5pPr lvl="4" algn="ctr">
              <a:lnSpc>
                <a:spcPct val="90000"/>
              </a:lnSpc>
              <a:spcBef>
                <a:spcPts val="0"/>
              </a:spcBef>
              <a:spcAft>
                <a:spcPts val="0"/>
              </a:spcAft>
              <a:buSzPts val="2400"/>
              <a:buNone/>
              <a:defRPr/>
            </a:lvl5pPr>
            <a:lvl6pPr lvl="5" algn="ctr">
              <a:lnSpc>
                <a:spcPct val="90000"/>
              </a:lnSpc>
              <a:spcBef>
                <a:spcPts val="0"/>
              </a:spcBef>
              <a:spcAft>
                <a:spcPts val="0"/>
              </a:spcAft>
              <a:buSzPts val="2400"/>
              <a:buNone/>
              <a:defRPr/>
            </a:lvl6pPr>
            <a:lvl7pPr lvl="6" algn="ctr">
              <a:lnSpc>
                <a:spcPct val="90000"/>
              </a:lnSpc>
              <a:spcBef>
                <a:spcPts val="0"/>
              </a:spcBef>
              <a:spcAft>
                <a:spcPts val="0"/>
              </a:spcAft>
              <a:buSzPts val="2400"/>
              <a:buNone/>
              <a:defRPr/>
            </a:lvl7pPr>
            <a:lvl8pPr lvl="7" algn="ctr">
              <a:lnSpc>
                <a:spcPct val="90000"/>
              </a:lnSpc>
              <a:spcBef>
                <a:spcPts val="0"/>
              </a:spcBef>
              <a:spcAft>
                <a:spcPts val="0"/>
              </a:spcAft>
              <a:buSzPts val="2400"/>
              <a:buNone/>
              <a:defRPr/>
            </a:lvl8pPr>
            <a:lvl9pPr lvl="8" algn="ctr">
              <a:lnSpc>
                <a:spcPct val="90000"/>
              </a:lnSpc>
              <a:spcBef>
                <a:spcPts val="0"/>
              </a:spcBef>
              <a:spcAft>
                <a:spcPts val="0"/>
              </a:spcAft>
              <a:buSzPts val="2400"/>
              <a:buNone/>
              <a:defRPr/>
            </a:lvl9pPr>
          </a:lstStyle>
          <a:p/>
        </p:txBody>
      </p:sp>
      <p:sp>
        <p:nvSpPr>
          <p:cNvPr id="40" name="Google Shape;40;p9"/>
          <p:cNvSpPr txBox="1"/>
          <p:nvPr>
            <p:ph idx="1" type="body"/>
          </p:nvPr>
        </p:nvSpPr>
        <p:spPr>
          <a:xfrm>
            <a:off x="764950" y="1218250"/>
            <a:ext cx="1838100" cy="3258000"/>
          </a:xfrm>
          <a:prstGeom prst="rect">
            <a:avLst/>
          </a:prstGeom>
          <a:noFill/>
          <a:ln>
            <a:noFill/>
          </a:ln>
        </p:spPr>
        <p:txBody>
          <a:bodyPr anchorCtr="0" anchor="t" bIns="0" lIns="0" spcFirstLastPara="1" rIns="0" wrap="square" tIns="0">
            <a:noAutofit/>
          </a:bodyPr>
          <a:lstStyle>
            <a:lvl1pPr indent="-342900" lvl="0" marL="457200" algn="l">
              <a:lnSpc>
                <a:spcPct val="115000"/>
              </a:lnSpc>
              <a:spcBef>
                <a:spcPts val="0"/>
              </a:spcBef>
              <a:spcAft>
                <a:spcPts val="0"/>
              </a:spcAft>
              <a:buSzPts val="1800"/>
              <a:buChar char="✘"/>
              <a:defRPr sz="1800"/>
            </a:lvl1pPr>
            <a:lvl2pPr indent="-342900" lvl="1" marL="914400" algn="l">
              <a:lnSpc>
                <a:spcPct val="115000"/>
              </a:lnSpc>
              <a:spcBef>
                <a:spcPts val="800"/>
              </a:spcBef>
              <a:spcAft>
                <a:spcPts val="0"/>
              </a:spcAft>
              <a:buSzPts val="1800"/>
              <a:buChar char="✗"/>
              <a:defRPr sz="1800"/>
            </a:lvl2pPr>
            <a:lvl3pPr indent="-342900" lvl="2" marL="1371600" algn="l">
              <a:lnSpc>
                <a:spcPct val="115000"/>
              </a:lnSpc>
              <a:spcBef>
                <a:spcPts val="800"/>
              </a:spcBef>
              <a:spcAft>
                <a:spcPts val="0"/>
              </a:spcAft>
              <a:buSzPts val="1800"/>
              <a:buChar char="■"/>
              <a:defRPr sz="1800"/>
            </a:lvl3pPr>
            <a:lvl4pPr indent="-342900" lvl="3" marL="1828800" algn="l">
              <a:lnSpc>
                <a:spcPct val="115000"/>
              </a:lnSpc>
              <a:spcBef>
                <a:spcPts val="800"/>
              </a:spcBef>
              <a:spcAft>
                <a:spcPts val="0"/>
              </a:spcAft>
              <a:buSzPts val="1800"/>
              <a:buChar char="●"/>
              <a:defRPr sz="1800"/>
            </a:lvl4pPr>
            <a:lvl5pPr indent="-342900" lvl="4" marL="2286000" algn="l">
              <a:lnSpc>
                <a:spcPct val="115000"/>
              </a:lnSpc>
              <a:spcBef>
                <a:spcPts val="800"/>
              </a:spcBef>
              <a:spcAft>
                <a:spcPts val="0"/>
              </a:spcAft>
              <a:buSzPts val="1800"/>
              <a:buChar char="○"/>
              <a:defRPr sz="1800"/>
            </a:lvl5pPr>
            <a:lvl6pPr indent="-342900" lvl="5" marL="2743200" algn="l">
              <a:lnSpc>
                <a:spcPct val="115000"/>
              </a:lnSpc>
              <a:spcBef>
                <a:spcPts val="800"/>
              </a:spcBef>
              <a:spcAft>
                <a:spcPts val="0"/>
              </a:spcAft>
              <a:buSzPts val="1800"/>
              <a:buChar char="■"/>
              <a:defRPr sz="1800"/>
            </a:lvl6pPr>
            <a:lvl7pPr indent="-342900" lvl="6" marL="3200400" algn="l">
              <a:lnSpc>
                <a:spcPct val="115000"/>
              </a:lnSpc>
              <a:spcBef>
                <a:spcPts val="800"/>
              </a:spcBef>
              <a:spcAft>
                <a:spcPts val="0"/>
              </a:spcAft>
              <a:buSzPts val="1800"/>
              <a:buChar char="●"/>
              <a:defRPr sz="1800"/>
            </a:lvl7pPr>
            <a:lvl8pPr indent="-342900" lvl="7" marL="3657600" algn="l">
              <a:lnSpc>
                <a:spcPct val="115000"/>
              </a:lnSpc>
              <a:spcBef>
                <a:spcPts val="800"/>
              </a:spcBef>
              <a:spcAft>
                <a:spcPts val="0"/>
              </a:spcAft>
              <a:buSzPts val="1800"/>
              <a:buChar char="○"/>
              <a:defRPr sz="1800"/>
            </a:lvl8pPr>
            <a:lvl9pPr indent="-342900" lvl="8" marL="4114800" algn="l">
              <a:lnSpc>
                <a:spcPct val="115000"/>
              </a:lnSpc>
              <a:spcBef>
                <a:spcPts val="800"/>
              </a:spcBef>
              <a:spcAft>
                <a:spcPts val="800"/>
              </a:spcAft>
              <a:buSzPts val="1800"/>
              <a:buChar char="■"/>
              <a:defRPr sz="1800"/>
            </a:lvl9pPr>
          </a:lstStyle>
          <a:p/>
        </p:txBody>
      </p:sp>
      <p:sp>
        <p:nvSpPr>
          <p:cNvPr id="41" name="Google Shape;41;p9"/>
          <p:cNvSpPr txBox="1"/>
          <p:nvPr>
            <p:ph idx="2" type="body"/>
          </p:nvPr>
        </p:nvSpPr>
        <p:spPr>
          <a:xfrm>
            <a:off x="2795962" y="1218250"/>
            <a:ext cx="1838100" cy="3258000"/>
          </a:xfrm>
          <a:prstGeom prst="rect">
            <a:avLst/>
          </a:prstGeom>
          <a:noFill/>
          <a:ln>
            <a:noFill/>
          </a:ln>
        </p:spPr>
        <p:txBody>
          <a:bodyPr anchorCtr="0" anchor="t" bIns="0" lIns="0" spcFirstLastPara="1" rIns="0" wrap="square" tIns="0">
            <a:noAutofit/>
          </a:bodyPr>
          <a:lstStyle>
            <a:lvl1pPr indent="-342900" lvl="0" marL="457200" algn="l">
              <a:lnSpc>
                <a:spcPct val="115000"/>
              </a:lnSpc>
              <a:spcBef>
                <a:spcPts val="0"/>
              </a:spcBef>
              <a:spcAft>
                <a:spcPts val="0"/>
              </a:spcAft>
              <a:buSzPts val="1800"/>
              <a:buChar char="✘"/>
              <a:defRPr sz="1800"/>
            </a:lvl1pPr>
            <a:lvl2pPr indent="-342900" lvl="1" marL="914400" algn="l">
              <a:lnSpc>
                <a:spcPct val="115000"/>
              </a:lnSpc>
              <a:spcBef>
                <a:spcPts val="800"/>
              </a:spcBef>
              <a:spcAft>
                <a:spcPts val="0"/>
              </a:spcAft>
              <a:buSzPts val="1800"/>
              <a:buChar char="✗"/>
              <a:defRPr sz="1800"/>
            </a:lvl2pPr>
            <a:lvl3pPr indent="-342900" lvl="2" marL="1371600" algn="l">
              <a:lnSpc>
                <a:spcPct val="115000"/>
              </a:lnSpc>
              <a:spcBef>
                <a:spcPts val="800"/>
              </a:spcBef>
              <a:spcAft>
                <a:spcPts val="0"/>
              </a:spcAft>
              <a:buSzPts val="1800"/>
              <a:buChar char="■"/>
              <a:defRPr sz="1800"/>
            </a:lvl3pPr>
            <a:lvl4pPr indent="-342900" lvl="3" marL="1828800" algn="l">
              <a:lnSpc>
                <a:spcPct val="115000"/>
              </a:lnSpc>
              <a:spcBef>
                <a:spcPts val="800"/>
              </a:spcBef>
              <a:spcAft>
                <a:spcPts val="0"/>
              </a:spcAft>
              <a:buSzPts val="1800"/>
              <a:buChar char="●"/>
              <a:defRPr sz="1800"/>
            </a:lvl4pPr>
            <a:lvl5pPr indent="-342900" lvl="4" marL="2286000" algn="l">
              <a:lnSpc>
                <a:spcPct val="115000"/>
              </a:lnSpc>
              <a:spcBef>
                <a:spcPts val="800"/>
              </a:spcBef>
              <a:spcAft>
                <a:spcPts val="0"/>
              </a:spcAft>
              <a:buSzPts val="1800"/>
              <a:buChar char="○"/>
              <a:defRPr sz="1800"/>
            </a:lvl5pPr>
            <a:lvl6pPr indent="-342900" lvl="5" marL="2743200" algn="l">
              <a:lnSpc>
                <a:spcPct val="115000"/>
              </a:lnSpc>
              <a:spcBef>
                <a:spcPts val="800"/>
              </a:spcBef>
              <a:spcAft>
                <a:spcPts val="0"/>
              </a:spcAft>
              <a:buSzPts val="1800"/>
              <a:buChar char="■"/>
              <a:defRPr sz="1800"/>
            </a:lvl6pPr>
            <a:lvl7pPr indent="-342900" lvl="6" marL="3200400" algn="l">
              <a:lnSpc>
                <a:spcPct val="115000"/>
              </a:lnSpc>
              <a:spcBef>
                <a:spcPts val="800"/>
              </a:spcBef>
              <a:spcAft>
                <a:spcPts val="0"/>
              </a:spcAft>
              <a:buSzPts val="1800"/>
              <a:buChar char="●"/>
              <a:defRPr sz="1800"/>
            </a:lvl7pPr>
            <a:lvl8pPr indent="-342900" lvl="7" marL="3657600" algn="l">
              <a:lnSpc>
                <a:spcPct val="115000"/>
              </a:lnSpc>
              <a:spcBef>
                <a:spcPts val="800"/>
              </a:spcBef>
              <a:spcAft>
                <a:spcPts val="0"/>
              </a:spcAft>
              <a:buSzPts val="1800"/>
              <a:buChar char="○"/>
              <a:defRPr sz="1800"/>
            </a:lvl8pPr>
            <a:lvl9pPr indent="-342900" lvl="8" marL="4114800" algn="l">
              <a:lnSpc>
                <a:spcPct val="115000"/>
              </a:lnSpc>
              <a:spcBef>
                <a:spcPts val="800"/>
              </a:spcBef>
              <a:spcAft>
                <a:spcPts val="800"/>
              </a:spcAft>
              <a:buSzPts val="1800"/>
              <a:buChar char="■"/>
              <a:defRPr sz="1800"/>
            </a:lvl9pPr>
          </a:lstStyle>
          <a:p/>
        </p:txBody>
      </p:sp>
      <p:sp>
        <p:nvSpPr>
          <p:cNvPr id="42" name="Google Shape;42;p9"/>
          <p:cNvSpPr txBox="1"/>
          <p:nvPr>
            <p:ph idx="3" type="body"/>
          </p:nvPr>
        </p:nvSpPr>
        <p:spPr>
          <a:xfrm>
            <a:off x="4826974" y="1218250"/>
            <a:ext cx="1838100" cy="3258000"/>
          </a:xfrm>
          <a:prstGeom prst="rect">
            <a:avLst/>
          </a:prstGeom>
          <a:noFill/>
          <a:ln>
            <a:noFill/>
          </a:ln>
        </p:spPr>
        <p:txBody>
          <a:bodyPr anchorCtr="0" anchor="t" bIns="0" lIns="0" spcFirstLastPara="1" rIns="0" wrap="square" tIns="0">
            <a:noAutofit/>
          </a:bodyPr>
          <a:lstStyle>
            <a:lvl1pPr indent="-342900" lvl="0" marL="457200" algn="l">
              <a:lnSpc>
                <a:spcPct val="115000"/>
              </a:lnSpc>
              <a:spcBef>
                <a:spcPts val="0"/>
              </a:spcBef>
              <a:spcAft>
                <a:spcPts val="0"/>
              </a:spcAft>
              <a:buSzPts val="1800"/>
              <a:buChar char="✘"/>
              <a:defRPr sz="1800"/>
            </a:lvl1pPr>
            <a:lvl2pPr indent="-342900" lvl="1" marL="914400" algn="l">
              <a:lnSpc>
                <a:spcPct val="115000"/>
              </a:lnSpc>
              <a:spcBef>
                <a:spcPts val="800"/>
              </a:spcBef>
              <a:spcAft>
                <a:spcPts val="0"/>
              </a:spcAft>
              <a:buSzPts val="1800"/>
              <a:buChar char="✗"/>
              <a:defRPr sz="1800"/>
            </a:lvl2pPr>
            <a:lvl3pPr indent="-342900" lvl="2" marL="1371600" algn="l">
              <a:lnSpc>
                <a:spcPct val="115000"/>
              </a:lnSpc>
              <a:spcBef>
                <a:spcPts val="800"/>
              </a:spcBef>
              <a:spcAft>
                <a:spcPts val="0"/>
              </a:spcAft>
              <a:buSzPts val="1800"/>
              <a:buChar char="■"/>
              <a:defRPr sz="1800"/>
            </a:lvl3pPr>
            <a:lvl4pPr indent="-342900" lvl="3" marL="1828800" algn="l">
              <a:lnSpc>
                <a:spcPct val="115000"/>
              </a:lnSpc>
              <a:spcBef>
                <a:spcPts val="800"/>
              </a:spcBef>
              <a:spcAft>
                <a:spcPts val="0"/>
              </a:spcAft>
              <a:buSzPts val="1800"/>
              <a:buChar char="●"/>
              <a:defRPr sz="1800"/>
            </a:lvl4pPr>
            <a:lvl5pPr indent="-342900" lvl="4" marL="2286000" algn="l">
              <a:lnSpc>
                <a:spcPct val="115000"/>
              </a:lnSpc>
              <a:spcBef>
                <a:spcPts val="800"/>
              </a:spcBef>
              <a:spcAft>
                <a:spcPts val="0"/>
              </a:spcAft>
              <a:buSzPts val="1800"/>
              <a:buChar char="○"/>
              <a:defRPr sz="1800"/>
            </a:lvl5pPr>
            <a:lvl6pPr indent="-342900" lvl="5" marL="2743200" algn="l">
              <a:lnSpc>
                <a:spcPct val="115000"/>
              </a:lnSpc>
              <a:spcBef>
                <a:spcPts val="800"/>
              </a:spcBef>
              <a:spcAft>
                <a:spcPts val="0"/>
              </a:spcAft>
              <a:buSzPts val="1800"/>
              <a:buChar char="■"/>
              <a:defRPr sz="1800"/>
            </a:lvl6pPr>
            <a:lvl7pPr indent="-342900" lvl="6" marL="3200400" algn="l">
              <a:lnSpc>
                <a:spcPct val="115000"/>
              </a:lnSpc>
              <a:spcBef>
                <a:spcPts val="800"/>
              </a:spcBef>
              <a:spcAft>
                <a:spcPts val="0"/>
              </a:spcAft>
              <a:buSzPts val="1800"/>
              <a:buChar char="●"/>
              <a:defRPr sz="1800"/>
            </a:lvl7pPr>
            <a:lvl8pPr indent="-342900" lvl="7" marL="3657600" algn="l">
              <a:lnSpc>
                <a:spcPct val="115000"/>
              </a:lnSpc>
              <a:spcBef>
                <a:spcPts val="800"/>
              </a:spcBef>
              <a:spcAft>
                <a:spcPts val="0"/>
              </a:spcAft>
              <a:buSzPts val="1800"/>
              <a:buChar char="○"/>
              <a:defRPr sz="1800"/>
            </a:lvl8pPr>
            <a:lvl9pPr indent="-342900" lvl="8" marL="4114800" algn="l">
              <a:lnSpc>
                <a:spcPct val="115000"/>
              </a:lnSpc>
              <a:spcBef>
                <a:spcPts val="800"/>
              </a:spcBef>
              <a:spcAft>
                <a:spcPts val="800"/>
              </a:spcAft>
              <a:buSzPts val="1800"/>
              <a:buChar char="■"/>
              <a:defRPr sz="1800"/>
            </a:lvl9pPr>
          </a:lstStyle>
          <a:p/>
        </p:txBody>
      </p:sp>
      <p:sp>
        <p:nvSpPr>
          <p:cNvPr id="43" name="Google Shape;43;p9"/>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bg>
      <p:bgPr>
        <a:blipFill>
          <a:blip r:embed="rId2">
            <a:alphaModFix/>
          </a:blip>
          <a:stretch>
            <a:fillRect/>
          </a:stretch>
        </a:blipFill>
      </p:bgPr>
    </p:bg>
    <p:spTree>
      <p:nvGrpSpPr>
        <p:cNvPr id="44" name="Shape 44"/>
        <p:cNvGrpSpPr/>
        <p:nvPr/>
      </p:nvGrpSpPr>
      <p:grpSpPr>
        <a:xfrm>
          <a:off x="0" y="0"/>
          <a:ext cx="0" cy="0"/>
          <a:chOff x="0" y="0"/>
          <a:chExt cx="0" cy="0"/>
        </a:xfrm>
      </p:grpSpPr>
      <p:sp>
        <p:nvSpPr>
          <p:cNvPr id="45" name="Google Shape;45;p10"/>
          <p:cNvSpPr txBox="1"/>
          <p:nvPr>
            <p:ph idx="1" type="body"/>
          </p:nvPr>
        </p:nvSpPr>
        <p:spPr>
          <a:xfrm>
            <a:off x="6749975" y="1600725"/>
            <a:ext cx="1496100" cy="2153100"/>
          </a:xfrm>
          <a:prstGeom prst="rect">
            <a:avLst/>
          </a:prstGeom>
          <a:noFill/>
          <a:ln>
            <a:noFill/>
          </a:ln>
        </p:spPr>
        <p:txBody>
          <a:bodyPr anchorCtr="0" anchor="t" bIns="0" lIns="0" spcFirstLastPara="1" rIns="0" wrap="square" tIns="0">
            <a:noAutofit/>
          </a:bodyPr>
          <a:lstStyle>
            <a:lvl1pPr indent="-228600" lvl="0" marL="457200" algn="l">
              <a:lnSpc>
                <a:spcPct val="115000"/>
              </a:lnSpc>
              <a:spcBef>
                <a:spcPts val="0"/>
              </a:spcBef>
              <a:spcAft>
                <a:spcPts val="800"/>
              </a:spcAft>
              <a:buSzPts val="1400"/>
              <a:buNone/>
              <a:defRPr sz="1400"/>
            </a:lvl1pPr>
          </a:lstStyle>
          <a:p/>
        </p:txBody>
      </p:sp>
      <p:sp>
        <p:nvSpPr>
          <p:cNvPr id="46" name="Google Shape;46;p10"/>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Dancing Script"/>
                <a:ea typeface="Dancing Script"/>
                <a:cs typeface="Dancing Script"/>
                <a:sym typeface="Dancing Script"/>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Dancing Script"/>
                <a:ea typeface="Dancing Script"/>
                <a:cs typeface="Dancing Script"/>
                <a:sym typeface="Dancing Script"/>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Dancing Script"/>
                <a:ea typeface="Dancing Script"/>
                <a:cs typeface="Dancing Script"/>
                <a:sym typeface="Dancing Script"/>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Dancing Script"/>
                <a:ea typeface="Dancing Script"/>
                <a:cs typeface="Dancing Script"/>
                <a:sym typeface="Dancing Script"/>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Dancing Script"/>
                <a:ea typeface="Dancing Script"/>
                <a:cs typeface="Dancing Script"/>
                <a:sym typeface="Dancing Script"/>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Dancing Script"/>
                <a:ea typeface="Dancing Script"/>
                <a:cs typeface="Dancing Script"/>
                <a:sym typeface="Dancing Script"/>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Dancing Script"/>
                <a:ea typeface="Dancing Script"/>
                <a:cs typeface="Dancing Script"/>
                <a:sym typeface="Dancing Script"/>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Dancing Script"/>
                <a:ea typeface="Dancing Script"/>
                <a:cs typeface="Dancing Script"/>
                <a:sym typeface="Dancing Script"/>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Dancing Script"/>
                <a:ea typeface="Dancing Script"/>
                <a:cs typeface="Dancing Script"/>
                <a:sym typeface="Dancing Script"/>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11" Type="http://schemas.openxmlformats.org/officeDocument/2006/relationships/theme" Target="../theme/theme2.xml"/><Relationship Id="rId10" Type="http://schemas.openxmlformats.org/officeDocument/2006/relationships/slideLayout" Target="../slideLayouts/slideLayout9.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1"/>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lvl1pPr lvl="0" marR="0" rtl="0" algn="ctr">
              <a:lnSpc>
                <a:spcPct val="90000"/>
              </a:lnSpc>
              <a:spcBef>
                <a:spcPts val="0"/>
              </a:spcBef>
              <a:spcAft>
                <a:spcPts val="0"/>
              </a:spcAft>
              <a:buClr>
                <a:schemeClr val="dk1"/>
              </a:buClr>
              <a:buSzPts val="2400"/>
              <a:buFont typeface="Dancing Script"/>
              <a:buNone/>
              <a:defRPr b="0" i="0" sz="2400" u="none" cap="none" strike="noStrike">
                <a:solidFill>
                  <a:schemeClr val="dk1"/>
                </a:solidFill>
                <a:latin typeface="Dancing Script"/>
                <a:ea typeface="Dancing Script"/>
                <a:cs typeface="Dancing Script"/>
                <a:sym typeface="Dancing Script"/>
              </a:defRPr>
            </a:lvl1pPr>
            <a:lvl2pPr lvl="1" marR="0" rtl="0" algn="ctr">
              <a:lnSpc>
                <a:spcPct val="90000"/>
              </a:lnSpc>
              <a:spcBef>
                <a:spcPts val="0"/>
              </a:spcBef>
              <a:spcAft>
                <a:spcPts val="0"/>
              </a:spcAft>
              <a:buClr>
                <a:schemeClr val="dk1"/>
              </a:buClr>
              <a:buSzPts val="2400"/>
              <a:buFont typeface="Dancing Script"/>
              <a:buNone/>
              <a:defRPr b="0" i="0" sz="2400" u="none" cap="none" strike="noStrike">
                <a:solidFill>
                  <a:schemeClr val="dk1"/>
                </a:solidFill>
                <a:latin typeface="Dancing Script"/>
                <a:ea typeface="Dancing Script"/>
                <a:cs typeface="Dancing Script"/>
                <a:sym typeface="Dancing Script"/>
              </a:defRPr>
            </a:lvl2pPr>
            <a:lvl3pPr lvl="2" marR="0" rtl="0" algn="ctr">
              <a:lnSpc>
                <a:spcPct val="90000"/>
              </a:lnSpc>
              <a:spcBef>
                <a:spcPts val="0"/>
              </a:spcBef>
              <a:spcAft>
                <a:spcPts val="0"/>
              </a:spcAft>
              <a:buClr>
                <a:schemeClr val="dk1"/>
              </a:buClr>
              <a:buSzPts val="2400"/>
              <a:buFont typeface="Dancing Script"/>
              <a:buNone/>
              <a:defRPr b="0" i="0" sz="2400" u="none" cap="none" strike="noStrike">
                <a:solidFill>
                  <a:schemeClr val="dk1"/>
                </a:solidFill>
                <a:latin typeface="Dancing Script"/>
                <a:ea typeface="Dancing Script"/>
                <a:cs typeface="Dancing Script"/>
                <a:sym typeface="Dancing Script"/>
              </a:defRPr>
            </a:lvl3pPr>
            <a:lvl4pPr lvl="3" marR="0" rtl="0" algn="ctr">
              <a:lnSpc>
                <a:spcPct val="90000"/>
              </a:lnSpc>
              <a:spcBef>
                <a:spcPts val="0"/>
              </a:spcBef>
              <a:spcAft>
                <a:spcPts val="0"/>
              </a:spcAft>
              <a:buClr>
                <a:schemeClr val="dk1"/>
              </a:buClr>
              <a:buSzPts val="2400"/>
              <a:buFont typeface="Dancing Script"/>
              <a:buNone/>
              <a:defRPr b="0" i="0" sz="2400" u="none" cap="none" strike="noStrike">
                <a:solidFill>
                  <a:schemeClr val="dk1"/>
                </a:solidFill>
                <a:latin typeface="Dancing Script"/>
                <a:ea typeface="Dancing Script"/>
                <a:cs typeface="Dancing Script"/>
                <a:sym typeface="Dancing Script"/>
              </a:defRPr>
            </a:lvl4pPr>
            <a:lvl5pPr lvl="4" marR="0" rtl="0" algn="ctr">
              <a:lnSpc>
                <a:spcPct val="90000"/>
              </a:lnSpc>
              <a:spcBef>
                <a:spcPts val="0"/>
              </a:spcBef>
              <a:spcAft>
                <a:spcPts val="0"/>
              </a:spcAft>
              <a:buClr>
                <a:schemeClr val="dk1"/>
              </a:buClr>
              <a:buSzPts val="2400"/>
              <a:buFont typeface="Dancing Script"/>
              <a:buNone/>
              <a:defRPr b="0" i="0" sz="2400" u="none" cap="none" strike="noStrike">
                <a:solidFill>
                  <a:schemeClr val="dk1"/>
                </a:solidFill>
                <a:latin typeface="Dancing Script"/>
                <a:ea typeface="Dancing Script"/>
                <a:cs typeface="Dancing Script"/>
                <a:sym typeface="Dancing Script"/>
              </a:defRPr>
            </a:lvl5pPr>
            <a:lvl6pPr lvl="5" marR="0" rtl="0" algn="ctr">
              <a:lnSpc>
                <a:spcPct val="90000"/>
              </a:lnSpc>
              <a:spcBef>
                <a:spcPts val="0"/>
              </a:spcBef>
              <a:spcAft>
                <a:spcPts val="0"/>
              </a:spcAft>
              <a:buClr>
                <a:schemeClr val="dk1"/>
              </a:buClr>
              <a:buSzPts val="2400"/>
              <a:buFont typeface="Dancing Script"/>
              <a:buNone/>
              <a:defRPr b="0" i="0" sz="2400" u="none" cap="none" strike="noStrike">
                <a:solidFill>
                  <a:schemeClr val="dk1"/>
                </a:solidFill>
                <a:latin typeface="Dancing Script"/>
                <a:ea typeface="Dancing Script"/>
                <a:cs typeface="Dancing Script"/>
                <a:sym typeface="Dancing Script"/>
              </a:defRPr>
            </a:lvl6pPr>
            <a:lvl7pPr lvl="6" marR="0" rtl="0" algn="ctr">
              <a:lnSpc>
                <a:spcPct val="90000"/>
              </a:lnSpc>
              <a:spcBef>
                <a:spcPts val="0"/>
              </a:spcBef>
              <a:spcAft>
                <a:spcPts val="0"/>
              </a:spcAft>
              <a:buClr>
                <a:schemeClr val="dk1"/>
              </a:buClr>
              <a:buSzPts val="2400"/>
              <a:buFont typeface="Dancing Script"/>
              <a:buNone/>
              <a:defRPr b="0" i="0" sz="2400" u="none" cap="none" strike="noStrike">
                <a:solidFill>
                  <a:schemeClr val="dk1"/>
                </a:solidFill>
                <a:latin typeface="Dancing Script"/>
                <a:ea typeface="Dancing Script"/>
                <a:cs typeface="Dancing Script"/>
                <a:sym typeface="Dancing Script"/>
              </a:defRPr>
            </a:lvl7pPr>
            <a:lvl8pPr lvl="7" marR="0" rtl="0" algn="ctr">
              <a:lnSpc>
                <a:spcPct val="90000"/>
              </a:lnSpc>
              <a:spcBef>
                <a:spcPts val="0"/>
              </a:spcBef>
              <a:spcAft>
                <a:spcPts val="0"/>
              </a:spcAft>
              <a:buClr>
                <a:schemeClr val="dk1"/>
              </a:buClr>
              <a:buSzPts val="2400"/>
              <a:buFont typeface="Dancing Script"/>
              <a:buNone/>
              <a:defRPr b="0" i="0" sz="2400" u="none" cap="none" strike="noStrike">
                <a:solidFill>
                  <a:schemeClr val="dk1"/>
                </a:solidFill>
                <a:latin typeface="Dancing Script"/>
                <a:ea typeface="Dancing Script"/>
                <a:cs typeface="Dancing Script"/>
                <a:sym typeface="Dancing Script"/>
              </a:defRPr>
            </a:lvl8pPr>
            <a:lvl9pPr lvl="8" marR="0" rtl="0" algn="ctr">
              <a:lnSpc>
                <a:spcPct val="90000"/>
              </a:lnSpc>
              <a:spcBef>
                <a:spcPts val="0"/>
              </a:spcBef>
              <a:spcAft>
                <a:spcPts val="0"/>
              </a:spcAft>
              <a:buClr>
                <a:schemeClr val="dk1"/>
              </a:buClr>
              <a:buSzPts val="2400"/>
              <a:buFont typeface="Dancing Script"/>
              <a:buNone/>
              <a:defRPr b="0" i="0" sz="2400" u="none" cap="none" strike="noStrike">
                <a:solidFill>
                  <a:schemeClr val="dk1"/>
                </a:solidFill>
                <a:latin typeface="Dancing Script"/>
                <a:ea typeface="Dancing Script"/>
                <a:cs typeface="Dancing Script"/>
                <a:sym typeface="Dancing Script"/>
              </a:defRPr>
            </a:lvl9pPr>
          </a:lstStyle>
          <a:p/>
        </p:txBody>
      </p:sp>
      <p:sp>
        <p:nvSpPr>
          <p:cNvPr id="7" name="Google Shape;7;p1"/>
          <p:cNvSpPr txBox="1"/>
          <p:nvPr>
            <p:ph idx="1" type="body"/>
          </p:nvPr>
        </p:nvSpPr>
        <p:spPr>
          <a:xfrm>
            <a:off x="764950" y="1218250"/>
            <a:ext cx="5425500" cy="3169500"/>
          </a:xfrm>
          <a:prstGeom prst="rect">
            <a:avLst/>
          </a:prstGeom>
          <a:noFill/>
          <a:ln>
            <a:noFill/>
          </a:ln>
        </p:spPr>
        <p:txBody>
          <a:bodyPr anchorCtr="0" anchor="t" bIns="0" lIns="0" spcFirstLastPara="1" rIns="0" wrap="square" tIns="0">
            <a:noAutofit/>
          </a:bodyPr>
          <a:lstStyle>
            <a:lvl1pPr indent="-330200" lvl="0" marL="457200" marR="0" rtl="0" algn="l">
              <a:lnSpc>
                <a:spcPct val="115000"/>
              </a:lnSpc>
              <a:spcBef>
                <a:spcPts val="0"/>
              </a:spcBef>
              <a:spcAft>
                <a:spcPts val="0"/>
              </a:spcAft>
              <a:buClr>
                <a:schemeClr val="accent1"/>
              </a:buClr>
              <a:buSzPts val="1600"/>
              <a:buFont typeface="Bitter Thin"/>
              <a:buChar char="✘"/>
              <a:defRPr b="0" i="0" sz="2000" u="none" cap="none" strike="noStrike">
                <a:solidFill>
                  <a:schemeClr val="dk1"/>
                </a:solidFill>
                <a:latin typeface="Bitter Thin"/>
                <a:ea typeface="Bitter Thin"/>
                <a:cs typeface="Bitter Thin"/>
                <a:sym typeface="Bitter Thin"/>
              </a:defRPr>
            </a:lvl1pPr>
            <a:lvl2pPr indent="-330200" lvl="1" marL="914400" marR="0" rtl="0" algn="l">
              <a:lnSpc>
                <a:spcPct val="115000"/>
              </a:lnSpc>
              <a:spcBef>
                <a:spcPts val="800"/>
              </a:spcBef>
              <a:spcAft>
                <a:spcPts val="0"/>
              </a:spcAft>
              <a:buClr>
                <a:schemeClr val="accent1"/>
              </a:buClr>
              <a:buSzPts val="1600"/>
              <a:buFont typeface="Bitter Thin"/>
              <a:buChar char="✗"/>
              <a:defRPr b="0" i="0" sz="2000" u="none" cap="none" strike="noStrike">
                <a:solidFill>
                  <a:schemeClr val="dk1"/>
                </a:solidFill>
                <a:latin typeface="Bitter Thin"/>
                <a:ea typeface="Bitter Thin"/>
                <a:cs typeface="Bitter Thin"/>
                <a:sym typeface="Bitter Thin"/>
              </a:defRPr>
            </a:lvl2pPr>
            <a:lvl3pPr indent="-355600" lvl="2" marL="1371600" marR="0" rtl="0" algn="l">
              <a:lnSpc>
                <a:spcPct val="115000"/>
              </a:lnSpc>
              <a:spcBef>
                <a:spcPts val="800"/>
              </a:spcBef>
              <a:spcAft>
                <a:spcPts val="0"/>
              </a:spcAft>
              <a:buClr>
                <a:schemeClr val="accent1"/>
              </a:buClr>
              <a:buSzPts val="2000"/>
              <a:buFont typeface="Bitter Thin"/>
              <a:buChar char="■"/>
              <a:defRPr b="0" i="0" sz="2000" u="none" cap="none" strike="noStrike">
                <a:solidFill>
                  <a:schemeClr val="dk1"/>
                </a:solidFill>
                <a:latin typeface="Bitter Thin"/>
                <a:ea typeface="Bitter Thin"/>
                <a:cs typeface="Bitter Thin"/>
                <a:sym typeface="Bitter Thin"/>
              </a:defRPr>
            </a:lvl3pPr>
            <a:lvl4pPr indent="-355600" lvl="3" marL="1828800" marR="0" rtl="0" algn="l">
              <a:lnSpc>
                <a:spcPct val="115000"/>
              </a:lnSpc>
              <a:spcBef>
                <a:spcPts val="800"/>
              </a:spcBef>
              <a:spcAft>
                <a:spcPts val="0"/>
              </a:spcAft>
              <a:buClr>
                <a:schemeClr val="dk1"/>
              </a:buClr>
              <a:buSzPts val="2000"/>
              <a:buFont typeface="Bitter Thin"/>
              <a:buChar char="●"/>
              <a:defRPr b="0" i="0" sz="2000" u="none" cap="none" strike="noStrike">
                <a:solidFill>
                  <a:schemeClr val="dk1"/>
                </a:solidFill>
                <a:latin typeface="Bitter Thin"/>
                <a:ea typeface="Bitter Thin"/>
                <a:cs typeface="Bitter Thin"/>
                <a:sym typeface="Bitter Thin"/>
              </a:defRPr>
            </a:lvl4pPr>
            <a:lvl5pPr indent="-355600" lvl="4" marL="2286000" marR="0" rtl="0" algn="l">
              <a:lnSpc>
                <a:spcPct val="115000"/>
              </a:lnSpc>
              <a:spcBef>
                <a:spcPts val="800"/>
              </a:spcBef>
              <a:spcAft>
                <a:spcPts val="0"/>
              </a:spcAft>
              <a:buClr>
                <a:schemeClr val="dk1"/>
              </a:buClr>
              <a:buSzPts val="2000"/>
              <a:buFont typeface="Bitter Thin"/>
              <a:buChar char="○"/>
              <a:defRPr b="0" i="0" sz="2000" u="none" cap="none" strike="noStrike">
                <a:solidFill>
                  <a:schemeClr val="dk1"/>
                </a:solidFill>
                <a:latin typeface="Bitter Thin"/>
                <a:ea typeface="Bitter Thin"/>
                <a:cs typeface="Bitter Thin"/>
                <a:sym typeface="Bitter Thin"/>
              </a:defRPr>
            </a:lvl5pPr>
            <a:lvl6pPr indent="-355600" lvl="5" marL="2743200" marR="0" rtl="0" algn="l">
              <a:lnSpc>
                <a:spcPct val="115000"/>
              </a:lnSpc>
              <a:spcBef>
                <a:spcPts val="800"/>
              </a:spcBef>
              <a:spcAft>
                <a:spcPts val="0"/>
              </a:spcAft>
              <a:buClr>
                <a:schemeClr val="dk1"/>
              </a:buClr>
              <a:buSzPts val="2000"/>
              <a:buFont typeface="Bitter Thin"/>
              <a:buChar char="■"/>
              <a:defRPr b="0" i="0" sz="2000" u="none" cap="none" strike="noStrike">
                <a:solidFill>
                  <a:schemeClr val="dk1"/>
                </a:solidFill>
                <a:latin typeface="Bitter Thin"/>
                <a:ea typeface="Bitter Thin"/>
                <a:cs typeface="Bitter Thin"/>
                <a:sym typeface="Bitter Thin"/>
              </a:defRPr>
            </a:lvl6pPr>
            <a:lvl7pPr indent="-355600" lvl="6" marL="3200400" marR="0" rtl="0" algn="l">
              <a:lnSpc>
                <a:spcPct val="115000"/>
              </a:lnSpc>
              <a:spcBef>
                <a:spcPts val="800"/>
              </a:spcBef>
              <a:spcAft>
                <a:spcPts val="0"/>
              </a:spcAft>
              <a:buClr>
                <a:schemeClr val="dk1"/>
              </a:buClr>
              <a:buSzPts val="2000"/>
              <a:buFont typeface="Bitter Thin"/>
              <a:buChar char="●"/>
              <a:defRPr b="0" i="0" sz="2000" u="none" cap="none" strike="noStrike">
                <a:solidFill>
                  <a:schemeClr val="dk1"/>
                </a:solidFill>
                <a:latin typeface="Bitter Thin"/>
                <a:ea typeface="Bitter Thin"/>
                <a:cs typeface="Bitter Thin"/>
                <a:sym typeface="Bitter Thin"/>
              </a:defRPr>
            </a:lvl7pPr>
            <a:lvl8pPr indent="-355600" lvl="7" marL="3657600" marR="0" rtl="0" algn="l">
              <a:lnSpc>
                <a:spcPct val="115000"/>
              </a:lnSpc>
              <a:spcBef>
                <a:spcPts val="800"/>
              </a:spcBef>
              <a:spcAft>
                <a:spcPts val="0"/>
              </a:spcAft>
              <a:buClr>
                <a:schemeClr val="dk1"/>
              </a:buClr>
              <a:buSzPts val="2000"/>
              <a:buFont typeface="Bitter Thin"/>
              <a:buChar char="○"/>
              <a:defRPr b="0" i="0" sz="2000" u="none" cap="none" strike="noStrike">
                <a:solidFill>
                  <a:schemeClr val="dk1"/>
                </a:solidFill>
                <a:latin typeface="Bitter Thin"/>
                <a:ea typeface="Bitter Thin"/>
                <a:cs typeface="Bitter Thin"/>
                <a:sym typeface="Bitter Thin"/>
              </a:defRPr>
            </a:lvl8pPr>
            <a:lvl9pPr indent="-355600" lvl="8" marL="4114800" marR="0" rtl="0" algn="l">
              <a:lnSpc>
                <a:spcPct val="115000"/>
              </a:lnSpc>
              <a:spcBef>
                <a:spcPts val="800"/>
              </a:spcBef>
              <a:spcAft>
                <a:spcPts val="800"/>
              </a:spcAft>
              <a:buClr>
                <a:schemeClr val="dk1"/>
              </a:buClr>
              <a:buSzPts val="2000"/>
              <a:buFont typeface="Bitter Thin"/>
              <a:buChar char="■"/>
              <a:defRPr b="0" i="0" sz="2000" u="none" cap="none" strike="noStrike">
                <a:solidFill>
                  <a:schemeClr val="dk1"/>
                </a:solidFill>
                <a:latin typeface="Bitter Thin"/>
                <a:ea typeface="Bitter Thin"/>
                <a:cs typeface="Bitter Thin"/>
                <a:sym typeface="Bitter Thin"/>
              </a:defRPr>
            </a:lvl9pPr>
          </a:lstStyle>
          <a:p/>
        </p:txBody>
      </p:sp>
      <p:sp>
        <p:nvSpPr>
          <p:cNvPr id="8" name="Google Shape;8;p1"/>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lvl1pPr indent="0" lvl="0" marL="0" marR="0" rtl="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1pPr>
            <a:lvl2pPr indent="0" lvl="1" marL="0" marR="0" rtl="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2pPr>
            <a:lvl3pPr indent="0" lvl="2" marL="0" marR="0" rtl="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3pPr>
            <a:lvl4pPr indent="0" lvl="3" marL="0" marR="0" rtl="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4pPr>
            <a:lvl5pPr indent="0" lvl="4" marL="0" marR="0" rtl="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5pPr>
            <a:lvl6pPr indent="0" lvl="5" marL="0" marR="0" rtl="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6pPr>
            <a:lvl7pPr indent="0" lvl="6" marL="0" marR="0" rtl="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7pPr>
            <a:lvl8pPr indent="0" lvl="7" marL="0" marR="0" rtl="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8pPr>
            <a:lvl9pPr indent="0" lvl="8" marL="0" marR="0" rtl="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Dancing Script"/>
                <a:ea typeface="Dancing Script"/>
                <a:cs typeface="Dancing Script"/>
                <a:sym typeface="Dancing Script"/>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Lst>
  <p:transition>
    <p:fade thruBlk="1"/>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2.jpg"/><Relationship Id="rId4" Type="http://schemas.openxmlformats.org/officeDocument/2006/relationships/image" Target="../media/image9.png"/><Relationship Id="rId5" Type="http://schemas.openxmlformats.org/officeDocument/2006/relationships/image" Target="../media/image1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2.jpg"/><Relationship Id="rId4" Type="http://schemas.openxmlformats.org/officeDocument/2006/relationships/image" Target="../media/image9.png"/><Relationship Id="rId5" Type="http://schemas.openxmlformats.org/officeDocument/2006/relationships/image" Target="../media/image15.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6.jpg"/><Relationship Id="rId4" Type="http://schemas.openxmlformats.org/officeDocument/2006/relationships/image" Target="../media/image17.jpg"/><Relationship Id="rId5" Type="http://schemas.openxmlformats.org/officeDocument/2006/relationships/image" Target="../media/image2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0.jpg"/><Relationship Id="rId4" Type="http://schemas.openxmlformats.org/officeDocument/2006/relationships/image" Target="../media/image25.jpg"/><Relationship Id="rId5" Type="http://schemas.openxmlformats.org/officeDocument/2006/relationships/image" Target="../media/image2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28.jpg"/><Relationship Id="rId4" Type="http://schemas.openxmlformats.org/officeDocument/2006/relationships/image" Target="../media/image9.png"/><Relationship Id="rId5" Type="http://schemas.openxmlformats.org/officeDocument/2006/relationships/image" Target="../media/image2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38.jp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 Id="rId3" Type="http://schemas.openxmlformats.org/officeDocument/2006/relationships/image" Target="../media/image1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 Id="rId3" Type="http://schemas.openxmlformats.org/officeDocument/2006/relationships/image" Target="../media/image2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 Id="rId3"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1.xml"/><Relationship Id="rId3" Type="http://schemas.openxmlformats.org/officeDocument/2006/relationships/image" Target="../media/image29.jp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32.jpg"/><Relationship Id="rId4" Type="http://schemas.openxmlformats.org/officeDocument/2006/relationships/image" Target="../media/image9.png"/><Relationship Id="rId5" Type="http://schemas.openxmlformats.org/officeDocument/2006/relationships/image" Target="../media/image34.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 Id="rId3" Type="http://schemas.openxmlformats.org/officeDocument/2006/relationships/image" Target="../media/image31.png"/><Relationship Id="rId4" Type="http://schemas.openxmlformats.org/officeDocument/2006/relationships/image" Target="../media/image30.jpg"/><Relationship Id="rId5" Type="http://schemas.openxmlformats.org/officeDocument/2006/relationships/image" Target="../media/image26.png"/><Relationship Id="rId6" Type="http://schemas.openxmlformats.org/officeDocument/2006/relationships/image" Target="../media/image9.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36.jp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 Id="rId3" Type="http://schemas.openxmlformats.org/officeDocument/2006/relationships/image" Target="../media/image40.jpg"/><Relationship Id="rId4" Type="http://schemas.openxmlformats.org/officeDocument/2006/relationships/image" Target="../media/image9.png"/><Relationship Id="rId5" Type="http://schemas.openxmlformats.org/officeDocument/2006/relationships/image" Target="../media/image39.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4.xml"/><Relationship Id="rId3" Type="http://schemas.openxmlformats.org/officeDocument/2006/relationships/image" Target="../media/image31.pn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5.xml"/><Relationship Id="rId3" Type="http://schemas.openxmlformats.org/officeDocument/2006/relationships/image" Target="../media/image41.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5.xml"/><Relationship Id="rId3" Type="http://schemas.openxmlformats.org/officeDocument/2006/relationships/image" Target="../media/image38.jpg"/><Relationship Id="rId4" Type="http://schemas.openxmlformats.org/officeDocument/2006/relationships/image" Target="../media/image9.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7.xml"/><Relationship Id="rId3" Type="http://schemas.openxmlformats.org/officeDocument/2006/relationships/hyperlink" Target="http://www.slidescarnival.com/?utm_source=template" TargetMode="External"/><Relationship Id="rId4" Type="http://schemas.openxmlformats.org/officeDocument/2006/relationships/hyperlink" Target="http://unsplash.com/&amp;utm_source=slidescarnival" TargetMode="External"/><Relationship Id="rId5" Type="http://schemas.openxmlformats.org/officeDocument/2006/relationships/image" Target="../media/image35.png"/><Relationship Id="rId6"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 name="Shape 50"/>
        <p:cNvGrpSpPr/>
        <p:nvPr/>
      </p:nvGrpSpPr>
      <p:grpSpPr>
        <a:xfrm>
          <a:off x="0" y="0"/>
          <a:ext cx="0" cy="0"/>
          <a:chOff x="0" y="0"/>
          <a:chExt cx="0" cy="0"/>
        </a:xfrm>
      </p:grpSpPr>
      <p:sp>
        <p:nvSpPr>
          <p:cNvPr id="51" name="Google Shape;51;p11"/>
          <p:cNvSpPr txBox="1"/>
          <p:nvPr>
            <p:ph idx="2" type="body"/>
          </p:nvPr>
        </p:nvSpPr>
        <p:spPr>
          <a:xfrm>
            <a:off x="574625" y="934775"/>
            <a:ext cx="6010200" cy="3747300"/>
          </a:xfrm>
          <a:prstGeom prst="rect">
            <a:avLst/>
          </a:prstGeom>
          <a:noFill/>
          <a:ln>
            <a:noFill/>
          </a:ln>
        </p:spPr>
        <p:txBody>
          <a:bodyPr anchorCtr="0" anchor="t" bIns="0" lIns="0" spcFirstLastPara="1" rIns="0" wrap="square" tIns="0">
            <a:noAutofit/>
          </a:bodyPr>
          <a:lstStyle/>
          <a:p>
            <a:pPr indent="0" lvl="0" marL="0" rtl="0" algn="ctr">
              <a:lnSpc>
                <a:spcPct val="100000"/>
              </a:lnSpc>
              <a:spcBef>
                <a:spcPts val="0"/>
              </a:spcBef>
              <a:spcAft>
                <a:spcPts val="0"/>
              </a:spcAft>
              <a:buNone/>
            </a:pPr>
            <a:r>
              <a:rPr b="1" lang="en" sz="2600">
                <a:solidFill>
                  <a:srgbClr val="0A1D37"/>
                </a:solidFill>
                <a:latin typeface="Lato"/>
                <a:ea typeface="Lato"/>
                <a:cs typeface="Lato"/>
                <a:sym typeface="Lato"/>
              </a:rPr>
              <a:t>STRATEGIC MARKETING MANAGEMENT</a:t>
            </a:r>
            <a:endParaRPr b="1" sz="2600">
              <a:solidFill>
                <a:srgbClr val="0A1D37"/>
              </a:solidFill>
              <a:latin typeface="Lato"/>
              <a:ea typeface="Lato"/>
              <a:cs typeface="Lato"/>
              <a:sym typeface="Lato"/>
            </a:endParaRPr>
          </a:p>
          <a:p>
            <a:pPr indent="0" lvl="0" marL="0" rtl="0" algn="ctr">
              <a:lnSpc>
                <a:spcPct val="100000"/>
              </a:lnSpc>
              <a:spcBef>
                <a:spcPts val="0"/>
              </a:spcBef>
              <a:spcAft>
                <a:spcPts val="0"/>
              </a:spcAft>
              <a:buNone/>
            </a:pPr>
            <a:r>
              <a:t/>
            </a:r>
            <a:endParaRPr b="1" sz="2100">
              <a:solidFill>
                <a:srgbClr val="0A1D37"/>
              </a:solidFill>
              <a:latin typeface="Lato"/>
              <a:ea typeface="Lato"/>
              <a:cs typeface="Lato"/>
              <a:sym typeface="Lato"/>
            </a:endParaRPr>
          </a:p>
          <a:p>
            <a:pPr indent="0" lvl="0" marL="0" rtl="0" algn="ctr">
              <a:lnSpc>
                <a:spcPct val="100000"/>
              </a:lnSpc>
              <a:spcBef>
                <a:spcPts val="0"/>
              </a:spcBef>
              <a:spcAft>
                <a:spcPts val="0"/>
              </a:spcAft>
              <a:buNone/>
            </a:pPr>
            <a:r>
              <a:rPr b="1" lang="en" sz="2500">
                <a:solidFill>
                  <a:srgbClr val="000000"/>
                </a:solidFill>
                <a:latin typeface="Arial"/>
                <a:ea typeface="Arial"/>
                <a:cs typeface="Arial"/>
                <a:sym typeface="Arial"/>
              </a:rPr>
              <a:t>Marketing Plan Preparation</a:t>
            </a:r>
            <a:endParaRPr b="1" sz="25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b="1" lang="en" sz="2100">
                <a:solidFill>
                  <a:srgbClr val="0A1D37"/>
                </a:solidFill>
                <a:latin typeface="Lato"/>
                <a:ea typeface="Lato"/>
                <a:cs typeface="Lato"/>
                <a:sym typeface="Lato"/>
              </a:rPr>
              <a:t>Week 7</a:t>
            </a:r>
            <a:endParaRPr b="1" sz="2100">
              <a:solidFill>
                <a:srgbClr val="0A1D37"/>
              </a:solidFill>
              <a:latin typeface="Lato"/>
              <a:ea typeface="Lato"/>
              <a:cs typeface="Lato"/>
              <a:sym typeface="Lato"/>
            </a:endParaRPr>
          </a:p>
          <a:p>
            <a:pPr indent="0" lvl="0" marL="0" rtl="0" algn="l">
              <a:lnSpc>
                <a:spcPct val="100000"/>
              </a:lnSpc>
              <a:spcBef>
                <a:spcPts val="0"/>
              </a:spcBef>
              <a:spcAft>
                <a:spcPts val="0"/>
              </a:spcAft>
              <a:buNone/>
            </a:pPr>
            <a:r>
              <a:t/>
            </a:r>
            <a:endParaRPr b="1" sz="2100">
              <a:solidFill>
                <a:srgbClr val="0A1D37"/>
              </a:solidFill>
              <a:latin typeface="Lato"/>
              <a:ea typeface="Lato"/>
              <a:cs typeface="Lato"/>
              <a:sym typeface="Lato"/>
            </a:endParaRPr>
          </a:p>
          <a:p>
            <a:pPr indent="0" lvl="0" marL="0" rtl="0" algn="ctr">
              <a:lnSpc>
                <a:spcPct val="100000"/>
              </a:lnSpc>
              <a:spcBef>
                <a:spcPts val="0"/>
              </a:spcBef>
              <a:spcAft>
                <a:spcPts val="0"/>
              </a:spcAft>
              <a:buNone/>
            </a:pPr>
            <a:r>
              <a:rPr b="1" lang="en" sz="2100">
                <a:solidFill>
                  <a:srgbClr val="0A1D37"/>
                </a:solidFill>
                <a:latin typeface="Lato"/>
                <a:ea typeface="Lato"/>
                <a:cs typeface="Lato"/>
                <a:sym typeface="Lato"/>
              </a:rPr>
              <a:t>Lecturer:</a:t>
            </a:r>
            <a:endParaRPr b="1" sz="2100">
              <a:solidFill>
                <a:srgbClr val="0A1D37"/>
              </a:solidFill>
              <a:latin typeface="Lato"/>
              <a:ea typeface="Lato"/>
              <a:cs typeface="Lato"/>
              <a:sym typeface="Lato"/>
            </a:endParaRPr>
          </a:p>
          <a:p>
            <a:pPr indent="0" lvl="0" marL="0" rtl="0" algn="ctr">
              <a:lnSpc>
                <a:spcPct val="100000"/>
              </a:lnSpc>
              <a:spcBef>
                <a:spcPts val="0"/>
              </a:spcBef>
              <a:spcAft>
                <a:spcPts val="0"/>
              </a:spcAft>
              <a:buNone/>
            </a:pPr>
            <a:r>
              <a:t/>
            </a:r>
            <a:endParaRPr b="1" sz="2100">
              <a:solidFill>
                <a:srgbClr val="0A1D37"/>
              </a:solidFill>
              <a:latin typeface="Lato"/>
              <a:ea typeface="Lato"/>
              <a:cs typeface="Lato"/>
              <a:sym typeface="Lato"/>
            </a:endParaRPr>
          </a:p>
          <a:p>
            <a:pPr indent="0" lvl="0" marL="0" rtl="0" algn="ctr">
              <a:lnSpc>
                <a:spcPct val="100000"/>
              </a:lnSpc>
              <a:spcBef>
                <a:spcPts val="0"/>
              </a:spcBef>
              <a:spcAft>
                <a:spcPts val="0"/>
              </a:spcAft>
              <a:buNone/>
            </a:pPr>
            <a:r>
              <a:rPr b="1" lang="en" sz="2600">
                <a:solidFill>
                  <a:srgbClr val="0A1D37"/>
                </a:solidFill>
                <a:latin typeface="Lato"/>
                <a:ea typeface="Lato"/>
                <a:cs typeface="Lato"/>
                <a:sym typeface="Lato"/>
              </a:rPr>
              <a:t>Fidela Reyes Balajadia</a:t>
            </a:r>
            <a:endParaRPr b="1" sz="2600">
              <a:solidFill>
                <a:srgbClr val="0A1D37"/>
              </a:solidFill>
              <a:latin typeface="Lato"/>
              <a:ea typeface="Lato"/>
              <a:cs typeface="Lato"/>
              <a:sym typeface="Lato"/>
            </a:endParaRPr>
          </a:p>
          <a:p>
            <a:pPr indent="0" lvl="0" marL="0" rtl="0" algn="ctr">
              <a:lnSpc>
                <a:spcPct val="100000"/>
              </a:lnSpc>
              <a:spcBef>
                <a:spcPts val="0"/>
              </a:spcBef>
              <a:spcAft>
                <a:spcPts val="0"/>
              </a:spcAft>
              <a:buNone/>
            </a:pPr>
            <a:r>
              <a:rPr b="1" lang="en" sz="2100">
                <a:solidFill>
                  <a:srgbClr val="0A1D37"/>
                </a:solidFill>
                <a:latin typeface="Lato"/>
                <a:ea typeface="Lato"/>
                <a:cs typeface="Lato"/>
                <a:sym typeface="Lato"/>
              </a:rPr>
              <a:t>Associate Professor 2</a:t>
            </a:r>
            <a:endParaRPr b="1" sz="2100">
              <a:solidFill>
                <a:srgbClr val="0A1D37"/>
              </a:solidFill>
              <a:latin typeface="Lato"/>
              <a:ea typeface="Lato"/>
              <a:cs typeface="Lato"/>
              <a:sym typeface="Lato"/>
            </a:endParaRPr>
          </a:p>
          <a:p>
            <a:pPr indent="0" lvl="0" marL="0" rtl="0" algn="ctr">
              <a:lnSpc>
                <a:spcPct val="100000"/>
              </a:lnSpc>
              <a:spcBef>
                <a:spcPts val="0"/>
              </a:spcBef>
              <a:spcAft>
                <a:spcPts val="0"/>
              </a:spcAft>
              <a:buNone/>
            </a:pPr>
            <a:r>
              <a:rPr b="1" lang="en" sz="2100">
                <a:solidFill>
                  <a:srgbClr val="0A1D37"/>
                </a:solidFill>
                <a:latin typeface="Lato"/>
                <a:ea typeface="Lato"/>
                <a:cs typeface="Lato"/>
                <a:sym typeface="Lato"/>
              </a:rPr>
              <a:t>University of the Assumption, Philippines</a:t>
            </a:r>
            <a:endParaRPr b="1" sz="1700"/>
          </a:p>
          <a:p>
            <a:pPr indent="0" lvl="0" marL="0" rtl="0" algn="l">
              <a:lnSpc>
                <a:spcPct val="115000"/>
              </a:lnSpc>
              <a:spcBef>
                <a:spcPts val="800"/>
              </a:spcBef>
              <a:spcAft>
                <a:spcPts val="800"/>
              </a:spcAft>
              <a:buSzPts val="1800"/>
              <a:buNone/>
            </a:pPr>
            <a:r>
              <a:t/>
            </a:r>
            <a:endParaRPr/>
          </a:p>
        </p:txBody>
      </p:sp>
      <p:sp>
        <p:nvSpPr>
          <p:cNvPr id="52" name="Google Shape;52;p11"/>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53" name="Google Shape;53;p11"/>
          <p:cNvSpPr/>
          <p:nvPr/>
        </p:nvSpPr>
        <p:spPr>
          <a:xfrm>
            <a:off x="7041135" y="2925109"/>
            <a:ext cx="654811" cy="637792"/>
          </a:xfrm>
          <a:custGeom>
            <a:rect b="b" l="l" r="r" t="t"/>
            <a:pathLst>
              <a:path extrusionOk="0" h="18250" w="18737">
                <a:moveTo>
                  <a:pt x="13554" y="3431"/>
                </a:moveTo>
                <a:lnTo>
                  <a:pt x="13748" y="3456"/>
                </a:lnTo>
                <a:lnTo>
                  <a:pt x="13919" y="3480"/>
                </a:lnTo>
                <a:lnTo>
                  <a:pt x="14308" y="3602"/>
                </a:lnTo>
                <a:lnTo>
                  <a:pt x="14478" y="3675"/>
                </a:lnTo>
                <a:lnTo>
                  <a:pt x="14624" y="3748"/>
                </a:lnTo>
                <a:lnTo>
                  <a:pt x="14746" y="3845"/>
                </a:lnTo>
                <a:lnTo>
                  <a:pt x="14843" y="3967"/>
                </a:lnTo>
                <a:lnTo>
                  <a:pt x="14941" y="4113"/>
                </a:lnTo>
                <a:lnTo>
                  <a:pt x="15038" y="4259"/>
                </a:lnTo>
                <a:lnTo>
                  <a:pt x="15111" y="4405"/>
                </a:lnTo>
                <a:lnTo>
                  <a:pt x="15160" y="4551"/>
                </a:lnTo>
                <a:lnTo>
                  <a:pt x="15184" y="4721"/>
                </a:lnTo>
                <a:lnTo>
                  <a:pt x="15208" y="4891"/>
                </a:lnTo>
                <a:lnTo>
                  <a:pt x="15233" y="5232"/>
                </a:lnTo>
                <a:lnTo>
                  <a:pt x="15160" y="5548"/>
                </a:lnTo>
                <a:lnTo>
                  <a:pt x="15111" y="5719"/>
                </a:lnTo>
                <a:lnTo>
                  <a:pt x="15062" y="5865"/>
                </a:lnTo>
                <a:lnTo>
                  <a:pt x="14916" y="6132"/>
                </a:lnTo>
                <a:lnTo>
                  <a:pt x="14722" y="6351"/>
                </a:lnTo>
                <a:lnTo>
                  <a:pt x="14527" y="6570"/>
                </a:lnTo>
                <a:lnTo>
                  <a:pt x="14284" y="6765"/>
                </a:lnTo>
                <a:lnTo>
                  <a:pt x="13821" y="7130"/>
                </a:lnTo>
                <a:lnTo>
                  <a:pt x="13602" y="7325"/>
                </a:lnTo>
                <a:lnTo>
                  <a:pt x="13408" y="7544"/>
                </a:lnTo>
                <a:lnTo>
                  <a:pt x="12678" y="6984"/>
                </a:lnTo>
                <a:lnTo>
                  <a:pt x="12313" y="6692"/>
                </a:lnTo>
                <a:lnTo>
                  <a:pt x="11948" y="6400"/>
                </a:lnTo>
                <a:lnTo>
                  <a:pt x="11631" y="6108"/>
                </a:lnTo>
                <a:lnTo>
                  <a:pt x="11315" y="5767"/>
                </a:lnTo>
                <a:lnTo>
                  <a:pt x="11023" y="5427"/>
                </a:lnTo>
                <a:lnTo>
                  <a:pt x="10755" y="5037"/>
                </a:lnTo>
                <a:lnTo>
                  <a:pt x="10877" y="4989"/>
                </a:lnTo>
                <a:lnTo>
                  <a:pt x="10999" y="4891"/>
                </a:lnTo>
                <a:lnTo>
                  <a:pt x="11242" y="4697"/>
                </a:lnTo>
                <a:lnTo>
                  <a:pt x="11461" y="4478"/>
                </a:lnTo>
                <a:lnTo>
                  <a:pt x="11656" y="4283"/>
                </a:lnTo>
                <a:lnTo>
                  <a:pt x="12191" y="3869"/>
                </a:lnTo>
                <a:lnTo>
                  <a:pt x="12483" y="3699"/>
                </a:lnTo>
                <a:lnTo>
                  <a:pt x="12775" y="3553"/>
                </a:lnTo>
                <a:lnTo>
                  <a:pt x="12970" y="3480"/>
                </a:lnTo>
                <a:lnTo>
                  <a:pt x="13164" y="3456"/>
                </a:lnTo>
                <a:lnTo>
                  <a:pt x="13359" y="3431"/>
                </a:lnTo>
                <a:close/>
                <a:moveTo>
                  <a:pt x="13529" y="2872"/>
                </a:moveTo>
                <a:lnTo>
                  <a:pt x="13335" y="2896"/>
                </a:lnTo>
                <a:lnTo>
                  <a:pt x="12945" y="2969"/>
                </a:lnTo>
                <a:lnTo>
                  <a:pt x="12556" y="3066"/>
                </a:lnTo>
                <a:lnTo>
                  <a:pt x="12191" y="3237"/>
                </a:lnTo>
                <a:lnTo>
                  <a:pt x="11850" y="3456"/>
                </a:lnTo>
                <a:lnTo>
                  <a:pt x="11607" y="3626"/>
                </a:lnTo>
                <a:lnTo>
                  <a:pt x="11388" y="3821"/>
                </a:lnTo>
                <a:lnTo>
                  <a:pt x="10950" y="4210"/>
                </a:lnTo>
                <a:lnTo>
                  <a:pt x="10658" y="4478"/>
                </a:lnTo>
                <a:lnTo>
                  <a:pt x="10512" y="4648"/>
                </a:lnTo>
                <a:lnTo>
                  <a:pt x="10464" y="4721"/>
                </a:lnTo>
                <a:lnTo>
                  <a:pt x="10464" y="4818"/>
                </a:lnTo>
                <a:lnTo>
                  <a:pt x="10366" y="4843"/>
                </a:lnTo>
                <a:lnTo>
                  <a:pt x="10293" y="4916"/>
                </a:lnTo>
                <a:lnTo>
                  <a:pt x="10245" y="4989"/>
                </a:lnTo>
                <a:lnTo>
                  <a:pt x="10269" y="5110"/>
                </a:lnTo>
                <a:lnTo>
                  <a:pt x="10366" y="5354"/>
                </a:lnTo>
                <a:lnTo>
                  <a:pt x="10488" y="5597"/>
                </a:lnTo>
                <a:lnTo>
                  <a:pt x="10610" y="5816"/>
                </a:lnTo>
                <a:lnTo>
                  <a:pt x="10780" y="6035"/>
                </a:lnTo>
                <a:lnTo>
                  <a:pt x="10950" y="6230"/>
                </a:lnTo>
                <a:lnTo>
                  <a:pt x="11120" y="6449"/>
                </a:lnTo>
                <a:lnTo>
                  <a:pt x="11534" y="6814"/>
                </a:lnTo>
                <a:lnTo>
                  <a:pt x="11972" y="7179"/>
                </a:lnTo>
                <a:lnTo>
                  <a:pt x="12410" y="7519"/>
                </a:lnTo>
                <a:lnTo>
                  <a:pt x="12848" y="7836"/>
                </a:lnTo>
                <a:lnTo>
                  <a:pt x="13262" y="8152"/>
                </a:lnTo>
                <a:lnTo>
                  <a:pt x="13335" y="8201"/>
                </a:lnTo>
                <a:lnTo>
                  <a:pt x="13432" y="8225"/>
                </a:lnTo>
                <a:lnTo>
                  <a:pt x="13505" y="8225"/>
                </a:lnTo>
                <a:lnTo>
                  <a:pt x="13602" y="8201"/>
                </a:lnTo>
                <a:lnTo>
                  <a:pt x="13651" y="8152"/>
                </a:lnTo>
                <a:lnTo>
                  <a:pt x="13724" y="8079"/>
                </a:lnTo>
                <a:lnTo>
                  <a:pt x="13748" y="8006"/>
                </a:lnTo>
                <a:lnTo>
                  <a:pt x="13748" y="7933"/>
                </a:lnTo>
                <a:lnTo>
                  <a:pt x="13943" y="7787"/>
                </a:lnTo>
                <a:lnTo>
                  <a:pt x="14089" y="7665"/>
                </a:lnTo>
                <a:lnTo>
                  <a:pt x="14722" y="7154"/>
                </a:lnTo>
                <a:lnTo>
                  <a:pt x="15014" y="6862"/>
                </a:lnTo>
                <a:lnTo>
                  <a:pt x="15281" y="6546"/>
                </a:lnTo>
                <a:lnTo>
                  <a:pt x="15500" y="6205"/>
                </a:lnTo>
                <a:lnTo>
                  <a:pt x="15598" y="6035"/>
                </a:lnTo>
                <a:lnTo>
                  <a:pt x="15671" y="5840"/>
                </a:lnTo>
                <a:lnTo>
                  <a:pt x="15719" y="5670"/>
                </a:lnTo>
                <a:lnTo>
                  <a:pt x="15768" y="5500"/>
                </a:lnTo>
                <a:lnTo>
                  <a:pt x="15792" y="5305"/>
                </a:lnTo>
                <a:lnTo>
                  <a:pt x="15792" y="5135"/>
                </a:lnTo>
                <a:lnTo>
                  <a:pt x="15768" y="4770"/>
                </a:lnTo>
                <a:lnTo>
                  <a:pt x="15695" y="4429"/>
                </a:lnTo>
                <a:lnTo>
                  <a:pt x="15549" y="4088"/>
                </a:lnTo>
                <a:lnTo>
                  <a:pt x="15379" y="3772"/>
                </a:lnTo>
                <a:lnTo>
                  <a:pt x="15257" y="3626"/>
                </a:lnTo>
                <a:lnTo>
                  <a:pt x="15135" y="3504"/>
                </a:lnTo>
                <a:lnTo>
                  <a:pt x="15014" y="3383"/>
                </a:lnTo>
                <a:lnTo>
                  <a:pt x="14868" y="3261"/>
                </a:lnTo>
                <a:lnTo>
                  <a:pt x="14697" y="3164"/>
                </a:lnTo>
                <a:lnTo>
                  <a:pt x="14503" y="3066"/>
                </a:lnTo>
                <a:lnTo>
                  <a:pt x="14332" y="2993"/>
                </a:lnTo>
                <a:lnTo>
                  <a:pt x="14138" y="2945"/>
                </a:lnTo>
                <a:lnTo>
                  <a:pt x="13943" y="2896"/>
                </a:lnTo>
                <a:lnTo>
                  <a:pt x="13724" y="2872"/>
                </a:lnTo>
                <a:close/>
                <a:moveTo>
                  <a:pt x="5597" y="6814"/>
                </a:moveTo>
                <a:lnTo>
                  <a:pt x="4283" y="8030"/>
                </a:lnTo>
                <a:lnTo>
                  <a:pt x="3675" y="8590"/>
                </a:lnTo>
                <a:lnTo>
                  <a:pt x="3602" y="8468"/>
                </a:lnTo>
                <a:lnTo>
                  <a:pt x="3504" y="8395"/>
                </a:lnTo>
                <a:lnTo>
                  <a:pt x="3285" y="8201"/>
                </a:lnTo>
                <a:lnTo>
                  <a:pt x="2969" y="7860"/>
                </a:lnTo>
                <a:lnTo>
                  <a:pt x="2677" y="7519"/>
                </a:lnTo>
                <a:lnTo>
                  <a:pt x="2410" y="7203"/>
                </a:lnTo>
                <a:lnTo>
                  <a:pt x="2264" y="7057"/>
                </a:lnTo>
                <a:lnTo>
                  <a:pt x="2093" y="6911"/>
                </a:lnTo>
                <a:lnTo>
                  <a:pt x="3821" y="6911"/>
                </a:lnTo>
                <a:lnTo>
                  <a:pt x="4745" y="6862"/>
                </a:lnTo>
                <a:lnTo>
                  <a:pt x="5597" y="6814"/>
                </a:lnTo>
                <a:close/>
                <a:moveTo>
                  <a:pt x="755" y="6911"/>
                </a:moveTo>
                <a:lnTo>
                  <a:pt x="1047" y="6935"/>
                </a:lnTo>
                <a:lnTo>
                  <a:pt x="1315" y="6935"/>
                </a:lnTo>
                <a:lnTo>
                  <a:pt x="1339" y="6984"/>
                </a:lnTo>
                <a:lnTo>
                  <a:pt x="1363" y="7008"/>
                </a:lnTo>
                <a:lnTo>
                  <a:pt x="1582" y="7227"/>
                </a:lnTo>
                <a:lnTo>
                  <a:pt x="1826" y="7422"/>
                </a:lnTo>
                <a:lnTo>
                  <a:pt x="2142" y="7738"/>
                </a:lnTo>
                <a:lnTo>
                  <a:pt x="2434" y="8103"/>
                </a:lnTo>
                <a:lnTo>
                  <a:pt x="2799" y="8541"/>
                </a:lnTo>
                <a:lnTo>
                  <a:pt x="3018" y="8785"/>
                </a:lnTo>
                <a:lnTo>
                  <a:pt x="3139" y="8882"/>
                </a:lnTo>
                <a:lnTo>
                  <a:pt x="3261" y="8955"/>
                </a:lnTo>
                <a:lnTo>
                  <a:pt x="3091" y="9077"/>
                </a:lnTo>
                <a:lnTo>
                  <a:pt x="2993" y="8931"/>
                </a:lnTo>
                <a:lnTo>
                  <a:pt x="2872" y="8785"/>
                </a:lnTo>
                <a:lnTo>
                  <a:pt x="2580" y="8517"/>
                </a:lnTo>
                <a:lnTo>
                  <a:pt x="2020" y="8079"/>
                </a:lnTo>
                <a:lnTo>
                  <a:pt x="1388" y="7495"/>
                </a:lnTo>
                <a:lnTo>
                  <a:pt x="755" y="6911"/>
                </a:lnTo>
                <a:close/>
                <a:moveTo>
                  <a:pt x="9490" y="8760"/>
                </a:moveTo>
                <a:lnTo>
                  <a:pt x="9369" y="8785"/>
                </a:lnTo>
                <a:lnTo>
                  <a:pt x="9271" y="8833"/>
                </a:lnTo>
                <a:lnTo>
                  <a:pt x="9101" y="9004"/>
                </a:lnTo>
                <a:lnTo>
                  <a:pt x="8931" y="9174"/>
                </a:lnTo>
                <a:lnTo>
                  <a:pt x="8760" y="9344"/>
                </a:lnTo>
                <a:lnTo>
                  <a:pt x="8566" y="9515"/>
                </a:lnTo>
                <a:lnTo>
                  <a:pt x="8103" y="9904"/>
                </a:lnTo>
                <a:lnTo>
                  <a:pt x="7617" y="10318"/>
                </a:lnTo>
                <a:lnTo>
                  <a:pt x="7276" y="10609"/>
                </a:lnTo>
                <a:lnTo>
                  <a:pt x="7081" y="10780"/>
                </a:lnTo>
                <a:lnTo>
                  <a:pt x="6887" y="10999"/>
                </a:lnTo>
                <a:lnTo>
                  <a:pt x="6716" y="11193"/>
                </a:lnTo>
                <a:lnTo>
                  <a:pt x="6595" y="11437"/>
                </a:lnTo>
                <a:lnTo>
                  <a:pt x="6570" y="11534"/>
                </a:lnTo>
                <a:lnTo>
                  <a:pt x="6546" y="11656"/>
                </a:lnTo>
                <a:lnTo>
                  <a:pt x="6546" y="11753"/>
                </a:lnTo>
                <a:lnTo>
                  <a:pt x="6570" y="11850"/>
                </a:lnTo>
                <a:lnTo>
                  <a:pt x="6619" y="11948"/>
                </a:lnTo>
                <a:lnTo>
                  <a:pt x="6668" y="11996"/>
                </a:lnTo>
                <a:lnTo>
                  <a:pt x="6765" y="12021"/>
                </a:lnTo>
                <a:lnTo>
                  <a:pt x="6838" y="12021"/>
                </a:lnTo>
                <a:lnTo>
                  <a:pt x="6935" y="11972"/>
                </a:lnTo>
                <a:lnTo>
                  <a:pt x="7033" y="11923"/>
                </a:lnTo>
                <a:lnTo>
                  <a:pt x="7154" y="11777"/>
                </a:lnTo>
                <a:lnTo>
                  <a:pt x="7422" y="11461"/>
                </a:lnTo>
                <a:lnTo>
                  <a:pt x="7641" y="11242"/>
                </a:lnTo>
                <a:lnTo>
                  <a:pt x="7860" y="11023"/>
                </a:lnTo>
                <a:lnTo>
                  <a:pt x="8322" y="10634"/>
                </a:lnTo>
                <a:lnTo>
                  <a:pt x="8736" y="10318"/>
                </a:lnTo>
                <a:lnTo>
                  <a:pt x="9174" y="9977"/>
                </a:lnTo>
                <a:lnTo>
                  <a:pt x="9393" y="9807"/>
                </a:lnTo>
                <a:lnTo>
                  <a:pt x="9563" y="9612"/>
                </a:lnTo>
                <a:lnTo>
                  <a:pt x="9709" y="9393"/>
                </a:lnTo>
                <a:lnTo>
                  <a:pt x="9831" y="9174"/>
                </a:lnTo>
                <a:lnTo>
                  <a:pt x="9855" y="9052"/>
                </a:lnTo>
                <a:lnTo>
                  <a:pt x="9855" y="8931"/>
                </a:lnTo>
                <a:lnTo>
                  <a:pt x="9782" y="8858"/>
                </a:lnTo>
                <a:lnTo>
                  <a:pt x="9709" y="8809"/>
                </a:lnTo>
                <a:lnTo>
                  <a:pt x="9588" y="8760"/>
                </a:lnTo>
                <a:close/>
                <a:moveTo>
                  <a:pt x="2045" y="13359"/>
                </a:moveTo>
                <a:lnTo>
                  <a:pt x="2166" y="13408"/>
                </a:lnTo>
                <a:lnTo>
                  <a:pt x="2166" y="13481"/>
                </a:lnTo>
                <a:lnTo>
                  <a:pt x="2166" y="13554"/>
                </a:lnTo>
                <a:lnTo>
                  <a:pt x="2118" y="13627"/>
                </a:lnTo>
                <a:lnTo>
                  <a:pt x="2069" y="13675"/>
                </a:lnTo>
                <a:lnTo>
                  <a:pt x="1947" y="13773"/>
                </a:lnTo>
                <a:lnTo>
                  <a:pt x="1826" y="13870"/>
                </a:lnTo>
                <a:lnTo>
                  <a:pt x="1655" y="13943"/>
                </a:lnTo>
                <a:lnTo>
                  <a:pt x="1461" y="14016"/>
                </a:lnTo>
                <a:lnTo>
                  <a:pt x="1461" y="14016"/>
                </a:lnTo>
                <a:lnTo>
                  <a:pt x="1607" y="13821"/>
                </a:lnTo>
                <a:lnTo>
                  <a:pt x="1753" y="13627"/>
                </a:lnTo>
                <a:lnTo>
                  <a:pt x="1874" y="13481"/>
                </a:lnTo>
                <a:lnTo>
                  <a:pt x="1972" y="13383"/>
                </a:lnTo>
                <a:lnTo>
                  <a:pt x="1996" y="13383"/>
                </a:lnTo>
                <a:lnTo>
                  <a:pt x="2045" y="13359"/>
                </a:lnTo>
                <a:close/>
                <a:moveTo>
                  <a:pt x="1996" y="12872"/>
                </a:moveTo>
                <a:lnTo>
                  <a:pt x="1899" y="12897"/>
                </a:lnTo>
                <a:lnTo>
                  <a:pt x="1826" y="12921"/>
                </a:lnTo>
                <a:lnTo>
                  <a:pt x="1655" y="13018"/>
                </a:lnTo>
                <a:lnTo>
                  <a:pt x="1534" y="13140"/>
                </a:lnTo>
                <a:lnTo>
                  <a:pt x="1388" y="13286"/>
                </a:lnTo>
                <a:lnTo>
                  <a:pt x="1242" y="13456"/>
                </a:lnTo>
                <a:lnTo>
                  <a:pt x="998" y="13797"/>
                </a:lnTo>
                <a:lnTo>
                  <a:pt x="925" y="13967"/>
                </a:lnTo>
                <a:lnTo>
                  <a:pt x="828" y="14138"/>
                </a:lnTo>
                <a:lnTo>
                  <a:pt x="804" y="14235"/>
                </a:lnTo>
                <a:lnTo>
                  <a:pt x="779" y="14308"/>
                </a:lnTo>
                <a:lnTo>
                  <a:pt x="779" y="14405"/>
                </a:lnTo>
                <a:lnTo>
                  <a:pt x="828" y="14478"/>
                </a:lnTo>
                <a:lnTo>
                  <a:pt x="877" y="14527"/>
                </a:lnTo>
                <a:lnTo>
                  <a:pt x="925" y="14576"/>
                </a:lnTo>
                <a:lnTo>
                  <a:pt x="1047" y="14576"/>
                </a:lnTo>
                <a:lnTo>
                  <a:pt x="1120" y="14551"/>
                </a:lnTo>
                <a:lnTo>
                  <a:pt x="1266" y="14551"/>
                </a:lnTo>
                <a:lnTo>
                  <a:pt x="1412" y="14527"/>
                </a:lnTo>
                <a:lnTo>
                  <a:pt x="1582" y="14478"/>
                </a:lnTo>
                <a:lnTo>
                  <a:pt x="1728" y="14430"/>
                </a:lnTo>
                <a:lnTo>
                  <a:pt x="2020" y="14284"/>
                </a:lnTo>
                <a:lnTo>
                  <a:pt x="2239" y="14138"/>
                </a:lnTo>
                <a:lnTo>
                  <a:pt x="2361" y="14040"/>
                </a:lnTo>
                <a:lnTo>
                  <a:pt x="2483" y="13919"/>
                </a:lnTo>
                <a:lnTo>
                  <a:pt x="2556" y="13773"/>
                </a:lnTo>
                <a:lnTo>
                  <a:pt x="2629" y="13627"/>
                </a:lnTo>
                <a:lnTo>
                  <a:pt x="2653" y="13481"/>
                </a:lnTo>
                <a:lnTo>
                  <a:pt x="2653" y="13408"/>
                </a:lnTo>
                <a:lnTo>
                  <a:pt x="2629" y="13335"/>
                </a:lnTo>
                <a:lnTo>
                  <a:pt x="2604" y="13262"/>
                </a:lnTo>
                <a:lnTo>
                  <a:pt x="2556" y="13189"/>
                </a:lnTo>
                <a:lnTo>
                  <a:pt x="2483" y="13140"/>
                </a:lnTo>
                <a:lnTo>
                  <a:pt x="2385" y="13091"/>
                </a:lnTo>
                <a:lnTo>
                  <a:pt x="2288" y="12970"/>
                </a:lnTo>
                <a:lnTo>
                  <a:pt x="2166" y="12897"/>
                </a:lnTo>
                <a:lnTo>
                  <a:pt x="2069" y="12872"/>
                </a:lnTo>
                <a:close/>
                <a:moveTo>
                  <a:pt x="15525" y="560"/>
                </a:moveTo>
                <a:lnTo>
                  <a:pt x="16084" y="633"/>
                </a:lnTo>
                <a:lnTo>
                  <a:pt x="16644" y="706"/>
                </a:lnTo>
                <a:lnTo>
                  <a:pt x="17204" y="828"/>
                </a:lnTo>
                <a:lnTo>
                  <a:pt x="17763" y="974"/>
                </a:lnTo>
                <a:lnTo>
                  <a:pt x="17666" y="1023"/>
                </a:lnTo>
                <a:lnTo>
                  <a:pt x="17593" y="1096"/>
                </a:lnTo>
                <a:lnTo>
                  <a:pt x="17496" y="1169"/>
                </a:lnTo>
                <a:lnTo>
                  <a:pt x="17496" y="1193"/>
                </a:lnTo>
                <a:lnTo>
                  <a:pt x="17520" y="1217"/>
                </a:lnTo>
                <a:lnTo>
                  <a:pt x="17569" y="1266"/>
                </a:lnTo>
                <a:lnTo>
                  <a:pt x="17617" y="1290"/>
                </a:lnTo>
                <a:lnTo>
                  <a:pt x="17739" y="1315"/>
                </a:lnTo>
                <a:lnTo>
                  <a:pt x="17861" y="1290"/>
                </a:lnTo>
                <a:lnTo>
                  <a:pt x="17934" y="1290"/>
                </a:lnTo>
                <a:lnTo>
                  <a:pt x="17982" y="1242"/>
                </a:lnTo>
                <a:lnTo>
                  <a:pt x="18007" y="1363"/>
                </a:lnTo>
                <a:lnTo>
                  <a:pt x="18031" y="1461"/>
                </a:lnTo>
                <a:lnTo>
                  <a:pt x="17909" y="1485"/>
                </a:lnTo>
                <a:lnTo>
                  <a:pt x="17812" y="1534"/>
                </a:lnTo>
                <a:lnTo>
                  <a:pt x="17715" y="1582"/>
                </a:lnTo>
                <a:lnTo>
                  <a:pt x="17617" y="1655"/>
                </a:lnTo>
                <a:lnTo>
                  <a:pt x="17593" y="1680"/>
                </a:lnTo>
                <a:lnTo>
                  <a:pt x="17593" y="1753"/>
                </a:lnTo>
                <a:lnTo>
                  <a:pt x="17617" y="1801"/>
                </a:lnTo>
                <a:lnTo>
                  <a:pt x="17690" y="1826"/>
                </a:lnTo>
                <a:lnTo>
                  <a:pt x="17739" y="1850"/>
                </a:lnTo>
                <a:lnTo>
                  <a:pt x="17812" y="1874"/>
                </a:lnTo>
                <a:lnTo>
                  <a:pt x="17958" y="1850"/>
                </a:lnTo>
                <a:lnTo>
                  <a:pt x="18080" y="1801"/>
                </a:lnTo>
                <a:lnTo>
                  <a:pt x="18104" y="1996"/>
                </a:lnTo>
                <a:lnTo>
                  <a:pt x="17909" y="2069"/>
                </a:lnTo>
                <a:lnTo>
                  <a:pt x="17788" y="2118"/>
                </a:lnTo>
                <a:lnTo>
                  <a:pt x="17690" y="2215"/>
                </a:lnTo>
                <a:lnTo>
                  <a:pt x="17642" y="2264"/>
                </a:lnTo>
                <a:lnTo>
                  <a:pt x="17642" y="2361"/>
                </a:lnTo>
                <a:lnTo>
                  <a:pt x="17666" y="2410"/>
                </a:lnTo>
                <a:lnTo>
                  <a:pt x="17739" y="2458"/>
                </a:lnTo>
                <a:lnTo>
                  <a:pt x="17836" y="2483"/>
                </a:lnTo>
                <a:lnTo>
                  <a:pt x="17934" y="2458"/>
                </a:lnTo>
                <a:lnTo>
                  <a:pt x="18128" y="2410"/>
                </a:lnTo>
                <a:lnTo>
                  <a:pt x="18153" y="2531"/>
                </a:lnTo>
                <a:lnTo>
                  <a:pt x="18007" y="2555"/>
                </a:lnTo>
                <a:lnTo>
                  <a:pt x="17836" y="2604"/>
                </a:lnTo>
                <a:lnTo>
                  <a:pt x="17763" y="2653"/>
                </a:lnTo>
                <a:lnTo>
                  <a:pt x="17715" y="2726"/>
                </a:lnTo>
                <a:lnTo>
                  <a:pt x="17690" y="2823"/>
                </a:lnTo>
                <a:lnTo>
                  <a:pt x="17690" y="2896"/>
                </a:lnTo>
                <a:lnTo>
                  <a:pt x="17739" y="2945"/>
                </a:lnTo>
                <a:lnTo>
                  <a:pt x="17812" y="2993"/>
                </a:lnTo>
                <a:lnTo>
                  <a:pt x="18153" y="2993"/>
                </a:lnTo>
                <a:lnTo>
                  <a:pt x="18177" y="2969"/>
                </a:lnTo>
                <a:lnTo>
                  <a:pt x="18177" y="3261"/>
                </a:lnTo>
                <a:lnTo>
                  <a:pt x="17739" y="3383"/>
                </a:lnTo>
                <a:lnTo>
                  <a:pt x="17690" y="3407"/>
                </a:lnTo>
                <a:lnTo>
                  <a:pt x="17666" y="3431"/>
                </a:lnTo>
                <a:lnTo>
                  <a:pt x="17617" y="3529"/>
                </a:lnTo>
                <a:lnTo>
                  <a:pt x="17617" y="3577"/>
                </a:lnTo>
                <a:lnTo>
                  <a:pt x="17642" y="3626"/>
                </a:lnTo>
                <a:lnTo>
                  <a:pt x="17666" y="3650"/>
                </a:lnTo>
                <a:lnTo>
                  <a:pt x="17715" y="3699"/>
                </a:lnTo>
                <a:lnTo>
                  <a:pt x="17812" y="3723"/>
                </a:lnTo>
                <a:lnTo>
                  <a:pt x="17934" y="3723"/>
                </a:lnTo>
                <a:lnTo>
                  <a:pt x="18153" y="3699"/>
                </a:lnTo>
                <a:lnTo>
                  <a:pt x="18153" y="3699"/>
                </a:lnTo>
                <a:lnTo>
                  <a:pt x="18104" y="4186"/>
                </a:lnTo>
                <a:lnTo>
                  <a:pt x="17934" y="4088"/>
                </a:lnTo>
                <a:lnTo>
                  <a:pt x="17739" y="4040"/>
                </a:lnTo>
                <a:lnTo>
                  <a:pt x="17642" y="4015"/>
                </a:lnTo>
                <a:lnTo>
                  <a:pt x="17569" y="4040"/>
                </a:lnTo>
                <a:lnTo>
                  <a:pt x="17471" y="4064"/>
                </a:lnTo>
                <a:lnTo>
                  <a:pt x="17423" y="4137"/>
                </a:lnTo>
                <a:lnTo>
                  <a:pt x="17423" y="4186"/>
                </a:lnTo>
                <a:lnTo>
                  <a:pt x="17496" y="4283"/>
                </a:lnTo>
                <a:lnTo>
                  <a:pt x="17617" y="4332"/>
                </a:lnTo>
                <a:lnTo>
                  <a:pt x="17812" y="4429"/>
                </a:lnTo>
                <a:lnTo>
                  <a:pt x="17982" y="4526"/>
                </a:lnTo>
                <a:lnTo>
                  <a:pt x="18055" y="4551"/>
                </a:lnTo>
                <a:lnTo>
                  <a:pt x="17958" y="4940"/>
                </a:lnTo>
                <a:lnTo>
                  <a:pt x="17690" y="4843"/>
                </a:lnTo>
                <a:lnTo>
                  <a:pt x="17471" y="4721"/>
                </a:lnTo>
                <a:lnTo>
                  <a:pt x="17228" y="4648"/>
                </a:lnTo>
                <a:lnTo>
                  <a:pt x="17155" y="4648"/>
                </a:lnTo>
                <a:lnTo>
                  <a:pt x="17155" y="4672"/>
                </a:lnTo>
                <a:lnTo>
                  <a:pt x="17155" y="4721"/>
                </a:lnTo>
                <a:lnTo>
                  <a:pt x="17204" y="4818"/>
                </a:lnTo>
                <a:lnTo>
                  <a:pt x="17252" y="4891"/>
                </a:lnTo>
                <a:lnTo>
                  <a:pt x="17350" y="4989"/>
                </a:lnTo>
                <a:lnTo>
                  <a:pt x="17423" y="5062"/>
                </a:lnTo>
                <a:lnTo>
                  <a:pt x="17642" y="5183"/>
                </a:lnTo>
                <a:lnTo>
                  <a:pt x="17861" y="5256"/>
                </a:lnTo>
                <a:lnTo>
                  <a:pt x="17739" y="5621"/>
                </a:lnTo>
                <a:lnTo>
                  <a:pt x="17617" y="5938"/>
                </a:lnTo>
                <a:lnTo>
                  <a:pt x="17569" y="5889"/>
                </a:lnTo>
                <a:lnTo>
                  <a:pt x="17520" y="5840"/>
                </a:lnTo>
                <a:lnTo>
                  <a:pt x="17398" y="5743"/>
                </a:lnTo>
                <a:lnTo>
                  <a:pt x="17301" y="5670"/>
                </a:lnTo>
                <a:lnTo>
                  <a:pt x="17179" y="5597"/>
                </a:lnTo>
                <a:lnTo>
                  <a:pt x="17082" y="5573"/>
                </a:lnTo>
                <a:lnTo>
                  <a:pt x="16985" y="5548"/>
                </a:lnTo>
                <a:lnTo>
                  <a:pt x="16887" y="5548"/>
                </a:lnTo>
                <a:lnTo>
                  <a:pt x="16766" y="5597"/>
                </a:lnTo>
                <a:lnTo>
                  <a:pt x="16741" y="5621"/>
                </a:lnTo>
                <a:lnTo>
                  <a:pt x="16741" y="5670"/>
                </a:lnTo>
                <a:lnTo>
                  <a:pt x="16741" y="5719"/>
                </a:lnTo>
                <a:lnTo>
                  <a:pt x="16766" y="5743"/>
                </a:lnTo>
                <a:lnTo>
                  <a:pt x="16863" y="5840"/>
                </a:lnTo>
                <a:lnTo>
                  <a:pt x="16936" y="5913"/>
                </a:lnTo>
                <a:lnTo>
                  <a:pt x="17009" y="5962"/>
                </a:lnTo>
                <a:lnTo>
                  <a:pt x="17228" y="6132"/>
                </a:lnTo>
                <a:lnTo>
                  <a:pt x="17325" y="6181"/>
                </a:lnTo>
                <a:lnTo>
                  <a:pt x="17447" y="6205"/>
                </a:lnTo>
                <a:lnTo>
                  <a:pt x="17496" y="6205"/>
                </a:lnTo>
                <a:lnTo>
                  <a:pt x="17325" y="6473"/>
                </a:lnTo>
                <a:lnTo>
                  <a:pt x="17204" y="6473"/>
                </a:lnTo>
                <a:lnTo>
                  <a:pt x="17106" y="6449"/>
                </a:lnTo>
                <a:lnTo>
                  <a:pt x="17009" y="6400"/>
                </a:lnTo>
                <a:lnTo>
                  <a:pt x="16936" y="6351"/>
                </a:lnTo>
                <a:lnTo>
                  <a:pt x="16814" y="6230"/>
                </a:lnTo>
                <a:lnTo>
                  <a:pt x="16668" y="6108"/>
                </a:lnTo>
                <a:lnTo>
                  <a:pt x="16522" y="6035"/>
                </a:lnTo>
                <a:lnTo>
                  <a:pt x="16449" y="6011"/>
                </a:lnTo>
                <a:lnTo>
                  <a:pt x="16352" y="6011"/>
                </a:lnTo>
                <a:lnTo>
                  <a:pt x="16279" y="6035"/>
                </a:lnTo>
                <a:lnTo>
                  <a:pt x="16182" y="6084"/>
                </a:lnTo>
                <a:lnTo>
                  <a:pt x="16133" y="6132"/>
                </a:lnTo>
                <a:lnTo>
                  <a:pt x="16133" y="6181"/>
                </a:lnTo>
                <a:lnTo>
                  <a:pt x="16182" y="6230"/>
                </a:lnTo>
                <a:lnTo>
                  <a:pt x="16230" y="6254"/>
                </a:lnTo>
                <a:lnTo>
                  <a:pt x="16303" y="6254"/>
                </a:lnTo>
                <a:lnTo>
                  <a:pt x="16401" y="6303"/>
                </a:lnTo>
                <a:lnTo>
                  <a:pt x="16547" y="6424"/>
                </a:lnTo>
                <a:lnTo>
                  <a:pt x="16693" y="6570"/>
                </a:lnTo>
                <a:lnTo>
                  <a:pt x="16814" y="6692"/>
                </a:lnTo>
                <a:lnTo>
                  <a:pt x="16936" y="6789"/>
                </a:lnTo>
                <a:lnTo>
                  <a:pt x="17082" y="6838"/>
                </a:lnTo>
                <a:lnTo>
                  <a:pt x="16668" y="7325"/>
                </a:lnTo>
                <a:lnTo>
                  <a:pt x="16157" y="7106"/>
                </a:lnTo>
                <a:lnTo>
                  <a:pt x="16011" y="7033"/>
                </a:lnTo>
                <a:lnTo>
                  <a:pt x="15865" y="7008"/>
                </a:lnTo>
                <a:lnTo>
                  <a:pt x="15744" y="7008"/>
                </a:lnTo>
                <a:lnTo>
                  <a:pt x="15598" y="7057"/>
                </a:lnTo>
                <a:lnTo>
                  <a:pt x="15573" y="7081"/>
                </a:lnTo>
                <a:lnTo>
                  <a:pt x="15549" y="7106"/>
                </a:lnTo>
                <a:lnTo>
                  <a:pt x="15549" y="7154"/>
                </a:lnTo>
                <a:lnTo>
                  <a:pt x="15573" y="7179"/>
                </a:lnTo>
                <a:lnTo>
                  <a:pt x="15646" y="7276"/>
                </a:lnTo>
                <a:lnTo>
                  <a:pt x="15744" y="7349"/>
                </a:lnTo>
                <a:lnTo>
                  <a:pt x="15987" y="7495"/>
                </a:lnTo>
                <a:lnTo>
                  <a:pt x="16328" y="7665"/>
                </a:lnTo>
                <a:lnTo>
                  <a:pt x="16036" y="7957"/>
                </a:lnTo>
                <a:lnTo>
                  <a:pt x="15890" y="7909"/>
                </a:lnTo>
                <a:lnTo>
                  <a:pt x="15744" y="7884"/>
                </a:lnTo>
                <a:lnTo>
                  <a:pt x="15598" y="7860"/>
                </a:lnTo>
                <a:lnTo>
                  <a:pt x="15452" y="7836"/>
                </a:lnTo>
                <a:lnTo>
                  <a:pt x="15160" y="7690"/>
                </a:lnTo>
                <a:lnTo>
                  <a:pt x="15014" y="7641"/>
                </a:lnTo>
                <a:lnTo>
                  <a:pt x="14868" y="7592"/>
                </a:lnTo>
                <a:lnTo>
                  <a:pt x="14819" y="7617"/>
                </a:lnTo>
                <a:lnTo>
                  <a:pt x="14770" y="7665"/>
                </a:lnTo>
                <a:lnTo>
                  <a:pt x="14770" y="7714"/>
                </a:lnTo>
                <a:lnTo>
                  <a:pt x="14770" y="7763"/>
                </a:lnTo>
                <a:lnTo>
                  <a:pt x="14843" y="7860"/>
                </a:lnTo>
                <a:lnTo>
                  <a:pt x="14916" y="7957"/>
                </a:lnTo>
                <a:lnTo>
                  <a:pt x="15135" y="8128"/>
                </a:lnTo>
                <a:lnTo>
                  <a:pt x="15427" y="8249"/>
                </a:lnTo>
                <a:lnTo>
                  <a:pt x="15549" y="8298"/>
                </a:lnTo>
                <a:lnTo>
                  <a:pt x="15695" y="8322"/>
                </a:lnTo>
                <a:lnTo>
                  <a:pt x="15403" y="8639"/>
                </a:lnTo>
                <a:lnTo>
                  <a:pt x="15184" y="8590"/>
                </a:lnTo>
                <a:lnTo>
                  <a:pt x="14965" y="8541"/>
                </a:lnTo>
                <a:lnTo>
                  <a:pt x="14770" y="8468"/>
                </a:lnTo>
                <a:lnTo>
                  <a:pt x="14576" y="8347"/>
                </a:lnTo>
                <a:lnTo>
                  <a:pt x="14551" y="8322"/>
                </a:lnTo>
                <a:lnTo>
                  <a:pt x="14503" y="8322"/>
                </a:lnTo>
                <a:lnTo>
                  <a:pt x="14454" y="8371"/>
                </a:lnTo>
                <a:lnTo>
                  <a:pt x="14430" y="8420"/>
                </a:lnTo>
                <a:lnTo>
                  <a:pt x="14430" y="8493"/>
                </a:lnTo>
                <a:lnTo>
                  <a:pt x="14478" y="8590"/>
                </a:lnTo>
                <a:lnTo>
                  <a:pt x="14551" y="8687"/>
                </a:lnTo>
                <a:lnTo>
                  <a:pt x="14722" y="8809"/>
                </a:lnTo>
                <a:lnTo>
                  <a:pt x="14892" y="8906"/>
                </a:lnTo>
                <a:lnTo>
                  <a:pt x="15111" y="8979"/>
                </a:lnTo>
                <a:lnTo>
                  <a:pt x="14843" y="9271"/>
                </a:lnTo>
                <a:lnTo>
                  <a:pt x="14795" y="9247"/>
                </a:lnTo>
                <a:lnTo>
                  <a:pt x="14503" y="9150"/>
                </a:lnTo>
                <a:lnTo>
                  <a:pt x="14211" y="9052"/>
                </a:lnTo>
                <a:lnTo>
                  <a:pt x="13919" y="8955"/>
                </a:lnTo>
                <a:lnTo>
                  <a:pt x="13627" y="8858"/>
                </a:lnTo>
                <a:lnTo>
                  <a:pt x="13578" y="8858"/>
                </a:lnTo>
                <a:lnTo>
                  <a:pt x="13554" y="8882"/>
                </a:lnTo>
                <a:lnTo>
                  <a:pt x="13529" y="8931"/>
                </a:lnTo>
                <a:lnTo>
                  <a:pt x="13554" y="8955"/>
                </a:lnTo>
                <a:lnTo>
                  <a:pt x="13627" y="9077"/>
                </a:lnTo>
                <a:lnTo>
                  <a:pt x="13748" y="9198"/>
                </a:lnTo>
                <a:lnTo>
                  <a:pt x="13846" y="9296"/>
                </a:lnTo>
                <a:lnTo>
                  <a:pt x="13992" y="9369"/>
                </a:lnTo>
                <a:lnTo>
                  <a:pt x="14284" y="9515"/>
                </a:lnTo>
                <a:lnTo>
                  <a:pt x="14576" y="9612"/>
                </a:lnTo>
                <a:lnTo>
                  <a:pt x="14211" y="10001"/>
                </a:lnTo>
                <a:lnTo>
                  <a:pt x="14186" y="9953"/>
                </a:lnTo>
                <a:lnTo>
                  <a:pt x="14113" y="9904"/>
                </a:lnTo>
                <a:lnTo>
                  <a:pt x="13846" y="9709"/>
                </a:lnTo>
                <a:lnTo>
                  <a:pt x="13529" y="9563"/>
                </a:lnTo>
                <a:lnTo>
                  <a:pt x="13359" y="9490"/>
                </a:lnTo>
                <a:lnTo>
                  <a:pt x="13213" y="9442"/>
                </a:lnTo>
                <a:lnTo>
                  <a:pt x="13043" y="9393"/>
                </a:lnTo>
                <a:lnTo>
                  <a:pt x="12824" y="9393"/>
                </a:lnTo>
                <a:lnTo>
                  <a:pt x="12799" y="9442"/>
                </a:lnTo>
                <a:lnTo>
                  <a:pt x="12799" y="9490"/>
                </a:lnTo>
                <a:lnTo>
                  <a:pt x="12824" y="9515"/>
                </a:lnTo>
                <a:lnTo>
                  <a:pt x="13067" y="9734"/>
                </a:lnTo>
                <a:lnTo>
                  <a:pt x="13335" y="9904"/>
                </a:lnTo>
                <a:lnTo>
                  <a:pt x="13627" y="10074"/>
                </a:lnTo>
                <a:lnTo>
                  <a:pt x="13919" y="10220"/>
                </a:lnTo>
                <a:lnTo>
                  <a:pt x="13967" y="10245"/>
                </a:lnTo>
                <a:lnTo>
                  <a:pt x="13894" y="10318"/>
                </a:lnTo>
                <a:lnTo>
                  <a:pt x="13748" y="10464"/>
                </a:lnTo>
                <a:lnTo>
                  <a:pt x="13700" y="10391"/>
                </a:lnTo>
                <a:lnTo>
                  <a:pt x="13627" y="10318"/>
                </a:lnTo>
                <a:lnTo>
                  <a:pt x="13456" y="10220"/>
                </a:lnTo>
                <a:lnTo>
                  <a:pt x="13091" y="10074"/>
                </a:lnTo>
                <a:lnTo>
                  <a:pt x="12897" y="10026"/>
                </a:lnTo>
                <a:lnTo>
                  <a:pt x="12702" y="9953"/>
                </a:lnTo>
                <a:lnTo>
                  <a:pt x="12507" y="9928"/>
                </a:lnTo>
                <a:lnTo>
                  <a:pt x="12288" y="9904"/>
                </a:lnTo>
                <a:lnTo>
                  <a:pt x="12240" y="9904"/>
                </a:lnTo>
                <a:lnTo>
                  <a:pt x="12215" y="9928"/>
                </a:lnTo>
                <a:lnTo>
                  <a:pt x="12191" y="9977"/>
                </a:lnTo>
                <a:lnTo>
                  <a:pt x="12215" y="10050"/>
                </a:lnTo>
                <a:lnTo>
                  <a:pt x="12264" y="10099"/>
                </a:lnTo>
                <a:lnTo>
                  <a:pt x="12459" y="10196"/>
                </a:lnTo>
                <a:lnTo>
                  <a:pt x="12629" y="10293"/>
                </a:lnTo>
                <a:lnTo>
                  <a:pt x="12994" y="10512"/>
                </a:lnTo>
                <a:lnTo>
                  <a:pt x="13237" y="10634"/>
                </a:lnTo>
                <a:lnTo>
                  <a:pt x="13359" y="10682"/>
                </a:lnTo>
                <a:lnTo>
                  <a:pt x="13505" y="10707"/>
                </a:lnTo>
                <a:lnTo>
                  <a:pt x="12921" y="11291"/>
                </a:lnTo>
                <a:lnTo>
                  <a:pt x="12799" y="11193"/>
                </a:lnTo>
                <a:lnTo>
                  <a:pt x="12653" y="11096"/>
                </a:lnTo>
                <a:lnTo>
                  <a:pt x="12434" y="10974"/>
                </a:lnTo>
                <a:lnTo>
                  <a:pt x="12240" y="10828"/>
                </a:lnTo>
                <a:lnTo>
                  <a:pt x="12021" y="10682"/>
                </a:lnTo>
                <a:lnTo>
                  <a:pt x="11802" y="10585"/>
                </a:lnTo>
                <a:lnTo>
                  <a:pt x="11680" y="10537"/>
                </a:lnTo>
                <a:lnTo>
                  <a:pt x="11534" y="10537"/>
                </a:lnTo>
                <a:lnTo>
                  <a:pt x="11510" y="10561"/>
                </a:lnTo>
                <a:lnTo>
                  <a:pt x="11510" y="10585"/>
                </a:lnTo>
                <a:lnTo>
                  <a:pt x="11534" y="10609"/>
                </a:lnTo>
                <a:lnTo>
                  <a:pt x="11704" y="10804"/>
                </a:lnTo>
                <a:lnTo>
                  <a:pt x="11996" y="11072"/>
                </a:lnTo>
                <a:lnTo>
                  <a:pt x="12337" y="11364"/>
                </a:lnTo>
                <a:lnTo>
                  <a:pt x="12507" y="11461"/>
                </a:lnTo>
                <a:lnTo>
                  <a:pt x="12678" y="11534"/>
                </a:lnTo>
                <a:lnTo>
                  <a:pt x="12337" y="11875"/>
                </a:lnTo>
                <a:lnTo>
                  <a:pt x="12215" y="11826"/>
                </a:lnTo>
                <a:lnTo>
                  <a:pt x="12094" y="11777"/>
                </a:lnTo>
                <a:lnTo>
                  <a:pt x="11899" y="11680"/>
                </a:lnTo>
                <a:lnTo>
                  <a:pt x="11510" y="11437"/>
                </a:lnTo>
                <a:lnTo>
                  <a:pt x="11291" y="11339"/>
                </a:lnTo>
                <a:lnTo>
                  <a:pt x="11193" y="11315"/>
                </a:lnTo>
                <a:lnTo>
                  <a:pt x="11072" y="11291"/>
                </a:lnTo>
                <a:lnTo>
                  <a:pt x="10999" y="11315"/>
                </a:lnTo>
                <a:lnTo>
                  <a:pt x="10974" y="11364"/>
                </a:lnTo>
                <a:lnTo>
                  <a:pt x="10950" y="11437"/>
                </a:lnTo>
                <a:lnTo>
                  <a:pt x="10999" y="11485"/>
                </a:lnTo>
                <a:lnTo>
                  <a:pt x="11266" y="11704"/>
                </a:lnTo>
                <a:lnTo>
                  <a:pt x="11558" y="11923"/>
                </a:lnTo>
                <a:lnTo>
                  <a:pt x="11777" y="12069"/>
                </a:lnTo>
                <a:lnTo>
                  <a:pt x="12045" y="12191"/>
                </a:lnTo>
                <a:lnTo>
                  <a:pt x="11753" y="12483"/>
                </a:lnTo>
                <a:lnTo>
                  <a:pt x="11485" y="12264"/>
                </a:lnTo>
                <a:lnTo>
                  <a:pt x="11218" y="12045"/>
                </a:lnTo>
                <a:lnTo>
                  <a:pt x="11047" y="11899"/>
                </a:lnTo>
                <a:lnTo>
                  <a:pt x="10877" y="11777"/>
                </a:lnTo>
                <a:lnTo>
                  <a:pt x="10682" y="11680"/>
                </a:lnTo>
                <a:lnTo>
                  <a:pt x="10488" y="11631"/>
                </a:lnTo>
                <a:lnTo>
                  <a:pt x="10439" y="11656"/>
                </a:lnTo>
                <a:lnTo>
                  <a:pt x="10439" y="11680"/>
                </a:lnTo>
                <a:lnTo>
                  <a:pt x="10415" y="11704"/>
                </a:lnTo>
                <a:lnTo>
                  <a:pt x="10439" y="11753"/>
                </a:lnTo>
                <a:lnTo>
                  <a:pt x="11072" y="12410"/>
                </a:lnTo>
                <a:lnTo>
                  <a:pt x="11242" y="12605"/>
                </a:lnTo>
                <a:lnTo>
                  <a:pt x="11461" y="12775"/>
                </a:lnTo>
                <a:lnTo>
                  <a:pt x="11315" y="12945"/>
                </a:lnTo>
                <a:lnTo>
                  <a:pt x="11193" y="12848"/>
                </a:lnTo>
                <a:lnTo>
                  <a:pt x="11047" y="12775"/>
                </a:lnTo>
                <a:lnTo>
                  <a:pt x="10780" y="12629"/>
                </a:lnTo>
                <a:lnTo>
                  <a:pt x="10366" y="12361"/>
                </a:lnTo>
                <a:lnTo>
                  <a:pt x="10172" y="12215"/>
                </a:lnTo>
                <a:lnTo>
                  <a:pt x="9977" y="12069"/>
                </a:lnTo>
                <a:lnTo>
                  <a:pt x="9953" y="12045"/>
                </a:lnTo>
                <a:lnTo>
                  <a:pt x="9928" y="12069"/>
                </a:lnTo>
                <a:lnTo>
                  <a:pt x="9904" y="12094"/>
                </a:lnTo>
                <a:lnTo>
                  <a:pt x="9928" y="12118"/>
                </a:lnTo>
                <a:lnTo>
                  <a:pt x="10220" y="12532"/>
                </a:lnTo>
                <a:lnTo>
                  <a:pt x="10391" y="12702"/>
                </a:lnTo>
                <a:lnTo>
                  <a:pt x="10585" y="12897"/>
                </a:lnTo>
                <a:lnTo>
                  <a:pt x="10804" y="13067"/>
                </a:lnTo>
                <a:lnTo>
                  <a:pt x="10926" y="13140"/>
                </a:lnTo>
                <a:lnTo>
                  <a:pt x="11047" y="13213"/>
                </a:lnTo>
                <a:lnTo>
                  <a:pt x="10780" y="13456"/>
                </a:lnTo>
                <a:lnTo>
                  <a:pt x="10439" y="13213"/>
                </a:lnTo>
                <a:lnTo>
                  <a:pt x="10099" y="12970"/>
                </a:lnTo>
                <a:lnTo>
                  <a:pt x="9928" y="12872"/>
                </a:lnTo>
                <a:lnTo>
                  <a:pt x="9734" y="12799"/>
                </a:lnTo>
                <a:lnTo>
                  <a:pt x="9563" y="12726"/>
                </a:lnTo>
                <a:lnTo>
                  <a:pt x="9369" y="12726"/>
                </a:lnTo>
                <a:lnTo>
                  <a:pt x="9320" y="12751"/>
                </a:lnTo>
                <a:lnTo>
                  <a:pt x="9320" y="12775"/>
                </a:lnTo>
                <a:lnTo>
                  <a:pt x="9320" y="12799"/>
                </a:lnTo>
                <a:lnTo>
                  <a:pt x="9442" y="12921"/>
                </a:lnTo>
                <a:lnTo>
                  <a:pt x="9588" y="13043"/>
                </a:lnTo>
                <a:lnTo>
                  <a:pt x="9855" y="13262"/>
                </a:lnTo>
                <a:lnTo>
                  <a:pt x="10464" y="13773"/>
                </a:lnTo>
                <a:lnTo>
                  <a:pt x="10293" y="13943"/>
                </a:lnTo>
                <a:lnTo>
                  <a:pt x="10123" y="13821"/>
                </a:lnTo>
                <a:lnTo>
                  <a:pt x="9953" y="13724"/>
                </a:lnTo>
                <a:lnTo>
                  <a:pt x="9612" y="13554"/>
                </a:lnTo>
                <a:lnTo>
                  <a:pt x="9393" y="13408"/>
                </a:lnTo>
                <a:lnTo>
                  <a:pt x="9223" y="13237"/>
                </a:lnTo>
                <a:lnTo>
                  <a:pt x="9052" y="13067"/>
                </a:lnTo>
                <a:lnTo>
                  <a:pt x="8906" y="12848"/>
                </a:lnTo>
                <a:lnTo>
                  <a:pt x="8833" y="12799"/>
                </a:lnTo>
                <a:lnTo>
                  <a:pt x="8760" y="12799"/>
                </a:lnTo>
                <a:lnTo>
                  <a:pt x="8712" y="12824"/>
                </a:lnTo>
                <a:lnTo>
                  <a:pt x="8663" y="12897"/>
                </a:lnTo>
                <a:lnTo>
                  <a:pt x="8639" y="13018"/>
                </a:lnTo>
                <a:lnTo>
                  <a:pt x="8663" y="13164"/>
                </a:lnTo>
                <a:lnTo>
                  <a:pt x="8687" y="13286"/>
                </a:lnTo>
                <a:lnTo>
                  <a:pt x="8760" y="13408"/>
                </a:lnTo>
                <a:lnTo>
                  <a:pt x="8833" y="13529"/>
                </a:lnTo>
                <a:lnTo>
                  <a:pt x="8931" y="13627"/>
                </a:lnTo>
                <a:lnTo>
                  <a:pt x="9125" y="13821"/>
                </a:lnTo>
                <a:lnTo>
                  <a:pt x="9490" y="14089"/>
                </a:lnTo>
                <a:lnTo>
                  <a:pt x="9685" y="14211"/>
                </a:lnTo>
                <a:lnTo>
                  <a:pt x="9904" y="14308"/>
                </a:lnTo>
                <a:lnTo>
                  <a:pt x="9661" y="14527"/>
                </a:lnTo>
                <a:lnTo>
                  <a:pt x="9369" y="14381"/>
                </a:lnTo>
                <a:lnTo>
                  <a:pt x="9052" y="14235"/>
                </a:lnTo>
                <a:lnTo>
                  <a:pt x="8760" y="14089"/>
                </a:lnTo>
                <a:lnTo>
                  <a:pt x="8614" y="13992"/>
                </a:lnTo>
                <a:lnTo>
                  <a:pt x="8468" y="13919"/>
                </a:lnTo>
                <a:lnTo>
                  <a:pt x="8444" y="13894"/>
                </a:lnTo>
                <a:lnTo>
                  <a:pt x="8420" y="13894"/>
                </a:lnTo>
                <a:lnTo>
                  <a:pt x="8395" y="13919"/>
                </a:lnTo>
                <a:lnTo>
                  <a:pt x="8395" y="13967"/>
                </a:lnTo>
                <a:lnTo>
                  <a:pt x="8468" y="14138"/>
                </a:lnTo>
                <a:lnTo>
                  <a:pt x="8566" y="14308"/>
                </a:lnTo>
                <a:lnTo>
                  <a:pt x="8687" y="14430"/>
                </a:lnTo>
                <a:lnTo>
                  <a:pt x="8833" y="14551"/>
                </a:lnTo>
                <a:lnTo>
                  <a:pt x="9296" y="14868"/>
                </a:lnTo>
                <a:lnTo>
                  <a:pt x="9004" y="15160"/>
                </a:lnTo>
                <a:lnTo>
                  <a:pt x="8614" y="14770"/>
                </a:lnTo>
                <a:lnTo>
                  <a:pt x="8201" y="14405"/>
                </a:lnTo>
                <a:lnTo>
                  <a:pt x="7398" y="13700"/>
                </a:lnTo>
                <a:lnTo>
                  <a:pt x="6984" y="13359"/>
                </a:lnTo>
                <a:lnTo>
                  <a:pt x="6595" y="12994"/>
                </a:lnTo>
                <a:lnTo>
                  <a:pt x="6205" y="12605"/>
                </a:lnTo>
                <a:lnTo>
                  <a:pt x="5840" y="12215"/>
                </a:lnTo>
                <a:lnTo>
                  <a:pt x="5500" y="11777"/>
                </a:lnTo>
                <a:lnTo>
                  <a:pt x="5135" y="11315"/>
                </a:lnTo>
                <a:lnTo>
                  <a:pt x="4794" y="10901"/>
                </a:lnTo>
                <a:lnTo>
                  <a:pt x="4599" y="10682"/>
                </a:lnTo>
                <a:lnTo>
                  <a:pt x="4405" y="10488"/>
                </a:lnTo>
                <a:lnTo>
                  <a:pt x="4137" y="10269"/>
                </a:lnTo>
                <a:lnTo>
                  <a:pt x="3845" y="10074"/>
                </a:lnTo>
                <a:lnTo>
                  <a:pt x="3553" y="9855"/>
                </a:lnTo>
                <a:lnTo>
                  <a:pt x="3285" y="9661"/>
                </a:lnTo>
                <a:lnTo>
                  <a:pt x="3261" y="9588"/>
                </a:lnTo>
                <a:lnTo>
                  <a:pt x="3602" y="9296"/>
                </a:lnTo>
                <a:lnTo>
                  <a:pt x="3967" y="9004"/>
                </a:lnTo>
                <a:lnTo>
                  <a:pt x="4332" y="8712"/>
                </a:lnTo>
                <a:lnTo>
                  <a:pt x="4672" y="8420"/>
                </a:lnTo>
                <a:lnTo>
                  <a:pt x="5646" y="7519"/>
                </a:lnTo>
                <a:lnTo>
                  <a:pt x="6595" y="6595"/>
                </a:lnTo>
                <a:lnTo>
                  <a:pt x="6984" y="6205"/>
                </a:lnTo>
                <a:lnTo>
                  <a:pt x="7349" y="5792"/>
                </a:lnTo>
                <a:lnTo>
                  <a:pt x="8055" y="4940"/>
                </a:lnTo>
                <a:lnTo>
                  <a:pt x="8760" y="4088"/>
                </a:lnTo>
                <a:lnTo>
                  <a:pt x="9466" y="3237"/>
                </a:lnTo>
                <a:lnTo>
                  <a:pt x="9855" y="2799"/>
                </a:lnTo>
                <a:lnTo>
                  <a:pt x="10269" y="2410"/>
                </a:lnTo>
                <a:lnTo>
                  <a:pt x="10707" y="2045"/>
                </a:lnTo>
                <a:lnTo>
                  <a:pt x="11169" y="1704"/>
                </a:lnTo>
                <a:lnTo>
                  <a:pt x="11631" y="1412"/>
                </a:lnTo>
                <a:lnTo>
                  <a:pt x="12142" y="1144"/>
                </a:lnTo>
                <a:lnTo>
                  <a:pt x="12678" y="950"/>
                </a:lnTo>
                <a:lnTo>
                  <a:pt x="13237" y="779"/>
                </a:lnTo>
                <a:lnTo>
                  <a:pt x="13797" y="658"/>
                </a:lnTo>
                <a:lnTo>
                  <a:pt x="14381" y="585"/>
                </a:lnTo>
                <a:lnTo>
                  <a:pt x="14941" y="560"/>
                </a:lnTo>
                <a:close/>
                <a:moveTo>
                  <a:pt x="11777" y="13237"/>
                </a:moveTo>
                <a:lnTo>
                  <a:pt x="11777" y="13602"/>
                </a:lnTo>
                <a:lnTo>
                  <a:pt x="11753" y="13967"/>
                </a:lnTo>
                <a:lnTo>
                  <a:pt x="11704" y="14746"/>
                </a:lnTo>
                <a:lnTo>
                  <a:pt x="11680" y="15549"/>
                </a:lnTo>
                <a:lnTo>
                  <a:pt x="11656" y="16328"/>
                </a:lnTo>
                <a:lnTo>
                  <a:pt x="11485" y="16084"/>
                </a:lnTo>
                <a:lnTo>
                  <a:pt x="11291" y="15865"/>
                </a:lnTo>
                <a:lnTo>
                  <a:pt x="10877" y="15427"/>
                </a:lnTo>
                <a:lnTo>
                  <a:pt x="10755" y="15257"/>
                </a:lnTo>
                <a:lnTo>
                  <a:pt x="10610" y="15062"/>
                </a:lnTo>
                <a:lnTo>
                  <a:pt x="10464" y="14868"/>
                </a:lnTo>
                <a:lnTo>
                  <a:pt x="10366" y="14770"/>
                </a:lnTo>
                <a:lnTo>
                  <a:pt x="10293" y="14722"/>
                </a:lnTo>
                <a:lnTo>
                  <a:pt x="10731" y="14284"/>
                </a:lnTo>
                <a:lnTo>
                  <a:pt x="11266" y="13773"/>
                </a:lnTo>
                <a:lnTo>
                  <a:pt x="11777" y="13237"/>
                </a:lnTo>
                <a:close/>
                <a:moveTo>
                  <a:pt x="3431" y="14381"/>
                </a:moveTo>
                <a:lnTo>
                  <a:pt x="3553" y="14405"/>
                </a:lnTo>
                <a:lnTo>
                  <a:pt x="3699" y="14454"/>
                </a:lnTo>
                <a:lnTo>
                  <a:pt x="3699" y="14527"/>
                </a:lnTo>
                <a:lnTo>
                  <a:pt x="3723" y="14576"/>
                </a:lnTo>
                <a:lnTo>
                  <a:pt x="3602" y="14576"/>
                </a:lnTo>
                <a:lnTo>
                  <a:pt x="3553" y="14600"/>
                </a:lnTo>
                <a:lnTo>
                  <a:pt x="3504" y="14649"/>
                </a:lnTo>
                <a:lnTo>
                  <a:pt x="3334" y="14843"/>
                </a:lnTo>
                <a:lnTo>
                  <a:pt x="3164" y="15038"/>
                </a:lnTo>
                <a:lnTo>
                  <a:pt x="2969" y="15233"/>
                </a:lnTo>
                <a:lnTo>
                  <a:pt x="2896" y="15330"/>
                </a:lnTo>
                <a:lnTo>
                  <a:pt x="2847" y="15452"/>
                </a:lnTo>
                <a:lnTo>
                  <a:pt x="2847" y="15525"/>
                </a:lnTo>
                <a:lnTo>
                  <a:pt x="2872" y="15573"/>
                </a:lnTo>
                <a:lnTo>
                  <a:pt x="2896" y="15622"/>
                </a:lnTo>
                <a:lnTo>
                  <a:pt x="2945" y="15646"/>
                </a:lnTo>
                <a:lnTo>
                  <a:pt x="3115" y="15646"/>
                </a:lnTo>
                <a:lnTo>
                  <a:pt x="3237" y="15598"/>
                </a:lnTo>
                <a:lnTo>
                  <a:pt x="3358" y="15525"/>
                </a:lnTo>
                <a:lnTo>
                  <a:pt x="3480" y="15427"/>
                </a:lnTo>
                <a:lnTo>
                  <a:pt x="3699" y="15208"/>
                </a:lnTo>
                <a:lnTo>
                  <a:pt x="3894" y="14941"/>
                </a:lnTo>
                <a:lnTo>
                  <a:pt x="3918" y="14868"/>
                </a:lnTo>
                <a:lnTo>
                  <a:pt x="3918" y="14795"/>
                </a:lnTo>
                <a:lnTo>
                  <a:pt x="3918" y="14722"/>
                </a:lnTo>
                <a:lnTo>
                  <a:pt x="3869" y="14673"/>
                </a:lnTo>
                <a:lnTo>
                  <a:pt x="3918" y="14697"/>
                </a:lnTo>
                <a:lnTo>
                  <a:pt x="3967" y="14770"/>
                </a:lnTo>
                <a:lnTo>
                  <a:pt x="3967" y="14819"/>
                </a:lnTo>
                <a:lnTo>
                  <a:pt x="3967" y="14892"/>
                </a:lnTo>
                <a:lnTo>
                  <a:pt x="3942" y="15087"/>
                </a:lnTo>
                <a:lnTo>
                  <a:pt x="3894" y="15281"/>
                </a:lnTo>
                <a:lnTo>
                  <a:pt x="3699" y="15671"/>
                </a:lnTo>
                <a:lnTo>
                  <a:pt x="3553" y="15938"/>
                </a:lnTo>
                <a:lnTo>
                  <a:pt x="3480" y="16060"/>
                </a:lnTo>
                <a:lnTo>
                  <a:pt x="3358" y="16157"/>
                </a:lnTo>
                <a:lnTo>
                  <a:pt x="3261" y="16230"/>
                </a:lnTo>
                <a:lnTo>
                  <a:pt x="3115" y="16303"/>
                </a:lnTo>
                <a:lnTo>
                  <a:pt x="2847" y="16376"/>
                </a:lnTo>
                <a:lnTo>
                  <a:pt x="2556" y="16425"/>
                </a:lnTo>
                <a:lnTo>
                  <a:pt x="2361" y="16449"/>
                </a:lnTo>
                <a:lnTo>
                  <a:pt x="2166" y="16449"/>
                </a:lnTo>
                <a:lnTo>
                  <a:pt x="2312" y="16182"/>
                </a:lnTo>
                <a:lnTo>
                  <a:pt x="2434" y="15890"/>
                </a:lnTo>
                <a:lnTo>
                  <a:pt x="2629" y="15403"/>
                </a:lnTo>
                <a:lnTo>
                  <a:pt x="2726" y="15160"/>
                </a:lnTo>
                <a:lnTo>
                  <a:pt x="2847" y="14916"/>
                </a:lnTo>
                <a:lnTo>
                  <a:pt x="2993" y="14697"/>
                </a:lnTo>
                <a:lnTo>
                  <a:pt x="3164" y="14503"/>
                </a:lnTo>
                <a:lnTo>
                  <a:pt x="3237" y="14430"/>
                </a:lnTo>
                <a:lnTo>
                  <a:pt x="3310" y="14405"/>
                </a:lnTo>
                <a:lnTo>
                  <a:pt x="3358" y="14381"/>
                </a:lnTo>
                <a:close/>
                <a:moveTo>
                  <a:pt x="3066" y="10001"/>
                </a:moveTo>
                <a:lnTo>
                  <a:pt x="3188" y="10147"/>
                </a:lnTo>
                <a:lnTo>
                  <a:pt x="3334" y="10293"/>
                </a:lnTo>
                <a:lnTo>
                  <a:pt x="3650" y="10488"/>
                </a:lnTo>
                <a:lnTo>
                  <a:pt x="3894" y="10682"/>
                </a:lnTo>
                <a:lnTo>
                  <a:pt x="4113" y="10877"/>
                </a:lnTo>
                <a:lnTo>
                  <a:pt x="4332" y="11096"/>
                </a:lnTo>
                <a:lnTo>
                  <a:pt x="4526" y="11315"/>
                </a:lnTo>
                <a:lnTo>
                  <a:pt x="4891" y="11777"/>
                </a:lnTo>
                <a:lnTo>
                  <a:pt x="5256" y="12264"/>
                </a:lnTo>
                <a:lnTo>
                  <a:pt x="5621" y="12702"/>
                </a:lnTo>
                <a:lnTo>
                  <a:pt x="6011" y="13140"/>
                </a:lnTo>
                <a:lnTo>
                  <a:pt x="6449" y="13529"/>
                </a:lnTo>
                <a:lnTo>
                  <a:pt x="6862" y="13919"/>
                </a:lnTo>
                <a:lnTo>
                  <a:pt x="7763" y="14697"/>
                </a:lnTo>
                <a:lnTo>
                  <a:pt x="8176" y="15087"/>
                </a:lnTo>
                <a:lnTo>
                  <a:pt x="8614" y="15500"/>
                </a:lnTo>
                <a:lnTo>
                  <a:pt x="8590" y="15525"/>
                </a:lnTo>
                <a:lnTo>
                  <a:pt x="8517" y="15573"/>
                </a:lnTo>
                <a:lnTo>
                  <a:pt x="8468" y="15646"/>
                </a:lnTo>
                <a:lnTo>
                  <a:pt x="8468" y="15719"/>
                </a:lnTo>
                <a:lnTo>
                  <a:pt x="8395" y="15914"/>
                </a:lnTo>
                <a:lnTo>
                  <a:pt x="8322" y="16133"/>
                </a:lnTo>
                <a:lnTo>
                  <a:pt x="8176" y="16547"/>
                </a:lnTo>
                <a:lnTo>
                  <a:pt x="7227" y="15817"/>
                </a:lnTo>
                <a:lnTo>
                  <a:pt x="6303" y="15062"/>
                </a:lnTo>
                <a:lnTo>
                  <a:pt x="5840" y="14649"/>
                </a:lnTo>
                <a:lnTo>
                  <a:pt x="5378" y="14259"/>
                </a:lnTo>
                <a:lnTo>
                  <a:pt x="4964" y="13846"/>
                </a:lnTo>
                <a:lnTo>
                  <a:pt x="4551" y="13408"/>
                </a:lnTo>
                <a:lnTo>
                  <a:pt x="3821" y="12580"/>
                </a:lnTo>
                <a:lnTo>
                  <a:pt x="3456" y="12142"/>
                </a:lnTo>
                <a:lnTo>
                  <a:pt x="3091" y="11729"/>
                </a:lnTo>
                <a:lnTo>
                  <a:pt x="2702" y="11315"/>
                </a:lnTo>
                <a:lnTo>
                  <a:pt x="2288" y="10950"/>
                </a:lnTo>
                <a:lnTo>
                  <a:pt x="1850" y="10609"/>
                </a:lnTo>
                <a:lnTo>
                  <a:pt x="1607" y="10464"/>
                </a:lnTo>
                <a:lnTo>
                  <a:pt x="1388" y="10318"/>
                </a:lnTo>
                <a:lnTo>
                  <a:pt x="1534" y="10318"/>
                </a:lnTo>
                <a:lnTo>
                  <a:pt x="1655" y="10293"/>
                </a:lnTo>
                <a:lnTo>
                  <a:pt x="1947" y="10245"/>
                </a:lnTo>
                <a:lnTo>
                  <a:pt x="2507" y="10147"/>
                </a:lnTo>
                <a:lnTo>
                  <a:pt x="3066" y="10001"/>
                </a:lnTo>
                <a:close/>
                <a:moveTo>
                  <a:pt x="4989" y="16328"/>
                </a:moveTo>
                <a:lnTo>
                  <a:pt x="5110" y="16352"/>
                </a:lnTo>
                <a:lnTo>
                  <a:pt x="5086" y="16401"/>
                </a:lnTo>
                <a:lnTo>
                  <a:pt x="5062" y="16474"/>
                </a:lnTo>
                <a:lnTo>
                  <a:pt x="4989" y="16522"/>
                </a:lnTo>
                <a:lnTo>
                  <a:pt x="4843" y="16620"/>
                </a:lnTo>
                <a:lnTo>
                  <a:pt x="4551" y="16741"/>
                </a:lnTo>
                <a:lnTo>
                  <a:pt x="4551" y="16741"/>
                </a:lnTo>
                <a:lnTo>
                  <a:pt x="4599" y="16620"/>
                </a:lnTo>
                <a:lnTo>
                  <a:pt x="4672" y="16474"/>
                </a:lnTo>
                <a:lnTo>
                  <a:pt x="4770" y="16376"/>
                </a:lnTo>
                <a:lnTo>
                  <a:pt x="4867" y="16328"/>
                </a:lnTo>
                <a:close/>
                <a:moveTo>
                  <a:pt x="3237" y="13846"/>
                </a:moveTo>
                <a:lnTo>
                  <a:pt x="3115" y="13894"/>
                </a:lnTo>
                <a:lnTo>
                  <a:pt x="2993" y="13943"/>
                </a:lnTo>
                <a:lnTo>
                  <a:pt x="2896" y="14016"/>
                </a:lnTo>
                <a:lnTo>
                  <a:pt x="2702" y="14211"/>
                </a:lnTo>
                <a:lnTo>
                  <a:pt x="2531" y="14430"/>
                </a:lnTo>
                <a:lnTo>
                  <a:pt x="2385" y="14673"/>
                </a:lnTo>
                <a:lnTo>
                  <a:pt x="2264" y="14941"/>
                </a:lnTo>
                <a:lnTo>
                  <a:pt x="2045" y="15500"/>
                </a:lnTo>
                <a:lnTo>
                  <a:pt x="1923" y="15768"/>
                </a:lnTo>
                <a:lnTo>
                  <a:pt x="1777" y="16036"/>
                </a:lnTo>
                <a:lnTo>
                  <a:pt x="1607" y="16279"/>
                </a:lnTo>
                <a:lnTo>
                  <a:pt x="1509" y="16376"/>
                </a:lnTo>
                <a:lnTo>
                  <a:pt x="1412" y="16449"/>
                </a:lnTo>
                <a:lnTo>
                  <a:pt x="1363" y="16522"/>
                </a:lnTo>
                <a:lnTo>
                  <a:pt x="1315" y="16595"/>
                </a:lnTo>
                <a:lnTo>
                  <a:pt x="1290" y="16668"/>
                </a:lnTo>
                <a:lnTo>
                  <a:pt x="1315" y="16741"/>
                </a:lnTo>
                <a:lnTo>
                  <a:pt x="1339" y="16814"/>
                </a:lnTo>
                <a:lnTo>
                  <a:pt x="1388" y="16863"/>
                </a:lnTo>
                <a:lnTo>
                  <a:pt x="1436" y="16887"/>
                </a:lnTo>
                <a:lnTo>
                  <a:pt x="1534" y="16912"/>
                </a:lnTo>
                <a:lnTo>
                  <a:pt x="1631" y="16912"/>
                </a:lnTo>
                <a:lnTo>
                  <a:pt x="1728" y="16887"/>
                </a:lnTo>
                <a:lnTo>
                  <a:pt x="2288" y="16887"/>
                </a:lnTo>
                <a:lnTo>
                  <a:pt x="2556" y="16863"/>
                </a:lnTo>
                <a:lnTo>
                  <a:pt x="2799" y="16839"/>
                </a:lnTo>
                <a:lnTo>
                  <a:pt x="3042" y="16790"/>
                </a:lnTo>
                <a:lnTo>
                  <a:pt x="3285" y="16717"/>
                </a:lnTo>
                <a:lnTo>
                  <a:pt x="3431" y="16644"/>
                </a:lnTo>
                <a:lnTo>
                  <a:pt x="3553" y="16571"/>
                </a:lnTo>
                <a:lnTo>
                  <a:pt x="3650" y="16474"/>
                </a:lnTo>
                <a:lnTo>
                  <a:pt x="3772" y="16376"/>
                </a:lnTo>
                <a:lnTo>
                  <a:pt x="3918" y="16157"/>
                </a:lnTo>
                <a:lnTo>
                  <a:pt x="4064" y="15865"/>
                </a:lnTo>
                <a:lnTo>
                  <a:pt x="4210" y="15549"/>
                </a:lnTo>
                <a:lnTo>
                  <a:pt x="4283" y="15306"/>
                </a:lnTo>
                <a:lnTo>
                  <a:pt x="4332" y="15062"/>
                </a:lnTo>
                <a:lnTo>
                  <a:pt x="4380" y="14795"/>
                </a:lnTo>
                <a:lnTo>
                  <a:pt x="4356" y="14576"/>
                </a:lnTo>
                <a:lnTo>
                  <a:pt x="4356" y="14478"/>
                </a:lnTo>
                <a:lnTo>
                  <a:pt x="4307" y="14405"/>
                </a:lnTo>
                <a:lnTo>
                  <a:pt x="4259" y="14332"/>
                </a:lnTo>
                <a:lnTo>
                  <a:pt x="4186" y="14284"/>
                </a:lnTo>
                <a:lnTo>
                  <a:pt x="4113" y="14186"/>
                </a:lnTo>
                <a:lnTo>
                  <a:pt x="4040" y="14089"/>
                </a:lnTo>
                <a:lnTo>
                  <a:pt x="3942" y="14016"/>
                </a:lnTo>
                <a:lnTo>
                  <a:pt x="3845" y="13967"/>
                </a:lnTo>
                <a:lnTo>
                  <a:pt x="3626" y="13870"/>
                </a:lnTo>
                <a:lnTo>
                  <a:pt x="3383" y="13846"/>
                </a:lnTo>
                <a:close/>
                <a:moveTo>
                  <a:pt x="4818" y="15817"/>
                </a:moveTo>
                <a:lnTo>
                  <a:pt x="4697" y="15865"/>
                </a:lnTo>
                <a:lnTo>
                  <a:pt x="4575" y="15914"/>
                </a:lnTo>
                <a:lnTo>
                  <a:pt x="4453" y="15987"/>
                </a:lnTo>
                <a:lnTo>
                  <a:pt x="4356" y="16084"/>
                </a:lnTo>
                <a:lnTo>
                  <a:pt x="4259" y="16206"/>
                </a:lnTo>
                <a:lnTo>
                  <a:pt x="4161" y="16328"/>
                </a:lnTo>
                <a:lnTo>
                  <a:pt x="4088" y="16474"/>
                </a:lnTo>
                <a:lnTo>
                  <a:pt x="4040" y="16620"/>
                </a:lnTo>
                <a:lnTo>
                  <a:pt x="3991" y="16766"/>
                </a:lnTo>
                <a:lnTo>
                  <a:pt x="3967" y="16912"/>
                </a:lnTo>
                <a:lnTo>
                  <a:pt x="3967" y="17058"/>
                </a:lnTo>
                <a:lnTo>
                  <a:pt x="3991" y="17155"/>
                </a:lnTo>
                <a:lnTo>
                  <a:pt x="4064" y="17252"/>
                </a:lnTo>
                <a:lnTo>
                  <a:pt x="4161" y="17301"/>
                </a:lnTo>
                <a:lnTo>
                  <a:pt x="4210" y="17325"/>
                </a:lnTo>
                <a:lnTo>
                  <a:pt x="4259" y="17301"/>
                </a:lnTo>
                <a:lnTo>
                  <a:pt x="4502" y="17228"/>
                </a:lnTo>
                <a:lnTo>
                  <a:pt x="4721" y="17131"/>
                </a:lnTo>
                <a:lnTo>
                  <a:pt x="4989" y="17009"/>
                </a:lnTo>
                <a:lnTo>
                  <a:pt x="5135" y="16936"/>
                </a:lnTo>
                <a:lnTo>
                  <a:pt x="5256" y="16863"/>
                </a:lnTo>
                <a:lnTo>
                  <a:pt x="5354" y="16766"/>
                </a:lnTo>
                <a:lnTo>
                  <a:pt x="5427" y="16668"/>
                </a:lnTo>
                <a:lnTo>
                  <a:pt x="5500" y="16547"/>
                </a:lnTo>
                <a:lnTo>
                  <a:pt x="5524" y="16401"/>
                </a:lnTo>
                <a:lnTo>
                  <a:pt x="5524" y="16328"/>
                </a:lnTo>
                <a:lnTo>
                  <a:pt x="5500" y="16230"/>
                </a:lnTo>
                <a:lnTo>
                  <a:pt x="5451" y="16133"/>
                </a:lnTo>
                <a:lnTo>
                  <a:pt x="5402" y="16060"/>
                </a:lnTo>
                <a:lnTo>
                  <a:pt x="5305" y="15963"/>
                </a:lnTo>
                <a:lnTo>
                  <a:pt x="5208" y="15890"/>
                </a:lnTo>
                <a:lnTo>
                  <a:pt x="5086" y="15841"/>
                </a:lnTo>
                <a:lnTo>
                  <a:pt x="4964" y="15817"/>
                </a:lnTo>
                <a:close/>
                <a:moveTo>
                  <a:pt x="10001" y="14965"/>
                </a:moveTo>
                <a:lnTo>
                  <a:pt x="10099" y="15184"/>
                </a:lnTo>
                <a:lnTo>
                  <a:pt x="10220" y="15379"/>
                </a:lnTo>
                <a:lnTo>
                  <a:pt x="10488" y="15719"/>
                </a:lnTo>
                <a:lnTo>
                  <a:pt x="10731" y="16011"/>
                </a:lnTo>
                <a:lnTo>
                  <a:pt x="10999" y="16303"/>
                </a:lnTo>
                <a:lnTo>
                  <a:pt x="11242" y="16595"/>
                </a:lnTo>
                <a:lnTo>
                  <a:pt x="11339" y="16766"/>
                </a:lnTo>
                <a:lnTo>
                  <a:pt x="11412" y="16936"/>
                </a:lnTo>
                <a:lnTo>
                  <a:pt x="11437" y="17009"/>
                </a:lnTo>
                <a:lnTo>
                  <a:pt x="11485" y="17058"/>
                </a:lnTo>
                <a:lnTo>
                  <a:pt x="11558" y="17082"/>
                </a:lnTo>
                <a:lnTo>
                  <a:pt x="11607" y="17106"/>
                </a:lnTo>
                <a:lnTo>
                  <a:pt x="11607" y="17350"/>
                </a:lnTo>
                <a:lnTo>
                  <a:pt x="11583" y="17593"/>
                </a:lnTo>
                <a:lnTo>
                  <a:pt x="11412" y="17471"/>
                </a:lnTo>
                <a:lnTo>
                  <a:pt x="11266" y="17325"/>
                </a:lnTo>
                <a:lnTo>
                  <a:pt x="10974" y="17009"/>
                </a:lnTo>
                <a:lnTo>
                  <a:pt x="10488" y="16328"/>
                </a:lnTo>
                <a:lnTo>
                  <a:pt x="10099" y="15817"/>
                </a:lnTo>
                <a:lnTo>
                  <a:pt x="9855" y="15549"/>
                </a:lnTo>
                <a:lnTo>
                  <a:pt x="9709" y="15427"/>
                </a:lnTo>
                <a:lnTo>
                  <a:pt x="9588" y="15306"/>
                </a:lnTo>
                <a:lnTo>
                  <a:pt x="9855" y="15111"/>
                </a:lnTo>
                <a:lnTo>
                  <a:pt x="9928" y="15038"/>
                </a:lnTo>
                <a:lnTo>
                  <a:pt x="10001" y="14965"/>
                </a:lnTo>
                <a:close/>
                <a:moveTo>
                  <a:pt x="15135" y="1"/>
                </a:moveTo>
                <a:lnTo>
                  <a:pt x="14551" y="25"/>
                </a:lnTo>
                <a:lnTo>
                  <a:pt x="13967" y="74"/>
                </a:lnTo>
                <a:lnTo>
                  <a:pt x="13408" y="171"/>
                </a:lnTo>
                <a:lnTo>
                  <a:pt x="12824" y="293"/>
                </a:lnTo>
                <a:lnTo>
                  <a:pt x="12264" y="487"/>
                </a:lnTo>
                <a:lnTo>
                  <a:pt x="11753" y="706"/>
                </a:lnTo>
                <a:lnTo>
                  <a:pt x="11242" y="974"/>
                </a:lnTo>
                <a:lnTo>
                  <a:pt x="10755" y="1290"/>
                </a:lnTo>
                <a:lnTo>
                  <a:pt x="10318" y="1631"/>
                </a:lnTo>
                <a:lnTo>
                  <a:pt x="9880" y="2020"/>
                </a:lnTo>
                <a:lnTo>
                  <a:pt x="9466" y="2434"/>
                </a:lnTo>
                <a:lnTo>
                  <a:pt x="9052" y="2847"/>
                </a:lnTo>
                <a:lnTo>
                  <a:pt x="8663" y="3310"/>
                </a:lnTo>
                <a:lnTo>
                  <a:pt x="7933" y="4234"/>
                </a:lnTo>
                <a:lnTo>
                  <a:pt x="7203" y="5135"/>
                </a:lnTo>
                <a:lnTo>
                  <a:pt x="6814" y="5597"/>
                </a:lnTo>
                <a:lnTo>
                  <a:pt x="6400" y="6011"/>
                </a:lnTo>
                <a:lnTo>
                  <a:pt x="6205" y="6205"/>
                </a:lnTo>
                <a:lnTo>
                  <a:pt x="5889" y="6205"/>
                </a:lnTo>
                <a:lnTo>
                  <a:pt x="5548" y="6230"/>
                </a:lnTo>
                <a:lnTo>
                  <a:pt x="4916" y="6303"/>
                </a:lnTo>
                <a:lnTo>
                  <a:pt x="3991" y="6376"/>
                </a:lnTo>
                <a:lnTo>
                  <a:pt x="3066" y="6400"/>
                </a:lnTo>
                <a:lnTo>
                  <a:pt x="901" y="6400"/>
                </a:lnTo>
                <a:lnTo>
                  <a:pt x="171" y="6351"/>
                </a:lnTo>
                <a:lnTo>
                  <a:pt x="122" y="6351"/>
                </a:lnTo>
                <a:lnTo>
                  <a:pt x="74" y="6376"/>
                </a:lnTo>
                <a:lnTo>
                  <a:pt x="25" y="6449"/>
                </a:lnTo>
                <a:lnTo>
                  <a:pt x="1" y="6546"/>
                </a:lnTo>
                <a:lnTo>
                  <a:pt x="25" y="6619"/>
                </a:lnTo>
                <a:lnTo>
                  <a:pt x="1" y="6716"/>
                </a:lnTo>
                <a:lnTo>
                  <a:pt x="49" y="6789"/>
                </a:lnTo>
                <a:lnTo>
                  <a:pt x="195" y="7008"/>
                </a:lnTo>
                <a:lnTo>
                  <a:pt x="366" y="7227"/>
                </a:lnTo>
                <a:lnTo>
                  <a:pt x="731" y="7617"/>
                </a:lnTo>
                <a:lnTo>
                  <a:pt x="1120" y="7982"/>
                </a:lnTo>
                <a:lnTo>
                  <a:pt x="1534" y="8347"/>
                </a:lnTo>
                <a:lnTo>
                  <a:pt x="1923" y="8712"/>
                </a:lnTo>
                <a:lnTo>
                  <a:pt x="2337" y="9101"/>
                </a:lnTo>
                <a:lnTo>
                  <a:pt x="2507" y="9296"/>
                </a:lnTo>
                <a:lnTo>
                  <a:pt x="2702" y="9466"/>
                </a:lnTo>
                <a:lnTo>
                  <a:pt x="1923" y="9661"/>
                </a:lnTo>
                <a:lnTo>
                  <a:pt x="1680" y="9709"/>
                </a:lnTo>
                <a:lnTo>
                  <a:pt x="1412" y="9734"/>
                </a:lnTo>
                <a:lnTo>
                  <a:pt x="1193" y="9807"/>
                </a:lnTo>
                <a:lnTo>
                  <a:pt x="1071" y="9855"/>
                </a:lnTo>
                <a:lnTo>
                  <a:pt x="974" y="9928"/>
                </a:lnTo>
                <a:lnTo>
                  <a:pt x="925" y="9953"/>
                </a:lnTo>
                <a:lnTo>
                  <a:pt x="925" y="10001"/>
                </a:lnTo>
                <a:lnTo>
                  <a:pt x="925" y="10099"/>
                </a:lnTo>
                <a:lnTo>
                  <a:pt x="852" y="10123"/>
                </a:lnTo>
                <a:lnTo>
                  <a:pt x="804" y="10172"/>
                </a:lnTo>
                <a:lnTo>
                  <a:pt x="779" y="10220"/>
                </a:lnTo>
                <a:lnTo>
                  <a:pt x="755" y="10293"/>
                </a:lnTo>
                <a:lnTo>
                  <a:pt x="755" y="10342"/>
                </a:lnTo>
                <a:lnTo>
                  <a:pt x="755" y="10391"/>
                </a:lnTo>
                <a:lnTo>
                  <a:pt x="779" y="10439"/>
                </a:lnTo>
                <a:lnTo>
                  <a:pt x="852" y="10512"/>
                </a:lnTo>
                <a:lnTo>
                  <a:pt x="1363" y="10901"/>
                </a:lnTo>
                <a:lnTo>
                  <a:pt x="1850" y="11291"/>
                </a:lnTo>
                <a:lnTo>
                  <a:pt x="2312" y="11729"/>
                </a:lnTo>
                <a:lnTo>
                  <a:pt x="2774" y="12167"/>
                </a:lnTo>
                <a:lnTo>
                  <a:pt x="3164" y="12629"/>
                </a:lnTo>
                <a:lnTo>
                  <a:pt x="3553" y="13091"/>
                </a:lnTo>
                <a:lnTo>
                  <a:pt x="3967" y="13554"/>
                </a:lnTo>
                <a:lnTo>
                  <a:pt x="4356" y="13992"/>
                </a:lnTo>
                <a:lnTo>
                  <a:pt x="4794" y="14454"/>
                </a:lnTo>
                <a:lnTo>
                  <a:pt x="5256" y="14892"/>
                </a:lnTo>
                <a:lnTo>
                  <a:pt x="5743" y="15330"/>
                </a:lnTo>
                <a:lnTo>
                  <a:pt x="6230" y="15744"/>
                </a:lnTo>
                <a:lnTo>
                  <a:pt x="7227" y="16522"/>
                </a:lnTo>
                <a:lnTo>
                  <a:pt x="8249" y="17301"/>
                </a:lnTo>
                <a:lnTo>
                  <a:pt x="8347" y="17350"/>
                </a:lnTo>
                <a:lnTo>
                  <a:pt x="8444" y="17350"/>
                </a:lnTo>
                <a:lnTo>
                  <a:pt x="8517" y="17325"/>
                </a:lnTo>
                <a:lnTo>
                  <a:pt x="8590" y="17277"/>
                </a:lnTo>
                <a:lnTo>
                  <a:pt x="8639" y="17204"/>
                </a:lnTo>
                <a:lnTo>
                  <a:pt x="8663" y="17106"/>
                </a:lnTo>
                <a:lnTo>
                  <a:pt x="8663" y="17009"/>
                </a:lnTo>
                <a:lnTo>
                  <a:pt x="8614" y="16912"/>
                </a:lnTo>
                <a:lnTo>
                  <a:pt x="8760" y="16620"/>
                </a:lnTo>
                <a:lnTo>
                  <a:pt x="8858" y="16328"/>
                </a:lnTo>
                <a:lnTo>
                  <a:pt x="8955" y="16011"/>
                </a:lnTo>
                <a:lnTo>
                  <a:pt x="9004" y="15695"/>
                </a:lnTo>
                <a:lnTo>
                  <a:pt x="9174" y="15598"/>
                </a:lnTo>
                <a:lnTo>
                  <a:pt x="9466" y="15914"/>
                </a:lnTo>
                <a:lnTo>
                  <a:pt x="9831" y="16376"/>
                </a:lnTo>
                <a:lnTo>
                  <a:pt x="10196" y="16887"/>
                </a:lnTo>
                <a:lnTo>
                  <a:pt x="10464" y="17252"/>
                </a:lnTo>
                <a:lnTo>
                  <a:pt x="10755" y="17617"/>
                </a:lnTo>
                <a:lnTo>
                  <a:pt x="10901" y="17788"/>
                </a:lnTo>
                <a:lnTo>
                  <a:pt x="11072" y="17934"/>
                </a:lnTo>
                <a:lnTo>
                  <a:pt x="11242" y="18080"/>
                </a:lnTo>
                <a:lnTo>
                  <a:pt x="11437" y="18201"/>
                </a:lnTo>
                <a:lnTo>
                  <a:pt x="11510" y="18226"/>
                </a:lnTo>
                <a:lnTo>
                  <a:pt x="11558" y="18250"/>
                </a:lnTo>
                <a:lnTo>
                  <a:pt x="11631" y="18250"/>
                </a:lnTo>
                <a:lnTo>
                  <a:pt x="11704" y="18226"/>
                </a:lnTo>
                <a:lnTo>
                  <a:pt x="11826" y="18226"/>
                </a:lnTo>
                <a:lnTo>
                  <a:pt x="11948" y="18177"/>
                </a:lnTo>
                <a:lnTo>
                  <a:pt x="12045" y="18128"/>
                </a:lnTo>
                <a:lnTo>
                  <a:pt x="12094" y="18007"/>
                </a:lnTo>
                <a:lnTo>
                  <a:pt x="12167" y="17763"/>
                </a:lnTo>
                <a:lnTo>
                  <a:pt x="12191" y="17520"/>
                </a:lnTo>
                <a:lnTo>
                  <a:pt x="12240" y="17033"/>
                </a:lnTo>
                <a:lnTo>
                  <a:pt x="12264" y="16279"/>
                </a:lnTo>
                <a:lnTo>
                  <a:pt x="12264" y="15549"/>
                </a:lnTo>
                <a:lnTo>
                  <a:pt x="12288" y="14746"/>
                </a:lnTo>
                <a:lnTo>
                  <a:pt x="12337" y="13967"/>
                </a:lnTo>
                <a:lnTo>
                  <a:pt x="12361" y="13651"/>
                </a:lnTo>
                <a:lnTo>
                  <a:pt x="12386" y="13335"/>
                </a:lnTo>
                <a:lnTo>
                  <a:pt x="12361" y="13018"/>
                </a:lnTo>
                <a:lnTo>
                  <a:pt x="12337" y="12848"/>
                </a:lnTo>
                <a:lnTo>
                  <a:pt x="12288" y="12726"/>
                </a:lnTo>
                <a:lnTo>
                  <a:pt x="12775" y="12191"/>
                </a:lnTo>
                <a:lnTo>
                  <a:pt x="13335" y="11607"/>
                </a:lnTo>
                <a:lnTo>
                  <a:pt x="13943" y="11047"/>
                </a:lnTo>
                <a:lnTo>
                  <a:pt x="14527" y="10464"/>
                </a:lnTo>
                <a:lnTo>
                  <a:pt x="15087" y="9880"/>
                </a:lnTo>
                <a:lnTo>
                  <a:pt x="15622" y="9247"/>
                </a:lnTo>
                <a:lnTo>
                  <a:pt x="15865" y="8931"/>
                </a:lnTo>
                <a:lnTo>
                  <a:pt x="16157" y="8639"/>
                </a:lnTo>
                <a:lnTo>
                  <a:pt x="16717" y="8055"/>
                </a:lnTo>
                <a:lnTo>
                  <a:pt x="17277" y="7446"/>
                </a:lnTo>
                <a:lnTo>
                  <a:pt x="17471" y="7227"/>
                </a:lnTo>
                <a:lnTo>
                  <a:pt x="17666" y="6960"/>
                </a:lnTo>
                <a:lnTo>
                  <a:pt x="17836" y="6716"/>
                </a:lnTo>
                <a:lnTo>
                  <a:pt x="17982" y="6449"/>
                </a:lnTo>
                <a:lnTo>
                  <a:pt x="18104" y="6157"/>
                </a:lnTo>
                <a:lnTo>
                  <a:pt x="18250" y="5889"/>
                </a:lnTo>
                <a:lnTo>
                  <a:pt x="18347" y="5597"/>
                </a:lnTo>
                <a:lnTo>
                  <a:pt x="18445" y="5305"/>
                </a:lnTo>
                <a:lnTo>
                  <a:pt x="18591" y="4721"/>
                </a:lnTo>
                <a:lnTo>
                  <a:pt x="18688" y="4113"/>
                </a:lnTo>
                <a:lnTo>
                  <a:pt x="18736" y="3480"/>
                </a:lnTo>
                <a:lnTo>
                  <a:pt x="18736" y="2872"/>
                </a:lnTo>
                <a:lnTo>
                  <a:pt x="18712" y="2312"/>
                </a:lnTo>
                <a:lnTo>
                  <a:pt x="18688" y="1899"/>
                </a:lnTo>
                <a:lnTo>
                  <a:pt x="18639" y="1436"/>
                </a:lnTo>
                <a:lnTo>
                  <a:pt x="18542" y="998"/>
                </a:lnTo>
                <a:lnTo>
                  <a:pt x="18493" y="828"/>
                </a:lnTo>
                <a:lnTo>
                  <a:pt x="18420" y="658"/>
                </a:lnTo>
                <a:lnTo>
                  <a:pt x="18323" y="536"/>
                </a:lnTo>
                <a:lnTo>
                  <a:pt x="18226" y="463"/>
                </a:lnTo>
                <a:lnTo>
                  <a:pt x="18104" y="414"/>
                </a:lnTo>
                <a:lnTo>
                  <a:pt x="17982" y="439"/>
                </a:lnTo>
                <a:lnTo>
                  <a:pt x="17447" y="268"/>
                </a:lnTo>
                <a:lnTo>
                  <a:pt x="16863" y="147"/>
                </a:lnTo>
                <a:lnTo>
                  <a:pt x="16303" y="49"/>
                </a:lnTo>
                <a:lnTo>
                  <a:pt x="15719" y="1"/>
                </a:lnTo>
                <a:close/>
              </a:path>
            </a:pathLst>
          </a:custGeom>
          <a:solidFill>
            <a:schemeClr val="dk1"/>
          </a:solidFill>
          <a:ln>
            <a:noFill/>
          </a:ln>
          <a:effectLst>
            <a:outerShdw blurRad="14288" rotWithShape="0" algn="bl" dir="5400000" dist="9525">
              <a:schemeClr val="lt2">
                <a:alpha val="74901"/>
              </a:scheme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 name="Shape 57"/>
        <p:cNvGrpSpPr/>
        <p:nvPr/>
      </p:nvGrpSpPr>
      <p:grpSpPr>
        <a:xfrm>
          <a:off x="0" y="0"/>
          <a:ext cx="0" cy="0"/>
          <a:chOff x="0" y="0"/>
          <a:chExt cx="0" cy="0"/>
        </a:xfrm>
      </p:grpSpPr>
      <p:sp>
        <p:nvSpPr>
          <p:cNvPr id="58" name="Google Shape;58;p12"/>
          <p:cNvSpPr txBox="1"/>
          <p:nvPr>
            <p:ph idx="4294967295" type="subTitle"/>
          </p:nvPr>
        </p:nvSpPr>
        <p:spPr>
          <a:xfrm>
            <a:off x="593475" y="847825"/>
            <a:ext cx="7887000" cy="3862500"/>
          </a:xfrm>
          <a:prstGeom prst="rect">
            <a:avLst/>
          </a:prstGeom>
          <a:noFill/>
          <a:ln>
            <a:noFill/>
          </a:ln>
          <a:effectLst>
            <a:outerShdw blurRad="14288" rotWithShape="0" algn="bl" dir="5400000" dist="9525">
              <a:schemeClr val="lt2">
                <a:alpha val="69800"/>
              </a:schemeClr>
            </a:outerShdw>
          </a:effectLst>
        </p:spPr>
        <p:txBody>
          <a:bodyPr anchorCtr="0" anchor="t" bIns="0" lIns="0" spcFirstLastPara="1" rIns="0" wrap="square" tIns="0">
            <a:noAutofit/>
          </a:bodyPr>
          <a:lstStyle/>
          <a:p>
            <a:pPr indent="0" lvl="0" marL="0" rtl="0" algn="l">
              <a:spcBef>
                <a:spcPts val="0"/>
              </a:spcBef>
              <a:spcAft>
                <a:spcPts val="0"/>
              </a:spcAft>
              <a:buNone/>
            </a:pPr>
            <a:r>
              <a:rPr b="1" lang="en">
                <a:solidFill>
                  <a:srgbClr val="000000"/>
                </a:solidFill>
                <a:latin typeface="Arial"/>
                <a:ea typeface="Arial"/>
                <a:cs typeface="Arial"/>
                <a:sym typeface="Arial"/>
              </a:rPr>
              <a:t>Lecture Learning Objectives:</a:t>
            </a:r>
            <a:endParaRPr b="1">
              <a:solidFill>
                <a:srgbClr val="000000"/>
              </a:solidFill>
              <a:latin typeface="Arial"/>
              <a:ea typeface="Arial"/>
              <a:cs typeface="Arial"/>
              <a:sym typeface="Arial"/>
            </a:endParaRPr>
          </a:p>
          <a:p>
            <a:pPr indent="-165100" lvl="0" marL="177800" rtl="0" algn="l">
              <a:spcBef>
                <a:spcPts val="1200"/>
              </a:spcBef>
              <a:spcAft>
                <a:spcPts val="0"/>
              </a:spcAft>
              <a:buNone/>
            </a:pPr>
            <a:r>
              <a:rPr lang="en">
                <a:solidFill>
                  <a:srgbClr val="000000"/>
                </a:solidFill>
                <a:latin typeface="Arial"/>
                <a:ea typeface="Arial"/>
                <a:cs typeface="Arial"/>
                <a:sym typeface="Arial"/>
              </a:rPr>
              <a:t>At the end of the lecture, you will be able to:</a:t>
            </a:r>
            <a:endParaRPr>
              <a:solidFill>
                <a:srgbClr val="000000"/>
              </a:solidFill>
              <a:latin typeface="Arial"/>
              <a:ea typeface="Arial"/>
              <a:cs typeface="Arial"/>
              <a:sym typeface="Arial"/>
            </a:endParaRPr>
          </a:p>
          <a:p>
            <a:pPr indent="-165100" lvl="0" marL="177800" rtl="0" algn="l">
              <a:lnSpc>
                <a:spcPct val="100000"/>
              </a:lnSpc>
              <a:spcBef>
                <a:spcPts val="1200"/>
              </a:spcBef>
              <a:spcAft>
                <a:spcPts val="0"/>
              </a:spcAft>
              <a:buNone/>
            </a:pPr>
            <a:r>
              <a:rPr lang="en">
                <a:solidFill>
                  <a:srgbClr val="000000"/>
                </a:solidFill>
                <a:latin typeface="Arial"/>
                <a:ea typeface="Arial"/>
                <a:cs typeface="Arial"/>
                <a:sym typeface="Arial"/>
              </a:rPr>
              <a:t>1.  Explain the important steps in the preparation of a marketing plan </a:t>
            </a:r>
            <a:endParaRPr>
              <a:solidFill>
                <a:srgbClr val="000000"/>
              </a:solidFill>
              <a:latin typeface="Arial"/>
              <a:ea typeface="Arial"/>
              <a:cs typeface="Arial"/>
              <a:sym typeface="Arial"/>
            </a:endParaRPr>
          </a:p>
          <a:p>
            <a:pPr indent="-165100" lvl="0" marL="177800" rtl="0" algn="l">
              <a:lnSpc>
                <a:spcPct val="100000"/>
              </a:lnSpc>
              <a:spcBef>
                <a:spcPts val="0"/>
              </a:spcBef>
              <a:spcAft>
                <a:spcPts val="0"/>
              </a:spcAft>
              <a:buNone/>
            </a:pPr>
            <a:r>
              <a:rPr lang="en">
                <a:solidFill>
                  <a:srgbClr val="000000"/>
                </a:solidFill>
                <a:latin typeface="Arial"/>
                <a:ea typeface="Arial"/>
                <a:cs typeface="Arial"/>
                <a:sym typeface="Arial"/>
              </a:rPr>
              <a:t>     with consideration of some enabling strategies that would </a:t>
            </a:r>
            <a:endParaRPr>
              <a:solidFill>
                <a:srgbClr val="000000"/>
              </a:solidFill>
              <a:latin typeface="Arial"/>
              <a:ea typeface="Arial"/>
              <a:cs typeface="Arial"/>
              <a:sym typeface="Arial"/>
            </a:endParaRPr>
          </a:p>
          <a:p>
            <a:pPr indent="-165100" lvl="0" marL="177800" rtl="0" algn="l">
              <a:spcBef>
                <a:spcPts val="0"/>
              </a:spcBef>
              <a:spcAft>
                <a:spcPts val="0"/>
              </a:spcAft>
              <a:buNone/>
            </a:pPr>
            <a:r>
              <a:rPr lang="en">
                <a:solidFill>
                  <a:srgbClr val="000000"/>
                </a:solidFill>
                <a:latin typeface="Arial"/>
                <a:ea typeface="Arial"/>
                <a:cs typeface="Arial"/>
                <a:sym typeface="Arial"/>
              </a:rPr>
              <a:t>     strengthen brand's performance. </a:t>
            </a:r>
            <a:endParaRPr>
              <a:solidFill>
                <a:srgbClr val="000000"/>
              </a:solidFill>
              <a:latin typeface="Arial"/>
              <a:ea typeface="Arial"/>
              <a:cs typeface="Arial"/>
              <a:sym typeface="Arial"/>
            </a:endParaRPr>
          </a:p>
          <a:p>
            <a:pPr indent="-165100" lvl="0" marL="177800" rtl="0" algn="l">
              <a:spcBef>
                <a:spcPts val="0"/>
              </a:spcBef>
              <a:spcAft>
                <a:spcPts val="0"/>
              </a:spcAft>
              <a:buNone/>
            </a:pPr>
            <a:r>
              <a:t/>
            </a:r>
            <a:endParaRPr>
              <a:solidFill>
                <a:srgbClr val="000000"/>
              </a:solidFill>
              <a:latin typeface="Arial"/>
              <a:ea typeface="Arial"/>
              <a:cs typeface="Arial"/>
              <a:sym typeface="Arial"/>
            </a:endParaRPr>
          </a:p>
          <a:p>
            <a:pPr indent="-165100" lvl="0" marL="177800" rtl="0" algn="l">
              <a:lnSpc>
                <a:spcPct val="100000"/>
              </a:lnSpc>
              <a:spcBef>
                <a:spcPts val="0"/>
              </a:spcBef>
              <a:spcAft>
                <a:spcPts val="0"/>
              </a:spcAft>
              <a:buNone/>
            </a:pPr>
            <a:r>
              <a:rPr lang="en">
                <a:solidFill>
                  <a:srgbClr val="000000"/>
                </a:solidFill>
                <a:latin typeface="Arial"/>
                <a:ea typeface="Arial"/>
                <a:cs typeface="Arial"/>
                <a:sym typeface="Arial"/>
              </a:rPr>
              <a:t>2.  Construct implementation strategies with analysis as to how    </a:t>
            </a:r>
            <a:endParaRPr>
              <a:solidFill>
                <a:srgbClr val="000000"/>
              </a:solidFill>
              <a:latin typeface="Arial"/>
              <a:ea typeface="Arial"/>
              <a:cs typeface="Arial"/>
              <a:sym typeface="Arial"/>
            </a:endParaRPr>
          </a:p>
          <a:p>
            <a:pPr indent="-165100" lvl="0" marL="177800" rtl="0" algn="l">
              <a:lnSpc>
                <a:spcPct val="100000"/>
              </a:lnSpc>
              <a:spcBef>
                <a:spcPts val="0"/>
              </a:spcBef>
              <a:spcAft>
                <a:spcPts val="0"/>
              </a:spcAft>
              <a:buNone/>
            </a:pPr>
            <a:r>
              <a:rPr lang="en">
                <a:solidFill>
                  <a:srgbClr val="000000"/>
                </a:solidFill>
                <a:latin typeface="Arial"/>
                <a:ea typeface="Arial"/>
                <a:cs typeface="Arial"/>
                <a:sym typeface="Arial"/>
              </a:rPr>
              <a:t>     internal marketing efforts could become the strong  </a:t>
            </a:r>
            <a:endParaRPr>
              <a:solidFill>
                <a:srgbClr val="000000"/>
              </a:solidFill>
              <a:latin typeface="Arial"/>
              <a:ea typeface="Arial"/>
              <a:cs typeface="Arial"/>
              <a:sym typeface="Arial"/>
            </a:endParaRPr>
          </a:p>
          <a:p>
            <a:pPr indent="-165100" lvl="0" marL="177800" rtl="0" algn="l">
              <a:spcBef>
                <a:spcPts val="0"/>
              </a:spcBef>
              <a:spcAft>
                <a:spcPts val="0"/>
              </a:spcAft>
              <a:buNone/>
            </a:pPr>
            <a:r>
              <a:rPr lang="en">
                <a:solidFill>
                  <a:srgbClr val="000000"/>
                </a:solidFill>
                <a:latin typeface="Arial"/>
                <a:ea typeface="Arial"/>
                <a:cs typeface="Arial"/>
                <a:sym typeface="Arial"/>
              </a:rPr>
              <a:t>     foundation of an effective marketing plan</a:t>
            </a:r>
            <a:endParaRPr>
              <a:solidFill>
                <a:srgbClr val="000000"/>
              </a:solidFill>
              <a:latin typeface="Arial"/>
              <a:ea typeface="Arial"/>
              <a:cs typeface="Arial"/>
              <a:sym typeface="Arial"/>
            </a:endParaRPr>
          </a:p>
          <a:p>
            <a:pPr indent="0" lvl="0" marL="0" marR="0" rtl="0" algn="ctr">
              <a:lnSpc>
                <a:spcPct val="115000"/>
              </a:lnSpc>
              <a:spcBef>
                <a:spcPts val="0"/>
              </a:spcBef>
              <a:spcAft>
                <a:spcPts val="800"/>
              </a:spcAft>
              <a:buClr>
                <a:schemeClr val="accent1"/>
              </a:buClr>
              <a:buSzPts val="1600"/>
              <a:buFont typeface="Bitter Thin"/>
              <a:buNone/>
            </a:pPr>
            <a:r>
              <a:t/>
            </a:r>
            <a:endParaRPr sz="2400"/>
          </a:p>
        </p:txBody>
      </p:sp>
      <p:sp>
        <p:nvSpPr>
          <p:cNvPr id="59" name="Google Shape;59;p12"/>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13"/>
          <p:cNvSpPr txBox="1"/>
          <p:nvPr>
            <p:ph idx="4294967295" type="subTitle"/>
          </p:nvPr>
        </p:nvSpPr>
        <p:spPr>
          <a:xfrm>
            <a:off x="593475" y="847825"/>
            <a:ext cx="7941300" cy="3862500"/>
          </a:xfrm>
          <a:prstGeom prst="rect">
            <a:avLst/>
          </a:prstGeom>
          <a:noFill/>
          <a:ln>
            <a:noFill/>
          </a:ln>
          <a:effectLst>
            <a:outerShdw blurRad="14288" rotWithShape="0" algn="bl" dir="5400000" dist="9525">
              <a:schemeClr val="lt2">
                <a:alpha val="69800"/>
              </a:schemeClr>
            </a:outerShdw>
          </a:effectLst>
        </p:spPr>
        <p:txBody>
          <a:bodyPr anchorCtr="0" anchor="t" bIns="0" lIns="0" spcFirstLastPara="1" rIns="0" wrap="square" tIns="0">
            <a:noAutofit/>
          </a:bodyPr>
          <a:lstStyle/>
          <a:p>
            <a:pPr indent="0" lvl="0" marL="0" rtl="0" algn="l">
              <a:spcBef>
                <a:spcPts val="0"/>
              </a:spcBef>
              <a:spcAft>
                <a:spcPts val="0"/>
              </a:spcAft>
              <a:buNone/>
            </a:pPr>
            <a:r>
              <a:rPr b="1" lang="en">
                <a:solidFill>
                  <a:srgbClr val="000000"/>
                </a:solidFill>
                <a:latin typeface="Arial"/>
                <a:ea typeface="Arial"/>
                <a:cs typeface="Arial"/>
                <a:sym typeface="Arial"/>
              </a:rPr>
              <a:t>Lecture Learning Objectives:</a:t>
            </a:r>
            <a:endParaRPr b="1">
              <a:solidFill>
                <a:srgbClr val="000000"/>
              </a:solidFill>
              <a:latin typeface="Arial"/>
              <a:ea typeface="Arial"/>
              <a:cs typeface="Arial"/>
              <a:sym typeface="Arial"/>
            </a:endParaRPr>
          </a:p>
          <a:p>
            <a:pPr indent="-165100" lvl="0" marL="177800" rtl="0" algn="l">
              <a:spcBef>
                <a:spcPts val="1200"/>
              </a:spcBef>
              <a:spcAft>
                <a:spcPts val="0"/>
              </a:spcAft>
              <a:buNone/>
            </a:pPr>
            <a:r>
              <a:rPr lang="en">
                <a:solidFill>
                  <a:srgbClr val="000000"/>
                </a:solidFill>
                <a:latin typeface="Arial"/>
                <a:ea typeface="Arial"/>
                <a:cs typeface="Arial"/>
                <a:sym typeface="Arial"/>
              </a:rPr>
              <a:t>At the end of the lecture, you will be able to:</a:t>
            </a:r>
            <a:endParaRPr>
              <a:solidFill>
                <a:srgbClr val="000000"/>
              </a:solidFill>
              <a:latin typeface="Arial"/>
              <a:ea typeface="Arial"/>
              <a:cs typeface="Arial"/>
              <a:sym typeface="Arial"/>
            </a:endParaRPr>
          </a:p>
          <a:p>
            <a:pPr indent="-165100" lvl="0" marL="177800" rtl="0" algn="l">
              <a:lnSpc>
                <a:spcPct val="100000"/>
              </a:lnSpc>
              <a:spcBef>
                <a:spcPts val="1200"/>
              </a:spcBef>
              <a:spcAft>
                <a:spcPts val="0"/>
              </a:spcAft>
              <a:buNone/>
            </a:pPr>
            <a:r>
              <a:rPr lang="en">
                <a:solidFill>
                  <a:srgbClr val="000000"/>
                </a:solidFill>
                <a:latin typeface="Arial"/>
                <a:ea typeface="Arial"/>
                <a:cs typeface="Arial"/>
                <a:sym typeface="Arial"/>
              </a:rPr>
              <a:t>3. Integrate the knowledge acquired in making a marketing plan with </a:t>
            </a:r>
            <a:endParaRPr>
              <a:solidFill>
                <a:srgbClr val="000000"/>
              </a:solidFill>
              <a:latin typeface="Arial"/>
              <a:ea typeface="Arial"/>
              <a:cs typeface="Arial"/>
              <a:sym typeface="Arial"/>
            </a:endParaRPr>
          </a:p>
          <a:p>
            <a:pPr indent="-165100" lvl="0" marL="177800" rtl="0" algn="l">
              <a:lnSpc>
                <a:spcPct val="100000"/>
              </a:lnSpc>
              <a:spcBef>
                <a:spcPts val="0"/>
              </a:spcBef>
              <a:spcAft>
                <a:spcPts val="0"/>
              </a:spcAft>
              <a:buNone/>
            </a:pPr>
            <a:r>
              <a:rPr lang="en">
                <a:solidFill>
                  <a:srgbClr val="000000"/>
                </a:solidFill>
                <a:latin typeface="Arial"/>
                <a:ea typeface="Arial"/>
                <a:cs typeface="Arial"/>
                <a:sym typeface="Arial"/>
              </a:rPr>
              <a:t>    clear perception that this is the best tool to push products on their  </a:t>
            </a:r>
            <a:endParaRPr>
              <a:solidFill>
                <a:srgbClr val="000000"/>
              </a:solidFill>
              <a:latin typeface="Arial"/>
              <a:ea typeface="Arial"/>
              <a:cs typeface="Arial"/>
              <a:sym typeface="Arial"/>
            </a:endParaRPr>
          </a:p>
          <a:p>
            <a:pPr indent="-165100" lvl="0" marL="177800" rtl="0" algn="l">
              <a:lnSpc>
                <a:spcPct val="100000"/>
              </a:lnSpc>
              <a:spcBef>
                <a:spcPts val="0"/>
              </a:spcBef>
              <a:spcAft>
                <a:spcPts val="0"/>
              </a:spcAft>
              <a:buNone/>
            </a:pPr>
            <a:r>
              <a:rPr lang="en">
                <a:solidFill>
                  <a:srgbClr val="000000"/>
                </a:solidFill>
                <a:latin typeface="Arial"/>
                <a:ea typeface="Arial"/>
                <a:cs typeface="Arial"/>
                <a:sym typeface="Arial"/>
              </a:rPr>
              <a:t>    competitive stand. </a:t>
            </a:r>
            <a:endParaRPr>
              <a:solidFill>
                <a:srgbClr val="000000"/>
              </a:solidFill>
              <a:latin typeface="Arial"/>
              <a:ea typeface="Arial"/>
              <a:cs typeface="Arial"/>
              <a:sym typeface="Arial"/>
            </a:endParaRPr>
          </a:p>
          <a:p>
            <a:pPr indent="-165100" lvl="0" marL="177800" rtl="0" algn="l">
              <a:spcBef>
                <a:spcPts val="1200"/>
              </a:spcBef>
              <a:spcAft>
                <a:spcPts val="0"/>
              </a:spcAft>
              <a:buNone/>
            </a:pPr>
            <a:r>
              <a:rPr lang="en">
                <a:solidFill>
                  <a:srgbClr val="000000"/>
                </a:solidFill>
                <a:latin typeface="Arial"/>
                <a:ea typeface="Arial"/>
                <a:cs typeface="Arial"/>
                <a:sym typeface="Arial"/>
              </a:rPr>
              <a:t>4. Explain the 4 “</a:t>
            </a:r>
            <a:r>
              <a:rPr lang="en">
                <a:solidFill>
                  <a:srgbClr val="000000"/>
                </a:solidFill>
                <a:latin typeface="Arial"/>
                <a:ea typeface="Arial"/>
                <a:cs typeface="Arial"/>
                <a:sym typeface="Arial"/>
              </a:rPr>
              <a:t>F's</a:t>
            </a:r>
            <a:r>
              <a:rPr lang="en">
                <a:solidFill>
                  <a:srgbClr val="000000"/>
                </a:solidFill>
                <a:latin typeface="Arial"/>
                <a:ea typeface="Arial"/>
                <a:cs typeface="Arial"/>
                <a:sym typeface="Arial"/>
              </a:rPr>
              <a:t>” of marketing plan</a:t>
            </a:r>
            <a:endParaRPr>
              <a:solidFill>
                <a:srgbClr val="000000"/>
              </a:solidFill>
              <a:latin typeface="Arial"/>
              <a:ea typeface="Arial"/>
              <a:cs typeface="Arial"/>
              <a:sym typeface="Arial"/>
            </a:endParaRPr>
          </a:p>
          <a:p>
            <a:pPr indent="-165100" lvl="0" marL="177800" rtl="0" algn="l">
              <a:spcBef>
                <a:spcPts val="1200"/>
              </a:spcBef>
              <a:spcAft>
                <a:spcPts val="0"/>
              </a:spcAft>
              <a:buNone/>
            </a:pPr>
            <a:r>
              <a:rPr lang="en">
                <a:solidFill>
                  <a:srgbClr val="000000"/>
                </a:solidFill>
                <a:latin typeface="Arial"/>
                <a:ea typeface="Arial"/>
                <a:cs typeface="Arial"/>
                <a:sym typeface="Arial"/>
              </a:rPr>
              <a:t>5. Prepare your own marketing plan based on the lecture presented</a:t>
            </a:r>
            <a:endParaRPr>
              <a:solidFill>
                <a:srgbClr val="000000"/>
              </a:solidFill>
              <a:latin typeface="Arial"/>
              <a:ea typeface="Arial"/>
              <a:cs typeface="Arial"/>
              <a:sym typeface="Arial"/>
            </a:endParaRPr>
          </a:p>
          <a:p>
            <a:pPr indent="-165100" lvl="0" marL="177800" rtl="0" algn="l">
              <a:lnSpc>
                <a:spcPct val="100000"/>
              </a:lnSpc>
              <a:spcBef>
                <a:spcPts val="1200"/>
              </a:spcBef>
              <a:spcAft>
                <a:spcPts val="0"/>
              </a:spcAft>
              <a:buNone/>
            </a:pPr>
            <a:r>
              <a:rPr lang="en">
                <a:solidFill>
                  <a:srgbClr val="000000"/>
                </a:solidFill>
                <a:latin typeface="Arial"/>
                <a:ea typeface="Arial"/>
                <a:cs typeface="Arial"/>
                <a:sym typeface="Arial"/>
              </a:rPr>
              <a:t>6. Discuss how internal marketing builds effective </a:t>
            </a:r>
            <a:endParaRPr>
              <a:solidFill>
                <a:srgbClr val="000000"/>
              </a:solidFill>
              <a:latin typeface="Arial"/>
              <a:ea typeface="Arial"/>
              <a:cs typeface="Arial"/>
              <a:sym typeface="Arial"/>
            </a:endParaRPr>
          </a:p>
          <a:p>
            <a:pPr indent="-165100" lvl="0" marL="177800" rtl="0" algn="l">
              <a:lnSpc>
                <a:spcPct val="100000"/>
              </a:lnSpc>
              <a:spcBef>
                <a:spcPts val="0"/>
              </a:spcBef>
              <a:spcAft>
                <a:spcPts val="0"/>
              </a:spcAft>
              <a:buNone/>
            </a:pPr>
            <a:r>
              <a:rPr lang="en">
                <a:solidFill>
                  <a:srgbClr val="000000"/>
                </a:solidFill>
                <a:latin typeface="Arial"/>
                <a:ea typeface="Arial"/>
                <a:cs typeface="Arial"/>
                <a:sym typeface="Arial"/>
              </a:rPr>
              <a:t>    implementation strategies</a:t>
            </a:r>
            <a:endParaRPr>
              <a:solidFill>
                <a:srgbClr val="000000"/>
              </a:solidFill>
              <a:latin typeface="Arial"/>
              <a:ea typeface="Arial"/>
              <a:cs typeface="Arial"/>
              <a:sym typeface="Arial"/>
            </a:endParaRPr>
          </a:p>
          <a:p>
            <a:pPr indent="-165100" lvl="0" marL="177800" rtl="0" algn="l">
              <a:spcBef>
                <a:spcPts val="0"/>
              </a:spcBef>
              <a:spcAft>
                <a:spcPts val="0"/>
              </a:spcAft>
              <a:buNone/>
            </a:pPr>
            <a:r>
              <a:t/>
            </a:r>
            <a:endParaRPr>
              <a:solidFill>
                <a:srgbClr val="000000"/>
              </a:solidFill>
              <a:latin typeface="Arial"/>
              <a:ea typeface="Arial"/>
              <a:cs typeface="Arial"/>
              <a:sym typeface="Arial"/>
            </a:endParaRPr>
          </a:p>
          <a:p>
            <a:pPr indent="0" lvl="0" marL="0" marR="0" rtl="0" algn="ctr">
              <a:lnSpc>
                <a:spcPct val="115000"/>
              </a:lnSpc>
              <a:spcBef>
                <a:spcPts val="0"/>
              </a:spcBef>
              <a:spcAft>
                <a:spcPts val="800"/>
              </a:spcAft>
              <a:buClr>
                <a:schemeClr val="accent1"/>
              </a:buClr>
              <a:buSzPts val="1600"/>
              <a:buFont typeface="Bitter Thin"/>
              <a:buNone/>
            </a:pPr>
            <a:r>
              <a:t/>
            </a:r>
            <a:endParaRPr sz="2400"/>
          </a:p>
        </p:txBody>
      </p:sp>
      <p:sp>
        <p:nvSpPr>
          <p:cNvPr id="65" name="Google Shape;65;p13"/>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14"/>
          <p:cNvSpPr txBox="1"/>
          <p:nvPr>
            <p:ph idx="4294967295" type="ctrTitle"/>
          </p:nvPr>
        </p:nvSpPr>
        <p:spPr>
          <a:xfrm>
            <a:off x="855300" y="1029000"/>
            <a:ext cx="7433400" cy="894900"/>
          </a:xfrm>
          <a:prstGeom prst="rect">
            <a:avLst/>
          </a:prstGeom>
          <a:noFill/>
          <a:ln>
            <a:noFill/>
          </a:ln>
          <a:effectLst>
            <a:outerShdw blurRad="14288" rotWithShape="0" algn="bl" dir="5400000" dist="9525">
              <a:schemeClr val="lt2">
                <a:alpha val="69803"/>
              </a:schemeClr>
            </a:outerShdw>
          </a:effectLst>
        </p:spPr>
        <p:txBody>
          <a:bodyPr anchorCtr="0" anchor="ctr" bIns="0" lIns="0" spcFirstLastPara="1" rIns="0" wrap="square" tIns="0">
            <a:noAutofit/>
          </a:bodyPr>
          <a:lstStyle/>
          <a:p>
            <a:pPr indent="0" lvl="0" marL="0" marR="0" rtl="0" algn="ctr">
              <a:lnSpc>
                <a:spcPct val="115000"/>
              </a:lnSpc>
              <a:spcBef>
                <a:spcPts val="0"/>
              </a:spcBef>
              <a:spcAft>
                <a:spcPts val="800"/>
              </a:spcAft>
              <a:buClr>
                <a:schemeClr val="dk1"/>
              </a:buClr>
              <a:buSzPts val="2400"/>
              <a:buFont typeface="Dancing Script"/>
              <a:buNone/>
            </a:pPr>
            <a:r>
              <a:rPr b="1" lang="en" sz="3600"/>
              <a:t>your marketing efforts should be grounded on facts </a:t>
            </a:r>
            <a:endParaRPr b="1" i="0" sz="3600" u="none" cap="none" strike="noStrike">
              <a:solidFill>
                <a:schemeClr val="dk1"/>
              </a:solidFill>
            </a:endParaRPr>
          </a:p>
        </p:txBody>
      </p:sp>
      <p:sp>
        <p:nvSpPr>
          <p:cNvPr id="71" name="Google Shape;71;p14"/>
          <p:cNvSpPr txBox="1"/>
          <p:nvPr>
            <p:ph idx="4294967295" type="ctrTitle"/>
          </p:nvPr>
        </p:nvSpPr>
        <p:spPr>
          <a:xfrm>
            <a:off x="855300" y="3657893"/>
            <a:ext cx="7433400" cy="894900"/>
          </a:xfrm>
          <a:prstGeom prst="rect">
            <a:avLst/>
          </a:prstGeom>
          <a:noFill/>
          <a:ln>
            <a:noFill/>
          </a:ln>
          <a:effectLst>
            <a:outerShdw blurRad="14288" rotWithShape="0" algn="bl" dir="5400000" dist="9525">
              <a:schemeClr val="lt2">
                <a:alpha val="69803"/>
              </a:schemeClr>
            </a:outerShdw>
          </a:effectLst>
        </p:spPr>
        <p:txBody>
          <a:bodyPr anchorCtr="0" anchor="ctr" bIns="0" lIns="0" spcFirstLastPara="1" rIns="0" wrap="square" tIns="0">
            <a:noAutofit/>
          </a:bodyPr>
          <a:lstStyle/>
          <a:p>
            <a:pPr indent="0" lvl="0" marL="0" marR="0" rtl="0" algn="ctr">
              <a:lnSpc>
                <a:spcPct val="115000"/>
              </a:lnSpc>
              <a:spcBef>
                <a:spcPts val="0"/>
              </a:spcBef>
              <a:spcAft>
                <a:spcPts val="800"/>
              </a:spcAft>
              <a:buClr>
                <a:schemeClr val="dk1"/>
              </a:buClr>
              <a:buSzPts val="2400"/>
              <a:buFont typeface="Dancing Script"/>
              <a:buNone/>
            </a:pPr>
            <a:r>
              <a:rPr b="1" lang="en" sz="3600"/>
              <a:t>a clear-cut marketing plan</a:t>
            </a:r>
            <a:endParaRPr b="1" i="0" sz="3600" u="none" cap="none" strike="noStrike">
              <a:solidFill>
                <a:schemeClr val="dk1"/>
              </a:solidFill>
            </a:endParaRPr>
          </a:p>
        </p:txBody>
      </p:sp>
      <p:sp>
        <p:nvSpPr>
          <p:cNvPr id="72" name="Google Shape;72;p14"/>
          <p:cNvSpPr txBox="1"/>
          <p:nvPr>
            <p:ph idx="4294967295" type="ctrTitle"/>
          </p:nvPr>
        </p:nvSpPr>
        <p:spPr>
          <a:xfrm>
            <a:off x="855300" y="2343447"/>
            <a:ext cx="7433400" cy="894900"/>
          </a:xfrm>
          <a:prstGeom prst="rect">
            <a:avLst/>
          </a:prstGeom>
          <a:noFill/>
          <a:ln>
            <a:noFill/>
          </a:ln>
          <a:effectLst>
            <a:outerShdw blurRad="14288" rotWithShape="0" algn="bl" dir="5400000" dist="9525">
              <a:schemeClr val="lt2">
                <a:alpha val="69803"/>
              </a:schemeClr>
            </a:outerShdw>
          </a:effectLst>
        </p:spPr>
        <p:txBody>
          <a:bodyPr anchorCtr="0" anchor="ctr" bIns="0" lIns="0" spcFirstLastPara="1" rIns="0" wrap="square" tIns="0">
            <a:noAutofit/>
          </a:bodyPr>
          <a:lstStyle/>
          <a:p>
            <a:pPr indent="0" lvl="0" marL="0" marR="0" rtl="0" algn="ctr">
              <a:lnSpc>
                <a:spcPct val="115000"/>
              </a:lnSpc>
              <a:spcBef>
                <a:spcPts val="0"/>
              </a:spcBef>
              <a:spcAft>
                <a:spcPts val="800"/>
              </a:spcAft>
              <a:buClr>
                <a:schemeClr val="dk1"/>
              </a:buClr>
              <a:buSzPts val="2400"/>
              <a:buFont typeface="Dancing Script"/>
              <a:buNone/>
            </a:pPr>
            <a:r>
              <a:rPr b="1" lang="en" sz="3600"/>
              <a:t>has efficient, goal- oriented team</a:t>
            </a:r>
            <a:endParaRPr b="1" i="0" sz="3600" u="none" cap="none" strike="noStrike">
              <a:solidFill>
                <a:schemeClr val="dk1"/>
              </a:solidFill>
            </a:endParaRPr>
          </a:p>
        </p:txBody>
      </p:sp>
      <p:sp>
        <p:nvSpPr>
          <p:cNvPr id="73" name="Google Shape;73;p14"/>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pic>
        <p:nvPicPr>
          <p:cNvPr id="78" name="Google Shape;78;p15"/>
          <p:cNvPicPr preferRelativeResize="0"/>
          <p:nvPr/>
        </p:nvPicPr>
        <p:blipFill rotWithShape="1">
          <a:blip r:embed="rId3">
            <a:alphaModFix/>
          </a:blip>
          <a:srcRect b="0" l="10766" r="23221" t="12456"/>
          <a:stretch/>
        </p:blipFill>
        <p:spPr>
          <a:xfrm>
            <a:off x="1219875" y="3193450"/>
            <a:ext cx="1178700" cy="1172400"/>
          </a:xfrm>
          <a:prstGeom prst="roundRect">
            <a:avLst>
              <a:gd fmla="val 865" name="adj"/>
            </a:avLst>
          </a:prstGeom>
          <a:noFill/>
          <a:ln>
            <a:noFill/>
          </a:ln>
        </p:spPr>
      </p:pic>
      <p:sp>
        <p:nvSpPr>
          <p:cNvPr id="79" name="Google Shape;79;p15"/>
          <p:cNvSpPr txBox="1"/>
          <p:nvPr>
            <p:ph type="ctrTitle"/>
          </p:nvPr>
        </p:nvSpPr>
        <p:spPr>
          <a:xfrm>
            <a:off x="2638925" y="1550150"/>
            <a:ext cx="3866100" cy="2085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4800"/>
              <a:buNone/>
            </a:pPr>
            <a:r>
              <a:rPr b="1" lang="en" sz="2000">
                <a:solidFill>
                  <a:srgbClr val="000000"/>
                </a:solidFill>
                <a:latin typeface="Arial"/>
                <a:ea typeface="Arial"/>
                <a:cs typeface="Arial"/>
                <a:sym typeface="Arial"/>
              </a:rPr>
              <a:t>Marketing plan</a:t>
            </a:r>
            <a:r>
              <a:rPr lang="en" sz="2000">
                <a:solidFill>
                  <a:srgbClr val="000000"/>
                </a:solidFill>
                <a:latin typeface="Arial"/>
                <a:ea typeface="Arial"/>
                <a:cs typeface="Arial"/>
                <a:sym typeface="Arial"/>
              </a:rPr>
              <a:t> is a detailed, systematically arranged proposal consisting of market-related activities that depict firm's intention to gain better directions in their decisions and quick guide on how to outsmart competitors</a:t>
            </a:r>
            <a:endParaRPr sz="2000"/>
          </a:p>
        </p:txBody>
      </p:sp>
      <p:pic>
        <p:nvPicPr>
          <p:cNvPr id="80" name="Google Shape;80;p15"/>
          <p:cNvPicPr preferRelativeResize="0"/>
          <p:nvPr/>
        </p:nvPicPr>
        <p:blipFill rotWithShape="1">
          <a:blip r:embed="rId4">
            <a:alphaModFix/>
          </a:blip>
          <a:srcRect b="0" l="0" r="0" t="0"/>
          <a:stretch/>
        </p:blipFill>
        <p:spPr>
          <a:xfrm>
            <a:off x="1681675" y="3026569"/>
            <a:ext cx="253550" cy="263650"/>
          </a:xfrm>
          <a:prstGeom prst="rect">
            <a:avLst/>
          </a:prstGeom>
          <a:noFill/>
          <a:ln>
            <a:noFill/>
          </a:ln>
        </p:spPr>
      </p:pic>
      <p:pic>
        <p:nvPicPr>
          <p:cNvPr id="81" name="Google Shape;81;p15"/>
          <p:cNvPicPr preferRelativeResize="0"/>
          <p:nvPr/>
        </p:nvPicPr>
        <p:blipFill rotWithShape="1">
          <a:blip r:embed="rId5">
            <a:alphaModFix/>
          </a:blip>
          <a:srcRect b="0" l="0" r="0" t="16708"/>
          <a:stretch/>
        </p:blipFill>
        <p:spPr>
          <a:xfrm>
            <a:off x="6614225" y="586300"/>
            <a:ext cx="1273350" cy="1590975"/>
          </a:xfrm>
          <a:prstGeom prst="rect">
            <a:avLst/>
          </a:prstGeom>
          <a:noFill/>
          <a:ln>
            <a:noFill/>
          </a:ln>
        </p:spPr>
      </p:pic>
      <p:pic>
        <p:nvPicPr>
          <p:cNvPr id="82" name="Google Shape;82;p15"/>
          <p:cNvPicPr preferRelativeResize="0"/>
          <p:nvPr/>
        </p:nvPicPr>
        <p:blipFill rotWithShape="1">
          <a:blip r:embed="rId4">
            <a:alphaModFix/>
          </a:blip>
          <a:srcRect b="0" l="0" r="0" t="0"/>
          <a:stretch/>
        </p:blipFill>
        <p:spPr>
          <a:xfrm>
            <a:off x="7130471" y="450348"/>
            <a:ext cx="253550" cy="263650"/>
          </a:xfrm>
          <a:prstGeom prst="rect">
            <a:avLst/>
          </a:prstGeom>
          <a:noFill/>
          <a:ln>
            <a:noFill/>
          </a:ln>
        </p:spPr>
      </p:pic>
      <p:sp>
        <p:nvSpPr>
          <p:cNvPr id="83" name="Google Shape;83;p15"/>
          <p:cNvSpPr/>
          <p:nvPr/>
        </p:nvSpPr>
        <p:spPr>
          <a:xfrm>
            <a:off x="6303575" y="3995171"/>
            <a:ext cx="555979" cy="585419"/>
          </a:xfrm>
          <a:custGeom>
            <a:rect b="b" l="l" r="r" t="t"/>
            <a:pathLst>
              <a:path extrusionOk="0" h="18421" w="17496">
                <a:moveTo>
                  <a:pt x="7421" y="1047"/>
                </a:moveTo>
                <a:lnTo>
                  <a:pt x="7373" y="1071"/>
                </a:lnTo>
                <a:lnTo>
                  <a:pt x="7348" y="1120"/>
                </a:lnTo>
                <a:lnTo>
                  <a:pt x="7324" y="1169"/>
                </a:lnTo>
                <a:lnTo>
                  <a:pt x="7348" y="1315"/>
                </a:lnTo>
                <a:lnTo>
                  <a:pt x="7348" y="1461"/>
                </a:lnTo>
                <a:lnTo>
                  <a:pt x="7324" y="1582"/>
                </a:lnTo>
                <a:lnTo>
                  <a:pt x="7300" y="1704"/>
                </a:lnTo>
                <a:lnTo>
                  <a:pt x="7178" y="1923"/>
                </a:lnTo>
                <a:lnTo>
                  <a:pt x="7008" y="2142"/>
                </a:lnTo>
                <a:lnTo>
                  <a:pt x="6862" y="2385"/>
                </a:lnTo>
                <a:lnTo>
                  <a:pt x="6813" y="2483"/>
                </a:lnTo>
                <a:lnTo>
                  <a:pt x="6765" y="2604"/>
                </a:lnTo>
                <a:lnTo>
                  <a:pt x="6740" y="2750"/>
                </a:lnTo>
                <a:lnTo>
                  <a:pt x="6740" y="2872"/>
                </a:lnTo>
                <a:lnTo>
                  <a:pt x="6740" y="3018"/>
                </a:lnTo>
                <a:lnTo>
                  <a:pt x="6789" y="3164"/>
                </a:lnTo>
                <a:lnTo>
                  <a:pt x="6862" y="3286"/>
                </a:lnTo>
                <a:lnTo>
                  <a:pt x="6959" y="3432"/>
                </a:lnTo>
                <a:lnTo>
                  <a:pt x="7154" y="3699"/>
                </a:lnTo>
                <a:lnTo>
                  <a:pt x="7251" y="3845"/>
                </a:lnTo>
                <a:lnTo>
                  <a:pt x="7275" y="3991"/>
                </a:lnTo>
                <a:lnTo>
                  <a:pt x="7275" y="4064"/>
                </a:lnTo>
                <a:lnTo>
                  <a:pt x="7275" y="4137"/>
                </a:lnTo>
                <a:lnTo>
                  <a:pt x="7251" y="4186"/>
                </a:lnTo>
                <a:lnTo>
                  <a:pt x="7178" y="4259"/>
                </a:lnTo>
                <a:lnTo>
                  <a:pt x="7154" y="4332"/>
                </a:lnTo>
                <a:lnTo>
                  <a:pt x="7129" y="4405"/>
                </a:lnTo>
                <a:lnTo>
                  <a:pt x="7129" y="4478"/>
                </a:lnTo>
                <a:lnTo>
                  <a:pt x="7178" y="4527"/>
                </a:lnTo>
                <a:lnTo>
                  <a:pt x="7251" y="4575"/>
                </a:lnTo>
                <a:lnTo>
                  <a:pt x="7324" y="4600"/>
                </a:lnTo>
                <a:lnTo>
                  <a:pt x="7397" y="4575"/>
                </a:lnTo>
                <a:lnTo>
                  <a:pt x="7470" y="4527"/>
                </a:lnTo>
                <a:lnTo>
                  <a:pt x="7567" y="4429"/>
                </a:lnTo>
                <a:lnTo>
                  <a:pt x="7616" y="4332"/>
                </a:lnTo>
                <a:lnTo>
                  <a:pt x="7665" y="4235"/>
                </a:lnTo>
                <a:lnTo>
                  <a:pt x="7689" y="4113"/>
                </a:lnTo>
                <a:lnTo>
                  <a:pt x="7689" y="4016"/>
                </a:lnTo>
                <a:lnTo>
                  <a:pt x="7665" y="3918"/>
                </a:lnTo>
                <a:lnTo>
                  <a:pt x="7592" y="3724"/>
                </a:lnTo>
                <a:lnTo>
                  <a:pt x="7470" y="3505"/>
                </a:lnTo>
                <a:lnTo>
                  <a:pt x="7324" y="3310"/>
                </a:lnTo>
                <a:lnTo>
                  <a:pt x="7202" y="3115"/>
                </a:lnTo>
                <a:lnTo>
                  <a:pt x="7105" y="2921"/>
                </a:lnTo>
                <a:lnTo>
                  <a:pt x="7081" y="2823"/>
                </a:lnTo>
                <a:lnTo>
                  <a:pt x="7105" y="2726"/>
                </a:lnTo>
                <a:lnTo>
                  <a:pt x="7154" y="2604"/>
                </a:lnTo>
                <a:lnTo>
                  <a:pt x="7202" y="2483"/>
                </a:lnTo>
                <a:lnTo>
                  <a:pt x="7373" y="2239"/>
                </a:lnTo>
                <a:lnTo>
                  <a:pt x="7543" y="1972"/>
                </a:lnTo>
                <a:lnTo>
                  <a:pt x="7689" y="1728"/>
                </a:lnTo>
                <a:lnTo>
                  <a:pt x="7738" y="1607"/>
                </a:lnTo>
                <a:lnTo>
                  <a:pt x="7762" y="1485"/>
                </a:lnTo>
                <a:lnTo>
                  <a:pt x="7762" y="1363"/>
                </a:lnTo>
                <a:lnTo>
                  <a:pt x="7713" y="1242"/>
                </a:lnTo>
                <a:lnTo>
                  <a:pt x="7616" y="1144"/>
                </a:lnTo>
                <a:lnTo>
                  <a:pt x="7494" y="1071"/>
                </a:lnTo>
                <a:lnTo>
                  <a:pt x="7421" y="1047"/>
                </a:lnTo>
                <a:close/>
                <a:moveTo>
                  <a:pt x="10293" y="1242"/>
                </a:moveTo>
                <a:lnTo>
                  <a:pt x="10268" y="1266"/>
                </a:lnTo>
                <a:lnTo>
                  <a:pt x="10244" y="1363"/>
                </a:lnTo>
                <a:lnTo>
                  <a:pt x="10220" y="1485"/>
                </a:lnTo>
                <a:lnTo>
                  <a:pt x="10195" y="1607"/>
                </a:lnTo>
                <a:lnTo>
                  <a:pt x="10171" y="1680"/>
                </a:lnTo>
                <a:lnTo>
                  <a:pt x="10098" y="1826"/>
                </a:lnTo>
                <a:lnTo>
                  <a:pt x="10001" y="1923"/>
                </a:lnTo>
                <a:lnTo>
                  <a:pt x="9782" y="2166"/>
                </a:lnTo>
                <a:lnTo>
                  <a:pt x="9684" y="2288"/>
                </a:lnTo>
                <a:lnTo>
                  <a:pt x="9611" y="2434"/>
                </a:lnTo>
                <a:lnTo>
                  <a:pt x="9587" y="2604"/>
                </a:lnTo>
                <a:lnTo>
                  <a:pt x="9587" y="2775"/>
                </a:lnTo>
                <a:lnTo>
                  <a:pt x="9636" y="2921"/>
                </a:lnTo>
                <a:lnTo>
                  <a:pt x="9709" y="3042"/>
                </a:lnTo>
                <a:lnTo>
                  <a:pt x="9879" y="3286"/>
                </a:lnTo>
                <a:lnTo>
                  <a:pt x="10001" y="3456"/>
                </a:lnTo>
                <a:lnTo>
                  <a:pt x="10074" y="3626"/>
                </a:lnTo>
                <a:lnTo>
                  <a:pt x="10098" y="3724"/>
                </a:lnTo>
                <a:lnTo>
                  <a:pt x="10098" y="3821"/>
                </a:lnTo>
                <a:lnTo>
                  <a:pt x="10074" y="3918"/>
                </a:lnTo>
                <a:lnTo>
                  <a:pt x="10025" y="4016"/>
                </a:lnTo>
                <a:lnTo>
                  <a:pt x="9952" y="4137"/>
                </a:lnTo>
                <a:lnTo>
                  <a:pt x="9855" y="4235"/>
                </a:lnTo>
                <a:lnTo>
                  <a:pt x="9782" y="4332"/>
                </a:lnTo>
                <a:lnTo>
                  <a:pt x="9709" y="4454"/>
                </a:lnTo>
                <a:lnTo>
                  <a:pt x="9684" y="4502"/>
                </a:lnTo>
                <a:lnTo>
                  <a:pt x="9684" y="4575"/>
                </a:lnTo>
                <a:lnTo>
                  <a:pt x="9733" y="4673"/>
                </a:lnTo>
                <a:lnTo>
                  <a:pt x="9757" y="4721"/>
                </a:lnTo>
                <a:lnTo>
                  <a:pt x="9806" y="4746"/>
                </a:lnTo>
                <a:lnTo>
                  <a:pt x="9855" y="4770"/>
                </a:lnTo>
                <a:lnTo>
                  <a:pt x="9928" y="4746"/>
                </a:lnTo>
                <a:lnTo>
                  <a:pt x="10122" y="4648"/>
                </a:lnTo>
                <a:lnTo>
                  <a:pt x="10268" y="4502"/>
                </a:lnTo>
                <a:lnTo>
                  <a:pt x="10414" y="4332"/>
                </a:lnTo>
                <a:lnTo>
                  <a:pt x="10487" y="4137"/>
                </a:lnTo>
                <a:lnTo>
                  <a:pt x="10536" y="3943"/>
                </a:lnTo>
                <a:lnTo>
                  <a:pt x="10536" y="3724"/>
                </a:lnTo>
                <a:lnTo>
                  <a:pt x="10487" y="3505"/>
                </a:lnTo>
                <a:lnTo>
                  <a:pt x="10414" y="3310"/>
                </a:lnTo>
                <a:lnTo>
                  <a:pt x="10293" y="3140"/>
                </a:lnTo>
                <a:lnTo>
                  <a:pt x="10171" y="2994"/>
                </a:lnTo>
                <a:lnTo>
                  <a:pt x="10074" y="2872"/>
                </a:lnTo>
                <a:lnTo>
                  <a:pt x="10025" y="2775"/>
                </a:lnTo>
                <a:lnTo>
                  <a:pt x="10001" y="2653"/>
                </a:lnTo>
                <a:lnTo>
                  <a:pt x="10025" y="2556"/>
                </a:lnTo>
                <a:lnTo>
                  <a:pt x="10074" y="2434"/>
                </a:lnTo>
                <a:lnTo>
                  <a:pt x="10122" y="2337"/>
                </a:lnTo>
                <a:lnTo>
                  <a:pt x="10293" y="2118"/>
                </a:lnTo>
                <a:lnTo>
                  <a:pt x="10414" y="1947"/>
                </a:lnTo>
                <a:lnTo>
                  <a:pt x="10512" y="1753"/>
                </a:lnTo>
                <a:lnTo>
                  <a:pt x="10512" y="1655"/>
                </a:lnTo>
                <a:lnTo>
                  <a:pt x="10536" y="1558"/>
                </a:lnTo>
                <a:lnTo>
                  <a:pt x="10512" y="1461"/>
                </a:lnTo>
                <a:lnTo>
                  <a:pt x="10487" y="1363"/>
                </a:lnTo>
                <a:lnTo>
                  <a:pt x="10463" y="1290"/>
                </a:lnTo>
                <a:lnTo>
                  <a:pt x="10390" y="1266"/>
                </a:lnTo>
                <a:lnTo>
                  <a:pt x="10317" y="1242"/>
                </a:lnTo>
                <a:close/>
                <a:moveTo>
                  <a:pt x="8322" y="1"/>
                </a:moveTo>
                <a:lnTo>
                  <a:pt x="8273" y="49"/>
                </a:lnTo>
                <a:lnTo>
                  <a:pt x="8249" y="98"/>
                </a:lnTo>
                <a:lnTo>
                  <a:pt x="8273" y="171"/>
                </a:lnTo>
                <a:lnTo>
                  <a:pt x="8492" y="512"/>
                </a:lnTo>
                <a:lnTo>
                  <a:pt x="8614" y="682"/>
                </a:lnTo>
                <a:lnTo>
                  <a:pt x="8687" y="877"/>
                </a:lnTo>
                <a:lnTo>
                  <a:pt x="8711" y="1023"/>
                </a:lnTo>
                <a:lnTo>
                  <a:pt x="8735" y="1144"/>
                </a:lnTo>
                <a:lnTo>
                  <a:pt x="8711" y="1266"/>
                </a:lnTo>
                <a:lnTo>
                  <a:pt x="8687" y="1388"/>
                </a:lnTo>
                <a:lnTo>
                  <a:pt x="8614" y="1631"/>
                </a:lnTo>
                <a:lnTo>
                  <a:pt x="8492" y="1850"/>
                </a:lnTo>
                <a:lnTo>
                  <a:pt x="8322" y="2166"/>
                </a:lnTo>
                <a:lnTo>
                  <a:pt x="8249" y="2312"/>
                </a:lnTo>
                <a:lnTo>
                  <a:pt x="8200" y="2458"/>
                </a:lnTo>
                <a:lnTo>
                  <a:pt x="8200" y="2604"/>
                </a:lnTo>
                <a:lnTo>
                  <a:pt x="8200" y="2775"/>
                </a:lnTo>
                <a:lnTo>
                  <a:pt x="8249" y="2921"/>
                </a:lnTo>
                <a:lnTo>
                  <a:pt x="8322" y="3091"/>
                </a:lnTo>
                <a:lnTo>
                  <a:pt x="8419" y="3213"/>
                </a:lnTo>
                <a:lnTo>
                  <a:pt x="8516" y="3334"/>
                </a:lnTo>
                <a:lnTo>
                  <a:pt x="8589" y="3432"/>
                </a:lnTo>
                <a:lnTo>
                  <a:pt x="8638" y="3529"/>
                </a:lnTo>
                <a:lnTo>
                  <a:pt x="8662" y="3651"/>
                </a:lnTo>
                <a:lnTo>
                  <a:pt x="8662" y="3748"/>
                </a:lnTo>
                <a:lnTo>
                  <a:pt x="8638" y="3845"/>
                </a:lnTo>
                <a:lnTo>
                  <a:pt x="8614" y="3967"/>
                </a:lnTo>
                <a:lnTo>
                  <a:pt x="8516" y="4162"/>
                </a:lnTo>
                <a:lnTo>
                  <a:pt x="8297" y="4551"/>
                </a:lnTo>
                <a:lnTo>
                  <a:pt x="8200" y="4746"/>
                </a:lnTo>
                <a:lnTo>
                  <a:pt x="8103" y="4940"/>
                </a:lnTo>
                <a:lnTo>
                  <a:pt x="8054" y="5062"/>
                </a:lnTo>
                <a:lnTo>
                  <a:pt x="8054" y="5208"/>
                </a:lnTo>
                <a:lnTo>
                  <a:pt x="8054" y="5354"/>
                </a:lnTo>
                <a:lnTo>
                  <a:pt x="8078" y="5476"/>
                </a:lnTo>
                <a:lnTo>
                  <a:pt x="8127" y="5622"/>
                </a:lnTo>
                <a:lnTo>
                  <a:pt x="8224" y="5719"/>
                </a:lnTo>
                <a:lnTo>
                  <a:pt x="8297" y="5816"/>
                </a:lnTo>
                <a:lnTo>
                  <a:pt x="8419" y="5889"/>
                </a:lnTo>
                <a:lnTo>
                  <a:pt x="8492" y="5914"/>
                </a:lnTo>
                <a:lnTo>
                  <a:pt x="8565" y="5914"/>
                </a:lnTo>
                <a:lnTo>
                  <a:pt x="8614" y="5889"/>
                </a:lnTo>
                <a:lnTo>
                  <a:pt x="8662" y="5841"/>
                </a:lnTo>
                <a:lnTo>
                  <a:pt x="8711" y="5792"/>
                </a:lnTo>
                <a:lnTo>
                  <a:pt x="8711" y="5719"/>
                </a:lnTo>
                <a:lnTo>
                  <a:pt x="8687" y="5670"/>
                </a:lnTo>
                <a:lnTo>
                  <a:pt x="8662" y="5597"/>
                </a:lnTo>
                <a:lnTo>
                  <a:pt x="8589" y="5476"/>
                </a:lnTo>
                <a:lnTo>
                  <a:pt x="8541" y="5378"/>
                </a:lnTo>
                <a:lnTo>
                  <a:pt x="8516" y="5257"/>
                </a:lnTo>
                <a:lnTo>
                  <a:pt x="8516" y="5159"/>
                </a:lnTo>
                <a:lnTo>
                  <a:pt x="8541" y="5038"/>
                </a:lnTo>
                <a:lnTo>
                  <a:pt x="8565" y="4940"/>
                </a:lnTo>
                <a:lnTo>
                  <a:pt x="8687" y="4721"/>
                </a:lnTo>
                <a:lnTo>
                  <a:pt x="8954" y="4283"/>
                </a:lnTo>
                <a:lnTo>
                  <a:pt x="9076" y="4040"/>
                </a:lnTo>
                <a:lnTo>
                  <a:pt x="9100" y="3943"/>
                </a:lnTo>
                <a:lnTo>
                  <a:pt x="9125" y="3821"/>
                </a:lnTo>
                <a:lnTo>
                  <a:pt x="9125" y="3626"/>
                </a:lnTo>
                <a:lnTo>
                  <a:pt x="9076" y="3480"/>
                </a:lnTo>
                <a:lnTo>
                  <a:pt x="9027" y="3310"/>
                </a:lnTo>
                <a:lnTo>
                  <a:pt x="8930" y="3164"/>
                </a:lnTo>
                <a:lnTo>
                  <a:pt x="8784" y="2921"/>
                </a:lnTo>
                <a:lnTo>
                  <a:pt x="8711" y="2823"/>
                </a:lnTo>
                <a:lnTo>
                  <a:pt x="8662" y="2726"/>
                </a:lnTo>
                <a:lnTo>
                  <a:pt x="8662" y="2604"/>
                </a:lnTo>
                <a:lnTo>
                  <a:pt x="8662" y="2507"/>
                </a:lnTo>
                <a:lnTo>
                  <a:pt x="8711" y="2361"/>
                </a:lnTo>
                <a:lnTo>
                  <a:pt x="8784" y="2215"/>
                </a:lnTo>
                <a:lnTo>
                  <a:pt x="8954" y="1899"/>
                </a:lnTo>
                <a:lnTo>
                  <a:pt x="9076" y="1582"/>
                </a:lnTo>
                <a:lnTo>
                  <a:pt x="9125" y="1436"/>
                </a:lnTo>
                <a:lnTo>
                  <a:pt x="9149" y="1266"/>
                </a:lnTo>
                <a:lnTo>
                  <a:pt x="9149" y="1096"/>
                </a:lnTo>
                <a:lnTo>
                  <a:pt x="9125" y="901"/>
                </a:lnTo>
                <a:lnTo>
                  <a:pt x="9100" y="755"/>
                </a:lnTo>
                <a:lnTo>
                  <a:pt x="9052" y="609"/>
                </a:lnTo>
                <a:lnTo>
                  <a:pt x="8979" y="463"/>
                </a:lnTo>
                <a:lnTo>
                  <a:pt x="8881" y="341"/>
                </a:lnTo>
                <a:lnTo>
                  <a:pt x="8784" y="220"/>
                </a:lnTo>
                <a:lnTo>
                  <a:pt x="8662" y="122"/>
                </a:lnTo>
                <a:lnTo>
                  <a:pt x="8541" y="49"/>
                </a:lnTo>
                <a:lnTo>
                  <a:pt x="8395" y="1"/>
                </a:lnTo>
                <a:close/>
                <a:moveTo>
                  <a:pt x="6497" y="7982"/>
                </a:moveTo>
                <a:lnTo>
                  <a:pt x="6424" y="8079"/>
                </a:lnTo>
                <a:lnTo>
                  <a:pt x="6229" y="8055"/>
                </a:lnTo>
                <a:lnTo>
                  <a:pt x="5791" y="8030"/>
                </a:lnTo>
                <a:lnTo>
                  <a:pt x="6156" y="8006"/>
                </a:lnTo>
                <a:lnTo>
                  <a:pt x="6497" y="7982"/>
                </a:lnTo>
                <a:close/>
                <a:moveTo>
                  <a:pt x="10512" y="6911"/>
                </a:moveTo>
                <a:lnTo>
                  <a:pt x="11242" y="6960"/>
                </a:lnTo>
                <a:lnTo>
                  <a:pt x="11972" y="7009"/>
                </a:lnTo>
                <a:lnTo>
                  <a:pt x="12677" y="7106"/>
                </a:lnTo>
                <a:lnTo>
                  <a:pt x="13407" y="7228"/>
                </a:lnTo>
                <a:lnTo>
                  <a:pt x="14089" y="7374"/>
                </a:lnTo>
                <a:lnTo>
                  <a:pt x="14186" y="7422"/>
                </a:lnTo>
                <a:lnTo>
                  <a:pt x="14259" y="7471"/>
                </a:lnTo>
                <a:lnTo>
                  <a:pt x="14283" y="7520"/>
                </a:lnTo>
                <a:lnTo>
                  <a:pt x="14283" y="7593"/>
                </a:lnTo>
                <a:lnTo>
                  <a:pt x="14259" y="7666"/>
                </a:lnTo>
                <a:lnTo>
                  <a:pt x="14210" y="7714"/>
                </a:lnTo>
                <a:lnTo>
                  <a:pt x="14162" y="7787"/>
                </a:lnTo>
                <a:lnTo>
                  <a:pt x="14089" y="7836"/>
                </a:lnTo>
                <a:lnTo>
                  <a:pt x="13894" y="7909"/>
                </a:lnTo>
                <a:lnTo>
                  <a:pt x="13699" y="7958"/>
                </a:lnTo>
                <a:lnTo>
                  <a:pt x="13310" y="8030"/>
                </a:lnTo>
                <a:lnTo>
                  <a:pt x="12775" y="8079"/>
                </a:lnTo>
                <a:lnTo>
                  <a:pt x="12750" y="8006"/>
                </a:lnTo>
                <a:lnTo>
                  <a:pt x="12677" y="7982"/>
                </a:lnTo>
                <a:lnTo>
                  <a:pt x="12215" y="7860"/>
                </a:lnTo>
                <a:lnTo>
                  <a:pt x="11753" y="7787"/>
                </a:lnTo>
                <a:lnTo>
                  <a:pt x="11290" y="7714"/>
                </a:lnTo>
                <a:lnTo>
                  <a:pt x="10804" y="7666"/>
                </a:lnTo>
                <a:lnTo>
                  <a:pt x="9855" y="7617"/>
                </a:lnTo>
                <a:lnTo>
                  <a:pt x="8906" y="7593"/>
                </a:lnTo>
                <a:lnTo>
                  <a:pt x="7884" y="7593"/>
                </a:lnTo>
                <a:lnTo>
                  <a:pt x="6862" y="7641"/>
                </a:lnTo>
                <a:lnTo>
                  <a:pt x="6424" y="7666"/>
                </a:lnTo>
                <a:lnTo>
                  <a:pt x="5986" y="7714"/>
                </a:lnTo>
                <a:lnTo>
                  <a:pt x="5767" y="7739"/>
                </a:lnTo>
                <a:lnTo>
                  <a:pt x="5548" y="7787"/>
                </a:lnTo>
                <a:lnTo>
                  <a:pt x="5353" y="7860"/>
                </a:lnTo>
                <a:lnTo>
                  <a:pt x="5159" y="7933"/>
                </a:lnTo>
                <a:lnTo>
                  <a:pt x="5159" y="7958"/>
                </a:lnTo>
                <a:lnTo>
                  <a:pt x="5159" y="7982"/>
                </a:lnTo>
                <a:lnTo>
                  <a:pt x="5207" y="8006"/>
                </a:lnTo>
                <a:lnTo>
                  <a:pt x="5207" y="8006"/>
                </a:lnTo>
                <a:lnTo>
                  <a:pt x="4696" y="7958"/>
                </a:lnTo>
                <a:lnTo>
                  <a:pt x="4331" y="7933"/>
                </a:lnTo>
                <a:lnTo>
                  <a:pt x="3869" y="7909"/>
                </a:lnTo>
                <a:lnTo>
                  <a:pt x="3626" y="7860"/>
                </a:lnTo>
                <a:lnTo>
                  <a:pt x="3431" y="7787"/>
                </a:lnTo>
                <a:lnTo>
                  <a:pt x="3334" y="7739"/>
                </a:lnTo>
                <a:lnTo>
                  <a:pt x="3261" y="7666"/>
                </a:lnTo>
                <a:lnTo>
                  <a:pt x="3212" y="7617"/>
                </a:lnTo>
                <a:lnTo>
                  <a:pt x="3163" y="7520"/>
                </a:lnTo>
                <a:lnTo>
                  <a:pt x="3261" y="7471"/>
                </a:lnTo>
                <a:lnTo>
                  <a:pt x="3358" y="7398"/>
                </a:lnTo>
                <a:lnTo>
                  <a:pt x="3577" y="7325"/>
                </a:lnTo>
                <a:lnTo>
                  <a:pt x="3820" y="7301"/>
                </a:lnTo>
                <a:lnTo>
                  <a:pt x="4064" y="7276"/>
                </a:lnTo>
                <a:lnTo>
                  <a:pt x="5548" y="7130"/>
                </a:lnTo>
                <a:lnTo>
                  <a:pt x="6935" y="7009"/>
                </a:lnTo>
                <a:lnTo>
                  <a:pt x="8322" y="6936"/>
                </a:lnTo>
                <a:lnTo>
                  <a:pt x="9052" y="6911"/>
                </a:lnTo>
                <a:close/>
                <a:moveTo>
                  <a:pt x="7032" y="7933"/>
                </a:moveTo>
                <a:lnTo>
                  <a:pt x="6935" y="8079"/>
                </a:lnTo>
                <a:lnTo>
                  <a:pt x="6935" y="8103"/>
                </a:lnTo>
                <a:lnTo>
                  <a:pt x="6765" y="8079"/>
                </a:lnTo>
                <a:lnTo>
                  <a:pt x="6789" y="8030"/>
                </a:lnTo>
                <a:lnTo>
                  <a:pt x="6862" y="7958"/>
                </a:lnTo>
                <a:lnTo>
                  <a:pt x="6862" y="7933"/>
                </a:lnTo>
                <a:close/>
                <a:moveTo>
                  <a:pt x="7519" y="7909"/>
                </a:moveTo>
                <a:lnTo>
                  <a:pt x="7470" y="8006"/>
                </a:lnTo>
                <a:lnTo>
                  <a:pt x="7421" y="8103"/>
                </a:lnTo>
                <a:lnTo>
                  <a:pt x="7275" y="8103"/>
                </a:lnTo>
                <a:lnTo>
                  <a:pt x="7348" y="8006"/>
                </a:lnTo>
                <a:lnTo>
                  <a:pt x="7421" y="7909"/>
                </a:lnTo>
                <a:close/>
                <a:moveTo>
                  <a:pt x="8054" y="7909"/>
                </a:moveTo>
                <a:lnTo>
                  <a:pt x="7981" y="8006"/>
                </a:lnTo>
                <a:lnTo>
                  <a:pt x="7908" y="8103"/>
                </a:lnTo>
                <a:lnTo>
                  <a:pt x="7908" y="8128"/>
                </a:lnTo>
                <a:lnTo>
                  <a:pt x="7665" y="8128"/>
                </a:lnTo>
                <a:lnTo>
                  <a:pt x="7689" y="8030"/>
                </a:lnTo>
                <a:lnTo>
                  <a:pt x="7786" y="7909"/>
                </a:lnTo>
                <a:close/>
                <a:moveTo>
                  <a:pt x="8468" y="7909"/>
                </a:moveTo>
                <a:lnTo>
                  <a:pt x="8395" y="8006"/>
                </a:lnTo>
                <a:lnTo>
                  <a:pt x="8322" y="8128"/>
                </a:lnTo>
                <a:lnTo>
                  <a:pt x="8224" y="8128"/>
                </a:lnTo>
                <a:lnTo>
                  <a:pt x="8322" y="7909"/>
                </a:lnTo>
                <a:close/>
                <a:moveTo>
                  <a:pt x="8784" y="7909"/>
                </a:moveTo>
                <a:lnTo>
                  <a:pt x="8662" y="8128"/>
                </a:lnTo>
                <a:lnTo>
                  <a:pt x="8541" y="8128"/>
                </a:lnTo>
                <a:lnTo>
                  <a:pt x="8589" y="7909"/>
                </a:lnTo>
                <a:close/>
                <a:moveTo>
                  <a:pt x="10171" y="7958"/>
                </a:moveTo>
                <a:lnTo>
                  <a:pt x="10122" y="8006"/>
                </a:lnTo>
                <a:lnTo>
                  <a:pt x="10001" y="8128"/>
                </a:lnTo>
                <a:lnTo>
                  <a:pt x="9976" y="8128"/>
                </a:lnTo>
                <a:lnTo>
                  <a:pt x="10049" y="7958"/>
                </a:lnTo>
                <a:close/>
                <a:moveTo>
                  <a:pt x="10414" y="7982"/>
                </a:moveTo>
                <a:lnTo>
                  <a:pt x="10585" y="8006"/>
                </a:lnTo>
                <a:lnTo>
                  <a:pt x="10585" y="8055"/>
                </a:lnTo>
                <a:lnTo>
                  <a:pt x="10560" y="8128"/>
                </a:lnTo>
                <a:lnTo>
                  <a:pt x="10341" y="8128"/>
                </a:lnTo>
                <a:lnTo>
                  <a:pt x="10414" y="7982"/>
                </a:lnTo>
                <a:close/>
                <a:moveTo>
                  <a:pt x="10779" y="8006"/>
                </a:moveTo>
                <a:lnTo>
                  <a:pt x="11485" y="8103"/>
                </a:lnTo>
                <a:lnTo>
                  <a:pt x="10804" y="8128"/>
                </a:lnTo>
                <a:lnTo>
                  <a:pt x="10779" y="8055"/>
                </a:lnTo>
                <a:lnTo>
                  <a:pt x="10779" y="8006"/>
                </a:lnTo>
                <a:close/>
                <a:moveTo>
                  <a:pt x="9319" y="7909"/>
                </a:moveTo>
                <a:lnTo>
                  <a:pt x="9222" y="8030"/>
                </a:lnTo>
                <a:lnTo>
                  <a:pt x="9125" y="8152"/>
                </a:lnTo>
                <a:lnTo>
                  <a:pt x="8979" y="8152"/>
                </a:lnTo>
                <a:lnTo>
                  <a:pt x="9027" y="7909"/>
                </a:lnTo>
                <a:close/>
                <a:moveTo>
                  <a:pt x="9417" y="7909"/>
                </a:moveTo>
                <a:lnTo>
                  <a:pt x="9952" y="7958"/>
                </a:lnTo>
                <a:lnTo>
                  <a:pt x="9855" y="8103"/>
                </a:lnTo>
                <a:lnTo>
                  <a:pt x="9855" y="8128"/>
                </a:lnTo>
                <a:lnTo>
                  <a:pt x="9611" y="8128"/>
                </a:lnTo>
                <a:lnTo>
                  <a:pt x="9660" y="8030"/>
                </a:lnTo>
                <a:lnTo>
                  <a:pt x="9660" y="7982"/>
                </a:lnTo>
                <a:lnTo>
                  <a:pt x="9636" y="7958"/>
                </a:lnTo>
                <a:lnTo>
                  <a:pt x="9611" y="7933"/>
                </a:lnTo>
                <a:lnTo>
                  <a:pt x="9563" y="7958"/>
                </a:lnTo>
                <a:lnTo>
                  <a:pt x="9441" y="8103"/>
                </a:lnTo>
                <a:lnTo>
                  <a:pt x="9417" y="8152"/>
                </a:lnTo>
                <a:lnTo>
                  <a:pt x="9344" y="8152"/>
                </a:lnTo>
                <a:lnTo>
                  <a:pt x="9417" y="7933"/>
                </a:lnTo>
                <a:lnTo>
                  <a:pt x="9417" y="7909"/>
                </a:lnTo>
                <a:close/>
                <a:moveTo>
                  <a:pt x="1874" y="8955"/>
                </a:moveTo>
                <a:lnTo>
                  <a:pt x="2117" y="9004"/>
                </a:lnTo>
                <a:lnTo>
                  <a:pt x="2360" y="9052"/>
                </a:lnTo>
                <a:lnTo>
                  <a:pt x="2604" y="9052"/>
                </a:lnTo>
                <a:lnTo>
                  <a:pt x="2823" y="10342"/>
                </a:lnTo>
                <a:lnTo>
                  <a:pt x="3115" y="11607"/>
                </a:lnTo>
                <a:lnTo>
                  <a:pt x="3309" y="12362"/>
                </a:lnTo>
                <a:lnTo>
                  <a:pt x="3309" y="12362"/>
                </a:lnTo>
                <a:lnTo>
                  <a:pt x="3163" y="12167"/>
                </a:lnTo>
                <a:lnTo>
                  <a:pt x="2993" y="11997"/>
                </a:lnTo>
                <a:lnTo>
                  <a:pt x="2823" y="11826"/>
                </a:lnTo>
                <a:lnTo>
                  <a:pt x="2628" y="11656"/>
                </a:lnTo>
                <a:lnTo>
                  <a:pt x="2385" y="11486"/>
                </a:lnTo>
                <a:lnTo>
                  <a:pt x="2117" y="11315"/>
                </a:lnTo>
                <a:lnTo>
                  <a:pt x="1825" y="11145"/>
                </a:lnTo>
                <a:lnTo>
                  <a:pt x="1557" y="10950"/>
                </a:lnTo>
                <a:lnTo>
                  <a:pt x="1338" y="10731"/>
                </a:lnTo>
                <a:lnTo>
                  <a:pt x="1217" y="10610"/>
                </a:lnTo>
                <a:lnTo>
                  <a:pt x="1144" y="10464"/>
                </a:lnTo>
                <a:lnTo>
                  <a:pt x="1071" y="10342"/>
                </a:lnTo>
                <a:lnTo>
                  <a:pt x="998" y="10196"/>
                </a:lnTo>
                <a:lnTo>
                  <a:pt x="973" y="10050"/>
                </a:lnTo>
                <a:lnTo>
                  <a:pt x="949" y="9880"/>
                </a:lnTo>
                <a:lnTo>
                  <a:pt x="949" y="9734"/>
                </a:lnTo>
                <a:lnTo>
                  <a:pt x="998" y="9563"/>
                </a:lnTo>
                <a:lnTo>
                  <a:pt x="1046" y="9442"/>
                </a:lnTo>
                <a:lnTo>
                  <a:pt x="1119" y="9320"/>
                </a:lnTo>
                <a:lnTo>
                  <a:pt x="1241" y="9198"/>
                </a:lnTo>
                <a:lnTo>
                  <a:pt x="1338" y="9101"/>
                </a:lnTo>
                <a:lnTo>
                  <a:pt x="1484" y="9028"/>
                </a:lnTo>
                <a:lnTo>
                  <a:pt x="1630" y="8979"/>
                </a:lnTo>
                <a:lnTo>
                  <a:pt x="1752" y="8955"/>
                </a:lnTo>
                <a:close/>
                <a:moveTo>
                  <a:pt x="14137" y="15525"/>
                </a:moveTo>
                <a:lnTo>
                  <a:pt x="14405" y="15598"/>
                </a:lnTo>
                <a:lnTo>
                  <a:pt x="14405" y="15720"/>
                </a:lnTo>
                <a:lnTo>
                  <a:pt x="14405" y="15841"/>
                </a:lnTo>
                <a:lnTo>
                  <a:pt x="14381" y="15939"/>
                </a:lnTo>
                <a:lnTo>
                  <a:pt x="14356" y="16012"/>
                </a:lnTo>
                <a:lnTo>
                  <a:pt x="14283" y="16060"/>
                </a:lnTo>
                <a:lnTo>
                  <a:pt x="14235" y="16085"/>
                </a:lnTo>
                <a:lnTo>
                  <a:pt x="14137" y="16109"/>
                </a:lnTo>
                <a:lnTo>
                  <a:pt x="14040" y="16109"/>
                </a:lnTo>
                <a:lnTo>
                  <a:pt x="13529" y="16133"/>
                </a:lnTo>
                <a:lnTo>
                  <a:pt x="13018" y="16133"/>
                </a:lnTo>
                <a:lnTo>
                  <a:pt x="13213" y="15866"/>
                </a:lnTo>
                <a:lnTo>
                  <a:pt x="13383" y="15549"/>
                </a:lnTo>
                <a:lnTo>
                  <a:pt x="13797" y="15549"/>
                </a:lnTo>
                <a:lnTo>
                  <a:pt x="14137" y="15525"/>
                </a:lnTo>
                <a:close/>
                <a:moveTo>
                  <a:pt x="4623" y="15379"/>
                </a:moveTo>
                <a:lnTo>
                  <a:pt x="4891" y="15768"/>
                </a:lnTo>
                <a:lnTo>
                  <a:pt x="5183" y="16157"/>
                </a:lnTo>
                <a:lnTo>
                  <a:pt x="5183" y="16157"/>
                </a:lnTo>
                <a:lnTo>
                  <a:pt x="3796" y="16085"/>
                </a:lnTo>
                <a:lnTo>
                  <a:pt x="3674" y="16109"/>
                </a:lnTo>
                <a:lnTo>
                  <a:pt x="3577" y="16060"/>
                </a:lnTo>
                <a:lnTo>
                  <a:pt x="3504" y="15987"/>
                </a:lnTo>
                <a:lnTo>
                  <a:pt x="3455" y="15841"/>
                </a:lnTo>
                <a:lnTo>
                  <a:pt x="3772" y="15695"/>
                </a:lnTo>
                <a:lnTo>
                  <a:pt x="4185" y="15525"/>
                </a:lnTo>
                <a:lnTo>
                  <a:pt x="4623" y="15379"/>
                </a:lnTo>
                <a:close/>
                <a:moveTo>
                  <a:pt x="3017" y="7982"/>
                </a:moveTo>
                <a:lnTo>
                  <a:pt x="3163" y="8079"/>
                </a:lnTo>
                <a:lnTo>
                  <a:pt x="3309" y="8152"/>
                </a:lnTo>
                <a:lnTo>
                  <a:pt x="3480" y="8201"/>
                </a:lnTo>
                <a:lnTo>
                  <a:pt x="3650" y="8249"/>
                </a:lnTo>
                <a:lnTo>
                  <a:pt x="3991" y="8298"/>
                </a:lnTo>
                <a:lnTo>
                  <a:pt x="4331" y="8322"/>
                </a:lnTo>
                <a:lnTo>
                  <a:pt x="5329" y="8420"/>
                </a:lnTo>
                <a:lnTo>
                  <a:pt x="6302" y="8493"/>
                </a:lnTo>
                <a:lnTo>
                  <a:pt x="7300" y="8541"/>
                </a:lnTo>
                <a:lnTo>
                  <a:pt x="8297" y="8566"/>
                </a:lnTo>
                <a:lnTo>
                  <a:pt x="10293" y="8566"/>
                </a:lnTo>
                <a:lnTo>
                  <a:pt x="12288" y="8517"/>
                </a:lnTo>
                <a:lnTo>
                  <a:pt x="13067" y="8493"/>
                </a:lnTo>
                <a:lnTo>
                  <a:pt x="13432" y="8468"/>
                </a:lnTo>
                <a:lnTo>
                  <a:pt x="13821" y="8395"/>
                </a:lnTo>
                <a:lnTo>
                  <a:pt x="14016" y="8347"/>
                </a:lnTo>
                <a:lnTo>
                  <a:pt x="14235" y="8249"/>
                </a:lnTo>
                <a:lnTo>
                  <a:pt x="14454" y="8152"/>
                </a:lnTo>
                <a:lnTo>
                  <a:pt x="14648" y="8006"/>
                </a:lnTo>
                <a:lnTo>
                  <a:pt x="14648" y="8931"/>
                </a:lnTo>
                <a:lnTo>
                  <a:pt x="14478" y="8931"/>
                </a:lnTo>
                <a:lnTo>
                  <a:pt x="14308" y="8955"/>
                </a:lnTo>
                <a:lnTo>
                  <a:pt x="13943" y="9052"/>
                </a:lnTo>
                <a:lnTo>
                  <a:pt x="13334" y="9174"/>
                </a:lnTo>
                <a:lnTo>
                  <a:pt x="12726" y="9247"/>
                </a:lnTo>
                <a:lnTo>
                  <a:pt x="12458" y="9271"/>
                </a:lnTo>
                <a:lnTo>
                  <a:pt x="12191" y="9271"/>
                </a:lnTo>
                <a:lnTo>
                  <a:pt x="11655" y="9247"/>
                </a:lnTo>
                <a:lnTo>
                  <a:pt x="10585" y="9247"/>
                </a:lnTo>
                <a:lnTo>
                  <a:pt x="10536" y="9271"/>
                </a:lnTo>
                <a:lnTo>
                  <a:pt x="10536" y="9296"/>
                </a:lnTo>
                <a:lnTo>
                  <a:pt x="10536" y="9344"/>
                </a:lnTo>
                <a:lnTo>
                  <a:pt x="10560" y="9369"/>
                </a:lnTo>
                <a:lnTo>
                  <a:pt x="10828" y="9442"/>
                </a:lnTo>
                <a:lnTo>
                  <a:pt x="11096" y="9490"/>
                </a:lnTo>
                <a:lnTo>
                  <a:pt x="11363" y="9539"/>
                </a:lnTo>
                <a:lnTo>
                  <a:pt x="11631" y="9563"/>
                </a:lnTo>
                <a:lnTo>
                  <a:pt x="12191" y="9539"/>
                </a:lnTo>
                <a:lnTo>
                  <a:pt x="12726" y="9515"/>
                </a:lnTo>
                <a:lnTo>
                  <a:pt x="13213" y="9490"/>
                </a:lnTo>
                <a:lnTo>
                  <a:pt x="13724" y="9417"/>
                </a:lnTo>
                <a:lnTo>
                  <a:pt x="13967" y="9369"/>
                </a:lnTo>
                <a:lnTo>
                  <a:pt x="14210" y="9320"/>
                </a:lnTo>
                <a:lnTo>
                  <a:pt x="14429" y="9223"/>
                </a:lnTo>
                <a:lnTo>
                  <a:pt x="14648" y="9125"/>
                </a:lnTo>
                <a:lnTo>
                  <a:pt x="14648" y="9125"/>
                </a:lnTo>
                <a:lnTo>
                  <a:pt x="14600" y="9612"/>
                </a:lnTo>
                <a:lnTo>
                  <a:pt x="13748" y="9855"/>
                </a:lnTo>
                <a:lnTo>
                  <a:pt x="13310" y="9977"/>
                </a:lnTo>
                <a:lnTo>
                  <a:pt x="12872" y="10050"/>
                </a:lnTo>
                <a:lnTo>
                  <a:pt x="12410" y="10050"/>
                </a:lnTo>
                <a:lnTo>
                  <a:pt x="11947" y="10026"/>
                </a:lnTo>
                <a:lnTo>
                  <a:pt x="11485" y="9977"/>
                </a:lnTo>
                <a:lnTo>
                  <a:pt x="11266" y="9977"/>
                </a:lnTo>
                <a:lnTo>
                  <a:pt x="11047" y="10001"/>
                </a:lnTo>
                <a:lnTo>
                  <a:pt x="10974" y="10026"/>
                </a:lnTo>
                <a:lnTo>
                  <a:pt x="10950" y="10074"/>
                </a:lnTo>
                <a:lnTo>
                  <a:pt x="10950" y="10123"/>
                </a:lnTo>
                <a:lnTo>
                  <a:pt x="10998" y="10172"/>
                </a:lnTo>
                <a:lnTo>
                  <a:pt x="11217" y="10293"/>
                </a:lnTo>
                <a:lnTo>
                  <a:pt x="11461" y="10366"/>
                </a:lnTo>
                <a:lnTo>
                  <a:pt x="11704" y="10439"/>
                </a:lnTo>
                <a:lnTo>
                  <a:pt x="11996" y="10464"/>
                </a:lnTo>
                <a:lnTo>
                  <a:pt x="12264" y="10464"/>
                </a:lnTo>
                <a:lnTo>
                  <a:pt x="12531" y="10439"/>
                </a:lnTo>
                <a:lnTo>
                  <a:pt x="13042" y="10415"/>
                </a:lnTo>
                <a:lnTo>
                  <a:pt x="13432" y="10342"/>
                </a:lnTo>
                <a:lnTo>
                  <a:pt x="13821" y="10269"/>
                </a:lnTo>
                <a:lnTo>
                  <a:pt x="14210" y="10123"/>
                </a:lnTo>
                <a:lnTo>
                  <a:pt x="14551" y="9953"/>
                </a:lnTo>
                <a:lnTo>
                  <a:pt x="14551" y="10074"/>
                </a:lnTo>
                <a:lnTo>
                  <a:pt x="14454" y="10537"/>
                </a:lnTo>
                <a:lnTo>
                  <a:pt x="14113" y="10585"/>
                </a:lnTo>
                <a:lnTo>
                  <a:pt x="13772" y="10658"/>
                </a:lnTo>
                <a:lnTo>
                  <a:pt x="13456" y="10756"/>
                </a:lnTo>
                <a:lnTo>
                  <a:pt x="13140" y="10829"/>
                </a:lnTo>
                <a:lnTo>
                  <a:pt x="12702" y="10853"/>
                </a:lnTo>
                <a:lnTo>
                  <a:pt x="12264" y="10902"/>
                </a:lnTo>
                <a:lnTo>
                  <a:pt x="11826" y="10950"/>
                </a:lnTo>
                <a:lnTo>
                  <a:pt x="11607" y="10999"/>
                </a:lnTo>
                <a:lnTo>
                  <a:pt x="11412" y="11072"/>
                </a:lnTo>
                <a:lnTo>
                  <a:pt x="11388" y="11096"/>
                </a:lnTo>
                <a:lnTo>
                  <a:pt x="11412" y="11121"/>
                </a:lnTo>
                <a:lnTo>
                  <a:pt x="11607" y="11218"/>
                </a:lnTo>
                <a:lnTo>
                  <a:pt x="11826" y="11267"/>
                </a:lnTo>
                <a:lnTo>
                  <a:pt x="12045" y="11291"/>
                </a:lnTo>
                <a:lnTo>
                  <a:pt x="12288" y="11291"/>
                </a:lnTo>
                <a:lnTo>
                  <a:pt x="12750" y="11242"/>
                </a:lnTo>
                <a:lnTo>
                  <a:pt x="13188" y="11194"/>
                </a:lnTo>
                <a:lnTo>
                  <a:pt x="13748" y="11121"/>
                </a:lnTo>
                <a:lnTo>
                  <a:pt x="14064" y="11048"/>
                </a:lnTo>
                <a:lnTo>
                  <a:pt x="14356" y="10950"/>
                </a:lnTo>
                <a:lnTo>
                  <a:pt x="14162" y="11729"/>
                </a:lnTo>
                <a:lnTo>
                  <a:pt x="13845" y="11753"/>
                </a:lnTo>
                <a:lnTo>
                  <a:pt x="13553" y="11778"/>
                </a:lnTo>
                <a:lnTo>
                  <a:pt x="12921" y="11875"/>
                </a:lnTo>
                <a:lnTo>
                  <a:pt x="12653" y="11875"/>
                </a:lnTo>
                <a:lnTo>
                  <a:pt x="12337" y="11899"/>
                </a:lnTo>
                <a:lnTo>
                  <a:pt x="12191" y="11899"/>
                </a:lnTo>
                <a:lnTo>
                  <a:pt x="12069" y="11948"/>
                </a:lnTo>
                <a:lnTo>
                  <a:pt x="11923" y="11997"/>
                </a:lnTo>
                <a:lnTo>
                  <a:pt x="11801" y="12070"/>
                </a:lnTo>
                <a:lnTo>
                  <a:pt x="11801" y="12094"/>
                </a:lnTo>
                <a:lnTo>
                  <a:pt x="11801" y="12118"/>
                </a:lnTo>
                <a:lnTo>
                  <a:pt x="11923" y="12191"/>
                </a:lnTo>
                <a:lnTo>
                  <a:pt x="12069" y="12240"/>
                </a:lnTo>
                <a:lnTo>
                  <a:pt x="12191" y="12264"/>
                </a:lnTo>
                <a:lnTo>
                  <a:pt x="12653" y="12264"/>
                </a:lnTo>
                <a:lnTo>
                  <a:pt x="12921" y="12216"/>
                </a:lnTo>
                <a:lnTo>
                  <a:pt x="13505" y="12167"/>
                </a:lnTo>
                <a:lnTo>
                  <a:pt x="13772" y="12143"/>
                </a:lnTo>
                <a:lnTo>
                  <a:pt x="14064" y="12070"/>
                </a:lnTo>
                <a:lnTo>
                  <a:pt x="14064" y="12070"/>
                </a:lnTo>
                <a:lnTo>
                  <a:pt x="13943" y="12483"/>
                </a:lnTo>
                <a:lnTo>
                  <a:pt x="13845" y="12848"/>
                </a:lnTo>
                <a:lnTo>
                  <a:pt x="13724" y="12800"/>
                </a:lnTo>
                <a:lnTo>
                  <a:pt x="13626" y="12775"/>
                </a:lnTo>
                <a:lnTo>
                  <a:pt x="13383" y="12775"/>
                </a:lnTo>
                <a:lnTo>
                  <a:pt x="12896" y="12848"/>
                </a:lnTo>
                <a:lnTo>
                  <a:pt x="12337" y="12897"/>
                </a:lnTo>
                <a:lnTo>
                  <a:pt x="12069" y="12946"/>
                </a:lnTo>
                <a:lnTo>
                  <a:pt x="11777" y="13043"/>
                </a:lnTo>
                <a:lnTo>
                  <a:pt x="11753" y="13067"/>
                </a:lnTo>
                <a:lnTo>
                  <a:pt x="11753" y="13116"/>
                </a:lnTo>
                <a:lnTo>
                  <a:pt x="11777" y="13165"/>
                </a:lnTo>
                <a:lnTo>
                  <a:pt x="11801" y="13189"/>
                </a:lnTo>
                <a:lnTo>
                  <a:pt x="12069" y="13238"/>
                </a:lnTo>
                <a:lnTo>
                  <a:pt x="12361" y="13238"/>
                </a:lnTo>
                <a:lnTo>
                  <a:pt x="12896" y="13213"/>
                </a:lnTo>
                <a:lnTo>
                  <a:pt x="13334" y="13189"/>
                </a:lnTo>
                <a:lnTo>
                  <a:pt x="13578" y="13165"/>
                </a:lnTo>
                <a:lnTo>
                  <a:pt x="13675" y="13140"/>
                </a:lnTo>
                <a:lnTo>
                  <a:pt x="13772" y="13092"/>
                </a:lnTo>
                <a:lnTo>
                  <a:pt x="13772" y="13092"/>
                </a:lnTo>
                <a:lnTo>
                  <a:pt x="13505" y="13870"/>
                </a:lnTo>
                <a:lnTo>
                  <a:pt x="13310" y="13870"/>
                </a:lnTo>
                <a:lnTo>
                  <a:pt x="13115" y="13895"/>
                </a:lnTo>
                <a:lnTo>
                  <a:pt x="12896" y="13919"/>
                </a:lnTo>
                <a:lnTo>
                  <a:pt x="12702" y="13943"/>
                </a:lnTo>
                <a:lnTo>
                  <a:pt x="12483" y="13943"/>
                </a:lnTo>
                <a:lnTo>
                  <a:pt x="12239" y="13919"/>
                </a:lnTo>
                <a:lnTo>
                  <a:pt x="11777" y="13870"/>
                </a:lnTo>
                <a:lnTo>
                  <a:pt x="11753" y="13895"/>
                </a:lnTo>
                <a:lnTo>
                  <a:pt x="11753" y="13919"/>
                </a:lnTo>
                <a:lnTo>
                  <a:pt x="11947" y="14041"/>
                </a:lnTo>
                <a:lnTo>
                  <a:pt x="12142" y="14138"/>
                </a:lnTo>
                <a:lnTo>
                  <a:pt x="12361" y="14187"/>
                </a:lnTo>
                <a:lnTo>
                  <a:pt x="12604" y="14211"/>
                </a:lnTo>
                <a:lnTo>
                  <a:pt x="12775" y="14235"/>
                </a:lnTo>
                <a:lnTo>
                  <a:pt x="13188" y="14235"/>
                </a:lnTo>
                <a:lnTo>
                  <a:pt x="13383" y="14187"/>
                </a:lnTo>
                <a:lnTo>
                  <a:pt x="13383" y="14187"/>
                </a:lnTo>
                <a:lnTo>
                  <a:pt x="13286" y="14430"/>
                </a:lnTo>
                <a:lnTo>
                  <a:pt x="13261" y="14454"/>
                </a:lnTo>
                <a:lnTo>
                  <a:pt x="13237" y="14479"/>
                </a:lnTo>
                <a:lnTo>
                  <a:pt x="13213" y="14576"/>
                </a:lnTo>
                <a:lnTo>
                  <a:pt x="13140" y="14527"/>
                </a:lnTo>
                <a:lnTo>
                  <a:pt x="12872" y="14527"/>
                </a:lnTo>
                <a:lnTo>
                  <a:pt x="12507" y="14552"/>
                </a:lnTo>
                <a:lnTo>
                  <a:pt x="12288" y="14552"/>
                </a:lnTo>
                <a:lnTo>
                  <a:pt x="12069" y="14503"/>
                </a:lnTo>
                <a:lnTo>
                  <a:pt x="11850" y="14479"/>
                </a:lnTo>
                <a:lnTo>
                  <a:pt x="11631" y="14454"/>
                </a:lnTo>
                <a:lnTo>
                  <a:pt x="11582" y="14479"/>
                </a:lnTo>
                <a:lnTo>
                  <a:pt x="11558" y="14503"/>
                </a:lnTo>
                <a:lnTo>
                  <a:pt x="11558" y="14552"/>
                </a:lnTo>
                <a:lnTo>
                  <a:pt x="11582" y="14600"/>
                </a:lnTo>
                <a:lnTo>
                  <a:pt x="11655" y="14673"/>
                </a:lnTo>
                <a:lnTo>
                  <a:pt x="11753" y="14746"/>
                </a:lnTo>
                <a:lnTo>
                  <a:pt x="11947" y="14844"/>
                </a:lnTo>
                <a:lnTo>
                  <a:pt x="12166" y="14917"/>
                </a:lnTo>
                <a:lnTo>
                  <a:pt x="12410" y="14941"/>
                </a:lnTo>
                <a:lnTo>
                  <a:pt x="12750" y="14941"/>
                </a:lnTo>
                <a:lnTo>
                  <a:pt x="12945" y="14892"/>
                </a:lnTo>
                <a:lnTo>
                  <a:pt x="13115" y="14819"/>
                </a:lnTo>
                <a:lnTo>
                  <a:pt x="12872" y="15257"/>
                </a:lnTo>
                <a:lnTo>
                  <a:pt x="12750" y="15233"/>
                </a:lnTo>
                <a:lnTo>
                  <a:pt x="12629" y="15257"/>
                </a:lnTo>
                <a:lnTo>
                  <a:pt x="12385" y="15257"/>
                </a:lnTo>
                <a:lnTo>
                  <a:pt x="12191" y="15233"/>
                </a:lnTo>
                <a:lnTo>
                  <a:pt x="11996" y="15209"/>
                </a:lnTo>
                <a:lnTo>
                  <a:pt x="11801" y="15184"/>
                </a:lnTo>
                <a:lnTo>
                  <a:pt x="11631" y="15184"/>
                </a:lnTo>
                <a:lnTo>
                  <a:pt x="11582" y="15209"/>
                </a:lnTo>
                <a:lnTo>
                  <a:pt x="11607" y="15257"/>
                </a:lnTo>
                <a:lnTo>
                  <a:pt x="11655" y="15330"/>
                </a:lnTo>
                <a:lnTo>
                  <a:pt x="11728" y="15403"/>
                </a:lnTo>
                <a:lnTo>
                  <a:pt x="11801" y="15476"/>
                </a:lnTo>
                <a:lnTo>
                  <a:pt x="11899" y="15525"/>
                </a:lnTo>
                <a:lnTo>
                  <a:pt x="12093" y="15574"/>
                </a:lnTo>
                <a:lnTo>
                  <a:pt x="12288" y="15598"/>
                </a:lnTo>
                <a:lnTo>
                  <a:pt x="12458" y="15622"/>
                </a:lnTo>
                <a:lnTo>
                  <a:pt x="12653" y="15622"/>
                </a:lnTo>
                <a:lnTo>
                  <a:pt x="12458" y="15890"/>
                </a:lnTo>
                <a:lnTo>
                  <a:pt x="12264" y="15866"/>
                </a:lnTo>
                <a:lnTo>
                  <a:pt x="12045" y="15890"/>
                </a:lnTo>
                <a:lnTo>
                  <a:pt x="11826" y="15866"/>
                </a:lnTo>
                <a:lnTo>
                  <a:pt x="11631" y="15841"/>
                </a:lnTo>
                <a:lnTo>
                  <a:pt x="11558" y="15841"/>
                </a:lnTo>
                <a:lnTo>
                  <a:pt x="11461" y="15890"/>
                </a:lnTo>
                <a:lnTo>
                  <a:pt x="11509" y="15987"/>
                </a:lnTo>
                <a:lnTo>
                  <a:pt x="11607" y="16060"/>
                </a:lnTo>
                <a:lnTo>
                  <a:pt x="11728" y="16133"/>
                </a:lnTo>
                <a:lnTo>
                  <a:pt x="11850" y="16157"/>
                </a:lnTo>
                <a:lnTo>
                  <a:pt x="8930" y="16206"/>
                </a:lnTo>
                <a:lnTo>
                  <a:pt x="7324" y="16206"/>
                </a:lnTo>
                <a:lnTo>
                  <a:pt x="5694" y="16182"/>
                </a:lnTo>
                <a:lnTo>
                  <a:pt x="5718" y="16109"/>
                </a:lnTo>
                <a:lnTo>
                  <a:pt x="5718" y="16036"/>
                </a:lnTo>
                <a:lnTo>
                  <a:pt x="5694" y="15963"/>
                </a:lnTo>
                <a:lnTo>
                  <a:pt x="5645" y="15890"/>
                </a:lnTo>
                <a:lnTo>
                  <a:pt x="5305" y="15428"/>
                </a:lnTo>
                <a:lnTo>
                  <a:pt x="5013" y="14965"/>
                </a:lnTo>
                <a:lnTo>
                  <a:pt x="4721" y="14454"/>
                </a:lnTo>
                <a:lnTo>
                  <a:pt x="4477" y="13968"/>
                </a:lnTo>
                <a:lnTo>
                  <a:pt x="4258" y="13432"/>
                </a:lnTo>
                <a:lnTo>
                  <a:pt x="4064" y="12897"/>
                </a:lnTo>
                <a:lnTo>
                  <a:pt x="3869" y="12362"/>
                </a:lnTo>
                <a:lnTo>
                  <a:pt x="3723" y="11826"/>
                </a:lnTo>
                <a:lnTo>
                  <a:pt x="3553" y="11267"/>
                </a:lnTo>
                <a:lnTo>
                  <a:pt x="3431" y="10683"/>
                </a:lnTo>
                <a:lnTo>
                  <a:pt x="3163" y="9539"/>
                </a:lnTo>
                <a:lnTo>
                  <a:pt x="3090" y="9125"/>
                </a:lnTo>
                <a:lnTo>
                  <a:pt x="3042" y="8736"/>
                </a:lnTo>
                <a:lnTo>
                  <a:pt x="3017" y="8371"/>
                </a:lnTo>
                <a:lnTo>
                  <a:pt x="3017" y="7982"/>
                </a:lnTo>
                <a:close/>
                <a:moveTo>
                  <a:pt x="4258" y="14746"/>
                </a:moveTo>
                <a:lnTo>
                  <a:pt x="4502" y="15209"/>
                </a:lnTo>
                <a:lnTo>
                  <a:pt x="4064" y="15257"/>
                </a:lnTo>
                <a:lnTo>
                  <a:pt x="3626" y="15379"/>
                </a:lnTo>
                <a:lnTo>
                  <a:pt x="3455" y="15428"/>
                </a:lnTo>
                <a:lnTo>
                  <a:pt x="3285" y="15501"/>
                </a:lnTo>
                <a:lnTo>
                  <a:pt x="3115" y="15622"/>
                </a:lnTo>
                <a:lnTo>
                  <a:pt x="3042" y="15671"/>
                </a:lnTo>
                <a:lnTo>
                  <a:pt x="2993" y="15744"/>
                </a:lnTo>
                <a:lnTo>
                  <a:pt x="2944" y="15914"/>
                </a:lnTo>
                <a:lnTo>
                  <a:pt x="2944" y="16060"/>
                </a:lnTo>
                <a:lnTo>
                  <a:pt x="2993" y="16182"/>
                </a:lnTo>
                <a:lnTo>
                  <a:pt x="3066" y="16279"/>
                </a:lnTo>
                <a:lnTo>
                  <a:pt x="3163" y="16352"/>
                </a:lnTo>
                <a:lnTo>
                  <a:pt x="3309" y="16401"/>
                </a:lnTo>
                <a:lnTo>
                  <a:pt x="3455" y="16449"/>
                </a:lnTo>
                <a:lnTo>
                  <a:pt x="3601" y="16474"/>
                </a:lnTo>
                <a:lnTo>
                  <a:pt x="4283" y="16547"/>
                </a:lnTo>
                <a:lnTo>
                  <a:pt x="4988" y="16571"/>
                </a:lnTo>
                <a:lnTo>
                  <a:pt x="6375" y="16620"/>
                </a:lnTo>
                <a:lnTo>
                  <a:pt x="9125" y="16620"/>
                </a:lnTo>
                <a:lnTo>
                  <a:pt x="11801" y="16571"/>
                </a:lnTo>
                <a:lnTo>
                  <a:pt x="13018" y="16571"/>
                </a:lnTo>
                <a:lnTo>
                  <a:pt x="13626" y="16547"/>
                </a:lnTo>
                <a:lnTo>
                  <a:pt x="13943" y="16522"/>
                </a:lnTo>
                <a:lnTo>
                  <a:pt x="14235" y="16498"/>
                </a:lnTo>
                <a:lnTo>
                  <a:pt x="14381" y="16449"/>
                </a:lnTo>
                <a:lnTo>
                  <a:pt x="14527" y="16376"/>
                </a:lnTo>
                <a:lnTo>
                  <a:pt x="14673" y="16303"/>
                </a:lnTo>
                <a:lnTo>
                  <a:pt x="14819" y="16182"/>
                </a:lnTo>
                <a:lnTo>
                  <a:pt x="14916" y="16060"/>
                </a:lnTo>
                <a:lnTo>
                  <a:pt x="14965" y="15914"/>
                </a:lnTo>
                <a:lnTo>
                  <a:pt x="14965" y="15841"/>
                </a:lnTo>
                <a:lnTo>
                  <a:pt x="14965" y="15744"/>
                </a:lnTo>
                <a:lnTo>
                  <a:pt x="14940" y="15671"/>
                </a:lnTo>
                <a:lnTo>
                  <a:pt x="14916" y="15574"/>
                </a:lnTo>
                <a:lnTo>
                  <a:pt x="14794" y="15403"/>
                </a:lnTo>
                <a:lnTo>
                  <a:pt x="14648" y="15282"/>
                </a:lnTo>
                <a:lnTo>
                  <a:pt x="14478" y="15209"/>
                </a:lnTo>
                <a:lnTo>
                  <a:pt x="14308" y="15184"/>
                </a:lnTo>
                <a:lnTo>
                  <a:pt x="14137" y="15160"/>
                </a:lnTo>
                <a:lnTo>
                  <a:pt x="13553" y="15160"/>
                </a:lnTo>
                <a:lnTo>
                  <a:pt x="13699" y="14819"/>
                </a:lnTo>
                <a:lnTo>
                  <a:pt x="13724" y="14771"/>
                </a:lnTo>
                <a:lnTo>
                  <a:pt x="14454" y="14844"/>
                </a:lnTo>
                <a:lnTo>
                  <a:pt x="14794" y="14917"/>
                </a:lnTo>
                <a:lnTo>
                  <a:pt x="15135" y="14990"/>
                </a:lnTo>
                <a:lnTo>
                  <a:pt x="15500" y="15087"/>
                </a:lnTo>
                <a:lnTo>
                  <a:pt x="15816" y="15184"/>
                </a:lnTo>
                <a:lnTo>
                  <a:pt x="16157" y="15330"/>
                </a:lnTo>
                <a:lnTo>
                  <a:pt x="16497" y="15452"/>
                </a:lnTo>
                <a:lnTo>
                  <a:pt x="16741" y="15598"/>
                </a:lnTo>
                <a:lnTo>
                  <a:pt x="16911" y="15744"/>
                </a:lnTo>
                <a:lnTo>
                  <a:pt x="17033" y="15914"/>
                </a:lnTo>
                <a:lnTo>
                  <a:pt x="17081" y="16060"/>
                </a:lnTo>
                <a:lnTo>
                  <a:pt x="17081" y="16230"/>
                </a:lnTo>
                <a:lnTo>
                  <a:pt x="17008" y="16401"/>
                </a:lnTo>
                <a:lnTo>
                  <a:pt x="16911" y="16547"/>
                </a:lnTo>
                <a:lnTo>
                  <a:pt x="16789" y="16717"/>
                </a:lnTo>
                <a:lnTo>
                  <a:pt x="16643" y="16863"/>
                </a:lnTo>
                <a:lnTo>
                  <a:pt x="16449" y="17009"/>
                </a:lnTo>
                <a:lnTo>
                  <a:pt x="16059" y="17277"/>
                </a:lnTo>
                <a:lnTo>
                  <a:pt x="15670" y="17496"/>
                </a:lnTo>
                <a:lnTo>
                  <a:pt x="15305" y="17642"/>
                </a:lnTo>
                <a:lnTo>
                  <a:pt x="14965" y="17763"/>
                </a:lnTo>
                <a:lnTo>
                  <a:pt x="14600" y="17836"/>
                </a:lnTo>
                <a:lnTo>
                  <a:pt x="14259" y="17909"/>
                </a:lnTo>
                <a:lnTo>
                  <a:pt x="13894" y="17958"/>
                </a:lnTo>
                <a:lnTo>
                  <a:pt x="13140" y="18007"/>
                </a:lnTo>
                <a:lnTo>
                  <a:pt x="12410" y="18055"/>
                </a:lnTo>
                <a:lnTo>
                  <a:pt x="11558" y="18080"/>
                </a:lnTo>
                <a:lnTo>
                  <a:pt x="10706" y="18080"/>
                </a:lnTo>
                <a:lnTo>
                  <a:pt x="9027" y="18055"/>
                </a:lnTo>
                <a:lnTo>
                  <a:pt x="7324" y="18031"/>
                </a:lnTo>
                <a:lnTo>
                  <a:pt x="6473" y="18007"/>
                </a:lnTo>
                <a:lnTo>
                  <a:pt x="5645" y="17982"/>
                </a:lnTo>
                <a:lnTo>
                  <a:pt x="4794" y="17934"/>
                </a:lnTo>
                <a:lnTo>
                  <a:pt x="3942" y="17861"/>
                </a:lnTo>
                <a:lnTo>
                  <a:pt x="3115" y="17739"/>
                </a:lnTo>
                <a:lnTo>
                  <a:pt x="2287" y="17593"/>
                </a:lnTo>
                <a:lnTo>
                  <a:pt x="1898" y="17496"/>
                </a:lnTo>
                <a:lnTo>
                  <a:pt x="1509" y="17350"/>
                </a:lnTo>
                <a:lnTo>
                  <a:pt x="1168" y="17179"/>
                </a:lnTo>
                <a:lnTo>
                  <a:pt x="827" y="16985"/>
                </a:lnTo>
                <a:lnTo>
                  <a:pt x="633" y="16839"/>
                </a:lnTo>
                <a:lnTo>
                  <a:pt x="487" y="16668"/>
                </a:lnTo>
                <a:lnTo>
                  <a:pt x="365" y="16449"/>
                </a:lnTo>
                <a:lnTo>
                  <a:pt x="316" y="16328"/>
                </a:lnTo>
                <a:lnTo>
                  <a:pt x="316" y="16230"/>
                </a:lnTo>
                <a:lnTo>
                  <a:pt x="316" y="16085"/>
                </a:lnTo>
                <a:lnTo>
                  <a:pt x="341" y="15963"/>
                </a:lnTo>
                <a:lnTo>
                  <a:pt x="414" y="15866"/>
                </a:lnTo>
                <a:lnTo>
                  <a:pt x="511" y="15768"/>
                </a:lnTo>
                <a:lnTo>
                  <a:pt x="730" y="15622"/>
                </a:lnTo>
                <a:lnTo>
                  <a:pt x="949" y="15501"/>
                </a:lnTo>
                <a:lnTo>
                  <a:pt x="1314" y="15330"/>
                </a:lnTo>
                <a:lnTo>
                  <a:pt x="1728" y="15184"/>
                </a:lnTo>
                <a:lnTo>
                  <a:pt x="2141" y="15063"/>
                </a:lnTo>
                <a:lnTo>
                  <a:pt x="2555" y="14965"/>
                </a:lnTo>
                <a:lnTo>
                  <a:pt x="2993" y="14892"/>
                </a:lnTo>
                <a:lnTo>
                  <a:pt x="3407" y="14844"/>
                </a:lnTo>
                <a:lnTo>
                  <a:pt x="4258" y="14746"/>
                </a:lnTo>
                <a:close/>
                <a:moveTo>
                  <a:pt x="9076" y="6498"/>
                </a:moveTo>
                <a:lnTo>
                  <a:pt x="8103" y="6522"/>
                </a:lnTo>
                <a:lnTo>
                  <a:pt x="7129" y="6571"/>
                </a:lnTo>
                <a:lnTo>
                  <a:pt x="6156" y="6644"/>
                </a:lnTo>
                <a:lnTo>
                  <a:pt x="5183" y="6717"/>
                </a:lnTo>
                <a:lnTo>
                  <a:pt x="4526" y="6765"/>
                </a:lnTo>
                <a:lnTo>
                  <a:pt x="4161" y="6790"/>
                </a:lnTo>
                <a:lnTo>
                  <a:pt x="3796" y="6838"/>
                </a:lnTo>
                <a:lnTo>
                  <a:pt x="3431" y="6911"/>
                </a:lnTo>
                <a:lnTo>
                  <a:pt x="3285" y="6960"/>
                </a:lnTo>
                <a:lnTo>
                  <a:pt x="3115" y="7033"/>
                </a:lnTo>
                <a:lnTo>
                  <a:pt x="2993" y="7106"/>
                </a:lnTo>
                <a:lnTo>
                  <a:pt x="2847" y="7228"/>
                </a:lnTo>
                <a:lnTo>
                  <a:pt x="2750" y="7325"/>
                </a:lnTo>
                <a:lnTo>
                  <a:pt x="2652" y="7471"/>
                </a:lnTo>
                <a:lnTo>
                  <a:pt x="2628" y="7520"/>
                </a:lnTo>
                <a:lnTo>
                  <a:pt x="2628" y="7593"/>
                </a:lnTo>
                <a:lnTo>
                  <a:pt x="2652" y="7666"/>
                </a:lnTo>
                <a:lnTo>
                  <a:pt x="2579" y="7812"/>
                </a:lnTo>
                <a:lnTo>
                  <a:pt x="2555" y="7982"/>
                </a:lnTo>
                <a:lnTo>
                  <a:pt x="2531" y="8152"/>
                </a:lnTo>
                <a:lnTo>
                  <a:pt x="2506" y="8298"/>
                </a:lnTo>
                <a:lnTo>
                  <a:pt x="2360" y="8249"/>
                </a:lnTo>
                <a:lnTo>
                  <a:pt x="2214" y="8201"/>
                </a:lnTo>
                <a:lnTo>
                  <a:pt x="2044" y="8176"/>
                </a:lnTo>
                <a:lnTo>
                  <a:pt x="1874" y="8176"/>
                </a:lnTo>
                <a:lnTo>
                  <a:pt x="1557" y="8201"/>
                </a:lnTo>
                <a:lnTo>
                  <a:pt x="1265" y="8249"/>
                </a:lnTo>
                <a:lnTo>
                  <a:pt x="1046" y="8347"/>
                </a:lnTo>
                <a:lnTo>
                  <a:pt x="827" y="8468"/>
                </a:lnTo>
                <a:lnTo>
                  <a:pt x="657" y="8639"/>
                </a:lnTo>
                <a:lnTo>
                  <a:pt x="487" y="8833"/>
                </a:lnTo>
                <a:lnTo>
                  <a:pt x="365" y="9052"/>
                </a:lnTo>
                <a:lnTo>
                  <a:pt x="268" y="9271"/>
                </a:lnTo>
                <a:lnTo>
                  <a:pt x="195" y="9515"/>
                </a:lnTo>
                <a:lnTo>
                  <a:pt x="170" y="9758"/>
                </a:lnTo>
                <a:lnTo>
                  <a:pt x="170" y="10026"/>
                </a:lnTo>
                <a:lnTo>
                  <a:pt x="219" y="10293"/>
                </a:lnTo>
                <a:lnTo>
                  <a:pt x="292" y="10537"/>
                </a:lnTo>
                <a:lnTo>
                  <a:pt x="389" y="10780"/>
                </a:lnTo>
                <a:lnTo>
                  <a:pt x="535" y="10999"/>
                </a:lnTo>
                <a:lnTo>
                  <a:pt x="706" y="11194"/>
                </a:lnTo>
                <a:lnTo>
                  <a:pt x="900" y="11388"/>
                </a:lnTo>
                <a:lnTo>
                  <a:pt x="1095" y="11559"/>
                </a:lnTo>
                <a:lnTo>
                  <a:pt x="1363" y="11729"/>
                </a:lnTo>
                <a:lnTo>
                  <a:pt x="1606" y="11899"/>
                </a:lnTo>
                <a:lnTo>
                  <a:pt x="2117" y="12240"/>
                </a:lnTo>
                <a:lnTo>
                  <a:pt x="2409" y="12459"/>
                </a:lnTo>
                <a:lnTo>
                  <a:pt x="2531" y="12581"/>
                </a:lnTo>
                <a:lnTo>
                  <a:pt x="2652" y="12727"/>
                </a:lnTo>
                <a:lnTo>
                  <a:pt x="2725" y="12873"/>
                </a:lnTo>
                <a:lnTo>
                  <a:pt x="2774" y="13043"/>
                </a:lnTo>
                <a:lnTo>
                  <a:pt x="2750" y="13165"/>
                </a:lnTo>
                <a:lnTo>
                  <a:pt x="2725" y="13238"/>
                </a:lnTo>
                <a:lnTo>
                  <a:pt x="2677" y="13262"/>
                </a:lnTo>
                <a:lnTo>
                  <a:pt x="2604" y="13262"/>
                </a:lnTo>
                <a:lnTo>
                  <a:pt x="2531" y="13213"/>
                </a:lnTo>
                <a:lnTo>
                  <a:pt x="2458" y="13189"/>
                </a:lnTo>
                <a:lnTo>
                  <a:pt x="2312" y="13165"/>
                </a:lnTo>
                <a:lnTo>
                  <a:pt x="2190" y="13213"/>
                </a:lnTo>
                <a:lnTo>
                  <a:pt x="2068" y="13286"/>
                </a:lnTo>
                <a:lnTo>
                  <a:pt x="1995" y="13408"/>
                </a:lnTo>
                <a:lnTo>
                  <a:pt x="1971" y="13530"/>
                </a:lnTo>
                <a:lnTo>
                  <a:pt x="1971" y="13603"/>
                </a:lnTo>
                <a:lnTo>
                  <a:pt x="1995" y="13651"/>
                </a:lnTo>
                <a:lnTo>
                  <a:pt x="2020" y="13724"/>
                </a:lnTo>
                <a:lnTo>
                  <a:pt x="2093" y="13773"/>
                </a:lnTo>
                <a:lnTo>
                  <a:pt x="2263" y="13895"/>
                </a:lnTo>
                <a:lnTo>
                  <a:pt x="2458" y="13968"/>
                </a:lnTo>
                <a:lnTo>
                  <a:pt x="2677" y="13992"/>
                </a:lnTo>
                <a:lnTo>
                  <a:pt x="2871" y="13968"/>
                </a:lnTo>
                <a:lnTo>
                  <a:pt x="3066" y="13895"/>
                </a:lnTo>
                <a:lnTo>
                  <a:pt x="3236" y="13773"/>
                </a:lnTo>
                <a:lnTo>
                  <a:pt x="3309" y="13700"/>
                </a:lnTo>
                <a:lnTo>
                  <a:pt x="3358" y="13603"/>
                </a:lnTo>
                <a:lnTo>
                  <a:pt x="3431" y="13505"/>
                </a:lnTo>
                <a:lnTo>
                  <a:pt x="3455" y="13408"/>
                </a:lnTo>
                <a:lnTo>
                  <a:pt x="3504" y="13213"/>
                </a:lnTo>
                <a:lnTo>
                  <a:pt x="3504" y="13019"/>
                </a:lnTo>
                <a:lnTo>
                  <a:pt x="3650" y="13432"/>
                </a:lnTo>
                <a:lnTo>
                  <a:pt x="3820" y="13822"/>
                </a:lnTo>
                <a:lnTo>
                  <a:pt x="3991" y="14211"/>
                </a:lnTo>
                <a:lnTo>
                  <a:pt x="4185" y="14600"/>
                </a:lnTo>
                <a:lnTo>
                  <a:pt x="3723" y="14600"/>
                </a:lnTo>
                <a:lnTo>
                  <a:pt x="3285" y="14625"/>
                </a:lnTo>
                <a:lnTo>
                  <a:pt x="2823" y="14673"/>
                </a:lnTo>
                <a:lnTo>
                  <a:pt x="2385" y="14746"/>
                </a:lnTo>
                <a:lnTo>
                  <a:pt x="1922" y="14819"/>
                </a:lnTo>
                <a:lnTo>
                  <a:pt x="1484" y="14941"/>
                </a:lnTo>
                <a:lnTo>
                  <a:pt x="1071" y="15087"/>
                </a:lnTo>
                <a:lnTo>
                  <a:pt x="657" y="15282"/>
                </a:lnTo>
                <a:lnTo>
                  <a:pt x="487" y="15379"/>
                </a:lnTo>
                <a:lnTo>
                  <a:pt x="341" y="15476"/>
                </a:lnTo>
                <a:lnTo>
                  <a:pt x="219" y="15574"/>
                </a:lnTo>
                <a:lnTo>
                  <a:pt x="122" y="15695"/>
                </a:lnTo>
                <a:lnTo>
                  <a:pt x="49" y="15841"/>
                </a:lnTo>
                <a:lnTo>
                  <a:pt x="24" y="15963"/>
                </a:lnTo>
                <a:lnTo>
                  <a:pt x="0" y="16109"/>
                </a:lnTo>
                <a:lnTo>
                  <a:pt x="0" y="16255"/>
                </a:lnTo>
                <a:lnTo>
                  <a:pt x="24" y="16376"/>
                </a:lnTo>
                <a:lnTo>
                  <a:pt x="49" y="16522"/>
                </a:lnTo>
                <a:lnTo>
                  <a:pt x="122" y="16668"/>
                </a:lnTo>
                <a:lnTo>
                  <a:pt x="195" y="16790"/>
                </a:lnTo>
                <a:lnTo>
                  <a:pt x="292" y="16936"/>
                </a:lnTo>
                <a:lnTo>
                  <a:pt x="389" y="17058"/>
                </a:lnTo>
                <a:lnTo>
                  <a:pt x="511" y="17179"/>
                </a:lnTo>
                <a:lnTo>
                  <a:pt x="633" y="17301"/>
                </a:lnTo>
                <a:lnTo>
                  <a:pt x="827" y="17423"/>
                </a:lnTo>
                <a:lnTo>
                  <a:pt x="1046" y="17544"/>
                </a:lnTo>
                <a:lnTo>
                  <a:pt x="1241" y="17642"/>
                </a:lnTo>
                <a:lnTo>
                  <a:pt x="1460" y="17739"/>
                </a:lnTo>
                <a:lnTo>
                  <a:pt x="1922" y="17885"/>
                </a:lnTo>
                <a:lnTo>
                  <a:pt x="2409" y="18007"/>
                </a:lnTo>
                <a:lnTo>
                  <a:pt x="2896" y="18080"/>
                </a:lnTo>
                <a:lnTo>
                  <a:pt x="3382" y="18128"/>
                </a:lnTo>
                <a:lnTo>
                  <a:pt x="4331" y="18226"/>
                </a:lnTo>
                <a:lnTo>
                  <a:pt x="5451" y="18299"/>
                </a:lnTo>
                <a:lnTo>
                  <a:pt x="6570" y="18347"/>
                </a:lnTo>
                <a:lnTo>
                  <a:pt x="8833" y="18396"/>
                </a:lnTo>
                <a:lnTo>
                  <a:pt x="9928" y="18420"/>
                </a:lnTo>
                <a:lnTo>
                  <a:pt x="11047" y="18420"/>
                </a:lnTo>
                <a:lnTo>
                  <a:pt x="12142" y="18396"/>
                </a:lnTo>
                <a:lnTo>
                  <a:pt x="13261" y="18347"/>
                </a:lnTo>
                <a:lnTo>
                  <a:pt x="13675" y="18323"/>
                </a:lnTo>
                <a:lnTo>
                  <a:pt x="14113" y="18274"/>
                </a:lnTo>
                <a:lnTo>
                  <a:pt x="14527" y="18201"/>
                </a:lnTo>
                <a:lnTo>
                  <a:pt x="14965" y="18128"/>
                </a:lnTo>
                <a:lnTo>
                  <a:pt x="15378" y="18007"/>
                </a:lnTo>
                <a:lnTo>
                  <a:pt x="15767" y="17861"/>
                </a:lnTo>
                <a:lnTo>
                  <a:pt x="16157" y="17690"/>
                </a:lnTo>
                <a:lnTo>
                  <a:pt x="16546" y="17471"/>
                </a:lnTo>
                <a:lnTo>
                  <a:pt x="16814" y="17277"/>
                </a:lnTo>
                <a:lnTo>
                  <a:pt x="17057" y="17033"/>
                </a:lnTo>
                <a:lnTo>
                  <a:pt x="17276" y="16766"/>
                </a:lnTo>
                <a:lnTo>
                  <a:pt x="17349" y="16620"/>
                </a:lnTo>
                <a:lnTo>
                  <a:pt x="17422" y="16474"/>
                </a:lnTo>
                <a:lnTo>
                  <a:pt x="17471" y="16328"/>
                </a:lnTo>
                <a:lnTo>
                  <a:pt x="17495" y="16157"/>
                </a:lnTo>
                <a:lnTo>
                  <a:pt x="17495" y="16012"/>
                </a:lnTo>
                <a:lnTo>
                  <a:pt x="17471" y="15866"/>
                </a:lnTo>
                <a:lnTo>
                  <a:pt x="17398" y="15720"/>
                </a:lnTo>
                <a:lnTo>
                  <a:pt x="17325" y="15598"/>
                </a:lnTo>
                <a:lnTo>
                  <a:pt x="17179" y="15452"/>
                </a:lnTo>
                <a:lnTo>
                  <a:pt x="17033" y="15330"/>
                </a:lnTo>
                <a:lnTo>
                  <a:pt x="16692" y="15111"/>
                </a:lnTo>
                <a:lnTo>
                  <a:pt x="16327" y="14941"/>
                </a:lnTo>
                <a:lnTo>
                  <a:pt x="15938" y="14795"/>
                </a:lnTo>
                <a:lnTo>
                  <a:pt x="15524" y="14673"/>
                </a:lnTo>
                <a:lnTo>
                  <a:pt x="15110" y="14576"/>
                </a:lnTo>
                <a:lnTo>
                  <a:pt x="14697" y="14503"/>
                </a:lnTo>
                <a:lnTo>
                  <a:pt x="14283" y="14454"/>
                </a:lnTo>
                <a:lnTo>
                  <a:pt x="13870" y="14406"/>
                </a:lnTo>
                <a:lnTo>
                  <a:pt x="14040" y="13968"/>
                </a:lnTo>
                <a:lnTo>
                  <a:pt x="14186" y="13530"/>
                </a:lnTo>
                <a:lnTo>
                  <a:pt x="14454" y="12629"/>
                </a:lnTo>
                <a:lnTo>
                  <a:pt x="14794" y="11340"/>
                </a:lnTo>
                <a:lnTo>
                  <a:pt x="14916" y="10683"/>
                </a:lnTo>
                <a:lnTo>
                  <a:pt x="15038" y="10026"/>
                </a:lnTo>
                <a:lnTo>
                  <a:pt x="15135" y="9417"/>
                </a:lnTo>
                <a:lnTo>
                  <a:pt x="15159" y="9077"/>
                </a:lnTo>
                <a:lnTo>
                  <a:pt x="15159" y="8760"/>
                </a:lnTo>
                <a:lnTo>
                  <a:pt x="15159" y="8444"/>
                </a:lnTo>
                <a:lnTo>
                  <a:pt x="15110" y="8128"/>
                </a:lnTo>
                <a:lnTo>
                  <a:pt x="15038" y="7836"/>
                </a:lnTo>
                <a:lnTo>
                  <a:pt x="14940" y="7544"/>
                </a:lnTo>
                <a:lnTo>
                  <a:pt x="14916" y="7495"/>
                </a:lnTo>
                <a:lnTo>
                  <a:pt x="14892" y="7471"/>
                </a:lnTo>
                <a:lnTo>
                  <a:pt x="14794" y="7447"/>
                </a:lnTo>
                <a:lnTo>
                  <a:pt x="14746" y="7325"/>
                </a:lnTo>
                <a:lnTo>
                  <a:pt x="14673" y="7228"/>
                </a:lnTo>
                <a:lnTo>
                  <a:pt x="14600" y="7130"/>
                </a:lnTo>
                <a:lnTo>
                  <a:pt x="14478" y="7057"/>
                </a:lnTo>
                <a:lnTo>
                  <a:pt x="14235" y="6936"/>
                </a:lnTo>
                <a:lnTo>
                  <a:pt x="13943" y="6863"/>
                </a:lnTo>
                <a:lnTo>
                  <a:pt x="13626" y="6790"/>
                </a:lnTo>
                <a:lnTo>
                  <a:pt x="13310" y="6765"/>
                </a:lnTo>
                <a:lnTo>
                  <a:pt x="12823" y="6717"/>
                </a:lnTo>
                <a:lnTo>
                  <a:pt x="11899" y="6595"/>
                </a:lnTo>
                <a:lnTo>
                  <a:pt x="10950" y="6522"/>
                </a:lnTo>
                <a:lnTo>
                  <a:pt x="10025" y="6498"/>
                </a:lnTo>
                <a:close/>
              </a:path>
            </a:pathLst>
          </a:cu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id="88" name="Google Shape;88;p16"/>
          <p:cNvPicPr preferRelativeResize="0"/>
          <p:nvPr/>
        </p:nvPicPr>
        <p:blipFill rotWithShape="1">
          <a:blip r:embed="rId3">
            <a:alphaModFix/>
          </a:blip>
          <a:srcRect b="0" l="10766" r="23222" t="12457"/>
          <a:stretch/>
        </p:blipFill>
        <p:spPr>
          <a:xfrm>
            <a:off x="1219875" y="3193450"/>
            <a:ext cx="1178700" cy="1172400"/>
          </a:xfrm>
          <a:prstGeom prst="roundRect">
            <a:avLst>
              <a:gd fmla="val 865" name="adj"/>
            </a:avLst>
          </a:prstGeom>
          <a:noFill/>
          <a:ln>
            <a:noFill/>
          </a:ln>
        </p:spPr>
      </p:pic>
      <p:sp>
        <p:nvSpPr>
          <p:cNvPr id="89" name="Google Shape;89;p16"/>
          <p:cNvSpPr txBox="1"/>
          <p:nvPr>
            <p:ph type="ctrTitle"/>
          </p:nvPr>
        </p:nvSpPr>
        <p:spPr>
          <a:xfrm>
            <a:off x="2638925" y="1550150"/>
            <a:ext cx="3866100" cy="2085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4800"/>
              <a:buNone/>
            </a:pPr>
            <a:r>
              <a:rPr b="1" lang="en" sz="2200">
                <a:solidFill>
                  <a:srgbClr val="000000"/>
                </a:solidFill>
                <a:latin typeface="Arial"/>
                <a:ea typeface="Arial"/>
                <a:cs typeface="Arial"/>
                <a:sym typeface="Arial"/>
              </a:rPr>
              <a:t>Marketing plan</a:t>
            </a:r>
            <a:r>
              <a:rPr lang="en" sz="2200">
                <a:solidFill>
                  <a:srgbClr val="000000"/>
                </a:solidFill>
                <a:latin typeface="Arial"/>
                <a:ea typeface="Arial"/>
                <a:cs typeface="Arial"/>
                <a:sym typeface="Arial"/>
              </a:rPr>
              <a:t> brings together the elements of marketing product, price, promotion and placement strategies that an organization has for its brand. </a:t>
            </a:r>
            <a:endParaRPr sz="2200"/>
          </a:p>
        </p:txBody>
      </p:sp>
      <p:pic>
        <p:nvPicPr>
          <p:cNvPr id="90" name="Google Shape;90;p16"/>
          <p:cNvPicPr preferRelativeResize="0"/>
          <p:nvPr/>
        </p:nvPicPr>
        <p:blipFill rotWithShape="1">
          <a:blip r:embed="rId4">
            <a:alphaModFix/>
          </a:blip>
          <a:srcRect b="0" l="0" r="0" t="0"/>
          <a:stretch/>
        </p:blipFill>
        <p:spPr>
          <a:xfrm>
            <a:off x="1681675" y="3026569"/>
            <a:ext cx="253550" cy="263650"/>
          </a:xfrm>
          <a:prstGeom prst="rect">
            <a:avLst/>
          </a:prstGeom>
          <a:noFill/>
          <a:ln>
            <a:noFill/>
          </a:ln>
        </p:spPr>
      </p:pic>
      <p:pic>
        <p:nvPicPr>
          <p:cNvPr id="91" name="Google Shape;91;p16"/>
          <p:cNvPicPr preferRelativeResize="0"/>
          <p:nvPr/>
        </p:nvPicPr>
        <p:blipFill rotWithShape="1">
          <a:blip r:embed="rId5">
            <a:alphaModFix/>
          </a:blip>
          <a:srcRect b="0" l="0" r="0" t="16708"/>
          <a:stretch/>
        </p:blipFill>
        <p:spPr>
          <a:xfrm>
            <a:off x="6614225" y="586300"/>
            <a:ext cx="1273350" cy="1590975"/>
          </a:xfrm>
          <a:prstGeom prst="rect">
            <a:avLst/>
          </a:prstGeom>
          <a:noFill/>
          <a:ln>
            <a:noFill/>
          </a:ln>
        </p:spPr>
      </p:pic>
      <p:pic>
        <p:nvPicPr>
          <p:cNvPr id="92" name="Google Shape;92;p16"/>
          <p:cNvPicPr preferRelativeResize="0"/>
          <p:nvPr/>
        </p:nvPicPr>
        <p:blipFill rotWithShape="1">
          <a:blip r:embed="rId4">
            <a:alphaModFix/>
          </a:blip>
          <a:srcRect b="0" l="0" r="0" t="0"/>
          <a:stretch/>
        </p:blipFill>
        <p:spPr>
          <a:xfrm>
            <a:off x="7130471" y="450348"/>
            <a:ext cx="253550" cy="263650"/>
          </a:xfrm>
          <a:prstGeom prst="rect">
            <a:avLst/>
          </a:prstGeom>
          <a:noFill/>
          <a:ln>
            <a:noFill/>
          </a:ln>
        </p:spPr>
      </p:pic>
      <p:sp>
        <p:nvSpPr>
          <p:cNvPr id="93" name="Google Shape;93;p16"/>
          <p:cNvSpPr/>
          <p:nvPr/>
        </p:nvSpPr>
        <p:spPr>
          <a:xfrm>
            <a:off x="6303575" y="3995171"/>
            <a:ext cx="555979" cy="585419"/>
          </a:xfrm>
          <a:custGeom>
            <a:rect b="b" l="l" r="r" t="t"/>
            <a:pathLst>
              <a:path extrusionOk="0" h="18421" w="17496">
                <a:moveTo>
                  <a:pt x="7421" y="1047"/>
                </a:moveTo>
                <a:lnTo>
                  <a:pt x="7373" y="1071"/>
                </a:lnTo>
                <a:lnTo>
                  <a:pt x="7348" y="1120"/>
                </a:lnTo>
                <a:lnTo>
                  <a:pt x="7324" y="1169"/>
                </a:lnTo>
                <a:lnTo>
                  <a:pt x="7348" y="1315"/>
                </a:lnTo>
                <a:lnTo>
                  <a:pt x="7348" y="1461"/>
                </a:lnTo>
                <a:lnTo>
                  <a:pt x="7324" y="1582"/>
                </a:lnTo>
                <a:lnTo>
                  <a:pt x="7300" y="1704"/>
                </a:lnTo>
                <a:lnTo>
                  <a:pt x="7178" y="1923"/>
                </a:lnTo>
                <a:lnTo>
                  <a:pt x="7008" y="2142"/>
                </a:lnTo>
                <a:lnTo>
                  <a:pt x="6862" y="2385"/>
                </a:lnTo>
                <a:lnTo>
                  <a:pt x="6813" y="2483"/>
                </a:lnTo>
                <a:lnTo>
                  <a:pt x="6765" y="2604"/>
                </a:lnTo>
                <a:lnTo>
                  <a:pt x="6740" y="2750"/>
                </a:lnTo>
                <a:lnTo>
                  <a:pt x="6740" y="2872"/>
                </a:lnTo>
                <a:lnTo>
                  <a:pt x="6740" y="3018"/>
                </a:lnTo>
                <a:lnTo>
                  <a:pt x="6789" y="3164"/>
                </a:lnTo>
                <a:lnTo>
                  <a:pt x="6862" y="3286"/>
                </a:lnTo>
                <a:lnTo>
                  <a:pt x="6959" y="3432"/>
                </a:lnTo>
                <a:lnTo>
                  <a:pt x="7154" y="3699"/>
                </a:lnTo>
                <a:lnTo>
                  <a:pt x="7251" y="3845"/>
                </a:lnTo>
                <a:lnTo>
                  <a:pt x="7275" y="3991"/>
                </a:lnTo>
                <a:lnTo>
                  <a:pt x="7275" y="4064"/>
                </a:lnTo>
                <a:lnTo>
                  <a:pt x="7275" y="4137"/>
                </a:lnTo>
                <a:lnTo>
                  <a:pt x="7251" y="4186"/>
                </a:lnTo>
                <a:lnTo>
                  <a:pt x="7178" y="4259"/>
                </a:lnTo>
                <a:lnTo>
                  <a:pt x="7154" y="4332"/>
                </a:lnTo>
                <a:lnTo>
                  <a:pt x="7129" y="4405"/>
                </a:lnTo>
                <a:lnTo>
                  <a:pt x="7129" y="4478"/>
                </a:lnTo>
                <a:lnTo>
                  <a:pt x="7178" y="4527"/>
                </a:lnTo>
                <a:lnTo>
                  <a:pt x="7251" y="4575"/>
                </a:lnTo>
                <a:lnTo>
                  <a:pt x="7324" y="4600"/>
                </a:lnTo>
                <a:lnTo>
                  <a:pt x="7397" y="4575"/>
                </a:lnTo>
                <a:lnTo>
                  <a:pt x="7470" y="4527"/>
                </a:lnTo>
                <a:lnTo>
                  <a:pt x="7567" y="4429"/>
                </a:lnTo>
                <a:lnTo>
                  <a:pt x="7616" y="4332"/>
                </a:lnTo>
                <a:lnTo>
                  <a:pt x="7665" y="4235"/>
                </a:lnTo>
                <a:lnTo>
                  <a:pt x="7689" y="4113"/>
                </a:lnTo>
                <a:lnTo>
                  <a:pt x="7689" y="4016"/>
                </a:lnTo>
                <a:lnTo>
                  <a:pt x="7665" y="3918"/>
                </a:lnTo>
                <a:lnTo>
                  <a:pt x="7592" y="3724"/>
                </a:lnTo>
                <a:lnTo>
                  <a:pt x="7470" y="3505"/>
                </a:lnTo>
                <a:lnTo>
                  <a:pt x="7324" y="3310"/>
                </a:lnTo>
                <a:lnTo>
                  <a:pt x="7202" y="3115"/>
                </a:lnTo>
                <a:lnTo>
                  <a:pt x="7105" y="2921"/>
                </a:lnTo>
                <a:lnTo>
                  <a:pt x="7081" y="2823"/>
                </a:lnTo>
                <a:lnTo>
                  <a:pt x="7105" y="2726"/>
                </a:lnTo>
                <a:lnTo>
                  <a:pt x="7154" y="2604"/>
                </a:lnTo>
                <a:lnTo>
                  <a:pt x="7202" y="2483"/>
                </a:lnTo>
                <a:lnTo>
                  <a:pt x="7373" y="2239"/>
                </a:lnTo>
                <a:lnTo>
                  <a:pt x="7543" y="1972"/>
                </a:lnTo>
                <a:lnTo>
                  <a:pt x="7689" y="1728"/>
                </a:lnTo>
                <a:lnTo>
                  <a:pt x="7738" y="1607"/>
                </a:lnTo>
                <a:lnTo>
                  <a:pt x="7762" y="1485"/>
                </a:lnTo>
                <a:lnTo>
                  <a:pt x="7762" y="1363"/>
                </a:lnTo>
                <a:lnTo>
                  <a:pt x="7713" y="1242"/>
                </a:lnTo>
                <a:lnTo>
                  <a:pt x="7616" y="1144"/>
                </a:lnTo>
                <a:lnTo>
                  <a:pt x="7494" y="1071"/>
                </a:lnTo>
                <a:lnTo>
                  <a:pt x="7421" y="1047"/>
                </a:lnTo>
                <a:close/>
                <a:moveTo>
                  <a:pt x="10293" y="1242"/>
                </a:moveTo>
                <a:lnTo>
                  <a:pt x="10268" y="1266"/>
                </a:lnTo>
                <a:lnTo>
                  <a:pt x="10244" y="1363"/>
                </a:lnTo>
                <a:lnTo>
                  <a:pt x="10220" y="1485"/>
                </a:lnTo>
                <a:lnTo>
                  <a:pt x="10195" y="1607"/>
                </a:lnTo>
                <a:lnTo>
                  <a:pt x="10171" y="1680"/>
                </a:lnTo>
                <a:lnTo>
                  <a:pt x="10098" y="1826"/>
                </a:lnTo>
                <a:lnTo>
                  <a:pt x="10001" y="1923"/>
                </a:lnTo>
                <a:lnTo>
                  <a:pt x="9782" y="2166"/>
                </a:lnTo>
                <a:lnTo>
                  <a:pt x="9684" y="2288"/>
                </a:lnTo>
                <a:lnTo>
                  <a:pt x="9611" y="2434"/>
                </a:lnTo>
                <a:lnTo>
                  <a:pt x="9587" y="2604"/>
                </a:lnTo>
                <a:lnTo>
                  <a:pt x="9587" y="2775"/>
                </a:lnTo>
                <a:lnTo>
                  <a:pt x="9636" y="2921"/>
                </a:lnTo>
                <a:lnTo>
                  <a:pt x="9709" y="3042"/>
                </a:lnTo>
                <a:lnTo>
                  <a:pt x="9879" y="3286"/>
                </a:lnTo>
                <a:lnTo>
                  <a:pt x="10001" y="3456"/>
                </a:lnTo>
                <a:lnTo>
                  <a:pt x="10074" y="3626"/>
                </a:lnTo>
                <a:lnTo>
                  <a:pt x="10098" y="3724"/>
                </a:lnTo>
                <a:lnTo>
                  <a:pt x="10098" y="3821"/>
                </a:lnTo>
                <a:lnTo>
                  <a:pt x="10074" y="3918"/>
                </a:lnTo>
                <a:lnTo>
                  <a:pt x="10025" y="4016"/>
                </a:lnTo>
                <a:lnTo>
                  <a:pt x="9952" y="4137"/>
                </a:lnTo>
                <a:lnTo>
                  <a:pt x="9855" y="4235"/>
                </a:lnTo>
                <a:lnTo>
                  <a:pt x="9782" y="4332"/>
                </a:lnTo>
                <a:lnTo>
                  <a:pt x="9709" y="4454"/>
                </a:lnTo>
                <a:lnTo>
                  <a:pt x="9684" y="4502"/>
                </a:lnTo>
                <a:lnTo>
                  <a:pt x="9684" y="4575"/>
                </a:lnTo>
                <a:lnTo>
                  <a:pt x="9733" y="4673"/>
                </a:lnTo>
                <a:lnTo>
                  <a:pt x="9757" y="4721"/>
                </a:lnTo>
                <a:lnTo>
                  <a:pt x="9806" y="4746"/>
                </a:lnTo>
                <a:lnTo>
                  <a:pt x="9855" y="4770"/>
                </a:lnTo>
                <a:lnTo>
                  <a:pt x="9928" y="4746"/>
                </a:lnTo>
                <a:lnTo>
                  <a:pt x="10122" y="4648"/>
                </a:lnTo>
                <a:lnTo>
                  <a:pt x="10268" y="4502"/>
                </a:lnTo>
                <a:lnTo>
                  <a:pt x="10414" y="4332"/>
                </a:lnTo>
                <a:lnTo>
                  <a:pt x="10487" y="4137"/>
                </a:lnTo>
                <a:lnTo>
                  <a:pt x="10536" y="3943"/>
                </a:lnTo>
                <a:lnTo>
                  <a:pt x="10536" y="3724"/>
                </a:lnTo>
                <a:lnTo>
                  <a:pt x="10487" y="3505"/>
                </a:lnTo>
                <a:lnTo>
                  <a:pt x="10414" y="3310"/>
                </a:lnTo>
                <a:lnTo>
                  <a:pt x="10293" y="3140"/>
                </a:lnTo>
                <a:lnTo>
                  <a:pt x="10171" y="2994"/>
                </a:lnTo>
                <a:lnTo>
                  <a:pt x="10074" y="2872"/>
                </a:lnTo>
                <a:lnTo>
                  <a:pt x="10025" y="2775"/>
                </a:lnTo>
                <a:lnTo>
                  <a:pt x="10001" y="2653"/>
                </a:lnTo>
                <a:lnTo>
                  <a:pt x="10025" y="2556"/>
                </a:lnTo>
                <a:lnTo>
                  <a:pt x="10074" y="2434"/>
                </a:lnTo>
                <a:lnTo>
                  <a:pt x="10122" y="2337"/>
                </a:lnTo>
                <a:lnTo>
                  <a:pt x="10293" y="2118"/>
                </a:lnTo>
                <a:lnTo>
                  <a:pt x="10414" y="1947"/>
                </a:lnTo>
                <a:lnTo>
                  <a:pt x="10512" y="1753"/>
                </a:lnTo>
                <a:lnTo>
                  <a:pt x="10512" y="1655"/>
                </a:lnTo>
                <a:lnTo>
                  <a:pt x="10536" y="1558"/>
                </a:lnTo>
                <a:lnTo>
                  <a:pt x="10512" y="1461"/>
                </a:lnTo>
                <a:lnTo>
                  <a:pt x="10487" y="1363"/>
                </a:lnTo>
                <a:lnTo>
                  <a:pt x="10463" y="1290"/>
                </a:lnTo>
                <a:lnTo>
                  <a:pt x="10390" y="1266"/>
                </a:lnTo>
                <a:lnTo>
                  <a:pt x="10317" y="1242"/>
                </a:lnTo>
                <a:close/>
                <a:moveTo>
                  <a:pt x="8322" y="1"/>
                </a:moveTo>
                <a:lnTo>
                  <a:pt x="8273" y="49"/>
                </a:lnTo>
                <a:lnTo>
                  <a:pt x="8249" y="98"/>
                </a:lnTo>
                <a:lnTo>
                  <a:pt x="8273" y="171"/>
                </a:lnTo>
                <a:lnTo>
                  <a:pt x="8492" y="512"/>
                </a:lnTo>
                <a:lnTo>
                  <a:pt x="8614" y="682"/>
                </a:lnTo>
                <a:lnTo>
                  <a:pt x="8687" y="877"/>
                </a:lnTo>
                <a:lnTo>
                  <a:pt x="8711" y="1023"/>
                </a:lnTo>
                <a:lnTo>
                  <a:pt x="8735" y="1144"/>
                </a:lnTo>
                <a:lnTo>
                  <a:pt x="8711" y="1266"/>
                </a:lnTo>
                <a:lnTo>
                  <a:pt x="8687" y="1388"/>
                </a:lnTo>
                <a:lnTo>
                  <a:pt x="8614" y="1631"/>
                </a:lnTo>
                <a:lnTo>
                  <a:pt x="8492" y="1850"/>
                </a:lnTo>
                <a:lnTo>
                  <a:pt x="8322" y="2166"/>
                </a:lnTo>
                <a:lnTo>
                  <a:pt x="8249" y="2312"/>
                </a:lnTo>
                <a:lnTo>
                  <a:pt x="8200" y="2458"/>
                </a:lnTo>
                <a:lnTo>
                  <a:pt x="8200" y="2604"/>
                </a:lnTo>
                <a:lnTo>
                  <a:pt x="8200" y="2775"/>
                </a:lnTo>
                <a:lnTo>
                  <a:pt x="8249" y="2921"/>
                </a:lnTo>
                <a:lnTo>
                  <a:pt x="8322" y="3091"/>
                </a:lnTo>
                <a:lnTo>
                  <a:pt x="8419" y="3213"/>
                </a:lnTo>
                <a:lnTo>
                  <a:pt x="8516" y="3334"/>
                </a:lnTo>
                <a:lnTo>
                  <a:pt x="8589" y="3432"/>
                </a:lnTo>
                <a:lnTo>
                  <a:pt x="8638" y="3529"/>
                </a:lnTo>
                <a:lnTo>
                  <a:pt x="8662" y="3651"/>
                </a:lnTo>
                <a:lnTo>
                  <a:pt x="8662" y="3748"/>
                </a:lnTo>
                <a:lnTo>
                  <a:pt x="8638" y="3845"/>
                </a:lnTo>
                <a:lnTo>
                  <a:pt x="8614" y="3967"/>
                </a:lnTo>
                <a:lnTo>
                  <a:pt x="8516" y="4162"/>
                </a:lnTo>
                <a:lnTo>
                  <a:pt x="8297" y="4551"/>
                </a:lnTo>
                <a:lnTo>
                  <a:pt x="8200" y="4746"/>
                </a:lnTo>
                <a:lnTo>
                  <a:pt x="8103" y="4940"/>
                </a:lnTo>
                <a:lnTo>
                  <a:pt x="8054" y="5062"/>
                </a:lnTo>
                <a:lnTo>
                  <a:pt x="8054" y="5208"/>
                </a:lnTo>
                <a:lnTo>
                  <a:pt x="8054" y="5354"/>
                </a:lnTo>
                <a:lnTo>
                  <a:pt x="8078" y="5476"/>
                </a:lnTo>
                <a:lnTo>
                  <a:pt x="8127" y="5622"/>
                </a:lnTo>
                <a:lnTo>
                  <a:pt x="8224" y="5719"/>
                </a:lnTo>
                <a:lnTo>
                  <a:pt x="8297" y="5816"/>
                </a:lnTo>
                <a:lnTo>
                  <a:pt x="8419" y="5889"/>
                </a:lnTo>
                <a:lnTo>
                  <a:pt x="8492" y="5914"/>
                </a:lnTo>
                <a:lnTo>
                  <a:pt x="8565" y="5914"/>
                </a:lnTo>
                <a:lnTo>
                  <a:pt x="8614" y="5889"/>
                </a:lnTo>
                <a:lnTo>
                  <a:pt x="8662" y="5841"/>
                </a:lnTo>
                <a:lnTo>
                  <a:pt x="8711" y="5792"/>
                </a:lnTo>
                <a:lnTo>
                  <a:pt x="8711" y="5719"/>
                </a:lnTo>
                <a:lnTo>
                  <a:pt x="8687" y="5670"/>
                </a:lnTo>
                <a:lnTo>
                  <a:pt x="8662" y="5597"/>
                </a:lnTo>
                <a:lnTo>
                  <a:pt x="8589" y="5476"/>
                </a:lnTo>
                <a:lnTo>
                  <a:pt x="8541" y="5378"/>
                </a:lnTo>
                <a:lnTo>
                  <a:pt x="8516" y="5257"/>
                </a:lnTo>
                <a:lnTo>
                  <a:pt x="8516" y="5159"/>
                </a:lnTo>
                <a:lnTo>
                  <a:pt x="8541" y="5038"/>
                </a:lnTo>
                <a:lnTo>
                  <a:pt x="8565" y="4940"/>
                </a:lnTo>
                <a:lnTo>
                  <a:pt x="8687" y="4721"/>
                </a:lnTo>
                <a:lnTo>
                  <a:pt x="8954" y="4283"/>
                </a:lnTo>
                <a:lnTo>
                  <a:pt x="9076" y="4040"/>
                </a:lnTo>
                <a:lnTo>
                  <a:pt x="9100" y="3943"/>
                </a:lnTo>
                <a:lnTo>
                  <a:pt x="9125" y="3821"/>
                </a:lnTo>
                <a:lnTo>
                  <a:pt x="9125" y="3626"/>
                </a:lnTo>
                <a:lnTo>
                  <a:pt x="9076" y="3480"/>
                </a:lnTo>
                <a:lnTo>
                  <a:pt x="9027" y="3310"/>
                </a:lnTo>
                <a:lnTo>
                  <a:pt x="8930" y="3164"/>
                </a:lnTo>
                <a:lnTo>
                  <a:pt x="8784" y="2921"/>
                </a:lnTo>
                <a:lnTo>
                  <a:pt x="8711" y="2823"/>
                </a:lnTo>
                <a:lnTo>
                  <a:pt x="8662" y="2726"/>
                </a:lnTo>
                <a:lnTo>
                  <a:pt x="8662" y="2604"/>
                </a:lnTo>
                <a:lnTo>
                  <a:pt x="8662" y="2507"/>
                </a:lnTo>
                <a:lnTo>
                  <a:pt x="8711" y="2361"/>
                </a:lnTo>
                <a:lnTo>
                  <a:pt x="8784" y="2215"/>
                </a:lnTo>
                <a:lnTo>
                  <a:pt x="8954" y="1899"/>
                </a:lnTo>
                <a:lnTo>
                  <a:pt x="9076" y="1582"/>
                </a:lnTo>
                <a:lnTo>
                  <a:pt x="9125" y="1436"/>
                </a:lnTo>
                <a:lnTo>
                  <a:pt x="9149" y="1266"/>
                </a:lnTo>
                <a:lnTo>
                  <a:pt x="9149" y="1096"/>
                </a:lnTo>
                <a:lnTo>
                  <a:pt x="9125" y="901"/>
                </a:lnTo>
                <a:lnTo>
                  <a:pt x="9100" y="755"/>
                </a:lnTo>
                <a:lnTo>
                  <a:pt x="9052" y="609"/>
                </a:lnTo>
                <a:lnTo>
                  <a:pt x="8979" y="463"/>
                </a:lnTo>
                <a:lnTo>
                  <a:pt x="8881" y="341"/>
                </a:lnTo>
                <a:lnTo>
                  <a:pt x="8784" y="220"/>
                </a:lnTo>
                <a:lnTo>
                  <a:pt x="8662" y="122"/>
                </a:lnTo>
                <a:lnTo>
                  <a:pt x="8541" y="49"/>
                </a:lnTo>
                <a:lnTo>
                  <a:pt x="8395" y="1"/>
                </a:lnTo>
                <a:close/>
                <a:moveTo>
                  <a:pt x="6497" y="7982"/>
                </a:moveTo>
                <a:lnTo>
                  <a:pt x="6424" y="8079"/>
                </a:lnTo>
                <a:lnTo>
                  <a:pt x="6229" y="8055"/>
                </a:lnTo>
                <a:lnTo>
                  <a:pt x="5791" y="8030"/>
                </a:lnTo>
                <a:lnTo>
                  <a:pt x="6156" y="8006"/>
                </a:lnTo>
                <a:lnTo>
                  <a:pt x="6497" y="7982"/>
                </a:lnTo>
                <a:close/>
                <a:moveTo>
                  <a:pt x="10512" y="6911"/>
                </a:moveTo>
                <a:lnTo>
                  <a:pt x="11242" y="6960"/>
                </a:lnTo>
                <a:lnTo>
                  <a:pt x="11972" y="7009"/>
                </a:lnTo>
                <a:lnTo>
                  <a:pt x="12677" y="7106"/>
                </a:lnTo>
                <a:lnTo>
                  <a:pt x="13407" y="7228"/>
                </a:lnTo>
                <a:lnTo>
                  <a:pt x="14089" y="7374"/>
                </a:lnTo>
                <a:lnTo>
                  <a:pt x="14186" y="7422"/>
                </a:lnTo>
                <a:lnTo>
                  <a:pt x="14259" y="7471"/>
                </a:lnTo>
                <a:lnTo>
                  <a:pt x="14283" y="7520"/>
                </a:lnTo>
                <a:lnTo>
                  <a:pt x="14283" y="7593"/>
                </a:lnTo>
                <a:lnTo>
                  <a:pt x="14259" y="7666"/>
                </a:lnTo>
                <a:lnTo>
                  <a:pt x="14210" y="7714"/>
                </a:lnTo>
                <a:lnTo>
                  <a:pt x="14162" y="7787"/>
                </a:lnTo>
                <a:lnTo>
                  <a:pt x="14089" y="7836"/>
                </a:lnTo>
                <a:lnTo>
                  <a:pt x="13894" y="7909"/>
                </a:lnTo>
                <a:lnTo>
                  <a:pt x="13699" y="7958"/>
                </a:lnTo>
                <a:lnTo>
                  <a:pt x="13310" y="8030"/>
                </a:lnTo>
                <a:lnTo>
                  <a:pt x="12775" y="8079"/>
                </a:lnTo>
                <a:lnTo>
                  <a:pt x="12750" y="8006"/>
                </a:lnTo>
                <a:lnTo>
                  <a:pt x="12677" y="7982"/>
                </a:lnTo>
                <a:lnTo>
                  <a:pt x="12215" y="7860"/>
                </a:lnTo>
                <a:lnTo>
                  <a:pt x="11753" y="7787"/>
                </a:lnTo>
                <a:lnTo>
                  <a:pt x="11290" y="7714"/>
                </a:lnTo>
                <a:lnTo>
                  <a:pt x="10804" y="7666"/>
                </a:lnTo>
                <a:lnTo>
                  <a:pt x="9855" y="7617"/>
                </a:lnTo>
                <a:lnTo>
                  <a:pt x="8906" y="7593"/>
                </a:lnTo>
                <a:lnTo>
                  <a:pt x="7884" y="7593"/>
                </a:lnTo>
                <a:lnTo>
                  <a:pt x="6862" y="7641"/>
                </a:lnTo>
                <a:lnTo>
                  <a:pt x="6424" y="7666"/>
                </a:lnTo>
                <a:lnTo>
                  <a:pt x="5986" y="7714"/>
                </a:lnTo>
                <a:lnTo>
                  <a:pt x="5767" y="7739"/>
                </a:lnTo>
                <a:lnTo>
                  <a:pt x="5548" y="7787"/>
                </a:lnTo>
                <a:lnTo>
                  <a:pt x="5353" y="7860"/>
                </a:lnTo>
                <a:lnTo>
                  <a:pt x="5159" y="7933"/>
                </a:lnTo>
                <a:lnTo>
                  <a:pt x="5159" y="7958"/>
                </a:lnTo>
                <a:lnTo>
                  <a:pt x="5159" y="7982"/>
                </a:lnTo>
                <a:lnTo>
                  <a:pt x="5207" y="8006"/>
                </a:lnTo>
                <a:lnTo>
                  <a:pt x="5207" y="8006"/>
                </a:lnTo>
                <a:lnTo>
                  <a:pt x="4696" y="7958"/>
                </a:lnTo>
                <a:lnTo>
                  <a:pt x="4331" y="7933"/>
                </a:lnTo>
                <a:lnTo>
                  <a:pt x="3869" y="7909"/>
                </a:lnTo>
                <a:lnTo>
                  <a:pt x="3626" y="7860"/>
                </a:lnTo>
                <a:lnTo>
                  <a:pt x="3431" y="7787"/>
                </a:lnTo>
                <a:lnTo>
                  <a:pt x="3334" y="7739"/>
                </a:lnTo>
                <a:lnTo>
                  <a:pt x="3261" y="7666"/>
                </a:lnTo>
                <a:lnTo>
                  <a:pt x="3212" y="7617"/>
                </a:lnTo>
                <a:lnTo>
                  <a:pt x="3163" y="7520"/>
                </a:lnTo>
                <a:lnTo>
                  <a:pt x="3261" y="7471"/>
                </a:lnTo>
                <a:lnTo>
                  <a:pt x="3358" y="7398"/>
                </a:lnTo>
                <a:lnTo>
                  <a:pt x="3577" y="7325"/>
                </a:lnTo>
                <a:lnTo>
                  <a:pt x="3820" y="7301"/>
                </a:lnTo>
                <a:lnTo>
                  <a:pt x="4064" y="7276"/>
                </a:lnTo>
                <a:lnTo>
                  <a:pt x="5548" y="7130"/>
                </a:lnTo>
                <a:lnTo>
                  <a:pt x="6935" y="7009"/>
                </a:lnTo>
                <a:lnTo>
                  <a:pt x="8322" y="6936"/>
                </a:lnTo>
                <a:lnTo>
                  <a:pt x="9052" y="6911"/>
                </a:lnTo>
                <a:close/>
                <a:moveTo>
                  <a:pt x="7032" y="7933"/>
                </a:moveTo>
                <a:lnTo>
                  <a:pt x="6935" y="8079"/>
                </a:lnTo>
                <a:lnTo>
                  <a:pt x="6935" y="8103"/>
                </a:lnTo>
                <a:lnTo>
                  <a:pt x="6765" y="8079"/>
                </a:lnTo>
                <a:lnTo>
                  <a:pt x="6789" y="8030"/>
                </a:lnTo>
                <a:lnTo>
                  <a:pt x="6862" y="7958"/>
                </a:lnTo>
                <a:lnTo>
                  <a:pt x="6862" y="7933"/>
                </a:lnTo>
                <a:close/>
                <a:moveTo>
                  <a:pt x="7519" y="7909"/>
                </a:moveTo>
                <a:lnTo>
                  <a:pt x="7470" y="8006"/>
                </a:lnTo>
                <a:lnTo>
                  <a:pt x="7421" y="8103"/>
                </a:lnTo>
                <a:lnTo>
                  <a:pt x="7275" y="8103"/>
                </a:lnTo>
                <a:lnTo>
                  <a:pt x="7348" y="8006"/>
                </a:lnTo>
                <a:lnTo>
                  <a:pt x="7421" y="7909"/>
                </a:lnTo>
                <a:close/>
                <a:moveTo>
                  <a:pt x="8054" y="7909"/>
                </a:moveTo>
                <a:lnTo>
                  <a:pt x="7981" y="8006"/>
                </a:lnTo>
                <a:lnTo>
                  <a:pt x="7908" y="8103"/>
                </a:lnTo>
                <a:lnTo>
                  <a:pt x="7908" y="8128"/>
                </a:lnTo>
                <a:lnTo>
                  <a:pt x="7665" y="8128"/>
                </a:lnTo>
                <a:lnTo>
                  <a:pt x="7689" y="8030"/>
                </a:lnTo>
                <a:lnTo>
                  <a:pt x="7786" y="7909"/>
                </a:lnTo>
                <a:close/>
                <a:moveTo>
                  <a:pt x="8468" y="7909"/>
                </a:moveTo>
                <a:lnTo>
                  <a:pt x="8395" y="8006"/>
                </a:lnTo>
                <a:lnTo>
                  <a:pt x="8322" y="8128"/>
                </a:lnTo>
                <a:lnTo>
                  <a:pt x="8224" y="8128"/>
                </a:lnTo>
                <a:lnTo>
                  <a:pt x="8322" y="7909"/>
                </a:lnTo>
                <a:close/>
                <a:moveTo>
                  <a:pt x="8784" y="7909"/>
                </a:moveTo>
                <a:lnTo>
                  <a:pt x="8662" y="8128"/>
                </a:lnTo>
                <a:lnTo>
                  <a:pt x="8541" y="8128"/>
                </a:lnTo>
                <a:lnTo>
                  <a:pt x="8589" y="7909"/>
                </a:lnTo>
                <a:close/>
                <a:moveTo>
                  <a:pt x="10171" y="7958"/>
                </a:moveTo>
                <a:lnTo>
                  <a:pt x="10122" y="8006"/>
                </a:lnTo>
                <a:lnTo>
                  <a:pt x="10001" y="8128"/>
                </a:lnTo>
                <a:lnTo>
                  <a:pt x="9976" y="8128"/>
                </a:lnTo>
                <a:lnTo>
                  <a:pt x="10049" y="7958"/>
                </a:lnTo>
                <a:close/>
                <a:moveTo>
                  <a:pt x="10414" y="7982"/>
                </a:moveTo>
                <a:lnTo>
                  <a:pt x="10585" y="8006"/>
                </a:lnTo>
                <a:lnTo>
                  <a:pt x="10585" y="8055"/>
                </a:lnTo>
                <a:lnTo>
                  <a:pt x="10560" y="8128"/>
                </a:lnTo>
                <a:lnTo>
                  <a:pt x="10341" y="8128"/>
                </a:lnTo>
                <a:lnTo>
                  <a:pt x="10414" y="7982"/>
                </a:lnTo>
                <a:close/>
                <a:moveTo>
                  <a:pt x="10779" y="8006"/>
                </a:moveTo>
                <a:lnTo>
                  <a:pt x="11485" y="8103"/>
                </a:lnTo>
                <a:lnTo>
                  <a:pt x="10804" y="8128"/>
                </a:lnTo>
                <a:lnTo>
                  <a:pt x="10779" y="8055"/>
                </a:lnTo>
                <a:lnTo>
                  <a:pt x="10779" y="8006"/>
                </a:lnTo>
                <a:close/>
                <a:moveTo>
                  <a:pt x="9319" y="7909"/>
                </a:moveTo>
                <a:lnTo>
                  <a:pt x="9222" y="8030"/>
                </a:lnTo>
                <a:lnTo>
                  <a:pt x="9125" y="8152"/>
                </a:lnTo>
                <a:lnTo>
                  <a:pt x="8979" y="8152"/>
                </a:lnTo>
                <a:lnTo>
                  <a:pt x="9027" y="7909"/>
                </a:lnTo>
                <a:close/>
                <a:moveTo>
                  <a:pt x="9417" y="7909"/>
                </a:moveTo>
                <a:lnTo>
                  <a:pt x="9952" y="7958"/>
                </a:lnTo>
                <a:lnTo>
                  <a:pt x="9855" y="8103"/>
                </a:lnTo>
                <a:lnTo>
                  <a:pt x="9855" y="8128"/>
                </a:lnTo>
                <a:lnTo>
                  <a:pt x="9611" y="8128"/>
                </a:lnTo>
                <a:lnTo>
                  <a:pt x="9660" y="8030"/>
                </a:lnTo>
                <a:lnTo>
                  <a:pt x="9660" y="7982"/>
                </a:lnTo>
                <a:lnTo>
                  <a:pt x="9636" y="7958"/>
                </a:lnTo>
                <a:lnTo>
                  <a:pt x="9611" y="7933"/>
                </a:lnTo>
                <a:lnTo>
                  <a:pt x="9563" y="7958"/>
                </a:lnTo>
                <a:lnTo>
                  <a:pt x="9441" y="8103"/>
                </a:lnTo>
                <a:lnTo>
                  <a:pt x="9417" y="8152"/>
                </a:lnTo>
                <a:lnTo>
                  <a:pt x="9344" y="8152"/>
                </a:lnTo>
                <a:lnTo>
                  <a:pt x="9417" y="7933"/>
                </a:lnTo>
                <a:lnTo>
                  <a:pt x="9417" y="7909"/>
                </a:lnTo>
                <a:close/>
                <a:moveTo>
                  <a:pt x="1874" y="8955"/>
                </a:moveTo>
                <a:lnTo>
                  <a:pt x="2117" y="9004"/>
                </a:lnTo>
                <a:lnTo>
                  <a:pt x="2360" y="9052"/>
                </a:lnTo>
                <a:lnTo>
                  <a:pt x="2604" y="9052"/>
                </a:lnTo>
                <a:lnTo>
                  <a:pt x="2823" y="10342"/>
                </a:lnTo>
                <a:lnTo>
                  <a:pt x="3115" y="11607"/>
                </a:lnTo>
                <a:lnTo>
                  <a:pt x="3309" y="12362"/>
                </a:lnTo>
                <a:lnTo>
                  <a:pt x="3309" y="12362"/>
                </a:lnTo>
                <a:lnTo>
                  <a:pt x="3163" y="12167"/>
                </a:lnTo>
                <a:lnTo>
                  <a:pt x="2993" y="11997"/>
                </a:lnTo>
                <a:lnTo>
                  <a:pt x="2823" y="11826"/>
                </a:lnTo>
                <a:lnTo>
                  <a:pt x="2628" y="11656"/>
                </a:lnTo>
                <a:lnTo>
                  <a:pt x="2385" y="11486"/>
                </a:lnTo>
                <a:lnTo>
                  <a:pt x="2117" y="11315"/>
                </a:lnTo>
                <a:lnTo>
                  <a:pt x="1825" y="11145"/>
                </a:lnTo>
                <a:lnTo>
                  <a:pt x="1557" y="10950"/>
                </a:lnTo>
                <a:lnTo>
                  <a:pt x="1338" y="10731"/>
                </a:lnTo>
                <a:lnTo>
                  <a:pt x="1217" y="10610"/>
                </a:lnTo>
                <a:lnTo>
                  <a:pt x="1144" y="10464"/>
                </a:lnTo>
                <a:lnTo>
                  <a:pt x="1071" y="10342"/>
                </a:lnTo>
                <a:lnTo>
                  <a:pt x="998" y="10196"/>
                </a:lnTo>
                <a:lnTo>
                  <a:pt x="973" y="10050"/>
                </a:lnTo>
                <a:lnTo>
                  <a:pt x="949" y="9880"/>
                </a:lnTo>
                <a:lnTo>
                  <a:pt x="949" y="9734"/>
                </a:lnTo>
                <a:lnTo>
                  <a:pt x="998" y="9563"/>
                </a:lnTo>
                <a:lnTo>
                  <a:pt x="1046" y="9442"/>
                </a:lnTo>
                <a:lnTo>
                  <a:pt x="1119" y="9320"/>
                </a:lnTo>
                <a:lnTo>
                  <a:pt x="1241" y="9198"/>
                </a:lnTo>
                <a:lnTo>
                  <a:pt x="1338" y="9101"/>
                </a:lnTo>
                <a:lnTo>
                  <a:pt x="1484" y="9028"/>
                </a:lnTo>
                <a:lnTo>
                  <a:pt x="1630" y="8979"/>
                </a:lnTo>
                <a:lnTo>
                  <a:pt x="1752" y="8955"/>
                </a:lnTo>
                <a:close/>
                <a:moveTo>
                  <a:pt x="14137" y="15525"/>
                </a:moveTo>
                <a:lnTo>
                  <a:pt x="14405" y="15598"/>
                </a:lnTo>
                <a:lnTo>
                  <a:pt x="14405" y="15720"/>
                </a:lnTo>
                <a:lnTo>
                  <a:pt x="14405" y="15841"/>
                </a:lnTo>
                <a:lnTo>
                  <a:pt x="14381" y="15939"/>
                </a:lnTo>
                <a:lnTo>
                  <a:pt x="14356" y="16012"/>
                </a:lnTo>
                <a:lnTo>
                  <a:pt x="14283" y="16060"/>
                </a:lnTo>
                <a:lnTo>
                  <a:pt x="14235" y="16085"/>
                </a:lnTo>
                <a:lnTo>
                  <a:pt x="14137" y="16109"/>
                </a:lnTo>
                <a:lnTo>
                  <a:pt x="14040" y="16109"/>
                </a:lnTo>
                <a:lnTo>
                  <a:pt x="13529" y="16133"/>
                </a:lnTo>
                <a:lnTo>
                  <a:pt x="13018" y="16133"/>
                </a:lnTo>
                <a:lnTo>
                  <a:pt x="13213" y="15866"/>
                </a:lnTo>
                <a:lnTo>
                  <a:pt x="13383" y="15549"/>
                </a:lnTo>
                <a:lnTo>
                  <a:pt x="13797" y="15549"/>
                </a:lnTo>
                <a:lnTo>
                  <a:pt x="14137" y="15525"/>
                </a:lnTo>
                <a:close/>
                <a:moveTo>
                  <a:pt x="4623" y="15379"/>
                </a:moveTo>
                <a:lnTo>
                  <a:pt x="4891" y="15768"/>
                </a:lnTo>
                <a:lnTo>
                  <a:pt x="5183" y="16157"/>
                </a:lnTo>
                <a:lnTo>
                  <a:pt x="5183" y="16157"/>
                </a:lnTo>
                <a:lnTo>
                  <a:pt x="3796" y="16085"/>
                </a:lnTo>
                <a:lnTo>
                  <a:pt x="3674" y="16109"/>
                </a:lnTo>
                <a:lnTo>
                  <a:pt x="3577" y="16060"/>
                </a:lnTo>
                <a:lnTo>
                  <a:pt x="3504" y="15987"/>
                </a:lnTo>
                <a:lnTo>
                  <a:pt x="3455" y="15841"/>
                </a:lnTo>
                <a:lnTo>
                  <a:pt x="3772" y="15695"/>
                </a:lnTo>
                <a:lnTo>
                  <a:pt x="4185" y="15525"/>
                </a:lnTo>
                <a:lnTo>
                  <a:pt x="4623" y="15379"/>
                </a:lnTo>
                <a:close/>
                <a:moveTo>
                  <a:pt x="3017" y="7982"/>
                </a:moveTo>
                <a:lnTo>
                  <a:pt x="3163" y="8079"/>
                </a:lnTo>
                <a:lnTo>
                  <a:pt x="3309" y="8152"/>
                </a:lnTo>
                <a:lnTo>
                  <a:pt x="3480" y="8201"/>
                </a:lnTo>
                <a:lnTo>
                  <a:pt x="3650" y="8249"/>
                </a:lnTo>
                <a:lnTo>
                  <a:pt x="3991" y="8298"/>
                </a:lnTo>
                <a:lnTo>
                  <a:pt x="4331" y="8322"/>
                </a:lnTo>
                <a:lnTo>
                  <a:pt x="5329" y="8420"/>
                </a:lnTo>
                <a:lnTo>
                  <a:pt x="6302" y="8493"/>
                </a:lnTo>
                <a:lnTo>
                  <a:pt x="7300" y="8541"/>
                </a:lnTo>
                <a:lnTo>
                  <a:pt x="8297" y="8566"/>
                </a:lnTo>
                <a:lnTo>
                  <a:pt x="10293" y="8566"/>
                </a:lnTo>
                <a:lnTo>
                  <a:pt x="12288" y="8517"/>
                </a:lnTo>
                <a:lnTo>
                  <a:pt x="13067" y="8493"/>
                </a:lnTo>
                <a:lnTo>
                  <a:pt x="13432" y="8468"/>
                </a:lnTo>
                <a:lnTo>
                  <a:pt x="13821" y="8395"/>
                </a:lnTo>
                <a:lnTo>
                  <a:pt x="14016" y="8347"/>
                </a:lnTo>
                <a:lnTo>
                  <a:pt x="14235" y="8249"/>
                </a:lnTo>
                <a:lnTo>
                  <a:pt x="14454" y="8152"/>
                </a:lnTo>
                <a:lnTo>
                  <a:pt x="14648" y="8006"/>
                </a:lnTo>
                <a:lnTo>
                  <a:pt x="14648" y="8931"/>
                </a:lnTo>
                <a:lnTo>
                  <a:pt x="14478" y="8931"/>
                </a:lnTo>
                <a:lnTo>
                  <a:pt x="14308" y="8955"/>
                </a:lnTo>
                <a:lnTo>
                  <a:pt x="13943" y="9052"/>
                </a:lnTo>
                <a:lnTo>
                  <a:pt x="13334" y="9174"/>
                </a:lnTo>
                <a:lnTo>
                  <a:pt x="12726" y="9247"/>
                </a:lnTo>
                <a:lnTo>
                  <a:pt x="12458" y="9271"/>
                </a:lnTo>
                <a:lnTo>
                  <a:pt x="12191" y="9271"/>
                </a:lnTo>
                <a:lnTo>
                  <a:pt x="11655" y="9247"/>
                </a:lnTo>
                <a:lnTo>
                  <a:pt x="10585" y="9247"/>
                </a:lnTo>
                <a:lnTo>
                  <a:pt x="10536" y="9271"/>
                </a:lnTo>
                <a:lnTo>
                  <a:pt x="10536" y="9296"/>
                </a:lnTo>
                <a:lnTo>
                  <a:pt x="10536" y="9344"/>
                </a:lnTo>
                <a:lnTo>
                  <a:pt x="10560" y="9369"/>
                </a:lnTo>
                <a:lnTo>
                  <a:pt x="10828" y="9442"/>
                </a:lnTo>
                <a:lnTo>
                  <a:pt x="11096" y="9490"/>
                </a:lnTo>
                <a:lnTo>
                  <a:pt x="11363" y="9539"/>
                </a:lnTo>
                <a:lnTo>
                  <a:pt x="11631" y="9563"/>
                </a:lnTo>
                <a:lnTo>
                  <a:pt x="12191" y="9539"/>
                </a:lnTo>
                <a:lnTo>
                  <a:pt x="12726" y="9515"/>
                </a:lnTo>
                <a:lnTo>
                  <a:pt x="13213" y="9490"/>
                </a:lnTo>
                <a:lnTo>
                  <a:pt x="13724" y="9417"/>
                </a:lnTo>
                <a:lnTo>
                  <a:pt x="13967" y="9369"/>
                </a:lnTo>
                <a:lnTo>
                  <a:pt x="14210" y="9320"/>
                </a:lnTo>
                <a:lnTo>
                  <a:pt x="14429" y="9223"/>
                </a:lnTo>
                <a:lnTo>
                  <a:pt x="14648" y="9125"/>
                </a:lnTo>
                <a:lnTo>
                  <a:pt x="14648" y="9125"/>
                </a:lnTo>
                <a:lnTo>
                  <a:pt x="14600" y="9612"/>
                </a:lnTo>
                <a:lnTo>
                  <a:pt x="13748" y="9855"/>
                </a:lnTo>
                <a:lnTo>
                  <a:pt x="13310" y="9977"/>
                </a:lnTo>
                <a:lnTo>
                  <a:pt x="12872" y="10050"/>
                </a:lnTo>
                <a:lnTo>
                  <a:pt x="12410" y="10050"/>
                </a:lnTo>
                <a:lnTo>
                  <a:pt x="11947" y="10026"/>
                </a:lnTo>
                <a:lnTo>
                  <a:pt x="11485" y="9977"/>
                </a:lnTo>
                <a:lnTo>
                  <a:pt x="11266" y="9977"/>
                </a:lnTo>
                <a:lnTo>
                  <a:pt x="11047" y="10001"/>
                </a:lnTo>
                <a:lnTo>
                  <a:pt x="10974" y="10026"/>
                </a:lnTo>
                <a:lnTo>
                  <a:pt x="10950" y="10074"/>
                </a:lnTo>
                <a:lnTo>
                  <a:pt x="10950" y="10123"/>
                </a:lnTo>
                <a:lnTo>
                  <a:pt x="10998" y="10172"/>
                </a:lnTo>
                <a:lnTo>
                  <a:pt x="11217" y="10293"/>
                </a:lnTo>
                <a:lnTo>
                  <a:pt x="11461" y="10366"/>
                </a:lnTo>
                <a:lnTo>
                  <a:pt x="11704" y="10439"/>
                </a:lnTo>
                <a:lnTo>
                  <a:pt x="11996" y="10464"/>
                </a:lnTo>
                <a:lnTo>
                  <a:pt x="12264" y="10464"/>
                </a:lnTo>
                <a:lnTo>
                  <a:pt x="12531" y="10439"/>
                </a:lnTo>
                <a:lnTo>
                  <a:pt x="13042" y="10415"/>
                </a:lnTo>
                <a:lnTo>
                  <a:pt x="13432" y="10342"/>
                </a:lnTo>
                <a:lnTo>
                  <a:pt x="13821" y="10269"/>
                </a:lnTo>
                <a:lnTo>
                  <a:pt x="14210" y="10123"/>
                </a:lnTo>
                <a:lnTo>
                  <a:pt x="14551" y="9953"/>
                </a:lnTo>
                <a:lnTo>
                  <a:pt x="14551" y="10074"/>
                </a:lnTo>
                <a:lnTo>
                  <a:pt x="14454" y="10537"/>
                </a:lnTo>
                <a:lnTo>
                  <a:pt x="14113" y="10585"/>
                </a:lnTo>
                <a:lnTo>
                  <a:pt x="13772" y="10658"/>
                </a:lnTo>
                <a:lnTo>
                  <a:pt x="13456" y="10756"/>
                </a:lnTo>
                <a:lnTo>
                  <a:pt x="13140" y="10829"/>
                </a:lnTo>
                <a:lnTo>
                  <a:pt x="12702" y="10853"/>
                </a:lnTo>
                <a:lnTo>
                  <a:pt x="12264" y="10902"/>
                </a:lnTo>
                <a:lnTo>
                  <a:pt x="11826" y="10950"/>
                </a:lnTo>
                <a:lnTo>
                  <a:pt x="11607" y="10999"/>
                </a:lnTo>
                <a:lnTo>
                  <a:pt x="11412" y="11072"/>
                </a:lnTo>
                <a:lnTo>
                  <a:pt x="11388" y="11096"/>
                </a:lnTo>
                <a:lnTo>
                  <a:pt x="11412" y="11121"/>
                </a:lnTo>
                <a:lnTo>
                  <a:pt x="11607" y="11218"/>
                </a:lnTo>
                <a:lnTo>
                  <a:pt x="11826" y="11267"/>
                </a:lnTo>
                <a:lnTo>
                  <a:pt x="12045" y="11291"/>
                </a:lnTo>
                <a:lnTo>
                  <a:pt x="12288" y="11291"/>
                </a:lnTo>
                <a:lnTo>
                  <a:pt x="12750" y="11242"/>
                </a:lnTo>
                <a:lnTo>
                  <a:pt x="13188" y="11194"/>
                </a:lnTo>
                <a:lnTo>
                  <a:pt x="13748" y="11121"/>
                </a:lnTo>
                <a:lnTo>
                  <a:pt x="14064" y="11048"/>
                </a:lnTo>
                <a:lnTo>
                  <a:pt x="14356" y="10950"/>
                </a:lnTo>
                <a:lnTo>
                  <a:pt x="14162" y="11729"/>
                </a:lnTo>
                <a:lnTo>
                  <a:pt x="13845" y="11753"/>
                </a:lnTo>
                <a:lnTo>
                  <a:pt x="13553" y="11778"/>
                </a:lnTo>
                <a:lnTo>
                  <a:pt x="12921" y="11875"/>
                </a:lnTo>
                <a:lnTo>
                  <a:pt x="12653" y="11875"/>
                </a:lnTo>
                <a:lnTo>
                  <a:pt x="12337" y="11899"/>
                </a:lnTo>
                <a:lnTo>
                  <a:pt x="12191" y="11899"/>
                </a:lnTo>
                <a:lnTo>
                  <a:pt x="12069" y="11948"/>
                </a:lnTo>
                <a:lnTo>
                  <a:pt x="11923" y="11997"/>
                </a:lnTo>
                <a:lnTo>
                  <a:pt x="11801" y="12070"/>
                </a:lnTo>
                <a:lnTo>
                  <a:pt x="11801" y="12094"/>
                </a:lnTo>
                <a:lnTo>
                  <a:pt x="11801" y="12118"/>
                </a:lnTo>
                <a:lnTo>
                  <a:pt x="11923" y="12191"/>
                </a:lnTo>
                <a:lnTo>
                  <a:pt x="12069" y="12240"/>
                </a:lnTo>
                <a:lnTo>
                  <a:pt x="12191" y="12264"/>
                </a:lnTo>
                <a:lnTo>
                  <a:pt x="12653" y="12264"/>
                </a:lnTo>
                <a:lnTo>
                  <a:pt x="12921" y="12216"/>
                </a:lnTo>
                <a:lnTo>
                  <a:pt x="13505" y="12167"/>
                </a:lnTo>
                <a:lnTo>
                  <a:pt x="13772" y="12143"/>
                </a:lnTo>
                <a:lnTo>
                  <a:pt x="14064" y="12070"/>
                </a:lnTo>
                <a:lnTo>
                  <a:pt x="14064" y="12070"/>
                </a:lnTo>
                <a:lnTo>
                  <a:pt x="13943" y="12483"/>
                </a:lnTo>
                <a:lnTo>
                  <a:pt x="13845" y="12848"/>
                </a:lnTo>
                <a:lnTo>
                  <a:pt x="13724" y="12800"/>
                </a:lnTo>
                <a:lnTo>
                  <a:pt x="13626" y="12775"/>
                </a:lnTo>
                <a:lnTo>
                  <a:pt x="13383" y="12775"/>
                </a:lnTo>
                <a:lnTo>
                  <a:pt x="12896" y="12848"/>
                </a:lnTo>
                <a:lnTo>
                  <a:pt x="12337" y="12897"/>
                </a:lnTo>
                <a:lnTo>
                  <a:pt x="12069" y="12946"/>
                </a:lnTo>
                <a:lnTo>
                  <a:pt x="11777" y="13043"/>
                </a:lnTo>
                <a:lnTo>
                  <a:pt x="11753" y="13067"/>
                </a:lnTo>
                <a:lnTo>
                  <a:pt x="11753" y="13116"/>
                </a:lnTo>
                <a:lnTo>
                  <a:pt x="11777" y="13165"/>
                </a:lnTo>
                <a:lnTo>
                  <a:pt x="11801" y="13189"/>
                </a:lnTo>
                <a:lnTo>
                  <a:pt x="12069" y="13238"/>
                </a:lnTo>
                <a:lnTo>
                  <a:pt x="12361" y="13238"/>
                </a:lnTo>
                <a:lnTo>
                  <a:pt x="12896" y="13213"/>
                </a:lnTo>
                <a:lnTo>
                  <a:pt x="13334" y="13189"/>
                </a:lnTo>
                <a:lnTo>
                  <a:pt x="13578" y="13165"/>
                </a:lnTo>
                <a:lnTo>
                  <a:pt x="13675" y="13140"/>
                </a:lnTo>
                <a:lnTo>
                  <a:pt x="13772" y="13092"/>
                </a:lnTo>
                <a:lnTo>
                  <a:pt x="13772" y="13092"/>
                </a:lnTo>
                <a:lnTo>
                  <a:pt x="13505" y="13870"/>
                </a:lnTo>
                <a:lnTo>
                  <a:pt x="13310" y="13870"/>
                </a:lnTo>
                <a:lnTo>
                  <a:pt x="13115" y="13895"/>
                </a:lnTo>
                <a:lnTo>
                  <a:pt x="12896" y="13919"/>
                </a:lnTo>
                <a:lnTo>
                  <a:pt x="12702" y="13943"/>
                </a:lnTo>
                <a:lnTo>
                  <a:pt x="12483" y="13943"/>
                </a:lnTo>
                <a:lnTo>
                  <a:pt x="12239" y="13919"/>
                </a:lnTo>
                <a:lnTo>
                  <a:pt x="11777" y="13870"/>
                </a:lnTo>
                <a:lnTo>
                  <a:pt x="11753" y="13895"/>
                </a:lnTo>
                <a:lnTo>
                  <a:pt x="11753" y="13919"/>
                </a:lnTo>
                <a:lnTo>
                  <a:pt x="11947" y="14041"/>
                </a:lnTo>
                <a:lnTo>
                  <a:pt x="12142" y="14138"/>
                </a:lnTo>
                <a:lnTo>
                  <a:pt x="12361" y="14187"/>
                </a:lnTo>
                <a:lnTo>
                  <a:pt x="12604" y="14211"/>
                </a:lnTo>
                <a:lnTo>
                  <a:pt x="12775" y="14235"/>
                </a:lnTo>
                <a:lnTo>
                  <a:pt x="13188" y="14235"/>
                </a:lnTo>
                <a:lnTo>
                  <a:pt x="13383" y="14187"/>
                </a:lnTo>
                <a:lnTo>
                  <a:pt x="13383" y="14187"/>
                </a:lnTo>
                <a:lnTo>
                  <a:pt x="13286" y="14430"/>
                </a:lnTo>
                <a:lnTo>
                  <a:pt x="13261" y="14454"/>
                </a:lnTo>
                <a:lnTo>
                  <a:pt x="13237" y="14479"/>
                </a:lnTo>
                <a:lnTo>
                  <a:pt x="13213" y="14576"/>
                </a:lnTo>
                <a:lnTo>
                  <a:pt x="13140" y="14527"/>
                </a:lnTo>
                <a:lnTo>
                  <a:pt x="12872" y="14527"/>
                </a:lnTo>
                <a:lnTo>
                  <a:pt x="12507" y="14552"/>
                </a:lnTo>
                <a:lnTo>
                  <a:pt x="12288" y="14552"/>
                </a:lnTo>
                <a:lnTo>
                  <a:pt x="12069" y="14503"/>
                </a:lnTo>
                <a:lnTo>
                  <a:pt x="11850" y="14479"/>
                </a:lnTo>
                <a:lnTo>
                  <a:pt x="11631" y="14454"/>
                </a:lnTo>
                <a:lnTo>
                  <a:pt x="11582" y="14479"/>
                </a:lnTo>
                <a:lnTo>
                  <a:pt x="11558" y="14503"/>
                </a:lnTo>
                <a:lnTo>
                  <a:pt x="11558" y="14552"/>
                </a:lnTo>
                <a:lnTo>
                  <a:pt x="11582" y="14600"/>
                </a:lnTo>
                <a:lnTo>
                  <a:pt x="11655" y="14673"/>
                </a:lnTo>
                <a:lnTo>
                  <a:pt x="11753" y="14746"/>
                </a:lnTo>
                <a:lnTo>
                  <a:pt x="11947" y="14844"/>
                </a:lnTo>
                <a:lnTo>
                  <a:pt x="12166" y="14917"/>
                </a:lnTo>
                <a:lnTo>
                  <a:pt x="12410" y="14941"/>
                </a:lnTo>
                <a:lnTo>
                  <a:pt x="12750" y="14941"/>
                </a:lnTo>
                <a:lnTo>
                  <a:pt x="12945" y="14892"/>
                </a:lnTo>
                <a:lnTo>
                  <a:pt x="13115" y="14819"/>
                </a:lnTo>
                <a:lnTo>
                  <a:pt x="12872" y="15257"/>
                </a:lnTo>
                <a:lnTo>
                  <a:pt x="12750" y="15233"/>
                </a:lnTo>
                <a:lnTo>
                  <a:pt x="12629" y="15257"/>
                </a:lnTo>
                <a:lnTo>
                  <a:pt x="12385" y="15257"/>
                </a:lnTo>
                <a:lnTo>
                  <a:pt x="12191" y="15233"/>
                </a:lnTo>
                <a:lnTo>
                  <a:pt x="11996" y="15209"/>
                </a:lnTo>
                <a:lnTo>
                  <a:pt x="11801" y="15184"/>
                </a:lnTo>
                <a:lnTo>
                  <a:pt x="11631" y="15184"/>
                </a:lnTo>
                <a:lnTo>
                  <a:pt x="11582" y="15209"/>
                </a:lnTo>
                <a:lnTo>
                  <a:pt x="11607" y="15257"/>
                </a:lnTo>
                <a:lnTo>
                  <a:pt x="11655" y="15330"/>
                </a:lnTo>
                <a:lnTo>
                  <a:pt x="11728" y="15403"/>
                </a:lnTo>
                <a:lnTo>
                  <a:pt x="11801" y="15476"/>
                </a:lnTo>
                <a:lnTo>
                  <a:pt x="11899" y="15525"/>
                </a:lnTo>
                <a:lnTo>
                  <a:pt x="12093" y="15574"/>
                </a:lnTo>
                <a:lnTo>
                  <a:pt x="12288" y="15598"/>
                </a:lnTo>
                <a:lnTo>
                  <a:pt x="12458" y="15622"/>
                </a:lnTo>
                <a:lnTo>
                  <a:pt x="12653" y="15622"/>
                </a:lnTo>
                <a:lnTo>
                  <a:pt x="12458" y="15890"/>
                </a:lnTo>
                <a:lnTo>
                  <a:pt x="12264" y="15866"/>
                </a:lnTo>
                <a:lnTo>
                  <a:pt x="12045" y="15890"/>
                </a:lnTo>
                <a:lnTo>
                  <a:pt x="11826" y="15866"/>
                </a:lnTo>
                <a:lnTo>
                  <a:pt x="11631" y="15841"/>
                </a:lnTo>
                <a:lnTo>
                  <a:pt x="11558" y="15841"/>
                </a:lnTo>
                <a:lnTo>
                  <a:pt x="11461" y="15890"/>
                </a:lnTo>
                <a:lnTo>
                  <a:pt x="11509" y="15987"/>
                </a:lnTo>
                <a:lnTo>
                  <a:pt x="11607" y="16060"/>
                </a:lnTo>
                <a:lnTo>
                  <a:pt x="11728" y="16133"/>
                </a:lnTo>
                <a:lnTo>
                  <a:pt x="11850" y="16157"/>
                </a:lnTo>
                <a:lnTo>
                  <a:pt x="8930" y="16206"/>
                </a:lnTo>
                <a:lnTo>
                  <a:pt x="7324" y="16206"/>
                </a:lnTo>
                <a:lnTo>
                  <a:pt x="5694" y="16182"/>
                </a:lnTo>
                <a:lnTo>
                  <a:pt x="5718" y="16109"/>
                </a:lnTo>
                <a:lnTo>
                  <a:pt x="5718" y="16036"/>
                </a:lnTo>
                <a:lnTo>
                  <a:pt x="5694" y="15963"/>
                </a:lnTo>
                <a:lnTo>
                  <a:pt x="5645" y="15890"/>
                </a:lnTo>
                <a:lnTo>
                  <a:pt x="5305" y="15428"/>
                </a:lnTo>
                <a:lnTo>
                  <a:pt x="5013" y="14965"/>
                </a:lnTo>
                <a:lnTo>
                  <a:pt x="4721" y="14454"/>
                </a:lnTo>
                <a:lnTo>
                  <a:pt x="4477" y="13968"/>
                </a:lnTo>
                <a:lnTo>
                  <a:pt x="4258" y="13432"/>
                </a:lnTo>
                <a:lnTo>
                  <a:pt x="4064" y="12897"/>
                </a:lnTo>
                <a:lnTo>
                  <a:pt x="3869" y="12362"/>
                </a:lnTo>
                <a:lnTo>
                  <a:pt x="3723" y="11826"/>
                </a:lnTo>
                <a:lnTo>
                  <a:pt x="3553" y="11267"/>
                </a:lnTo>
                <a:lnTo>
                  <a:pt x="3431" y="10683"/>
                </a:lnTo>
                <a:lnTo>
                  <a:pt x="3163" y="9539"/>
                </a:lnTo>
                <a:lnTo>
                  <a:pt x="3090" y="9125"/>
                </a:lnTo>
                <a:lnTo>
                  <a:pt x="3042" y="8736"/>
                </a:lnTo>
                <a:lnTo>
                  <a:pt x="3017" y="8371"/>
                </a:lnTo>
                <a:lnTo>
                  <a:pt x="3017" y="7982"/>
                </a:lnTo>
                <a:close/>
                <a:moveTo>
                  <a:pt x="4258" y="14746"/>
                </a:moveTo>
                <a:lnTo>
                  <a:pt x="4502" y="15209"/>
                </a:lnTo>
                <a:lnTo>
                  <a:pt x="4064" y="15257"/>
                </a:lnTo>
                <a:lnTo>
                  <a:pt x="3626" y="15379"/>
                </a:lnTo>
                <a:lnTo>
                  <a:pt x="3455" y="15428"/>
                </a:lnTo>
                <a:lnTo>
                  <a:pt x="3285" y="15501"/>
                </a:lnTo>
                <a:lnTo>
                  <a:pt x="3115" y="15622"/>
                </a:lnTo>
                <a:lnTo>
                  <a:pt x="3042" y="15671"/>
                </a:lnTo>
                <a:lnTo>
                  <a:pt x="2993" y="15744"/>
                </a:lnTo>
                <a:lnTo>
                  <a:pt x="2944" y="15914"/>
                </a:lnTo>
                <a:lnTo>
                  <a:pt x="2944" y="16060"/>
                </a:lnTo>
                <a:lnTo>
                  <a:pt x="2993" y="16182"/>
                </a:lnTo>
                <a:lnTo>
                  <a:pt x="3066" y="16279"/>
                </a:lnTo>
                <a:lnTo>
                  <a:pt x="3163" y="16352"/>
                </a:lnTo>
                <a:lnTo>
                  <a:pt x="3309" y="16401"/>
                </a:lnTo>
                <a:lnTo>
                  <a:pt x="3455" y="16449"/>
                </a:lnTo>
                <a:lnTo>
                  <a:pt x="3601" y="16474"/>
                </a:lnTo>
                <a:lnTo>
                  <a:pt x="4283" y="16547"/>
                </a:lnTo>
                <a:lnTo>
                  <a:pt x="4988" y="16571"/>
                </a:lnTo>
                <a:lnTo>
                  <a:pt x="6375" y="16620"/>
                </a:lnTo>
                <a:lnTo>
                  <a:pt x="9125" y="16620"/>
                </a:lnTo>
                <a:lnTo>
                  <a:pt x="11801" y="16571"/>
                </a:lnTo>
                <a:lnTo>
                  <a:pt x="13018" y="16571"/>
                </a:lnTo>
                <a:lnTo>
                  <a:pt x="13626" y="16547"/>
                </a:lnTo>
                <a:lnTo>
                  <a:pt x="13943" y="16522"/>
                </a:lnTo>
                <a:lnTo>
                  <a:pt x="14235" y="16498"/>
                </a:lnTo>
                <a:lnTo>
                  <a:pt x="14381" y="16449"/>
                </a:lnTo>
                <a:lnTo>
                  <a:pt x="14527" y="16376"/>
                </a:lnTo>
                <a:lnTo>
                  <a:pt x="14673" y="16303"/>
                </a:lnTo>
                <a:lnTo>
                  <a:pt x="14819" y="16182"/>
                </a:lnTo>
                <a:lnTo>
                  <a:pt x="14916" y="16060"/>
                </a:lnTo>
                <a:lnTo>
                  <a:pt x="14965" y="15914"/>
                </a:lnTo>
                <a:lnTo>
                  <a:pt x="14965" y="15841"/>
                </a:lnTo>
                <a:lnTo>
                  <a:pt x="14965" y="15744"/>
                </a:lnTo>
                <a:lnTo>
                  <a:pt x="14940" y="15671"/>
                </a:lnTo>
                <a:lnTo>
                  <a:pt x="14916" y="15574"/>
                </a:lnTo>
                <a:lnTo>
                  <a:pt x="14794" y="15403"/>
                </a:lnTo>
                <a:lnTo>
                  <a:pt x="14648" y="15282"/>
                </a:lnTo>
                <a:lnTo>
                  <a:pt x="14478" y="15209"/>
                </a:lnTo>
                <a:lnTo>
                  <a:pt x="14308" y="15184"/>
                </a:lnTo>
                <a:lnTo>
                  <a:pt x="14137" y="15160"/>
                </a:lnTo>
                <a:lnTo>
                  <a:pt x="13553" y="15160"/>
                </a:lnTo>
                <a:lnTo>
                  <a:pt x="13699" y="14819"/>
                </a:lnTo>
                <a:lnTo>
                  <a:pt x="13724" y="14771"/>
                </a:lnTo>
                <a:lnTo>
                  <a:pt x="14454" y="14844"/>
                </a:lnTo>
                <a:lnTo>
                  <a:pt x="14794" y="14917"/>
                </a:lnTo>
                <a:lnTo>
                  <a:pt x="15135" y="14990"/>
                </a:lnTo>
                <a:lnTo>
                  <a:pt x="15500" y="15087"/>
                </a:lnTo>
                <a:lnTo>
                  <a:pt x="15816" y="15184"/>
                </a:lnTo>
                <a:lnTo>
                  <a:pt x="16157" y="15330"/>
                </a:lnTo>
                <a:lnTo>
                  <a:pt x="16497" y="15452"/>
                </a:lnTo>
                <a:lnTo>
                  <a:pt x="16741" y="15598"/>
                </a:lnTo>
                <a:lnTo>
                  <a:pt x="16911" y="15744"/>
                </a:lnTo>
                <a:lnTo>
                  <a:pt x="17033" y="15914"/>
                </a:lnTo>
                <a:lnTo>
                  <a:pt x="17081" y="16060"/>
                </a:lnTo>
                <a:lnTo>
                  <a:pt x="17081" y="16230"/>
                </a:lnTo>
                <a:lnTo>
                  <a:pt x="17008" y="16401"/>
                </a:lnTo>
                <a:lnTo>
                  <a:pt x="16911" y="16547"/>
                </a:lnTo>
                <a:lnTo>
                  <a:pt x="16789" y="16717"/>
                </a:lnTo>
                <a:lnTo>
                  <a:pt x="16643" y="16863"/>
                </a:lnTo>
                <a:lnTo>
                  <a:pt x="16449" y="17009"/>
                </a:lnTo>
                <a:lnTo>
                  <a:pt x="16059" y="17277"/>
                </a:lnTo>
                <a:lnTo>
                  <a:pt x="15670" y="17496"/>
                </a:lnTo>
                <a:lnTo>
                  <a:pt x="15305" y="17642"/>
                </a:lnTo>
                <a:lnTo>
                  <a:pt x="14965" y="17763"/>
                </a:lnTo>
                <a:lnTo>
                  <a:pt x="14600" y="17836"/>
                </a:lnTo>
                <a:lnTo>
                  <a:pt x="14259" y="17909"/>
                </a:lnTo>
                <a:lnTo>
                  <a:pt x="13894" y="17958"/>
                </a:lnTo>
                <a:lnTo>
                  <a:pt x="13140" y="18007"/>
                </a:lnTo>
                <a:lnTo>
                  <a:pt x="12410" y="18055"/>
                </a:lnTo>
                <a:lnTo>
                  <a:pt x="11558" y="18080"/>
                </a:lnTo>
                <a:lnTo>
                  <a:pt x="10706" y="18080"/>
                </a:lnTo>
                <a:lnTo>
                  <a:pt x="9027" y="18055"/>
                </a:lnTo>
                <a:lnTo>
                  <a:pt x="7324" y="18031"/>
                </a:lnTo>
                <a:lnTo>
                  <a:pt x="6473" y="18007"/>
                </a:lnTo>
                <a:lnTo>
                  <a:pt x="5645" y="17982"/>
                </a:lnTo>
                <a:lnTo>
                  <a:pt x="4794" y="17934"/>
                </a:lnTo>
                <a:lnTo>
                  <a:pt x="3942" y="17861"/>
                </a:lnTo>
                <a:lnTo>
                  <a:pt x="3115" y="17739"/>
                </a:lnTo>
                <a:lnTo>
                  <a:pt x="2287" y="17593"/>
                </a:lnTo>
                <a:lnTo>
                  <a:pt x="1898" y="17496"/>
                </a:lnTo>
                <a:lnTo>
                  <a:pt x="1509" y="17350"/>
                </a:lnTo>
                <a:lnTo>
                  <a:pt x="1168" y="17179"/>
                </a:lnTo>
                <a:lnTo>
                  <a:pt x="827" y="16985"/>
                </a:lnTo>
                <a:lnTo>
                  <a:pt x="633" y="16839"/>
                </a:lnTo>
                <a:lnTo>
                  <a:pt x="487" y="16668"/>
                </a:lnTo>
                <a:lnTo>
                  <a:pt x="365" y="16449"/>
                </a:lnTo>
                <a:lnTo>
                  <a:pt x="316" y="16328"/>
                </a:lnTo>
                <a:lnTo>
                  <a:pt x="316" y="16230"/>
                </a:lnTo>
                <a:lnTo>
                  <a:pt x="316" y="16085"/>
                </a:lnTo>
                <a:lnTo>
                  <a:pt x="341" y="15963"/>
                </a:lnTo>
                <a:lnTo>
                  <a:pt x="414" y="15866"/>
                </a:lnTo>
                <a:lnTo>
                  <a:pt x="511" y="15768"/>
                </a:lnTo>
                <a:lnTo>
                  <a:pt x="730" y="15622"/>
                </a:lnTo>
                <a:lnTo>
                  <a:pt x="949" y="15501"/>
                </a:lnTo>
                <a:lnTo>
                  <a:pt x="1314" y="15330"/>
                </a:lnTo>
                <a:lnTo>
                  <a:pt x="1728" y="15184"/>
                </a:lnTo>
                <a:lnTo>
                  <a:pt x="2141" y="15063"/>
                </a:lnTo>
                <a:lnTo>
                  <a:pt x="2555" y="14965"/>
                </a:lnTo>
                <a:lnTo>
                  <a:pt x="2993" y="14892"/>
                </a:lnTo>
                <a:lnTo>
                  <a:pt x="3407" y="14844"/>
                </a:lnTo>
                <a:lnTo>
                  <a:pt x="4258" y="14746"/>
                </a:lnTo>
                <a:close/>
                <a:moveTo>
                  <a:pt x="9076" y="6498"/>
                </a:moveTo>
                <a:lnTo>
                  <a:pt x="8103" y="6522"/>
                </a:lnTo>
                <a:lnTo>
                  <a:pt x="7129" y="6571"/>
                </a:lnTo>
                <a:lnTo>
                  <a:pt x="6156" y="6644"/>
                </a:lnTo>
                <a:lnTo>
                  <a:pt x="5183" y="6717"/>
                </a:lnTo>
                <a:lnTo>
                  <a:pt x="4526" y="6765"/>
                </a:lnTo>
                <a:lnTo>
                  <a:pt x="4161" y="6790"/>
                </a:lnTo>
                <a:lnTo>
                  <a:pt x="3796" y="6838"/>
                </a:lnTo>
                <a:lnTo>
                  <a:pt x="3431" y="6911"/>
                </a:lnTo>
                <a:lnTo>
                  <a:pt x="3285" y="6960"/>
                </a:lnTo>
                <a:lnTo>
                  <a:pt x="3115" y="7033"/>
                </a:lnTo>
                <a:lnTo>
                  <a:pt x="2993" y="7106"/>
                </a:lnTo>
                <a:lnTo>
                  <a:pt x="2847" y="7228"/>
                </a:lnTo>
                <a:lnTo>
                  <a:pt x="2750" y="7325"/>
                </a:lnTo>
                <a:lnTo>
                  <a:pt x="2652" y="7471"/>
                </a:lnTo>
                <a:lnTo>
                  <a:pt x="2628" y="7520"/>
                </a:lnTo>
                <a:lnTo>
                  <a:pt x="2628" y="7593"/>
                </a:lnTo>
                <a:lnTo>
                  <a:pt x="2652" y="7666"/>
                </a:lnTo>
                <a:lnTo>
                  <a:pt x="2579" y="7812"/>
                </a:lnTo>
                <a:lnTo>
                  <a:pt x="2555" y="7982"/>
                </a:lnTo>
                <a:lnTo>
                  <a:pt x="2531" y="8152"/>
                </a:lnTo>
                <a:lnTo>
                  <a:pt x="2506" y="8298"/>
                </a:lnTo>
                <a:lnTo>
                  <a:pt x="2360" y="8249"/>
                </a:lnTo>
                <a:lnTo>
                  <a:pt x="2214" y="8201"/>
                </a:lnTo>
                <a:lnTo>
                  <a:pt x="2044" y="8176"/>
                </a:lnTo>
                <a:lnTo>
                  <a:pt x="1874" y="8176"/>
                </a:lnTo>
                <a:lnTo>
                  <a:pt x="1557" y="8201"/>
                </a:lnTo>
                <a:lnTo>
                  <a:pt x="1265" y="8249"/>
                </a:lnTo>
                <a:lnTo>
                  <a:pt x="1046" y="8347"/>
                </a:lnTo>
                <a:lnTo>
                  <a:pt x="827" y="8468"/>
                </a:lnTo>
                <a:lnTo>
                  <a:pt x="657" y="8639"/>
                </a:lnTo>
                <a:lnTo>
                  <a:pt x="487" y="8833"/>
                </a:lnTo>
                <a:lnTo>
                  <a:pt x="365" y="9052"/>
                </a:lnTo>
                <a:lnTo>
                  <a:pt x="268" y="9271"/>
                </a:lnTo>
                <a:lnTo>
                  <a:pt x="195" y="9515"/>
                </a:lnTo>
                <a:lnTo>
                  <a:pt x="170" y="9758"/>
                </a:lnTo>
                <a:lnTo>
                  <a:pt x="170" y="10026"/>
                </a:lnTo>
                <a:lnTo>
                  <a:pt x="219" y="10293"/>
                </a:lnTo>
                <a:lnTo>
                  <a:pt x="292" y="10537"/>
                </a:lnTo>
                <a:lnTo>
                  <a:pt x="389" y="10780"/>
                </a:lnTo>
                <a:lnTo>
                  <a:pt x="535" y="10999"/>
                </a:lnTo>
                <a:lnTo>
                  <a:pt x="706" y="11194"/>
                </a:lnTo>
                <a:lnTo>
                  <a:pt x="900" y="11388"/>
                </a:lnTo>
                <a:lnTo>
                  <a:pt x="1095" y="11559"/>
                </a:lnTo>
                <a:lnTo>
                  <a:pt x="1363" y="11729"/>
                </a:lnTo>
                <a:lnTo>
                  <a:pt x="1606" y="11899"/>
                </a:lnTo>
                <a:lnTo>
                  <a:pt x="2117" y="12240"/>
                </a:lnTo>
                <a:lnTo>
                  <a:pt x="2409" y="12459"/>
                </a:lnTo>
                <a:lnTo>
                  <a:pt x="2531" y="12581"/>
                </a:lnTo>
                <a:lnTo>
                  <a:pt x="2652" y="12727"/>
                </a:lnTo>
                <a:lnTo>
                  <a:pt x="2725" y="12873"/>
                </a:lnTo>
                <a:lnTo>
                  <a:pt x="2774" y="13043"/>
                </a:lnTo>
                <a:lnTo>
                  <a:pt x="2750" y="13165"/>
                </a:lnTo>
                <a:lnTo>
                  <a:pt x="2725" y="13238"/>
                </a:lnTo>
                <a:lnTo>
                  <a:pt x="2677" y="13262"/>
                </a:lnTo>
                <a:lnTo>
                  <a:pt x="2604" y="13262"/>
                </a:lnTo>
                <a:lnTo>
                  <a:pt x="2531" y="13213"/>
                </a:lnTo>
                <a:lnTo>
                  <a:pt x="2458" y="13189"/>
                </a:lnTo>
                <a:lnTo>
                  <a:pt x="2312" y="13165"/>
                </a:lnTo>
                <a:lnTo>
                  <a:pt x="2190" y="13213"/>
                </a:lnTo>
                <a:lnTo>
                  <a:pt x="2068" y="13286"/>
                </a:lnTo>
                <a:lnTo>
                  <a:pt x="1995" y="13408"/>
                </a:lnTo>
                <a:lnTo>
                  <a:pt x="1971" y="13530"/>
                </a:lnTo>
                <a:lnTo>
                  <a:pt x="1971" y="13603"/>
                </a:lnTo>
                <a:lnTo>
                  <a:pt x="1995" y="13651"/>
                </a:lnTo>
                <a:lnTo>
                  <a:pt x="2020" y="13724"/>
                </a:lnTo>
                <a:lnTo>
                  <a:pt x="2093" y="13773"/>
                </a:lnTo>
                <a:lnTo>
                  <a:pt x="2263" y="13895"/>
                </a:lnTo>
                <a:lnTo>
                  <a:pt x="2458" y="13968"/>
                </a:lnTo>
                <a:lnTo>
                  <a:pt x="2677" y="13992"/>
                </a:lnTo>
                <a:lnTo>
                  <a:pt x="2871" y="13968"/>
                </a:lnTo>
                <a:lnTo>
                  <a:pt x="3066" y="13895"/>
                </a:lnTo>
                <a:lnTo>
                  <a:pt x="3236" y="13773"/>
                </a:lnTo>
                <a:lnTo>
                  <a:pt x="3309" y="13700"/>
                </a:lnTo>
                <a:lnTo>
                  <a:pt x="3358" y="13603"/>
                </a:lnTo>
                <a:lnTo>
                  <a:pt x="3431" y="13505"/>
                </a:lnTo>
                <a:lnTo>
                  <a:pt x="3455" y="13408"/>
                </a:lnTo>
                <a:lnTo>
                  <a:pt x="3504" y="13213"/>
                </a:lnTo>
                <a:lnTo>
                  <a:pt x="3504" y="13019"/>
                </a:lnTo>
                <a:lnTo>
                  <a:pt x="3650" y="13432"/>
                </a:lnTo>
                <a:lnTo>
                  <a:pt x="3820" y="13822"/>
                </a:lnTo>
                <a:lnTo>
                  <a:pt x="3991" y="14211"/>
                </a:lnTo>
                <a:lnTo>
                  <a:pt x="4185" y="14600"/>
                </a:lnTo>
                <a:lnTo>
                  <a:pt x="3723" y="14600"/>
                </a:lnTo>
                <a:lnTo>
                  <a:pt x="3285" y="14625"/>
                </a:lnTo>
                <a:lnTo>
                  <a:pt x="2823" y="14673"/>
                </a:lnTo>
                <a:lnTo>
                  <a:pt x="2385" y="14746"/>
                </a:lnTo>
                <a:lnTo>
                  <a:pt x="1922" y="14819"/>
                </a:lnTo>
                <a:lnTo>
                  <a:pt x="1484" y="14941"/>
                </a:lnTo>
                <a:lnTo>
                  <a:pt x="1071" y="15087"/>
                </a:lnTo>
                <a:lnTo>
                  <a:pt x="657" y="15282"/>
                </a:lnTo>
                <a:lnTo>
                  <a:pt x="487" y="15379"/>
                </a:lnTo>
                <a:lnTo>
                  <a:pt x="341" y="15476"/>
                </a:lnTo>
                <a:lnTo>
                  <a:pt x="219" y="15574"/>
                </a:lnTo>
                <a:lnTo>
                  <a:pt x="122" y="15695"/>
                </a:lnTo>
                <a:lnTo>
                  <a:pt x="49" y="15841"/>
                </a:lnTo>
                <a:lnTo>
                  <a:pt x="24" y="15963"/>
                </a:lnTo>
                <a:lnTo>
                  <a:pt x="0" y="16109"/>
                </a:lnTo>
                <a:lnTo>
                  <a:pt x="0" y="16255"/>
                </a:lnTo>
                <a:lnTo>
                  <a:pt x="24" y="16376"/>
                </a:lnTo>
                <a:lnTo>
                  <a:pt x="49" y="16522"/>
                </a:lnTo>
                <a:lnTo>
                  <a:pt x="122" y="16668"/>
                </a:lnTo>
                <a:lnTo>
                  <a:pt x="195" y="16790"/>
                </a:lnTo>
                <a:lnTo>
                  <a:pt x="292" y="16936"/>
                </a:lnTo>
                <a:lnTo>
                  <a:pt x="389" y="17058"/>
                </a:lnTo>
                <a:lnTo>
                  <a:pt x="511" y="17179"/>
                </a:lnTo>
                <a:lnTo>
                  <a:pt x="633" y="17301"/>
                </a:lnTo>
                <a:lnTo>
                  <a:pt x="827" y="17423"/>
                </a:lnTo>
                <a:lnTo>
                  <a:pt x="1046" y="17544"/>
                </a:lnTo>
                <a:lnTo>
                  <a:pt x="1241" y="17642"/>
                </a:lnTo>
                <a:lnTo>
                  <a:pt x="1460" y="17739"/>
                </a:lnTo>
                <a:lnTo>
                  <a:pt x="1922" y="17885"/>
                </a:lnTo>
                <a:lnTo>
                  <a:pt x="2409" y="18007"/>
                </a:lnTo>
                <a:lnTo>
                  <a:pt x="2896" y="18080"/>
                </a:lnTo>
                <a:lnTo>
                  <a:pt x="3382" y="18128"/>
                </a:lnTo>
                <a:lnTo>
                  <a:pt x="4331" y="18226"/>
                </a:lnTo>
                <a:lnTo>
                  <a:pt x="5451" y="18299"/>
                </a:lnTo>
                <a:lnTo>
                  <a:pt x="6570" y="18347"/>
                </a:lnTo>
                <a:lnTo>
                  <a:pt x="8833" y="18396"/>
                </a:lnTo>
                <a:lnTo>
                  <a:pt x="9928" y="18420"/>
                </a:lnTo>
                <a:lnTo>
                  <a:pt x="11047" y="18420"/>
                </a:lnTo>
                <a:lnTo>
                  <a:pt x="12142" y="18396"/>
                </a:lnTo>
                <a:lnTo>
                  <a:pt x="13261" y="18347"/>
                </a:lnTo>
                <a:lnTo>
                  <a:pt x="13675" y="18323"/>
                </a:lnTo>
                <a:lnTo>
                  <a:pt x="14113" y="18274"/>
                </a:lnTo>
                <a:lnTo>
                  <a:pt x="14527" y="18201"/>
                </a:lnTo>
                <a:lnTo>
                  <a:pt x="14965" y="18128"/>
                </a:lnTo>
                <a:lnTo>
                  <a:pt x="15378" y="18007"/>
                </a:lnTo>
                <a:lnTo>
                  <a:pt x="15767" y="17861"/>
                </a:lnTo>
                <a:lnTo>
                  <a:pt x="16157" y="17690"/>
                </a:lnTo>
                <a:lnTo>
                  <a:pt x="16546" y="17471"/>
                </a:lnTo>
                <a:lnTo>
                  <a:pt x="16814" y="17277"/>
                </a:lnTo>
                <a:lnTo>
                  <a:pt x="17057" y="17033"/>
                </a:lnTo>
                <a:lnTo>
                  <a:pt x="17276" y="16766"/>
                </a:lnTo>
                <a:lnTo>
                  <a:pt x="17349" y="16620"/>
                </a:lnTo>
                <a:lnTo>
                  <a:pt x="17422" y="16474"/>
                </a:lnTo>
                <a:lnTo>
                  <a:pt x="17471" y="16328"/>
                </a:lnTo>
                <a:lnTo>
                  <a:pt x="17495" y="16157"/>
                </a:lnTo>
                <a:lnTo>
                  <a:pt x="17495" y="16012"/>
                </a:lnTo>
                <a:lnTo>
                  <a:pt x="17471" y="15866"/>
                </a:lnTo>
                <a:lnTo>
                  <a:pt x="17398" y="15720"/>
                </a:lnTo>
                <a:lnTo>
                  <a:pt x="17325" y="15598"/>
                </a:lnTo>
                <a:lnTo>
                  <a:pt x="17179" y="15452"/>
                </a:lnTo>
                <a:lnTo>
                  <a:pt x="17033" y="15330"/>
                </a:lnTo>
                <a:lnTo>
                  <a:pt x="16692" y="15111"/>
                </a:lnTo>
                <a:lnTo>
                  <a:pt x="16327" y="14941"/>
                </a:lnTo>
                <a:lnTo>
                  <a:pt x="15938" y="14795"/>
                </a:lnTo>
                <a:lnTo>
                  <a:pt x="15524" y="14673"/>
                </a:lnTo>
                <a:lnTo>
                  <a:pt x="15110" y="14576"/>
                </a:lnTo>
                <a:lnTo>
                  <a:pt x="14697" y="14503"/>
                </a:lnTo>
                <a:lnTo>
                  <a:pt x="14283" y="14454"/>
                </a:lnTo>
                <a:lnTo>
                  <a:pt x="13870" y="14406"/>
                </a:lnTo>
                <a:lnTo>
                  <a:pt x="14040" y="13968"/>
                </a:lnTo>
                <a:lnTo>
                  <a:pt x="14186" y="13530"/>
                </a:lnTo>
                <a:lnTo>
                  <a:pt x="14454" y="12629"/>
                </a:lnTo>
                <a:lnTo>
                  <a:pt x="14794" y="11340"/>
                </a:lnTo>
                <a:lnTo>
                  <a:pt x="14916" y="10683"/>
                </a:lnTo>
                <a:lnTo>
                  <a:pt x="15038" y="10026"/>
                </a:lnTo>
                <a:lnTo>
                  <a:pt x="15135" y="9417"/>
                </a:lnTo>
                <a:lnTo>
                  <a:pt x="15159" y="9077"/>
                </a:lnTo>
                <a:lnTo>
                  <a:pt x="15159" y="8760"/>
                </a:lnTo>
                <a:lnTo>
                  <a:pt x="15159" y="8444"/>
                </a:lnTo>
                <a:lnTo>
                  <a:pt x="15110" y="8128"/>
                </a:lnTo>
                <a:lnTo>
                  <a:pt x="15038" y="7836"/>
                </a:lnTo>
                <a:lnTo>
                  <a:pt x="14940" y="7544"/>
                </a:lnTo>
                <a:lnTo>
                  <a:pt x="14916" y="7495"/>
                </a:lnTo>
                <a:lnTo>
                  <a:pt x="14892" y="7471"/>
                </a:lnTo>
                <a:lnTo>
                  <a:pt x="14794" y="7447"/>
                </a:lnTo>
                <a:lnTo>
                  <a:pt x="14746" y="7325"/>
                </a:lnTo>
                <a:lnTo>
                  <a:pt x="14673" y="7228"/>
                </a:lnTo>
                <a:lnTo>
                  <a:pt x="14600" y="7130"/>
                </a:lnTo>
                <a:lnTo>
                  <a:pt x="14478" y="7057"/>
                </a:lnTo>
                <a:lnTo>
                  <a:pt x="14235" y="6936"/>
                </a:lnTo>
                <a:lnTo>
                  <a:pt x="13943" y="6863"/>
                </a:lnTo>
                <a:lnTo>
                  <a:pt x="13626" y="6790"/>
                </a:lnTo>
                <a:lnTo>
                  <a:pt x="13310" y="6765"/>
                </a:lnTo>
                <a:lnTo>
                  <a:pt x="12823" y="6717"/>
                </a:lnTo>
                <a:lnTo>
                  <a:pt x="11899" y="6595"/>
                </a:lnTo>
                <a:lnTo>
                  <a:pt x="10950" y="6522"/>
                </a:lnTo>
                <a:lnTo>
                  <a:pt x="10025" y="6498"/>
                </a:lnTo>
                <a:close/>
              </a:path>
            </a:pathLst>
          </a:cu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17"/>
          <p:cNvSpPr txBox="1"/>
          <p:nvPr>
            <p:ph idx="1" type="body"/>
          </p:nvPr>
        </p:nvSpPr>
        <p:spPr>
          <a:xfrm>
            <a:off x="764950" y="1686250"/>
            <a:ext cx="2531700" cy="27618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800"/>
              </a:spcBef>
              <a:spcAft>
                <a:spcPts val="800"/>
              </a:spcAft>
              <a:buSzPts val="1800"/>
              <a:buNone/>
            </a:pPr>
            <a:r>
              <a:rPr b="1" lang="en" sz="2400">
                <a:solidFill>
                  <a:srgbClr val="000000"/>
                </a:solidFill>
                <a:latin typeface="Arial"/>
                <a:ea typeface="Arial"/>
                <a:cs typeface="Arial"/>
                <a:sym typeface="Arial"/>
              </a:rPr>
              <a:t>product-based marketing plan</a:t>
            </a:r>
            <a:endParaRPr sz="2400"/>
          </a:p>
        </p:txBody>
      </p:sp>
      <p:sp>
        <p:nvSpPr>
          <p:cNvPr id="99" name="Google Shape;99;p17"/>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lang="en">
                <a:solidFill>
                  <a:srgbClr val="000000"/>
                </a:solidFill>
                <a:latin typeface="Arial"/>
                <a:ea typeface="Arial"/>
                <a:cs typeface="Arial"/>
                <a:sym typeface="Arial"/>
              </a:rPr>
              <a:t>Marketing Plan's Primary Objective </a:t>
            </a:r>
            <a:endParaRPr/>
          </a:p>
        </p:txBody>
      </p:sp>
      <p:sp>
        <p:nvSpPr>
          <p:cNvPr id="100" name="Google Shape;100;p17"/>
          <p:cNvSpPr txBox="1"/>
          <p:nvPr>
            <p:ph idx="2" type="body"/>
          </p:nvPr>
        </p:nvSpPr>
        <p:spPr>
          <a:xfrm>
            <a:off x="3651725" y="1686250"/>
            <a:ext cx="2632800" cy="27618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800"/>
              </a:spcBef>
              <a:spcAft>
                <a:spcPts val="800"/>
              </a:spcAft>
              <a:buSzPts val="1800"/>
              <a:buNone/>
            </a:pPr>
            <a:r>
              <a:rPr b="1" lang="en" sz="2400">
                <a:solidFill>
                  <a:srgbClr val="000000"/>
                </a:solidFill>
                <a:latin typeface="Arial"/>
                <a:ea typeface="Arial"/>
                <a:cs typeface="Arial"/>
                <a:sym typeface="Arial"/>
              </a:rPr>
              <a:t>strategic-based marketing plan</a:t>
            </a:r>
            <a:endParaRPr sz="2400"/>
          </a:p>
        </p:txBody>
      </p:sp>
      <p:sp>
        <p:nvSpPr>
          <p:cNvPr id="101" name="Google Shape;101;p17"/>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pic>
        <p:nvPicPr>
          <p:cNvPr id="102" name="Google Shape;102;p17"/>
          <p:cNvPicPr preferRelativeResize="0"/>
          <p:nvPr/>
        </p:nvPicPr>
        <p:blipFill rotWithShape="1">
          <a:blip r:embed="rId3">
            <a:alphaModFix/>
          </a:blip>
          <a:srcRect b="901" l="18433" r="0" t="19321"/>
          <a:stretch/>
        </p:blipFill>
        <p:spPr>
          <a:xfrm>
            <a:off x="6591350" y="2052825"/>
            <a:ext cx="905700" cy="1328700"/>
          </a:xfrm>
          <a:prstGeom prst="roundRect">
            <a:avLst>
              <a:gd fmla="val 931" name="adj"/>
            </a:avLst>
          </a:prstGeom>
          <a:noFill/>
          <a:ln>
            <a:noFill/>
          </a:ln>
        </p:spPr>
      </p:pic>
      <p:pic>
        <p:nvPicPr>
          <p:cNvPr id="103" name="Google Shape;103;p17"/>
          <p:cNvPicPr preferRelativeResize="0"/>
          <p:nvPr/>
        </p:nvPicPr>
        <p:blipFill rotWithShape="1">
          <a:blip r:embed="rId4">
            <a:alphaModFix/>
          </a:blip>
          <a:srcRect b="0" l="36544" r="18058" t="0"/>
          <a:stretch/>
        </p:blipFill>
        <p:spPr>
          <a:xfrm>
            <a:off x="6591350" y="3475875"/>
            <a:ext cx="905700" cy="1328700"/>
          </a:xfrm>
          <a:prstGeom prst="roundRect">
            <a:avLst>
              <a:gd fmla="val 931" name="adj"/>
            </a:avLst>
          </a:prstGeom>
          <a:noFill/>
          <a:ln>
            <a:noFill/>
          </a:ln>
        </p:spPr>
      </p:pic>
      <p:pic>
        <p:nvPicPr>
          <p:cNvPr id="104" name="Google Shape;104;p17"/>
          <p:cNvPicPr preferRelativeResize="0"/>
          <p:nvPr/>
        </p:nvPicPr>
        <p:blipFill rotWithShape="1">
          <a:blip r:embed="rId5">
            <a:alphaModFix/>
          </a:blip>
          <a:srcRect b="0" l="0" r="0" t="0"/>
          <a:stretch/>
        </p:blipFill>
        <p:spPr>
          <a:xfrm>
            <a:off x="6596773" y="1849052"/>
            <a:ext cx="941825" cy="3021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18"/>
          <p:cNvSpPr txBox="1"/>
          <p:nvPr>
            <p:ph idx="2" type="body"/>
          </p:nvPr>
        </p:nvSpPr>
        <p:spPr>
          <a:xfrm>
            <a:off x="764950" y="1259225"/>
            <a:ext cx="5418300" cy="31887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Clr>
                <a:schemeClr val="dk1"/>
              </a:buClr>
              <a:buSzPts val="1100"/>
              <a:buFont typeface="Arial"/>
              <a:buNone/>
            </a:pPr>
            <a:r>
              <a:rPr b="1" lang="en" sz="2400">
                <a:solidFill>
                  <a:srgbClr val="000000"/>
                </a:solidFill>
                <a:latin typeface="Arial"/>
                <a:ea typeface="Arial"/>
                <a:cs typeface="Arial"/>
                <a:sym typeface="Arial"/>
              </a:rPr>
              <a:t>Product</a:t>
            </a:r>
            <a:r>
              <a:rPr lang="en" sz="2400">
                <a:solidFill>
                  <a:srgbClr val="000000"/>
                </a:solidFill>
                <a:latin typeface="Arial"/>
                <a:ea typeface="Arial"/>
                <a:cs typeface="Arial"/>
                <a:sym typeface="Arial"/>
              </a:rPr>
              <a:t> should not only be good product, but it should be one kind of a product that is hard to resist in which customers will be compelled to get into their way of responding to your marketing efforts. </a:t>
            </a:r>
            <a:endParaRPr sz="2400">
              <a:solidFill>
                <a:schemeClr val="accent6"/>
              </a:solidFill>
            </a:endParaRPr>
          </a:p>
          <a:p>
            <a:pPr indent="0" lvl="0" marL="0" rtl="0" algn="l">
              <a:lnSpc>
                <a:spcPct val="115000"/>
              </a:lnSpc>
              <a:spcBef>
                <a:spcPts val="0"/>
              </a:spcBef>
              <a:spcAft>
                <a:spcPts val="0"/>
              </a:spcAft>
              <a:buSzPts val="1800"/>
              <a:buNone/>
            </a:pPr>
            <a:r>
              <a:t/>
            </a:r>
            <a:endParaRPr sz="900">
              <a:solidFill>
                <a:schemeClr val="accent6"/>
              </a:solidFill>
            </a:endParaRPr>
          </a:p>
        </p:txBody>
      </p:sp>
      <p:sp>
        <p:nvSpPr>
          <p:cNvPr id="110" name="Google Shape;110;p18"/>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pic>
        <p:nvPicPr>
          <p:cNvPr id="111" name="Google Shape;111;p18"/>
          <p:cNvPicPr preferRelativeResize="0"/>
          <p:nvPr/>
        </p:nvPicPr>
        <p:blipFill rotWithShape="1">
          <a:blip r:embed="rId3">
            <a:alphaModFix/>
          </a:blip>
          <a:srcRect b="0" l="21113" r="27763" t="0"/>
          <a:stretch/>
        </p:blipFill>
        <p:spPr>
          <a:xfrm>
            <a:off x="6591350" y="2052825"/>
            <a:ext cx="905700" cy="1328700"/>
          </a:xfrm>
          <a:prstGeom prst="roundRect">
            <a:avLst>
              <a:gd fmla="val 931" name="adj"/>
            </a:avLst>
          </a:prstGeom>
          <a:noFill/>
          <a:ln>
            <a:noFill/>
          </a:ln>
        </p:spPr>
      </p:pic>
      <p:pic>
        <p:nvPicPr>
          <p:cNvPr id="112" name="Google Shape;112;p18"/>
          <p:cNvPicPr preferRelativeResize="0"/>
          <p:nvPr/>
        </p:nvPicPr>
        <p:blipFill rotWithShape="1">
          <a:blip r:embed="rId4">
            <a:alphaModFix/>
          </a:blip>
          <a:srcRect b="0" l="41297" r="13305" t="0"/>
          <a:stretch/>
        </p:blipFill>
        <p:spPr>
          <a:xfrm>
            <a:off x="6591350" y="3475875"/>
            <a:ext cx="905700" cy="1328700"/>
          </a:xfrm>
          <a:prstGeom prst="roundRect">
            <a:avLst>
              <a:gd fmla="val 931" name="adj"/>
            </a:avLst>
          </a:prstGeom>
          <a:noFill/>
          <a:ln>
            <a:noFill/>
          </a:ln>
        </p:spPr>
      </p:pic>
      <p:pic>
        <p:nvPicPr>
          <p:cNvPr id="113" name="Google Shape;113;p18"/>
          <p:cNvPicPr preferRelativeResize="0"/>
          <p:nvPr/>
        </p:nvPicPr>
        <p:blipFill rotWithShape="1">
          <a:blip r:embed="rId5">
            <a:alphaModFix/>
          </a:blip>
          <a:srcRect b="0" l="0" r="0" t="0"/>
          <a:stretch/>
        </p:blipFill>
        <p:spPr>
          <a:xfrm>
            <a:off x="6596773" y="1849052"/>
            <a:ext cx="941825" cy="3021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19"/>
          <p:cNvSpPr txBox="1"/>
          <p:nvPr>
            <p:ph type="title"/>
          </p:nvPr>
        </p:nvSpPr>
        <p:spPr>
          <a:xfrm>
            <a:off x="508225" y="382475"/>
            <a:ext cx="5136900" cy="8358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SzPts val="2400"/>
              <a:buNone/>
            </a:pPr>
            <a:r>
              <a:rPr b="1" lang="en" sz="3000"/>
              <a:t>The 4’ “F's” of Marketing Plan</a:t>
            </a:r>
            <a:endParaRPr b="1" sz="3000"/>
          </a:p>
          <a:p>
            <a:pPr indent="0" lvl="0" marL="0" rtl="0" algn="ctr">
              <a:lnSpc>
                <a:spcPct val="90000"/>
              </a:lnSpc>
              <a:spcBef>
                <a:spcPts val="0"/>
              </a:spcBef>
              <a:spcAft>
                <a:spcPts val="0"/>
              </a:spcAft>
              <a:buSzPts val="2400"/>
              <a:buNone/>
            </a:pPr>
            <a:r>
              <a:t/>
            </a:r>
            <a:endParaRPr/>
          </a:p>
        </p:txBody>
      </p:sp>
      <p:sp>
        <p:nvSpPr>
          <p:cNvPr id="119" name="Google Shape;119;p19"/>
          <p:cNvSpPr txBox="1"/>
          <p:nvPr>
            <p:ph idx="1" type="body"/>
          </p:nvPr>
        </p:nvSpPr>
        <p:spPr>
          <a:xfrm>
            <a:off x="764950" y="1218250"/>
            <a:ext cx="1838100" cy="15387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SzPts val="1800"/>
              <a:buNone/>
            </a:pPr>
            <a:r>
              <a:rPr b="1" lang="en" sz="2200"/>
              <a:t>01</a:t>
            </a:r>
            <a:endParaRPr b="1" sz="2200"/>
          </a:p>
          <a:p>
            <a:pPr indent="0" lvl="0" marL="0" rtl="0" algn="l">
              <a:lnSpc>
                <a:spcPct val="115000"/>
              </a:lnSpc>
              <a:spcBef>
                <a:spcPts val="800"/>
              </a:spcBef>
              <a:spcAft>
                <a:spcPts val="800"/>
              </a:spcAft>
              <a:buSzPts val="1800"/>
              <a:buNone/>
            </a:pPr>
            <a:r>
              <a:rPr b="1" lang="en" sz="3000">
                <a:latin typeface="Bitter"/>
                <a:ea typeface="Bitter"/>
                <a:cs typeface="Bitter"/>
                <a:sym typeface="Bitter"/>
              </a:rPr>
              <a:t>FACTUAL</a:t>
            </a:r>
            <a:endParaRPr b="1" sz="3000">
              <a:latin typeface="Bitter"/>
              <a:ea typeface="Bitter"/>
              <a:cs typeface="Bitter"/>
              <a:sym typeface="Bitter"/>
            </a:endParaRPr>
          </a:p>
        </p:txBody>
      </p:sp>
      <p:sp>
        <p:nvSpPr>
          <p:cNvPr id="120" name="Google Shape;120;p19"/>
          <p:cNvSpPr txBox="1"/>
          <p:nvPr>
            <p:ph idx="3" type="body"/>
          </p:nvPr>
        </p:nvSpPr>
        <p:spPr>
          <a:xfrm>
            <a:off x="4826975" y="1218250"/>
            <a:ext cx="1838100" cy="15387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SzPts val="1800"/>
              <a:buNone/>
            </a:pPr>
            <a:r>
              <a:rPr b="1" lang="en" sz="2200"/>
              <a:t>02</a:t>
            </a:r>
            <a:endParaRPr b="1" sz="2200"/>
          </a:p>
          <a:p>
            <a:pPr indent="0" lvl="0" marL="0" rtl="0" algn="l">
              <a:lnSpc>
                <a:spcPct val="115000"/>
              </a:lnSpc>
              <a:spcBef>
                <a:spcPts val="800"/>
              </a:spcBef>
              <a:spcAft>
                <a:spcPts val="0"/>
              </a:spcAft>
              <a:buSzPts val="1800"/>
              <a:buNone/>
            </a:pPr>
            <a:r>
              <a:rPr b="1" lang="en" sz="3000">
                <a:latin typeface="Bitter"/>
                <a:ea typeface="Bitter"/>
                <a:cs typeface="Bitter"/>
                <a:sym typeface="Bitter"/>
              </a:rPr>
              <a:t>FOCUSED</a:t>
            </a:r>
            <a:endParaRPr b="1" sz="3000">
              <a:latin typeface="Bitter"/>
              <a:ea typeface="Bitter"/>
              <a:cs typeface="Bitter"/>
              <a:sym typeface="Bitter"/>
            </a:endParaRPr>
          </a:p>
          <a:p>
            <a:pPr indent="0" lvl="0" marL="0" rtl="0" algn="l">
              <a:lnSpc>
                <a:spcPct val="115000"/>
              </a:lnSpc>
              <a:spcBef>
                <a:spcPts val="800"/>
              </a:spcBef>
              <a:spcAft>
                <a:spcPts val="800"/>
              </a:spcAft>
              <a:buSzPts val="1800"/>
              <a:buNone/>
            </a:pPr>
            <a:r>
              <a:t/>
            </a:r>
            <a:endParaRPr sz="1200"/>
          </a:p>
        </p:txBody>
      </p:sp>
      <p:sp>
        <p:nvSpPr>
          <p:cNvPr id="121" name="Google Shape;121;p19"/>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122" name="Google Shape;122;p19"/>
          <p:cNvSpPr txBox="1"/>
          <p:nvPr>
            <p:ph idx="1" type="body"/>
          </p:nvPr>
        </p:nvSpPr>
        <p:spPr>
          <a:xfrm>
            <a:off x="764950" y="2505800"/>
            <a:ext cx="3417600" cy="19275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SzPts val="1800"/>
              <a:buNone/>
            </a:pPr>
            <a:r>
              <a:rPr b="1" lang="en" sz="2200"/>
              <a:t>03</a:t>
            </a:r>
            <a:endParaRPr b="1" sz="2200"/>
          </a:p>
          <a:p>
            <a:pPr indent="0" lvl="0" marL="0" rtl="0" algn="l">
              <a:lnSpc>
                <a:spcPct val="115000"/>
              </a:lnSpc>
              <a:spcBef>
                <a:spcPts val="800"/>
              </a:spcBef>
              <a:spcAft>
                <a:spcPts val="800"/>
              </a:spcAft>
              <a:buSzPts val="1800"/>
              <a:buNone/>
            </a:pPr>
            <a:r>
              <a:rPr b="1" lang="en" sz="3000">
                <a:latin typeface="Bitter"/>
                <a:ea typeface="Bitter"/>
                <a:cs typeface="Bitter"/>
                <a:sym typeface="Bitter"/>
              </a:rPr>
              <a:t>FINANCIALLY</a:t>
            </a:r>
            <a:r>
              <a:rPr b="1" lang="en" sz="3000">
                <a:latin typeface="Bitter"/>
                <a:ea typeface="Bitter"/>
                <a:cs typeface="Bitter"/>
                <a:sym typeface="Bitter"/>
              </a:rPr>
              <a:t> -SET</a:t>
            </a:r>
            <a:endParaRPr b="1" sz="3000">
              <a:latin typeface="Bitter"/>
              <a:ea typeface="Bitter"/>
              <a:cs typeface="Bitter"/>
              <a:sym typeface="Bitter"/>
            </a:endParaRPr>
          </a:p>
        </p:txBody>
      </p:sp>
      <p:sp>
        <p:nvSpPr>
          <p:cNvPr id="123" name="Google Shape;123;p19"/>
          <p:cNvSpPr txBox="1"/>
          <p:nvPr>
            <p:ph idx="3" type="body"/>
          </p:nvPr>
        </p:nvSpPr>
        <p:spPr>
          <a:xfrm>
            <a:off x="4826975" y="2449275"/>
            <a:ext cx="1838100" cy="19839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SzPts val="1800"/>
              <a:buNone/>
            </a:pPr>
            <a:r>
              <a:rPr b="1" lang="en" sz="2200"/>
              <a:t>04</a:t>
            </a:r>
            <a:endParaRPr b="1" sz="2200"/>
          </a:p>
          <a:p>
            <a:pPr indent="0" lvl="0" marL="0" rtl="0" algn="l">
              <a:lnSpc>
                <a:spcPct val="115000"/>
              </a:lnSpc>
              <a:spcBef>
                <a:spcPts val="800"/>
              </a:spcBef>
              <a:spcAft>
                <a:spcPts val="0"/>
              </a:spcAft>
              <a:buSzPts val="1800"/>
              <a:buNone/>
            </a:pPr>
            <a:r>
              <a:rPr b="1" lang="en" sz="3000">
                <a:latin typeface="Bitter"/>
                <a:ea typeface="Bitter"/>
                <a:cs typeface="Bitter"/>
                <a:sym typeface="Bitter"/>
              </a:rPr>
              <a:t>FLEXIBLE</a:t>
            </a:r>
            <a:endParaRPr b="1" sz="3000">
              <a:latin typeface="Bitter"/>
              <a:ea typeface="Bitter"/>
              <a:cs typeface="Bitter"/>
              <a:sym typeface="Bitter"/>
            </a:endParaRPr>
          </a:p>
          <a:p>
            <a:pPr indent="0" lvl="0" marL="0" rtl="0" algn="l">
              <a:lnSpc>
                <a:spcPct val="115000"/>
              </a:lnSpc>
              <a:spcBef>
                <a:spcPts val="800"/>
              </a:spcBef>
              <a:spcAft>
                <a:spcPts val="800"/>
              </a:spcAft>
              <a:buSzPts val="1800"/>
              <a:buNone/>
            </a:pPr>
            <a:r>
              <a:t/>
            </a:r>
            <a:endParaRPr sz="1200"/>
          </a:p>
        </p:txBody>
      </p:sp>
      <p:sp>
        <p:nvSpPr>
          <p:cNvPr id="124" name="Google Shape;124;p19"/>
          <p:cNvSpPr/>
          <p:nvPr/>
        </p:nvSpPr>
        <p:spPr>
          <a:xfrm>
            <a:off x="7068400" y="2830550"/>
            <a:ext cx="585016" cy="590016"/>
          </a:xfrm>
          <a:custGeom>
            <a:rect b="b" l="l" r="r" t="t"/>
            <a:pathLst>
              <a:path extrusionOk="0" h="17228" w="17082">
                <a:moveTo>
                  <a:pt x="6497" y="2993"/>
                </a:moveTo>
                <a:lnTo>
                  <a:pt x="6400" y="3042"/>
                </a:lnTo>
                <a:lnTo>
                  <a:pt x="6302" y="3090"/>
                </a:lnTo>
                <a:lnTo>
                  <a:pt x="6229" y="3212"/>
                </a:lnTo>
                <a:lnTo>
                  <a:pt x="6229" y="3285"/>
                </a:lnTo>
                <a:lnTo>
                  <a:pt x="6254" y="3334"/>
                </a:lnTo>
                <a:lnTo>
                  <a:pt x="6278" y="3407"/>
                </a:lnTo>
                <a:lnTo>
                  <a:pt x="6351" y="3455"/>
                </a:lnTo>
                <a:lnTo>
                  <a:pt x="6400" y="3480"/>
                </a:lnTo>
                <a:lnTo>
                  <a:pt x="6643" y="3480"/>
                </a:lnTo>
                <a:lnTo>
                  <a:pt x="6692" y="3504"/>
                </a:lnTo>
                <a:lnTo>
                  <a:pt x="6911" y="3504"/>
                </a:lnTo>
                <a:lnTo>
                  <a:pt x="6959" y="3480"/>
                </a:lnTo>
                <a:lnTo>
                  <a:pt x="7008" y="3455"/>
                </a:lnTo>
                <a:lnTo>
                  <a:pt x="7057" y="3407"/>
                </a:lnTo>
                <a:lnTo>
                  <a:pt x="7057" y="3334"/>
                </a:lnTo>
                <a:lnTo>
                  <a:pt x="7057" y="3212"/>
                </a:lnTo>
                <a:lnTo>
                  <a:pt x="7032" y="3163"/>
                </a:lnTo>
                <a:lnTo>
                  <a:pt x="7008" y="3115"/>
                </a:lnTo>
                <a:lnTo>
                  <a:pt x="6935" y="3042"/>
                </a:lnTo>
                <a:lnTo>
                  <a:pt x="6838" y="3017"/>
                </a:lnTo>
                <a:lnTo>
                  <a:pt x="6716" y="2993"/>
                </a:lnTo>
                <a:close/>
                <a:moveTo>
                  <a:pt x="5743" y="3236"/>
                </a:moveTo>
                <a:lnTo>
                  <a:pt x="5670" y="3261"/>
                </a:lnTo>
                <a:lnTo>
                  <a:pt x="5402" y="3358"/>
                </a:lnTo>
                <a:lnTo>
                  <a:pt x="5134" y="3480"/>
                </a:lnTo>
                <a:lnTo>
                  <a:pt x="4891" y="3601"/>
                </a:lnTo>
                <a:lnTo>
                  <a:pt x="4672" y="3747"/>
                </a:lnTo>
                <a:lnTo>
                  <a:pt x="4453" y="3918"/>
                </a:lnTo>
                <a:lnTo>
                  <a:pt x="4234" y="4088"/>
                </a:lnTo>
                <a:lnTo>
                  <a:pt x="4039" y="4283"/>
                </a:lnTo>
                <a:lnTo>
                  <a:pt x="3869" y="4477"/>
                </a:lnTo>
                <a:lnTo>
                  <a:pt x="3699" y="4696"/>
                </a:lnTo>
                <a:lnTo>
                  <a:pt x="3553" y="4940"/>
                </a:lnTo>
                <a:lnTo>
                  <a:pt x="3431" y="5159"/>
                </a:lnTo>
                <a:lnTo>
                  <a:pt x="3309" y="5402"/>
                </a:lnTo>
                <a:lnTo>
                  <a:pt x="3236" y="5670"/>
                </a:lnTo>
                <a:lnTo>
                  <a:pt x="3163" y="5937"/>
                </a:lnTo>
                <a:lnTo>
                  <a:pt x="3115" y="6229"/>
                </a:lnTo>
                <a:lnTo>
                  <a:pt x="3090" y="6497"/>
                </a:lnTo>
                <a:lnTo>
                  <a:pt x="3090" y="6546"/>
                </a:lnTo>
                <a:lnTo>
                  <a:pt x="3115" y="6594"/>
                </a:lnTo>
                <a:lnTo>
                  <a:pt x="3188" y="6667"/>
                </a:lnTo>
                <a:lnTo>
                  <a:pt x="3261" y="6716"/>
                </a:lnTo>
                <a:lnTo>
                  <a:pt x="3285" y="6716"/>
                </a:lnTo>
                <a:lnTo>
                  <a:pt x="3309" y="6692"/>
                </a:lnTo>
                <a:lnTo>
                  <a:pt x="3382" y="6667"/>
                </a:lnTo>
                <a:lnTo>
                  <a:pt x="3431" y="6594"/>
                </a:lnTo>
                <a:lnTo>
                  <a:pt x="3480" y="6546"/>
                </a:lnTo>
                <a:lnTo>
                  <a:pt x="3504" y="6473"/>
                </a:lnTo>
                <a:lnTo>
                  <a:pt x="3528" y="6156"/>
                </a:lnTo>
                <a:lnTo>
                  <a:pt x="3601" y="5864"/>
                </a:lnTo>
                <a:lnTo>
                  <a:pt x="3699" y="5597"/>
                </a:lnTo>
                <a:lnTo>
                  <a:pt x="3820" y="5353"/>
                </a:lnTo>
                <a:lnTo>
                  <a:pt x="3966" y="5086"/>
                </a:lnTo>
                <a:lnTo>
                  <a:pt x="4137" y="4867"/>
                </a:lnTo>
                <a:lnTo>
                  <a:pt x="4307" y="4623"/>
                </a:lnTo>
                <a:lnTo>
                  <a:pt x="4526" y="4429"/>
                </a:lnTo>
                <a:lnTo>
                  <a:pt x="4745" y="4234"/>
                </a:lnTo>
                <a:lnTo>
                  <a:pt x="4988" y="4088"/>
                </a:lnTo>
                <a:lnTo>
                  <a:pt x="5256" y="3942"/>
                </a:lnTo>
                <a:lnTo>
                  <a:pt x="5499" y="3796"/>
                </a:lnTo>
                <a:lnTo>
                  <a:pt x="5767" y="3699"/>
                </a:lnTo>
                <a:lnTo>
                  <a:pt x="5864" y="3650"/>
                </a:lnTo>
                <a:lnTo>
                  <a:pt x="5913" y="3577"/>
                </a:lnTo>
                <a:lnTo>
                  <a:pt x="5937" y="3504"/>
                </a:lnTo>
                <a:lnTo>
                  <a:pt x="5937" y="3407"/>
                </a:lnTo>
                <a:lnTo>
                  <a:pt x="5889" y="3334"/>
                </a:lnTo>
                <a:lnTo>
                  <a:pt x="5840" y="3285"/>
                </a:lnTo>
                <a:lnTo>
                  <a:pt x="5743" y="3236"/>
                </a:lnTo>
                <a:close/>
                <a:moveTo>
                  <a:pt x="7324" y="1971"/>
                </a:moveTo>
                <a:lnTo>
                  <a:pt x="7787" y="2020"/>
                </a:lnTo>
                <a:lnTo>
                  <a:pt x="8249" y="2141"/>
                </a:lnTo>
                <a:lnTo>
                  <a:pt x="8687" y="2312"/>
                </a:lnTo>
                <a:lnTo>
                  <a:pt x="9101" y="2506"/>
                </a:lnTo>
                <a:lnTo>
                  <a:pt x="9490" y="2774"/>
                </a:lnTo>
                <a:lnTo>
                  <a:pt x="9879" y="3066"/>
                </a:lnTo>
                <a:lnTo>
                  <a:pt x="10220" y="3431"/>
                </a:lnTo>
                <a:lnTo>
                  <a:pt x="10512" y="3820"/>
                </a:lnTo>
                <a:lnTo>
                  <a:pt x="10707" y="4088"/>
                </a:lnTo>
                <a:lnTo>
                  <a:pt x="10877" y="4380"/>
                </a:lnTo>
                <a:lnTo>
                  <a:pt x="11023" y="4696"/>
                </a:lnTo>
                <a:lnTo>
                  <a:pt x="11120" y="5013"/>
                </a:lnTo>
                <a:lnTo>
                  <a:pt x="11217" y="5329"/>
                </a:lnTo>
                <a:lnTo>
                  <a:pt x="11266" y="5645"/>
                </a:lnTo>
                <a:lnTo>
                  <a:pt x="11315" y="5986"/>
                </a:lnTo>
                <a:lnTo>
                  <a:pt x="11315" y="6302"/>
                </a:lnTo>
                <a:lnTo>
                  <a:pt x="11315" y="6643"/>
                </a:lnTo>
                <a:lnTo>
                  <a:pt x="11266" y="6959"/>
                </a:lnTo>
                <a:lnTo>
                  <a:pt x="11217" y="7300"/>
                </a:lnTo>
                <a:lnTo>
                  <a:pt x="11144" y="7616"/>
                </a:lnTo>
                <a:lnTo>
                  <a:pt x="11047" y="7932"/>
                </a:lnTo>
                <a:lnTo>
                  <a:pt x="10925" y="8249"/>
                </a:lnTo>
                <a:lnTo>
                  <a:pt x="10780" y="8565"/>
                </a:lnTo>
                <a:lnTo>
                  <a:pt x="10634" y="8857"/>
                </a:lnTo>
                <a:lnTo>
                  <a:pt x="10439" y="9173"/>
                </a:lnTo>
                <a:lnTo>
                  <a:pt x="10220" y="9490"/>
                </a:lnTo>
                <a:lnTo>
                  <a:pt x="9977" y="9757"/>
                </a:lnTo>
                <a:lnTo>
                  <a:pt x="9733" y="10025"/>
                </a:lnTo>
                <a:lnTo>
                  <a:pt x="9441" y="10268"/>
                </a:lnTo>
                <a:lnTo>
                  <a:pt x="9149" y="10487"/>
                </a:lnTo>
                <a:lnTo>
                  <a:pt x="8857" y="10682"/>
                </a:lnTo>
                <a:lnTo>
                  <a:pt x="8541" y="10852"/>
                </a:lnTo>
                <a:lnTo>
                  <a:pt x="8200" y="10998"/>
                </a:lnTo>
                <a:lnTo>
                  <a:pt x="7860" y="11120"/>
                </a:lnTo>
                <a:lnTo>
                  <a:pt x="7519" y="11193"/>
                </a:lnTo>
                <a:lnTo>
                  <a:pt x="7154" y="11242"/>
                </a:lnTo>
                <a:lnTo>
                  <a:pt x="6789" y="11266"/>
                </a:lnTo>
                <a:lnTo>
                  <a:pt x="6424" y="11242"/>
                </a:lnTo>
                <a:lnTo>
                  <a:pt x="6059" y="11193"/>
                </a:lnTo>
                <a:lnTo>
                  <a:pt x="5670" y="11096"/>
                </a:lnTo>
                <a:lnTo>
                  <a:pt x="5353" y="10998"/>
                </a:lnTo>
                <a:lnTo>
                  <a:pt x="5037" y="10877"/>
                </a:lnTo>
                <a:lnTo>
                  <a:pt x="4721" y="10731"/>
                </a:lnTo>
                <a:lnTo>
                  <a:pt x="4404" y="10560"/>
                </a:lnTo>
                <a:lnTo>
                  <a:pt x="4112" y="10390"/>
                </a:lnTo>
                <a:lnTo>
                  <a:pt x="3820" y="10171"/>
                </a:lnTo>
                <a:lnTo>
                  <a:pt x="3553" y="9952"/>
                </a:lnTo>
                <a:lnTo>
                  <a:pt x="3285" y="9733"/>
                </a:lnTo>
                <a:lnTo>
                  <a:pt x="3042" y="9490"/>
                </a:lnTo>
                <a:lnTo>
                  <a:pt x="2823" y="9222"/>
                </a:lnTo>
                <a:lnTo>
                  <a:pt x="2628" y="8930"/>
                </a:lnTo>
                <a:lnTo>
                  <a:pt x="2434" y="8638"/>
                </a:lnTo>
                <a:lnTo>
                  <a:pt x="2288" y="8346"/>
                </a:lnTo>
                <a:lnTo>
                  <a:pt x="2142" y="8030"/>
                </a:lnTo>
                <a:lnTo>
                  <a:pt x="2044" y="7689"/>
                </a:lnTo>
                <a:lnTo>
                  <a:pt x="1971" y="7349"/>
                </a:lnTo>
                <a:lnTo>
                  <a:pt x="1947" y="7057"/>
                </a:lnTo>
                <a:lnTo>
                  <a:pt x="1923" y="6765"/>
                </a:lnTo>
                <a:lnTo>
                  <a:pt x="1923" y="6497"/>
                </a:lnTo>
                <a:lnTo>
                  <a:pt x="1947" y="6205"/>
                </a:lnTo>
                <a:lnTo>
                  <a:pt x="1996" y="5937"/>
                </a:lnTo>
                <a:lnTo>
                  <a:pt x="2044" y="5670"/>
                </a:lnTo>
                <a:lnTo>
                  <a:pt x="2142" y="5402"/>
                </a:lnTo>
                <a:lnTo>
                  <a:pt x="2239" y="5159"/>
                </a:lnTo>
                <a:lnTo>
                  <a:pt x="2336" y="4915"/>
                </a:lnTo>
                <a:lnTo>
                  <a:pt x="2482" y="4672"/>
                </a:lnTo>
                <a:lnTo>
                  <a:pt x="2628" y="4429"/>
                </a:lnTo>
                <a:lnTo>
                  <a:pt x="2774" y="4210"/>
                </a:lnTo>
                <a:lnTo>
                  <a:pt x="2944" y="3991"/>
                </a:lnTo>
                <a:lnTo>
                  <a:pt x="3139" y="3772"/>
                </a:lnTo>
                <a:lnTo>
                  <a:pt x="3528" y="3382"/>
                </a:lnTo>
                <a:lnTo>
                  <a:pt x="3966" y="3017"/>
                </a:lnTo>
                <a:lnTo>
                  <a:pt x="4404" y="2701"/>
                </a:lnTo>
                <a:lnTo>
                  <a:pt x="4891" y="2409"/>
                </a:lnTo>
                <a:lnTo>
                  <a:pt x="5134" y="2287"/>
                </a:lnTo>
                <a:lnTo>
                  <a:pt x="5378" y="2166"/>
                </a:lnTo>
                <a:lnTo>
                  <a:pt x="5645" y="2117"/>
                </a:lnTo>
                <a:lnTo>
                  <a:pt x="6035" y="2068"/>
                </a:lnTo>
                <a:lnTo>
                  <a:pt x="6716" y="1995"/>
                </a:lnTo>
                <a:lnTo>
                  <a:pt x="7300" y="1995"/>
                </a:lnTo>
                <a:lnTo>
                  <a:pt x="7324" y="1971"/>
                </a:lnTo>
                <a:close/>
                <a:moveTo>
                  <a:pt x="6935" y="1533"/>
                </a:moveTo>
                <a:lnTo>
                  <a:pt x="6497" y="1582"/>
                </a:lnTo>
                <a:lnTo>
                  <a:pt x="6083" y="1679"/>
                </a:lnTo>
                <a:lnTo>
                  <a:pt x="5864" y="1703"/>
                </a:lnTo>
                <a:lnTo>
                  <a:pt x="5621" y="1752"/>
                </a:lnTo>
                <a:lnTo>
                  <a:pt x="5353" y="1825"/>
                </a:lnTo>
                <a:lnTo>
                  <a:pt x="5110" y="1922"/>
                </a:lnTo>
                <a:lnTo>
                  <a:pt x="4842" y="2044"/>
                </a:lnTo>
                <a:lnTo>
                  <a:pt x="4599" y="2166"/>
                </a:lnTo>
                <a:lnTo>
                  <a:pt x="4112" y="2458"/>
                </a:lnTo>
                <a:lnTo>
                  <a:pt x="3650" y="2774"/>
                </a:lnTo>
                <a:lnTo>
                  <a:pt x="3212" y="3115"/>
                </a:lnTo>
                <a:lnTo>
                  <a:pt x="2823" y="3504"/>
                </a:lnTo>
                <a:lnTo>
                  <a:pt x="2458" y="3918"/>
                </a:lnTo>
                <a:lnTo>
                  <a:pt x="2312" y="4161"/>
                </a:lnTo>
                <a:lnTo>
                  <a:pt x="2166" y="4380"/>
                </a:lnTo>
                <a:lnTo>
                  <a:pt x="2020" y="4623"/>
                </a:lnTo>
                <a:lnTo>
                  <a:pt x="1923" y="4867"/>
                </a:lnTo>
                <a:lnTo>
                  <a:pt x="1801" y="5110"/>
                </a:lnTo>
                <a:lnTo>
                  <a:pt x="1728" y="5378"/>
                </a:lnTo>
                <a:lnTo>
                  <a:pt x="1631" y="5645"/>
                </a:lnTo>
                <a:lnTo>
                  <a:pt x="1582" y="5913"/>
                </a:lnTo>
                <a:lnTo>
                  <a:pt x="1533" y="6181"/>
                </a:lnTo>
                <a:lnTo>
                  <a:pt x="1509" y="6473"/>
                </a:lnTo>
                <a:lnTo>
                  <a:pt x="1509" y="6765"/>
                </a:lnTo>
                <a:lnTo>
                  <a:pt x="1509" y="7057"/>
                </a:lnTo>
                <a:lnTo>
                  <a:pt x="1558" y="7349"/>
                </a:lnTo>
                <a:lnTo>
                  <a:pt x="1606" y="7640"/>
                </a:lnTo>
                <a:lnTo>
                  <a:pt x="1679" y="7932"/>
                </a:lnTo>
                <a:lnTo>
                  <a:pt x="1752" y="8224"/>
                </a:lnTo>
                <a:lnTo>
                  <a:pt x="1874" y="8492"/>
                </a:lnTo>
                <a:lnTo>
                  <a:pt x="1996" y="8760"/>
                </a:lnTo>
                <a:lnTo>
                  <a:pt x="2142" y="9027"/>
                </a:lnTo>
                <a:lnTo>
                  <a:pt x="2312" y="9295"/>
                </a:lnTo>
                <a:lnTo>
                  <a:pt x="2507" y="9538"/>
                </a:lnTo>
                <a:lnTo>
                  <a:pt x="2726" y="9782"/>
                </a:lnTo>
                <a:lnTo>
                  <a:pt x="2944" y="10001"/>
                </a:lnTo>
                <a:lnTo>
                  <a:pt x="3188" y="10195"/>
                </a:lnTo>
                <a:lnTo>
                  <a:pt x="3699" y="10585"/>
                </a:lnTo>
                <a:lnTo>
                  <a:pt x="3991" y="10779"/>
                </a:lnTo>
                <a:lnTo>
                  <a:pt x="4283" y="10950"/>
                </a:lnTo>
                <a:lnTo>
                  <a:pt x="4599" y="11120"/>
                </a:lnTo>
                <a:lnTo>
                  <a:pt x="4915" y="11266"/>
                </a:lnTo>
                <a:lnTo>
                  <a:pt x="5232" y="11412"/>
                </a:lnTo>
                <a:lnTo>
                  <a:pt x="5572" y="11509"/>
                </a:lnTo>
                <a:lnTo>
                  <a:pt x="5889" y="11607"/>
                </a:lnTo>
                <a:lnTo>
                  <a:pt x="6254" y="11680"/>
                </a:lnTo>
                <a:lnTo>
                  <a:pt x="6594" y="11704"/>
                </a:lnTo>
                <a:lnTo>
                  <a:pt x="6959" y="11728"/>
                </a:lnTo>
                <a:lnTo>
                  <a:pt x="7300" y="11680"/>
                </a:lnTo>
                <a:lnTo>
                  <a:pt x="7641" y="11631"/>
                </a:lnTo>
                <a:lnTo>
                  <a:pt x="7981" y="11534"/>
                </a:lnTo>
                <a:lnTo>
                  <a:pt x="8322" y="11436"/>
                </a:lnTo>
                <a:lnTo>
                  <a:pt x="8638" y="11290"/>
                </a:lnTo>
                <a:lnTo>
                  <a:pt x="8955" y="11120"/>
                </a:lnTo>
                <a:lnTo>
                  <a:pt x="9344" y="10877"/>
                </a:lnTo>
                <a:lnTo>
                  <a:pt x="9733" y="10609"/>
                </a:lnTo>
                <a:lnTo>
                  <a:pt x="10074" y="10293"/>
                </a:lnTo>
                <a:lnTo>
                  <a:pt x="10390" y="9976"/>
                </a:lnTo>
                <a:lnTo>
                  <a:pt x="10658" y="9611"/>
                </a:lnTo>
                <a:lnTo>
                  <a:pt x="10925" y="9222"/>
                </a:lnTo>
                <a:lnTo>
                  <a:pt x="11144" y="8808"/>
                </a:lnTo>
                <a:lnTo>
                  <a:pt x="11339" y="8395"/>
                </a:lnTo>
                <a:lnTo>
                  <a:pt x="11509" y="7957"/>
                </a:lnTo>
                <a:lnTo>
                  <a:pt x="11631" y="7519"/>
                </a:lnTo>
                <a:lnTo>
                  <a:pt x="11704" y="7081"/>
                </a:lnTo>
                <a:lnTo>
                  <a:pt x="11753" y="6619"/>
                </a:lnTo>
                <a:lnTo>
                  <a:pt x="11753" y="6156"/>
                </a:lnTo>
                <a:lnTo>
                  <a:pt x="11728" y="5694"/>
                </a:lnTo>
                <a:lnTo>
                  <a:pt x="11655" y="5256"/>
                </a:lnTo>
                <a:lnTo>
                  <a:pt x="11534" y="4794"/>
                </a:lnTo>
                <a:lnTo>
                  <a:pt x="11363" y="4404"/>
                </a:lnTo>
                <a:lnTo>
                  <a:pt x="11169" y="4015"/>
                </a:lnTo>
                <a:lnTo>
                  <a:pt x="10950" y="3650"/>
                </a:lnTo>
                <a:lnTo>
                  <a:pt x="10682" y="3285"/>
                </a:lnTo>
                <a:lnTo>
                  <a:pt x="10390" y="2969"/>
                </a:lnTo>
                <a:lnTo>
                  <a:pt x="10074" y="2677"/>
                </a:lnTo>
                <a:lnTo>
                  <a:pt x="9733" y="2409"/>
                </a:lnTo>
                <a:lnTo>
                  <a:pt x="9393" y="2166"/>
                </a:lnTo>
                <a:lnTo>
                  <a:pt x="9003" y="1971"/>
                </a:lnTo>
                <a:lnTo>
                  <a:pt x="8614" y="1801"/>
                </a:lnTo>
                <a:lnTo>
                  <a:pt x="8200" y="1655"/>
                </a:lnTo>
                <a:lnTo>
                  <a:pt x="7787" y="1582"/>
                </a:lnTo>
                <a:lnTo>
                  <a:pt x="7349" y="1533"/>
                </a:lnTo>
                <a:close/>
                <a:moveTo>
                  <a:pt x="12118" y="11558"/>
                </a:moveTo>
                <a:lnTo>
                  <a:pt x="12142" y="11582"/>
                </a:lnTo>
                <a:lnTo>
                  <a:pt x="11972" y="11777"/>
                </a:lnTo>
                <a:lnTo>
                  <a:pt x="12093" y="11631"/>
                </a:lnTo>
                <a:lnTo>
                  <a:pt x="12118" y="11558"/>
                </a:lnTo>
                <a:close/>
                <a:moveTo>
                  <a:pt x="6789" y="584"/>
                </a:moveTo>
                <a:lnTo>
                  <a:pt x="7154" y="608"/>
                </a:lnTo>
                <a:lnTo>
                  <a:pt x="7519" y="657"/>
                </a:lnTo>
                <a:lnTo>
                  <a:pt x="7884" y="706"/>
                </a:lnTo>
                <a:lnTo>
                  <a:pt x="8225" y="803"/>
                </a:lnTo>
                <a:lnTo>
                  <a:pt x="8565" y="900"/>
                </a:lnTo>
                <a:lnTo>
                  <a:pt x="8906" y="1022"/>
                </a:lnTo>
                <a:lnTo>
                  <a:pt x="9247" y="1144"/>
                </a:lnTo>
                <a:lnTo>
                  <a:pt x="9563" y="1314"/>
                </a:lnTo>
                <a:lnTo>
                  <a:pt x="9879" y="1484"/>
                </a:lnTo>
                <a:lnTo>
                  <a:pt x="10171" y="1679"/>
                </a:lnTo>
                <a:lnTo>
                  <a:pt x="10439" y="1874"/>
                </a:lnTo>
                <a:lnTo>
                  <a:pt x="10707" y="2093"/>
                </a:lnTo>
                <a:lnTo>
                  <a:pt x="10950" y="2312"/>
                </a:lnTo>
                <a:lnTo>
                  <a:pt x="11193" y="2555"/>
                </a:lnTo>
                <a:lnTo>
                  <a:pt x="11485" y="2896"/>
                </a:lnTo>
                <a:lnTo>
                  <a:pt x="11753" y="3261"/>
                </a:lnTo>
                <a:lnTo>
                  <a:pt x="11996" y="3626"/>
                </a:lnTo>
                <a:lnTo>
                  <a:pt x="12191" y="4015"/>
                </a:lnTo>
                <a:lnTo>
                  <a:pt x="12361" y="4404"/>
                </a:lnTo>
                <a:lnTo>
                  <a:pt x="12507" y="4818"/>
                </a:lnTo>
                <a:lnTo>
                  <a:pt x="12629" y="5232"/>
                </a:lnTo>
                <a:lnTo>
                  <a:pt x="12702" y="5645"/>
                </a:lnTo>
                <a:lnTo>
                  <a:pt x="12750" y="6059"/>
                </a:lnTo>
                <a:lnTo>
                  <a:pt x="12775" y="6473"/>
                </a:lnTo>
                <a:lnTo>
                  <a:pt x="12775" y="6911"/>
                </a:lnTo>
                <a:lnTo>
                  <a:pt x="12726" y="7324"/>
                </a:lnTo>
                <a:lnTo>
                  <a:pt x="12653" y="7762"/>
                </a:lnTo>
                <a:lnTo>
                  <a:pt x="12556" y="8176"/>
                </a:lnTo>
                <a:lnTo>
                  <a:pt x="12434" y="8589"/>
                </a:lnTo>
                <a:lnTo>
                  <a:pt x="12264" y="9003"/>
                </a:lnTo>
                <a:lnTo>
                  <a:pt x="12045" y="9465"/>
                </a:lnTo>
                <a:lnTo>
                  <a:pt x="11801" y="9903"/>
                </a:lnTo>
                <a:lnTo>
                  <a:pt x="11534" y="10293"/>
                </a:lnTo>
                <a:lnTo>
                  <a:pt x="11217" y="10682"/>
                </a:lnTo>
                <a:lnTo>
                  <a:pt x="10901" y="11047"/>
                </a:lnTo>
                <a:lnTo>
                  <a:pt x="10536" y="11388"/>
                </a:lnTo>
                <a:lnTo>
                  <a:pt x="10171" y="11680"/>
                </a:lnTo>
                <a:lnTo>
                  <a:pt x="9782" y="11947"/>
                </a:lnTo>
                <a:lnTo>
                  <a:pt x="9368" y="12191"/>
                </a:lnTo>
                <a:lnTo>
                  <a:pt x="8930" y="12385"/>
                </a:lnTo>
                <a:lnTo>
                  <a:pt x="8468" y="12556"/>
                </a:lnTo>
                <a:lnTo>
                  <a:pt x="8006" y="12677"/>
                </a:lnTo>
                <a:lnTo>
                  <a:pt x="7543" y="12750"/>
                </a:lnTo>
                <a:lnTo>
                  <a:pt x="7032" y="12775"/>
                </a:lnTo>
                <a:lnTo>
                  <a:pt x="6546" y="12775"/>
                </a:lnTo>
                <a:lnTo>
                  <a:pt x="6035" y="12702"/>
                </a:lnTo>
                <a:lnTo>
                  <a:pt x="5597" y="12604"/>
                </a:lnTo>
                <a:lnTo>
                  <a:pt x="5159" y="12483"/>
                </a:lnTo>
                <a:lnTo>
                  <a:pt x="4721" y="12337"/>
                </a:lnTo>
                <a:lnTo>
                  <a:pt x="4307" y="12166"/>
                </a:lnTo>
                <a:lnTo>
                  <a:pt x="3893" y="11947"/>
                </a:lnTo>
                <a:lnTo>
                  <a:pt x="3504" y="11728"/>
                </a:lnTo>
                <a:lnTo>
                  <a:pt x="3115" y="11485"/>
                </a:lnTo>
                <a:lnTo>
                  <a:pt x="2774" y="11193"/>
                </a:lnTo>
                <a:lnTo>
                  <a:pt x="2434" y="10901"/>
                </a:lnTo>
                <a:lnTo>
                  <a:pt x="2117" y="10560"/>
                </a:lnTo>
                <a:lnTo>
                  <a:pt x="1825" y="10220"/>
                </a:lnTo>
                <a:lnTo>
                  <a:pt x="1558" y="9855"/>
                </a:lnTo>
                <a:lnTo>
                  <a:pt x="1314" y="9465"/>
                </a:lnTo>
                <a:lnTo>
                  <a:pt x="1095" y="9052"/>
                </a:lnTo>
                <a:lnTo>
                  <a:pt x="925" y="8638"/>
                </a:lnTo>
                <a:lnTo>
                  <a:pt x="779" y="8200"/>
                </a:lnTo>
                <a:lnTo>
                  <a:pt x="682" y="7811"/>
                </a:lnTo>
                <a:lnTo>
                  <a:pt x="609" y="7446"/>
                </a:lnTo>
                <a:lnTo>
                  <a:pt x="560" y="7081"/>
                </a:lnTo>
                <a:lnTo>
                  <a:pt x="560" y="6716"/>
                </a:lnTo>
                <a:lnTo>
                  <a:pt x="560" y="6351"/>
                </a:lnTo>
                <a:lnTo>
                  <a:pt x="584" y="5986"/>
                </a:lnTo>
                <a:lnTo>
                  <a:pt x="633" y="5645"/>
                </a:lnTo>
                <a:lnTo>
                  <a:pt x="706" y="5305"/>
                </a:lnTo>
                <a:lnTo>
                  <a:pt x="803" y="4964"/>
                </a:lnTo>
                <a:lnTo>
                  <a:pt x="925" y="4648"/>
                </a:lnTo>
                <a:lnTo>
                  <a:pt x="1047" y="4307"/>
                </a:lnTo>
                <a:lnTo>
                  <a:pt x="1217" y="3991"/>
                </a:lnTo>
                <a:lnTo>
                  <a:pt x="1387" y="3674"/>
                </a:lnTo>
                <a:lnTo>
                  <a:pt x="1606" y="3382"/>
                </a:lnTo>
                <a:lnTo>
                  <a:pt x="1825" y="3090"/>
                </a:lnTo>
                <a:lnTo>
                  <a:pt x="2069" y="2798"/>
                </a:lnTo>
                <a:lnTo>
                  <a:pt x="2361" y="2506"/>
                </a:lnTo>
                <a:lnTo>
                  <a:pt x="2726" y="2190"/>
                </a:lnTo>
                <a:lnTo>
                  <a:pt x="3163" y="1849"/>
                </a:lnTo>
                <a:lnTo>
                  <a:pt x="3674" y="1509"/>
                </a:lnTo>
                <a:lnTo>
                  <a:pt x="4210" y="1217"/>
                </a:lnTo>
                <a:lnTo>
                  <a:pt x="4502" y="1071"/>
                </a:lnTo>
                <a:lnTo>
                  <a:pt x="4794" y="949"/>
                </a:lnTo>
                <a:lnTo>
                  <a:pt x="5110" y="852"/>
                </a:lnTo>
                <a:lnTo>
                  <a:pt x="5402" y="754"/>
                </a:lnTo>
                <a:lnTo>
                  <a:pt x="5718" y="681"/>
                </a:lnTo>
                <a:lnTo>
                  <a:pt x="6035" y="633"/>
                </a:lnTo>
                <a:lnTo>
                  <a:pt x="6400" y="608"/>
                </a:lnTo>
                <a:lnTo>
                  <a:pt x="6789" y="584"/>
                </a:lnTo>
                <a:close/>
                <a:moveTo>
                  <a:pt x="11704" y="10998"/>
                </a:moveTo>
                <a:lnTo>
                  <a:pt x="11923" y="11315"/>
                </a:lnTo>
                <a:lnTo>
                  <a:pt x="11874" y="11339"/>
                </a:lnTo>
                <a:lnTo>
                  <a:pt x="11850" y="11363"/>
                </a:lnTo>
                <a:lnTo>
                  <a:pt x="11607" y="11607"/>
                </a:lnTo>
                <a:lnTo>
                  <a:pt x="11339" y="11826"/>
                </a:lnTo>
                <a:lnTo>
                  <a:pt x="11071" y="11996"/>
                </a:lnTo>
                <a:lnTo>
                  <a:pt x="10950" y="12093"/>
                </a:lnTo>
                <a:lnTo>
                  <a:pt x="10925" y="12166"/>
                </a:lnTo>
                <a:lnTo>
                  <a:pt x="10901" y="12239"/>
                </a:lnTo>
                <a:lnTo>
                  <a:pt x="10901" y="12264"/>
                </a:lnTo>
                <a:lnTo>
                  <a:pt x="10974" y="12288"/>
                </a:lnTo>
                <a:lnTo>
                  <a:pt x="11047" y="12288"/>
                </a:lnTo>
                <a:lnTo>
                  <a:pt x="11217" y="12264"/>
                </a:lnTo>
                <a:lnTo>
                  <a:pt x="11363" y="12191"/>
                </a:lnTo>
                <a:lnTo>
                  <a:pt x="11509" y="12093"/>
                </a:lnTo>
                <a:lnTo>
                  <a:pt x="11826" y="11899"/>
                </a:lnTo>
                <a:lnTo>
                  <a:pt x="11972" y="11777"/>
                </a:lnTo>
                <a:lnTo>
                  <a:pt x="11850" y="11899"/>
                </a:lnTo>
                <a:lnTo>
                  <a:pt x="11728" y="11996"/>
                </a:lnTo>
                <a:lnTo>
                  <a:pt x="11485" y="12191"/>
                </a:lnTo>
                <a:lnTo>
                  <a:pt x="11363" y="12288"/>
                </a:lnTo>
                <a:lnTo>
                  <a:pt x="11339" y="12361"/>
                </a:lnTo>
                <a:lnTo>
                  <a:pt x="11339" y="12434"/>
                </a:lnTo>
                <a:lnTo>
                  <a:pt x="11363" y="12483"/>
                </a:lnTo>
                <a:lnTo>
                  <a:pt x="11412" y="12531"/>
                </a:lnTo>
                <a:lnTo>
                  <a:pt x="11485" y="12556"/>
                </a:lnTo>
                <a:lnTo>
                  <a:pt x="11558" y="12531"/>
                </a:lnTo>
                <a:lnTo>
                  <a:pt x="11728" y="12483"/>
                </a:lnTo>
                <a:lnTo>
                  <a:pt x="11874" y="12385"/>
                </a:lnTo>
                <a:lnTo>
                  <a:pt x="12020" y="12288"/>
                </a:lnTo>
                <a:lnTo>
                  <a:pt x="12239" y="12118"/>
                </a:lnTo>
                <a:lnTo>
                  <a:pt x="12361" y="12020"/>
                </a:lnTo>
                <a:lnTo>
                  <a:pt x="12434" y="11899"/>
                </a:lnTo>
                <a:lnTo>
                  <a:pt x="12507" y="11947"/>
                </a:lnTo>
                <a:lnTo>
                  <a:pt x="12288" y="12142"/>
                </a:lnTo>
                <a:lnTo>
                  <a:pt x="12069" y="12337"/>
                </a:lnTo>
                <a:lnTo>
                  <a:pt x="11826" y="12556"/>
                </a:lnTo>
                <a:lnTo>
                  <a:pt x="11728" y="12677"/>
                </a:lnTo>
                <a:lnTo>
                  <a:pt x="11655" y="12823"/>
                </a:lnTo>
                <a:lnTo>
                  <a:pt x="11631" y="12896"/>
                </a:lnTo>
                <a:lnTo>
                  <a:pt x="11680" y="12969"/>
                </a:lnTo>
                <a:lnTo>
                  <a:pt x="11753" y="12994"/>
                </a:lnTo>
                <a:lnTo>
                  <a:pt x="11826" y="12994"/>
                </a:lnTo>
                <a:lnTo>
                  <a:pt x="11972" y="12945"/>
                </a:lnTo>
                <a:lnTo>
                  <a:pt x="12118" y="12848"/>
                </a:lnTo>
                <a:lnTo>
                  <a:pt x="12385" y="12629"/>
                </a:lnTo>
                <a:lnTo>
                  <a:pt x="12604" y="12458"/>
                </a:lnTo>
                <a:lnTo>
                  <a:pt x="12823" y="12264"/>
                </a:lnTo>
                <a:lnTo>
                  <a:pt x="12872" y="12312"/>
                </a:lnTo>
                <a:lnTo>
                  <a:pt x="12604" y="12702"/>
                </a:lnTo>
                <a:lnTo>
                  <a:pt x="12483" y="12848"/>
                </a:lnTo>
                <a:lnTo>
                  <a:pt x="12361" y="12969"/>
                </a:lnTo>
                <a:lnTo>
                  <a:pt x="12215" y="13067"/>
                </a:lnTo>
                <a:lnTo>
                  <a:pt x="12093" y="13213"/>
                </a:lnTo>
                <a:lnTo>
                  <a:pt x="12093" y="13261"/>
                </a:lnTo>
                <a:lnTo>
                  <a:pt x="12093" y="13310"/>
                </a:lnTo>
                <a:lnTo>
                  <a:pt x="12118" y="13334"/>
                </a:lnTo>
                <a:lnTo>
                  <a:pt x="12166" y="13359"/>
                </a:lnTo>
                <a:lnTo>
                  <a:pt x="12312" y="13359"/>
                </a:lnTo>
                <a:lnTo>
                  <a:pt x="12458" y="13334"/>
                </a:lnTo>
                <a:lnTo>
                  <a:pt x="12604" y="13261"/>
                </a:lnTo>
                <a:lnTo>
                  <a:pt x="12750" y="13140"/>
                </a:lnTo>
                <a:lnTo>
                  <a:pt x="12896" y="13042"/>
                </a:lnTo>
                <a:lnTo>
                  <a:pt x="12994" y="12896"/>
                </a:lnTo>
                <a:lnTo>
                  <a:pt x="13115" y="12750"/>
                </a:lnTo>
                <a:lnTo>
                  <a:pt x="13188" y="12604"/>
                </a:lnTo>
                <a:lnTo>
                  <a:pt x="13505" y="12872"/>
                </a:lnTo>
                <a:lnTo>
                  <a:pt x="13407" y="12945"/>
                </a:lnTo>
                <a:lnTo>
                  <a:pt x="13310" y="13018"/>
                </a:lnTo>
                <a:lnTo>
                  <a:pt x="13115" y="13213"/>
                </a:lnTo>
                <a:lnTo>
                  <a:pt x="12896" y="13359"/>
                </a:lnTo>
                <a:lnTo>
                  <a:pt x="12677" y="13529"/>
                </a:lnTo>
                <a:lnTo>
                  <a:pt x="12653" y="13553"/>
                </a:lnTo>
                <a:lnTo>
                  <a:pt x="12629" y="13602"/>
                </a:lnTo>
                <a:lnTo>
                  <a:pt x="12653" y="13651"/>
                </a:lnTo>
                <a:lnTo>
                  <a:pt x="12677" y="13699"/>
                </a:lnTo>
                <a:lnTo>
                  <a:pt x="12750" y="13724"/>
                </a:lnTo>
                <a:lnTo>
                  <a:pt x="12848" y="13748"/>
                </a:lnTo>
                <a:lnTo>
                  <a:pt x="12921" y="13748"/>
                </a:lnTo>
                <a:lnTo>
                  <a:pt x="12994" y="13724"/>
                </a:lnTo>
                <a:lnTo>
                  <a:pt x="13140" y="13651"/>
                </a:lnTo>
                <a:lnTo>
                  <a:pt x="13286" y="13578"/>
                </a:lnTo>
                <a:lnTo>
                  <a:pt x="13407" y="13480"/>
                </a:lnTo>
                <a:lnTo>
                  <a:pt x="13553" y="13383"/>
                </a:lnTo>
                <a:lnTo>
                  <a:pt x="13675" y="13237"/>
                </a:lnTo>
                <a:lnTo>
                  <a:pt x="13724" y="13164"/>
                </a:lnTo>
                <a:lnTo>
                  <a:pt x="13748" y="13091"/>
                </a:lnTo>
                <a:lnTo>
                  <a:pt x="13943" y="13286"/>
                </a:lnTo>
                <a:lnTo>
                  <a:pt x="13918" y="13286"/>
                </a:lnTo>
                <a:lnTo>
                  <a:pt x="13772" y="13383"/>
                </a:lnTo>
                <a:lnTo>
                  <a:pt x="13675" y="13505"/>
                </a:lnTo>
                <a:lnTo>
                  <a:pt x="13456" y="13748"/>
                </a:lnTo>
                <a:lnTo>
                  <a:pt x="13237" y="13967"/>
                </a:lnTo>
                <a:lnTo>
                  <a:pt x="13140" y="14064"/>
                </a:lnTo>
                <a:lnTo>
                  <a:pt x="13067" y="14210"/>
                </a:lnTo>
                <a:lnTo>
                  <a:pt x="13042" y="14235"/>
                </a:lnTo>
                <a:lnTo>
                  <a:pt x="13067" y="14259"/>
                </a:lnTo>
                <a:lnTo>
                  <a:pt x="13067" y="14308"/>
                </a:lnTo>
                <a:lnTo>
                  <a:pt x="13115" y="14308"/>
                </a:lnTo>
                <a:lnTo>
                  <a:pt x="13261" y="14259"/>
                </a:lnTo>
                <a:lnTo>
                  <a:pt x="13407" y="14210"/>
                </a:lnTo>
                <a:lnTo>
                  <a:pt x="13651" y="14040"/>
                </a:lnTo>
                <a:lnTo>
                  <a:pt x="13797" y="13918"/>
                </a:lnTo>
                <a:lnTo>
                  <a:pt x="13943" y="13797"/>
                </a:lnTo>
                <a:lnTo>
                  <a:pt x="14064" y="13626"/>
                </a:lnTo>
                <a:lnTo>
                  <a:pt x="14137" y="13480"/>
                </a:lnTo>
                <a:lnTo>
                  <a:pt x="14332" y="13675"/>
                </a:lnTo>
                <a:lnTo>
                  <a:pt x="14186" y="13918"/>
                </a:lnTo>
                <a:lnTo>
                  <a:pt x="14089" y="14040"/>
                </a:lnTo>
                <a:lnTo>
                  <a:pt x="13991" y="14137"/>
                </a:lnTo>
                <a:lnTo>
                  <a:pt x="13870" y="14235"/>
                </a:lnTo>
                <a:lnTo>
                  <a:pt x="13748" y="14308"/>
                </a:lnTo>
                <a:lnTo>
                  <a:pt x="13626" y="14381"/>
                </a:lnTo>
                <a:lnTo>
                  <a:pt x="13505" y="14454"/>
                </a:lnTo>
                <a:lnTo>
                  <a:pt x="13505" y="14502"/>
                </a:lnTo>
                <a:lnTo>
                  <a:pt x="13480" y="14527"/>
                </a:lnTo>
                <a:lnTo>
                  <a:pt x="13505" y="14600"/>
                </a:lnTo>
                <a:lnTo>
                  <a:pt x="13602" y="14648"/>
                </a:lnTo>
                <a:lnTo>
                  <a:pt x="13675" y="14673"/>
                </a:lnTo>
                <a:lnTo>
                  <a:pt x="13772" y="14673"/>
                </a:lnTo>
                <a:lnTo>
                  <a:pt x="13894" y="14648"/>
                </a:lnTo>
                <a:lnTo>
                  <a:pt x="14089" y="14551"/>
                </a:lnTo>
                <a:lnTo>
                  <a:pt x="14235" y="14454"/>
                </a:lnTo>
                <a:lnTo>
                  <a:pt x="14356" y="14356"/>
                </a:lnTo>
                <a:lnTo>
                  <a:pt x="14454" y="14235"/>
                </a:lnTo>
                <a:lnTo>
                  <a:pt x="14575" y="14113"/>
                </a:lnTo>
                <a:lnTo>
                  <a:pt x="14648" y="13967"/>
                </a:lnTo>
                <a:lnTo>
                  <a:pt x="14867" y="14210"/>
                </a:lnTo>
                <a:lnTo>
                  <a:pt x="14843" y="14210"/>
                </a:lnTo>
                <a:lnTo>
                  <a:pt x="14721" y="14259"/>
                </a:lnTo>
                <a:lnTo>
                  <a:pt x="14624" y="14332"/>
                </a:lnTo>
                <a:lnTo>
                  <a:pt x="14454" y="14527"/>
                </a:lnTo>
                <a:lnTo>
                  <a:pt x="14235" y="14746"/>
                </a:lnTo>
                <a:lnTo>
                  <a:pt x="14113" y="14867"/>
                </a:lnTo>
                <a:lnTo>
                  <a:pt x="13991" y="14940"/>
                </a:lnTo>
                <a:lnTo>
                  <a:pt x="13967" y="14989"/>
                </a:lnTo>
                <a:lnTo>
                  <a:pt x="13967" y="15038"/>
                </a:lnTo>
                <a:lnTo>
                  <a:pt x="14016" y="15086"/>
                </a:lnTo>
                <a:lnTo>
                  <a:pt x="14064" y="15086"/>
                </a:lnTo>
                <a:lnTo>
                  <a:pt x="14356" y="15013"/>
                </a:lnTo>
                <a:lnTo>
                  <a:pt x="14478" y="14940"/>
                </a:lnTo>
                <a:lnTo>
                  <a:pt x="14624" y="14867"/>
                </a:lnTo>
                <a:lnTo>
                  <a:pt x="14867" y="14648"/>
                </a:lnTo>
                <a:lnTo>
                  <a:pt x="14965" y="14527"/>
                </a:lnTo>
                <a:lnTo>
                  <a:pt x="15038" y="14405"/>
                </a:lnTo>
                <a:lnTo>
                  <a:pt x="15038" y="14381"/>
                </a:lnTo>
                <a:lnTo>
                  <a:pt x="15330" y="14673"/>
                </a:lnTo>
                <a:lnTo>
                  <a:pt x="15111" y="14867"/>
                </a:lnTo>
                <a:lnTo>
                  <a:pt x="14892" y="15062"/>
                </a:lnTo>
                <a:lnTo>
                  <a:pt x="14648" y="15232"/>
                </a:lnTo>
                <a:lnTo>
                  <a:pt x="14527" y="15330"/>
                </a:lnTo>
                <a:lnTo>
                  <a:pt x="14429" y="15427"/>
                </a:lnTo>
                <a:lnTo>
                  <a:pt x="14405" y="15451"/>
                </a:lnTo>
                <a:lnTo>
                  <a:pt x="14405" y="15500"/>
                </a:lnTo>
                <a:lnTo>
                  <a:pt x="14429" y="15524"/>
                </a:lnTo>
                <a:lnTo>
                  <a:pt x="14454" y="15549"/>
                </a:lnTo>
                <a:lnTo>
                  <a:pt x="14624" y="15573"/>
                </a:lnTo>
                <a:lnTo>
                  <a:pt x="14770" y="15549"/>
                </a:lnTo>
                <a:lnTo>
                  <a:pt x="14940" y="15476"/>
                </a:lnTo>
                <a:lnTo>
                  <a:pt x="15086" y="15378"/>
                </a:lnTo>
                <a:lnTo>
                  <a:pt x="15232" y="15281"/>
                </a:lnTo>
                <a:lnTo>
                  <a:pt x="15354" y="15159"/>
                </a:lnTo>
                <a:lnTo>
                  <a:pt x="15573" y="14916"/>
                </a:lnTo>
                <a:lnTo>
                  <a:pt x="15743" y="15111"/>
                </a:lnTo>
                <a:lnTo>
                  <a:pt x="15476" y="15378"/>
                </a:lnTo>
                <a:lnTo>
                  <a:pt x="15330" y="15476"/>
                </a:lnTo>
                <a:lnTo>
                  <a:pt x="15184" y="15573"/>
                </a:lnTo>
                <a:lnTo>
                  <a:pt x="15038" y="15670"/>
                </a:lnTo>
                <a:lnTo>
                  <a:pt x="14892" y="15792"/>
                </a:lnTo>
                <a:lnTo>
                  <a:pt x="14843" y="15840"/>
                </a:lnTo>
                <a:lnTo>
                  <a:pt x="14867" y="15913"/>
                </a:lnTo>
                <a:lnTo>
                  <a:pt x="14892" y="15986"/>
                </a:lnTo>
                <a:lnTo>
                  <a:pt x="14940" y="16011"/>
                </a:lnTo>
                <a:lnTo>
                  <a:pt x="15038" y="16035"/>
                </a:lnTo>
                <a:lnTo>
                  <a:pt x="15159" y="16011"/>
                </a:lnTo>
                <a:lnTo>
                  <a:pt x="15354" y="15962"/>
                </a:lnTo>
                <a:lnTo>
                  <a:pt x="15524" y="15865"/>
                </a:lnTo>
                <a:lnTo>
                  <a:pt x="15695" y="15767"/>
                </a:lnTo>
                <a:lnTo>
                  <a:pt x="15889" y="15597"/>
                </a:lnTo>
                <a:lnTo>
                  <a:pt x="16060" y="15427"/>
                </a:lnTo>
                <a:lnTo>
                  <a:pt x="16352" y="15694"/>
                </a:lnTo>
                <a:lnTo>
                  <a:pt x="16181" y="15865"/>
                </a:lnTo>
                <a:lnTo>
                  <a:pt x="16011" y="16011"/>
                </a:lnTo>
                <a:lnTo>
                  <a:pt x="15743" y="16157"/>
                </a:lnTo>
                <a:lnTo>
                  <a:pt x="15500" y="16303"/>
                </a:lnTo>
                <a:lnTo>
                  <a:pt x="15451" y="16327"/>
                </a:lnTo>
                <a:lnTo>
                  <a:pt x="15451" y="16376"/>
                </a:lnTo>
                <a:lnTo>
                  <a:pt x="15476" y="16400"/>
                </a:lnTo>
                <a:lnTo>
                  <a:pt x="15524" y="16424"/>
                </a:lnTo>
                <a:lnTo>
                  <a:pt x="15719" y="16424"/>
                </a:lnTo>
                <a:lnTo>
                  <a:pt x="15889" y="16449"/>
                </a:lnTo>
                <a:lnTo>
                  <a:pt x="16084" y="16400"/>
                </a:lnTo>
                <a:lnTo>
                  <a:pt x="16254" y="16351"/>
                </a:lnTo>
                <a:lnTo>
                  <a:pt x="16400" y="16254"/>
                </a:lnTo>
                <a:lnTo>
                  <a:pt x="16522" y="16157"/>
                </a:lnTo>
                <a:lnTo>
                  <a:pt x="16498" y="16254"/>
                </a:lnTo>
                <a:lnTo>
                  <a:pt x="16400" y="16376"/>
                </a:lnTo>
                <a:lnTo>
                  <a:pt x="16279" y="16473"/>
                </a:lnTo>
                <a:lnTo>
                  <a:pt x="16133" y="16546"/>
                </a:lnTo>
                <a:lnTo>
                  <a:pt x="15987" y="16619"/>
                </a:lnTo>
                <a:lnTo>
                  <a:pt x="15768" y="16668"/>
                </a:lnTo>
                <a:lnTo>
                  <a:pt x="15451" y="16765"/>
                </a:lnTo>
                <a:lnTo>
                  <a:pt x="15427" y="16692"/>
                </a:lnTo>
                <a:lnTo>
                  <a:pt x="15354" y="16643"/>
                </a:lnTo>
                <a:lnTo>
                  <a:pt x="15208" y="16546"/>
                </a:lnTo>
                <a:lnTo>
                  <a:pt x="15062" y="16400"/>
                </a:lnTo>
                <a:lnTo>
                  <a:pt x="14770" y="16132"/>
                </a:lnTo>
                <a:lnTo>
                  <a:pt x="14016" y="15524"/>
                </a:lnTo>
                <a:lnTo>
                  <a:pt x="13626" y="15159"/>
                </a:lnTo>
                <a:lnTo>
                  <a:pt x="13261" y="14770"/>
                </a:lnTo>
                <a:lnTo>
                  <a:pt x="12556" y="14016"/>
                </a:lnTo>
                <a:lnTo>
                  <a:pt x="12312" y="13772"/>
                </a:lnTo>
                <a:lnTo>
                  <a:pt x="12045" y="13553"/>
                </a:lnTo>
                <a:lnTo>
                  <a:pt x="11485" y="13140"/>
                </a:lnTo>
                <a:lnTo>
                  <a:pt x="11217" y="12921"/>
                </a:lnTo>
                <a:lnTo>
                  <a:pt x="10950" y="12677"/>
                </a:lnTo>
                <a:lnTo>
                  <a:pt x="10707" y="12434"/>
                </a:lnTo>
                <a:lnTo>
                  <a:pt x="10512" y="12166"/>
                </a:lnTo>
                <a:lnTo>
                  <a:pt x="10828" y="11899"/>
                </a:lnTo>
                <a:lnTo>
                  <a:pt x="11144" y="11607"/>
                </a:lnTo>
                <a:lnTo>
                  <a:pt x="11436" y="11315"/>
                </a:lnTo>
                <a:lnTo>
                  <a:pt x="11704" y="10998"/>
                </a:lnTo>
                <a:close/>
                <a:moveTo>
                  <a:pt x="6400" y="0"/>
                </a:moveTo>
                <a:lnTo>
                  <a:pt x="5791" y="73"/>
                </a:lnTo>
                <a:lnTo>
                  <a:pt x="5183" y="170"/>
                </a:lnTo>
                <a:lnTo>
                  <a:pt x="4891" y="243"/>
                </a:lnTo>
                <a:lnTo>
                  <a:pt x="4599" y="341"/>
                </a:lnTo>
                <a:lnTo>
                  <a:pt x="4258" y="462"/>
                </a:lnTo>
                <a:lnTo>
                  <a:pt x="3918" y="633"/>
                </a:lnTo>
                <a:lnTo>
                  <a:pt x="3601" y="827"/>
                </a:lnTo>
                <a:lnTo>
                  <a:pt x="3285" y="1022"/>
                </a:lnTo>
                <a:lnTo>
                  <a:pt x="2969" y="1241"/>
                </a:lnTo>
                <a:lnTo>
                  <a:pt x="2677" y="1484"/>
                </a:lnTo>
                <a:lnTo>
                  <a:pt x="2117" y="1971"/>
                </a:lnTo>
                <a:lnTo>
                  <a:pt x="1850" y="2239"/>
                </a:lnTo>
                <a:lnTo>
                  <a:pt x="1606" y="2506"/>
                </a:lnTo>
                <a:lnTo>
                  <a:pt x="1363" y="2798"/>
                </a:lnTo>
                <a:lnTo>
                  <a:pt x="1168" y="3066"/>
                </a:lnTo>
                <a:lnTo>
                  <a:pt x="949" y="3382"/>
                </a:lnTo>
                <a:lnTo>
                  <a:pt x="779" y="3699"/>
                </a:lnTo>
                <a:lnTo>
                  <a:pt x="609" y="4015"/>
                </a:lnTo>
                <a:lnTo>
                  <a:pt x="463" y="4331"/>
                </a:lnTo>
                <a:lnTo>
                  <a:pt x="341" y="4672"/>
                </a:lnTo>
                <a:lnTo>
                  <a:pt x="244" y="5013"/>
                </a:lnTo>
                <a:lnTo>
                  <a:pt x="146" y="5353"/>
                </a:lnTo>
                <a:lnTo>
                  <a:pt x="73" y="5718"/>
                </a:lnTo>
                <a:lnTo>
                  <a:pt x="25" y="6083"/>
                </a:lnTo>
                <a:lnTo>
                  <a:pt x="0" y="6448"/>
                </a:lnTo>
                <a:lnTo>
                  <a:pt x="0" y="6813"/>
                </a:lnTo>
                <a:lnTo>
                  <a:pt x="0" y="7203"/>
                </a:lnTo>
                <a:lnTo>
                  <a:pt x="25" y="7592"/>
                </a:lnTo>
                <a:lnTo>
                  <a:pt x="98" y="7957"/>
                </a:lnTo>
                <a:lnTo>
                  <a:pt x="171" y="8346"/>
                </a:lnTo>
                <a:lnTo>
                  <a:pt x="268" y="8711"/>
                </a:lnTo>
                <a:lnTo>
                  <a:pt x="390" y="9076"/>
                </a:lnTo>
                <a:lnTo>
                  <a:pt x="560" y="9441"/>
                </a:lnTo>
                <a:lnTo>
                  <a:pt x="730" y="9782"/>
                </a:lnTo>
                <a:lnTo>
                  <a:pt x="925" y="10122"/>
                </a:lnTo>
                <a:lnTo>
                  <a:pt x="1168" y="10463"/>
                </a:lnTo>
                <a:lnTo>
                  <a:pt x="1436" y="10804"/>
                </a:lnTo>
                <a:lnTo>
                  <a:pt x="1704" y="11096"/>
                </a:lnTo>
                <a:lnTo>
                  <a:pt x="1996" y="11363"/>
                </a:lnTo>
                <a:lnTo>
                  <a:pt x="2312" y="11631"/>
                </a:lnTo>
                <a:lnTo>
                  <a:pt x="2628" y="11874"/>
                </a:lnTo>
                <a:lnTo>
                  <a:pt x="2969" y="12093"/>
                </a:lnTo>
                <a:lnTo>
                  <a:pt x="3334" y="12312"/>
                </a:lnTo>
                <a:lnTo>
                  <a:pt x="3747" y="12531"/>
                </a:lnTo>
                <a:lnTo>
                  <a:pt x="4161" y="12726"/>
                </a:lnTo>
                <a:lnTo>
                  <a:pt x="4599" y="12896"/>
                </a:lnTo>
                <a:lnTo>
                  <a:pt x="5037" y="13042"/>
                </a:lnTo>
                <a:lnTo>
                  <a:pt x="5499" y="13164"/>
                </a:lnTo>
                <a:lnTo>
                  <a:pt x="5937" y="13261"/>
                </a:lnTo>
                <a:lnTo>
                  <a:pt x="6400" y="13334"/>
                </a:lnTo>
                <a:lnTo>
                  <a:pt x="6862" y="13383"/>
                </a:lnTo>
                <a:lnTo>
                  <a:pt x="7324" y="13383"/>
                </a:lnTo>
                <a:lnTo>
                  <a:pt x="7787" y="13334"/>
                </a:lnTo>
                <a:lnTo>
                  <a:pt x="8225" y="13261"/>
                </a:lnTo>
                <a:lnTo>
                  <a:pt x="8638" y="13140"/>
                </a:lnTo>
                <a:lnTo>
                  <a:pt x="9076" y="12994"/>
                </a:lnTo>
                <a:lnTo>
                  <a:pt x="9466" y="12799"/>
                </a:lnTo>
                <a:lnTo>
                  <a:pt x="9879" y="12580"/>
                </a:lnTo>
                <a:lnTo>
                  <a:pt x="10269" y="12337"/>
                </a:lnTo>
                <a:lnTo>
                  <a:pt x="10293" y="12458"/>
                </a:lnTo>
                <a:lnTo>
                  <a:pt x="10317" y="12580"/>
                </a:lnTo>
                <a:lnTo>
                  <a:pt x="10390" y="12677"/>
                </a:lnTo>
                <a:lnTo>
                  <a:pt x="10463" y="12775"/>
                </a:lnTo>
                <a:lnTo>
                  <a:pt x="10658" y="12969"/>
                </a:lnTo>
                <a:lnTo>
                  <a:pt x="10828" y="13140"/>
                </a:lnTo>
                <a:lnTo>
                  <a:pt x="11120" y="13383"/>
                </a:lnTo>
                <a:lnTo>
                  <a:pt x="11412" y="13602"/>
                </a:lnTo>
                <a:lnTo>
                  <a:pt x="11704" y="13845"/>
                </a:lnTo>
                <a:lnTo>
                  <a:pt x="11972" y="14089"/>
                </a:lnTo>
                <a:lnTo>
                  <a:pt x="12385" y="14502"/>
                </a:lnTo>
                <a:lnTo>
                  <a:pt x="12775" y="14916"/>
                </a:lnTo>
                <a:lnTo>
                  <a:pt x="13164" y="15330"/>
                </a:lnTo>
                <a:lnTo>
                  <a:pt x="13553" y="15743"/>
                </a:lnTo>
                <a:lnTo>
                  <a:pt x="13772" y="15938"/>
                </a:lnTo>
                <a:lnTo>
                  <a:pt x="13991" y="16132"/>
                </a:lnTo>
                <a:lnTo>
                  <a:pt x="14429" y="16473"/>
                </a:lnTo>
                <a:lnTo>
                  <a:pt x="14770" y="16789"/>
                </a:lnTo>
                <a:lnTo>
                  <a:pt x="14916" y="16935"/>
                </a:lnTo>
                <a:lnTo>
                  <a:pt x="15111" y="17081"/>
                </a:lnTo>
                <a:lnTo>
                  <a:pt x="15184" y="17106"/>
                </a:lnTo>
                <a:lnTo>
                  <a:pt x="15232" y="17154"/>
                </a:lnTo>
                <a:lnTo>
                  <a:pt x="15305" y="17179"/>
                </a:lnTo>
                <a:lnTo>
                  <a:pt x="15451" y="17227"/>
                </a:lnTo>
                <a:lnTo>
                  <a:pt x="15646" y="17203"/>
                </a:lnTo>
                <a:lnTo>
                  <a:pt x="15841" y="17179"/>
                </a:lnTo>
                <a:lnTo>
                  <a:pt x="16035" y="17106"/>
                </a:lnTo>
                <a:lnTo>
                  <a:pt x="16230" y="17033"/>
                </a:lnTo>
                <a:lnTo>
                  <a:pt x="16498" y="16911"/>
                </a:lnTo>
                <a:lnTo>
                  <a:pt x="16644" y="16814"/>
                </a:lnTo>
                <a:lnTo>
                  <a:pt x="16790" y="16668"/>
                </a:lnTo>
                <a:lnTo>
                  <a:pt x="16911" y="16497"/>
                </a:lnTo>
                <a:lnTo>
                  <a:pt x="17009" y="16327"/>
                </a:lnTo>
                <a:lnTo>
                  <a:pt x="17057" y="16132"/>
                </a:lnTo>
                <a:lnTo>
                  <a:pt x="17082" y="15938"/>
                </a:lnTo>
                <a:lnTo>
                  <a:pt x="17057" y="15840"/>
                </a:lnTo>
                <a:lnTo>
                  <a:pt x="17033" y="15767"/>
                </a:lnTo>
                <a:lnTo>
                  <a:pt x="17009" y="15670"/>
                </a:lnTo>
                <a:lnTo>
                  <a:pt x="16936" y="15597"/>
                </a:lnTo>
                <a:lnTo>
                  <a:pt x="16887" y="15549"/>
                </a:lnTo>
                <a:lnTo>
                  <a:pt x="15500" y="14137"/>
                </a:lnTo>
                <a:lnTo>
                  <a:pt x="14819" y="13432"/>
                </a:lnTo>
                <a:lnTo>
                  <a:pt x="14089" y="12750"/>
                </a:lnTo>
                <a:lnTo>
                  <a:pt x="13772" y="12458"/>
                </a:lnTo>
                <a:lnTo>
                  <a:pt x="13432" y="12166"/>
                </a:lnTo>
                <a:lnTo>
                  <a:pt x="13091" y="11899"/>
                </a:lnTo>
                <a:lnTo>
                  <a:pt x="12775" y="11582"/>
                </a:lnTo>
                <a:lnTo>
                  <a:pt x="12580" y="11363"/>
                </a:lnTo>
                <a:lnTo>
                  <a:pt x="12385" y="11120"/>
                </a:lnTo>
                <a:lnTo>
                  <a:pt x="12166" y="10901"/>
                </a:lnTo>
                <a:lnTo>
                  <a:pt x="12045" y="10804"/>
                </a:lnTo>
                <a:lnTo>
                  <a:pt x="11923" y="10706"/>
                </a:lnTo>
                <a:lnTo>
                  <a:pt x="12191" y="10317"/>
                </a:lnTo>
                <a:lnTo>
                  <a:pt x="12434" y="9928"/>
                </a:lnTo>
                <a:lnTo>
                  <a:pt x="12629" y="9490"/>
                </a:lnTo>
                <a:lnTo>
                  <a:pt x="12823" y="9076"/>
                </a:lnTo>
                <a:lnTo>
                  <a:pt x="12969" y="8614"/>
                </a:lnTo>
                <a:lnTo>
                  <a:pt x="13091" y="8176"/>
                </a:lnTo>
                <a:lnTo>
                  <a:pt x="13188" y="7713"/>
                </a:lnTo>
                <a:lnTo>
                  <a:pt x="13261" y="7251"/>
                </a:lnTo>
                <a:lnTo>
                  <a:pt x="13310" y="6765"/>
                </a:lnTo>
                <a:lnTo>
                  <a:pt x="13310" y="6302"/>
                </a:lnTo>
                <a:lnTo>
                  <a:pt x="13286" y="5840"/>
                </a:lnTo>
                <a:lnTo>
                  <a:pt x="13237" y="5378"/>
                </a:lnTo>
                <a:lnTo>
                  <a:pt x="13164" y="4891"/>
                </a:lnTo>
                <a:lnTo>
                  <a:pt x="13042" y="4453"/>
                </a:lnTo>
                <a:lnTo>
                  <a:pt x="12896" y="3991"/>
                </a:lnTo>
                <a:lnTo>
                  <a:pt x="12702" y="3553"/>
                </a:lnTo>
                <a:lnTo>
                  <a:pt x="12580" y="3285"/>
                </a:lnTo>
                <a:lnTo>
                  <a:pt x="12434" y="3042"/>
                </a:lnTo>
                <a:lnTo>
                  <a:pt x="12288" y="2798"/>
                </a:lnTo>
                <a:lnTo>
                  <a:pt x="12118" y="2579"/>
                </a:lnTo>
                <a:lnTo>
                  <a:pt x="11753" y="2141"/>
                </a:lnTo>
                <a:lnTo>
                  <a:pt x="11339" y="1728"/>
                </a:lnTo>
                <a:lnTo>
                  <a:pt x="10901" y="1363"/>
                </a:lnTo>
                <a:lnTo>
                  <a:pt x="10415" y="1046"/>
                </a:lnTo>
                <a:lnTo>
                  <a:pt x="9904" y="754"/>
                </a:lnTo>
                <a:lnTo>
                  <a:pt x="9368" y="511"/>
                </a:lnTo>
                <a:lnTo>
                  <a:pt x="8784" y="316"/>
                </a:lnTo>
                <a:lnTo>
                  <a:pt x="8225" y="170"/>
                </a:lnTo>
                <a:lnTo>
                  <a:pt x="7616" y="73"/>
                </a:lnTo>
                <a:lnTo>
                  <a:pt x="7008" y="0"/>
                </a:lnTo>
                <a:close/>
              </a:path>
            </a:pathLst>
          </a:custGeom>
          <a:solidFill>
            <a:schemeClr val="dk1"/>
          </a:solidFill>
          <a:ln>
            <a:noFill/>
          </a:ln>
          <a:effectLst>
            <a:outerShdw blurRad="14288" rotWithShape="0" algn="bl" dir="5400000" dist="9525">
              <a:schemeClr val="lt2">
                <a:alpha val="74901"/>
              </a:scheme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0"/>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b="1" lang="en" sz="2800"/>
              <a:t>Preparing the Marketing Plan</a:t>
            </a:r>
            <a:endParaRPr b="1" sz="2800"/>
          </a:p>
        </p:txBody>
      </p:sp>
      <p:sp>
        <p:nvSpPr>
          <p:cNvPr id="130" name="Google Shape;130;p20"/>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131" name="Google Shape;131;p20"/>
          <p:cNvSpPr txBox="1"/>
          <p:nvPr>
            <p:ph idx="4294967295" type="body"/>
          </p:nvPr>
        </p:nvSpPr>
        <p:spPr>
          <a:xfrm>
            <a:off x="457200" y="602900"/>
            <a:ext cx="6004800" cy="4461000"/>
          </a:xfrm>
          <a:prstGeom prst="rect">
            <a:avLst/>
          </a:prstGeom>
          <a:noFill/>
          <a:ln>
            <a:noFill/>
          </a:ln>
        </p:spPr>
        <p:txBody>
          <a:bodyPr anchorCtr="0" anchor="t" bIns="0" lIns="0" spcFirstLastPara="1" rIns="0" wrap="square" tIns="0">
            <a:noAutofit/>
          </a:bodyPr>
          <a:lstStyle/>
          <a:p>
            <a:pPr indent="0" lvl="0" marL="0" rtl="0" algn="l">
              <a:spcBef>
                <a:spcPts val="800"/>
              </a:spcBef>
              <a:spcAft>
                <a:spcPts val="0"/>
              </a:spcAft>
              <a:buClr>
                <a:srgbClr val="000000"/>
              </a:buClr>
              <a:buSzPts val="1600"/>
              <a:buFont typeface="Arial"/>
              <a:buNone/>
            </a:pPr>
            <a:r>
              <a:t/>
            </a:r>
            <a:endParaRPr b="1" sz="1800"/>
          </a:p>
          <a:p>
            <a:pPr indent="0" lvl="0" marL="0" rtl="0" algn="l">
              <a:lnSpc>
                <a:spcPct val="115000"/>
              </a:lnSpc>
              <a:spcBef>
                <a:spcPts val="800"/>
              </a:spcBef>
              <a:spcAft>
                <a:spcPts val="0"/>
              </a:spcAft>
              <a:buSzPts val="1600"/>
              <a:buNone/>
            </a:pPr>
            <a:r>
              <a:rPr lang="en" sz="1800">
                <a:solidFill>
                  <a:srgbClr val="000000"/>
                </a:solidFill>
                <a:latin typeface="Arial"/>
                <a:ea typeface="Arial"/>
                <a:cs typeface="Arial"/>
                <a:sym typeface="Arial"/>
              </a:rPr>
              <a:t>A </a:t>
            </a:r>
            <a:r>
              <a:rPr b="1" lang="en" sz="1800">
                <a:solidFill>
                  <a:srgbClr val="000000"/>
                </a:solidFill>
                <a:latin typeface="Arial"/>
                <a:ea typeface="Arial"/>
                <a:cs typeface="Arial"/>
                <a:sym typeface="Arial"/>
              </a:rPr>
              <a:t>marketing executive or team</a:t>
            </a:r>
            <a:r>
              <a:rPr lang="en" sz="1800">
                <a:solidFill>
                  <a:srgbClr val="000000"/>
                </a:solidFill>
                <a:latin typeface="Arial"/>
                <a:ea typeface="Arial"/>
                <a:cs typeface="Arial"/>
                <a:sym typeface="Arial"/>
              </a:rPr>
              <a:t> is responsible for preparing the marketing plan. </a:t>
            </a:r>
            <a:endParaRPr sz="1800">
              <a:solidFill>
                <a:srgbClr val="000000"/>
              </a:solidFill>
              <a:latin typeface="Arial"/>
              <a:ea typeface="Arial"/>
              <a:cs typeface="Arial"/>
              <a:sym typeface="Arial"/>
            </a:endParaRPr>
          </a:p>
          <a:p>
            <a:pPr indent="0" lvl="0" marL="0" rtl="0" algn="l">
              <a:lnSpc>
                <a:spcPct val="115000"/>
              </a:lnSpc>
              <a:spcBef>
                <a:spcPts val="800"/>
              </a:spcBef>
              <a:spcAft>
                <a:spcPts val="0"/>
              </a:spcAft>
              <a:buSzPts val="1600"/>
              <a:buNone/>
            </a:pPr>
            <a:r>
              <a:rPr lang="en" sz="1800">
                <a:solidFill>
                  <a:srgbClr val="000000"/>
                </a:solidFill>
                <a:latin typeface="Arial"/>
                <a:ea typeface="Arial"/>
                <a:cs typeface="Arial"/>
                <a:sym typeface="Arial"/>
              </a:rPr>
              <a:t>As </a:t>
            </a:r>
            <a:r>
              <a:rPr b="1" lang="en" sz="1800">
                <a:solidFill>
                  <a:srgbClr val="000000"/>
                </a:solidFill>
                <a:latin typeface="Arial"/>
                <a:ea typeface="Arial"/>
                <a:cs typeface="Arial"/>
                <a:sym typeface="Arial"/>
              </a:rPr>
              <a:t>strategic plan</a:t>
            </a:r>
            <a:r>
              <a:rPr lang="en" sz="1800">
                <a:solidFill>
                  <a:srgbClr val="000000"/>
                </a:solidFill>
                <a:latin typeface="Arial"/>
                <a:ea typeface="Arial"/>
                <a:cs typeface="Arial"/>
                <a:sym typeface="Arial"/>
              </a:rPr>
              <a:t> may be formulated in a long-term basis, say a 3-year strategic or 5-year strategic plan while a </a:t>
            </a:r>
            <a:r>
              <a:rPr b="1" lang="en" sz="1800">
                <a:solidFill>
                  <a:srgbClr val="000000"/>
                </a:solidFill>
                <a:latin typeface="Arial"/>
                <a:ea typeface="Arial"/>
                <a:cs typeface="Arial"/>
                <a:sym typeface="Arial"/>
              </a:rPr>
              <a:t>marketing plan</a:t>
            </a:r>
            <a:r>
              <a:rPr lang="en" sz="1800">
                <a:solidFill>
                  <a:srgbClr val="000000"/>
                </a:solidFill>
                <a:latin typeface="Arial"/>
                <a:ea typeface="Arial"/>
                <a:cs typeface="Arial"/>
                <a:sym typeface="Arial"/>
              </a:rPr>
              <a:t> is formulated annually to facilitate the efficient implementation of marketing activities during the year. </a:t>
            </a:r>
            <a:endParaRPr sz="1800">
              <a:solidFill>
                <a:srgbClr val="000000"/>
              </a:solidFill>
              <a:latin typeface="Arial"/>
              <a:ea typeface="Arial"/>
              <a:cs typeface="Arial"/>
              <a:sym typeface="Arial"/>
            </a:endParaRPr>
          </a:p>
          <a:p>
            <a:pPr indent="12700" lvl="0" marL="0" rtl="0" algn="just">
              <a:spcBef>
                <a:spcPts val="1200"/>
              </a:spcBef>
              <a:spcAft>
                <a:spcPts val="0"/>
              </a:spcAft>
              <a:buNone/>
            </a:pPr>
            <a:r>
              <a:rPr lang="en" sz="1800">
                <a:solidFill>
                  <a:srgbClr val="000000"/>
                </a:solidFill>
                <a:latin typeface="Arial"/>
                <a:ea typeface="Arial"/>
                <a:cs typeface="Arial"/>
                <a:sym typeface="Arial"/>
              </a:rPr>
              <a:t>The </a:t>
            </a:r>
            <a:r>
              <a:rPr b="1" lang="en" sz="1800">
                <a:solidFill>
                  <a:srgbClr val="000000"/>
                </a:solidFill>
                <a:latin typeface="Arial"/>
                <a:ea typeface="Arial"/>
                <a:cs typeface="Arial"/>
                <a:sym typeface="Arial"/>
              </a:rPr>
              <a:t>marketing executive or product manager</a:t>
            </a:r>
            <a:r>
              <a:rPr lang="en" sz="1800">
                <a:solidFill>
                  <a:srgbClr val="000000"/>
                </a:solidFill>
                <a:latin typeface="Arial"/>
                <a:ea typeface="Arial"/>
                <a:cs typeface="Arial"/>
                <a:sym typeface="Arial"/>
              </a:rPr>
              <a:t> formulates the plan with the inputs from advertising, marketing and sales, finance, production team and other specialists in the organization.</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SzPts val="1600"/>
              <a:buNone/>
            </a:pPr>
            <a:r>
              <a:t/>
            </a:r>
            <a:endParaRPr sz="1100">
              <a:solidFill>
                <a:srgbClr val="000000"/>
              </a:solidFill>
              <a:latin typeface="Arial"/>
              <a:ea typeface="Arial"/>
              <a:cs typeface="Arial"/>
              <a:sym typeface="Arial"/>
            </a:endParaRPr>
          </a:p>
          <a:p>
            <a:pPr indent="0" lvl="0" marL="0" rtl="0" algn="l">
              <a:lnSpc>
                <a:spcPct val="115000"/>
              </a:lnSpc>
              <a:spcBef>
                <a:spcPts val="800"/>
              </a:spcBef>
              <a:spcAft>
                <a:spcPts val="800"/>
              </a:spcAft>
              <a:buSzPts val="1600"/>
              <a:buNone/>
            </a:pPr>
            <a:r>
              <a:t/>
            </a:r>
            <a:endParaRPr sz="1100">
              <a:solidFill>
                <a:srgbClr val="000000"/>
              </a:solidFill>
              <a:latin typeface="Arial"/>
              <a:ea typeface="Arial"/>
              <a:cs typeface="Arial"/>
              <a:sym typeface="Arial"/>
            </a:endParaRPr>
          </a:p>
        </p:txBody>
      </p:sp>
      <p:pic>
        <p:nvPicPr>
          <p:cNvPr id="132" name="Google Shape;132;p20"/>
          <p:cNvPicPr preferRelativeResize="0"/>
          <p:nvPr/>
        </p:nvPicPr>
        <p:blipFill rotWithShape="1">
          <a:blip r:embed="rId3">
            <a:alphaModFix/>
          </a:blip>
          <a:srcRect b="10985" l="15845" r="23327" t="10986"/>
          <a:stretch/>
        </p:blipFill>
        <p:spPr>
          <a:xfrm>
            <a:off x="6461850" y="382475"/>
            <a:ext cx="1278300" cy="1597200"/>
          </a:xfrm>
          <a:prstGeom prst="roundRect">
            <a:avLst>
              <a:gd fmla="val 1371" name="adj"/>
            </a:avLst>
          </a:prstGeom>
          <a:noFill/>
          <a:ln>
            <a:noFill/>
          </a:ln>
        </p:spPr>
      </p:pic>
      <p:pic>
        <p:nvPicPr>
          <p:cNvPr id="133" name="Google Shape;133;p20"/>
          <p:cNvPicPr preferRelativeResize="0"/>
          <p:nvPr/>
        </p:nvPicPr>
        <p:blipFill rotWithShape="1">
          <a:blip r:embed="rId4">
            <a:alphaModFix/>
          </a:blip>
          <a:srcRect b="0" l="0" r="0" t="0"/>
          <a:stretch/>
        </p:blipFill>
        <p:spPr>
          <a:xfrm>
            <a:off x="6986987" y="240923"/>
            <a:ext cx="253550" cy="263650"/>
          </a:xfrm>
          <a:prstGeom prst="rect">
            <a:avLst/>
          </a:prstGeom>
          <a:noFill/>
          <a:ln>
            <a:noFill/>
          </a:ln>
        </p:spPr>
      </p:pic>
      <p:pic>
        <p:nvPicPr>
          <p:cNvPr id="134" name="Google Shape;134;p20"/>
          <p:cNvPicPr preferRelativeResize="0"/>
          <p:nvPr/>
        </p:nvPicPr>
        <p:blipFill rotWithShape="1">
          <a:blip r:embed="rId5">
            <a:alphaModFix/>
          </a:blip>
          <a:srcRect b="0" l="0" r="0" t="0"/>
          <a:stretch/>
        </p:blipFill>
        <p:spPr>
          <a:xfrm>
            <a:off x="1374398" y="3026050"/>
            <a:ext cx="150675" cy="156675"/>
          </a:xfrm>
          <a:prstGeom prst="rect">
            <a:avLst/>
          </a:prstGeom>
          <a:noFill/>
          <a:ln>
            <a:noFill/>
          </a:ln>
        </p:spPr>
      </p:pic>
      <p:pic>
        <p:nvPicPr>
          <p:cNvPr id="135" name="Google Shape;135;p20"/>
          <p:cNvPicPr preferRelativeResize="0"/>
          <p:nvPr/>
        </p:nvPicPr>
        <p:blipFill rotWithShape="1">
          <a:blip r:embed="rId5">
            <a:alphaModFix/>
          </a:blip>
          <a:srcRect b="0" l="0" r="0" t="0"/>
          <a:stretch/>
        </p:blipFill>
        <p:spPr>
          <a:xfrm>
            <a:off x="2301748" y="3674475"/>
            <a:ext cx="150675" cy="156675"/>
          </a:xfrm>
          <a:prstGeom prst="rect">
            <a:avLst/>
          </a:prstGeom>
          <a:noFill/>
          <a:ln>
            <a:noFill/>
          </a:ln>
        </p:spPr>
      </p:pic>
      <p:pic>
        <p:nvPicPr>
          <p:cNvPr id="136" name="Google Shape;136;p20"/>
          <p:cNvPicPr preferRelativeResize="0"/>
          <p:nvPr/>
        </p:nvPicPr>
        <p:blipFill rotWithShape="1">
          <a:blip r:embed="rId5">
            <a:alphaModFix/>
          </a:blip>
          <a:srcRect b="0" l="0" r="0" t="0"/>
          <a:stretch/>
        </p:blipFill>
        <p:spPr>
          <a:xfrm>
            <a:off x="3043948" y="2978100"/>
            <a:ext cx="150675" cy="156675"/>
          </a:xfrm>
          <a:prstGeom prst="rect">
            <a:avLst/>
          </a:prstGeom>
          <a:noFill/>
          <a:ln>
            <a:noFill/>
          </a:ln>
        </p:spPr>
      </p:pic>
      <p:pic>
        <p:nvPicPr>
          <p:cNvPr id="137" name="Google Shape;137;p20"/>
          <p:cNvPicPr preferRelativeResize="0"/>
          <p:nvPr/>
        </p:nvPicPr>
        <p:blipFill rotWithShape="1">
          <a:blip r:embed="rId5">
            <a:alphaModFix/>
          </a:blip>
          <a:srcRect b="0" l="0" r="0" t="0"/>
          <a:stretch/>
        </p:blipFill>
        <p:spPr>
          <a:xfrm>
            <a:off x="5494448" y="2600850"/>
            <a:ext cx="150675" cy="156675"/>
          </a:xfrm>
          <a:prstGeom prst="rect">
            <a:avLst/>
          </a:prstGeom>
          <a:noFill/>
          <a:ln>
            <a:noFill/>
          </a:ln>
        </p:spPr>
      </p:pic>
      <p:pic>
        <p:nvPicPr>
          <p:cNvPr id="138" name="Google Shape;138;p20"/>
          <p:cNvPicPr preferRelativeResize="0"/>
          <p:nvPr/>
        </p:nvPicPr>
        <p:blipFill rotWithShape="1">
          <a:blip r:embed="rId5">
            <a:alphaModFix/>
          </a:blip>
          <a:srcRect b="0" l="0" r="0" t="0"/>
          <a:stretch/>
        </p:blipFill>
        <p:spPr>
          <a:xfrm>
            <a:off x="3696598" y="3955350"/>
            <a:ext cx="150675" cy="156675"/>
          </a:xfrm>
          <a:prstGeom prst="rect">
            <a:avLst/>
          </a:prstGeom>
          <a:noFill/>
          <a:ln>
            <a:noFill/>
          </a:ln>
        </p:spPr>
      </p:pic>
      <p:pic>
        <p:nvPicPr>
          <p:cNvPr id="139" name="Google Shape;139;p20"/>
          <p:cNvPicPr preferRelativeResize="0"/>
          <p:nvPr/>
        </p:nvPicPr>
        <p:blipFill rotWithShape="1">
          <a:blip r:embed="rId5">
            <a:alphaModFix/>
          </a:blip>
          <a:srcRect b="0" l="0" r="0" t="0"/>
          <a:stretch/>
        </p:blipFill>
        <p:spPr>
          <a:xfrm>
            <a:off x="5756073" y="4030700"/>
            <a:ext cx="150675" cy="1566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21"/>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b="1" lang="en">
                <a:solidFill>
                  <a:srgbClr val="000000"/>
                </a:solidFill>
                <a:latin typeface="Arial"/>
                <a:ea typeface="Arial"/>
                <a:cs typeface="Arial"/>
                <a:sym typeface="Arial"/>
              </a:rPr>
              <a:t>Steps Undertaken in the Preparation of the Marketing Plan</a:t>
            </a:r>
            <a:endParaRPr/>
          </a:p>
        </p:txBody>
      </p:sp>
      <p:sp>
        <p:nvSpPr>
          <p:cNvPr id="145" name="Google Shape;145;p21"/>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146" name="Google Shape;146;p21"/>
          <p:cNvSpPr/>
          <p:nvPr/>
        </p:nvSpPr>
        <p:spPr>
          <a:xfrm>
            <a:off x="508225" y="1363400"/>
            <a:ext cx="3297600" cy="1584600"/>
          </a:xfrm>
          <a:prstGeom prst="rect">
            <a:avLst/>
          </a:prstGeom>
          <a:solidFill>
            <a:srgbClr val="EDEADE">
              <a:alpha val="25098"/>
            </a:srgbClr>
          </a:solidFill>
          <a:ln>
            <a:noFill/>
          </a:ln>
        </p:spPr>
        <p:txBody>
          <a:bodyPr anchorCtr="0" anchor="t" bIns="91425" lIns="91425" spcFirstLastPara="1" rIns="1371600" wrap="square" tIns="91425">
            <a:noAutofit/>
          </a:bodyPr>
          <a:lstStyle/>
          <a:p>
            <a:pPr indent="-355600" lvl="0" marL="457200" marR="0" rtl="0" algn="l">
              <a:lnSpc>
                <a:spcPct val="100000"/>
              </a:lnSpc>
              <a:spcBef>
                <a:spcPts val="600"/>
              </a:spcBef>
              <a:spcAft>
                <a:spcPts val="0"/>
              </a:spcAft>
              <a:buClr>
                <a:schemeClr val="dk1"/>
              </a:buClr>
              <a:buSzPts val="2000"/>
              <a:buFont typeface="Bitter"/>
              <a:buAutoNum type="arabicParenBoth"/>
            </a:pPr>
            <a:r>
              <a:rPr b="1" lang="en" sz="2000">
                <a:solidFill>
                  <a:schemeClr val="dk1"/>
                </a:solidFill>
                <a:latin typeface="Bitter"/>
                <a:ea typeface="Bitter"/>
                <a:cs typeface="Bitter"/>
                <a:sym typeface="Bitter"/>
              </a:rPr>
              <a:t>Brief </a:t>
            </a:r>
            <a:r>
              <a:rPr b="1" lang="en" sz="2000">
                <a:solidFill>
                  <a:schemeClr val="dk1"/>
                </a:solidFill>
                <a:latin typeface="Bitter"/>
                <a:ea typeface="Bitter"/>
                <a:cs typeface="Bitter"/>
                <a:sym typeface="Bitter"/>
              </a:rPr>
              <a:t>Summary</a:t>
            </a:r>
            <a:endParaRPr b="0" i="0" sz="2000" u="none" cap="none" strike="noStrike">
              <a:solidFill>
                <a:schemeClr val="dk1"/>
              </a:solidFill>
              <a:latin typeface="Bitter"/>
              <a:ea typeface="Bitter"/>
              <a:cs typeface="Bitter"/>
              <a:sym typeface="Bitter"/>
            </a:endParaRPr>
          </a:p>
        </p:txBody>
      </p:sp>
      <p:sp>
        <p:nvSpPr>
          <p:cNvPr id="147" name="Google Shape;147;p21"/>
          <p:cNvSpPr/>
          <p:nvPr/>
        </p:nvSpPr>
        <p:spPr>
          <a:xfrm>
            <a:off x="3212325" y="1363400"/>
            <a:ext cx="3038400" cy="1584600"/>
          </a:xfrm>
          <a:prstGeom prst="rect">
            <a:avLst/>
          </a:prstGeom>
          <a:solidFill>
            <a:srgbClr val="EDEADE">
              <a:alpha val="25098"/>
            </a:srgbClr>
          </a:solidFill>
          <a:ln>
            <a:noFill/>
          </a:ln>
        </p:spPr>
        <p:txBody>
          <a:bodyPr anchorCtr="0" anchor="t" bIns="91425" lIns="1371600" spcFirstLastPara="1" rIns="91425" wrap="square" tIns="91425">
            <a:noAutofit/>
          </a:bodyPr>
          <a:lstStyle/>
          <a:p>
            <a:pPr indent="0" lvl="0" marL="0" marR="0" rtl="0" algn="l">
              <a:lnSpc>
                <a:spcPct val="100000"/>
              </a:lnSpc>
              <a:spcBef>
                <a:spcPts val="600"/>
              </a:spcBef>
              <a:spcAft>
                <a:spcPts val="600"/>
              </a:spcAft>
              <a:buClr>
                <a:srgbClr val="000000"/>
              </a:buClr>
              <a:buSzPts val="1400"/>
              <a:buFont typeface="Arial"/>
              <a:buNone/>
            </a:pPr>
            <a:r>
              <a:rPr b="1" lang="en" sz="2200">
                <a:solidFill>
                  <a:schemeClr val="dk1"/>
                </a:solidFill>
                <a:latin typeface="Bitter"/>
                <a:ea typeface="Bitter"/>
                <a:cs typeface="Bitter"/>
                <a:sym typeface="Bitter"/>
              </a:rPr>
              <a:t>(3)	</a:t>
            </a:r>
            <a:r>
              <a:rPr b="1" lang="en" sz="2000">
                <a:solidFill>
                  <a:schemeClr val="dk1"/>
                </a:solidFill>
                <a:latin typeface="Bitter"/>
                <a:ea typeface="Bitter"/>
                <a:cs typeface="Bitter"/>
                <a:sym typeface="Bitter"/>
              </a:rPr>
              <a:t>Fact-Finding</a:t>
            </a:r>
            <a:endParaRPr b="0" i="0" sz="2000" u="none" cap="none" strike="noStrike">
              <a:solidFill>
                <a:schemeClr val="dk1"/>
              </a:solidFill>
              <a:latin typeface="Bitter"/>
              <a:ea typeface="Bitter"/>
              <a:cs typeface="Bitter"/>
              <a:sym typeface="Bitter"/>
            </a:endParaRPr>
          </a:p>
        </p:txBody>
      </p:sp>
      <p:sp>
        <p:nvSpPr>
          <p:cNvPr id="148" name="Google Shape;148;p21"/>
          <p:cNvSpPr/>
          <p:nvPr/>
        </p:nvSpPr>
        <p:spPr>
          <a:xfrm>
            <a:off x="508225" y="3069742"/>
            <a:ext cx="2813100" cy="1584600"/>
          </a:xfrm>
          <a:prstGeom prst="rect">
            <a:avLst/>
          </a:prstGeom>
          <a:solidFill>
            <a:srgbClr val="EDEADE">
              <a:alpha val="25098"/>
            </a:srgbClr>
          </a:solidFill>
          <a:ln>
            <a:noFill/>
          </a:ln>
        </p:spPr>
        <p:txBody>
          <a:bodyPr anchorCtr="0" anchor="b" bIns="91425" lIns="91425" spcFirstLastPara="1" rIns="1371600" wrap="square" tIns="91425">
            <a:noAutofit/>
          </a:bodyPr>
          <a:lstStyle/>
          <a:p>
            <a:pPr indent="0" lvl="0" marL="0" marR="0" rtl="0" algn="l">
              <a:lnSpc>
                <a:spcPct val="100000"/>
              </a:lnSpc>
              <a:spcBef>
                <a:spcPts val="0"/>
              </a:spcBef>
              <a:spcAft>
                <a:spcPts val="0"/>
              </a:spcAft>
              <a:buClr>
                <a:schemeClr val="dk1"/>
              </a:buClr>
              <a:buSzPts val="1100"/>
              <a:buFont typeface="Arial"/>
              <a:buNone/>
            </a:pPr>
            <a:r>
              <a:t/>
            </a:r>
            <a:endParaRPr b="1" i="0" sz="1400" u="none" cap="none" strike="noStrike">
              <a:solidFill>
                <a:schemeClr val="dk1"/>
              </a:solidFill>
              <a:latin typeface="Bitter"/>
              <a:ea typeface="Bitter"/>
              <a:cs typeface="Bitter"/>
              <a:sym typeface="Bitter"/>
            </a:endParaRPr>
          </a:p>
          <a:p>
            <a:pPr indent="0" lvl="0" marL="0" marR="0" rtl="0" algn="l">
              <a:lnSpc>
                <a:spcPct val="100000"/>
              </a:lnSpc>
              <a:spcBef>
                <a:spcPts val="600"/>
              </a:spcBef>
              <a:spcAft>
                <a:spcPts val="600"/>
              </a:spcAft>
              <a:buClr>
                <a:schemeClr val="dk1"/>
              </a:buClr>
              <a:buSzPts val="1100"/>
              <a:buFont typeface="Arial"/>
              <a:buNone/>
            </a:pPr>
            <a:r>
              <a:rPr b="1" lang="en" sz="2200">
                <a:solidFill>
                  <a:schemeClr val="dk1"/>
                </a:solidFill>
                <a:latin typeface="Bitter"/>
                <a:ea typeface="Bitter"/>
                <a:cs typeface="Bitter"/>
                <a:sym typeface="Bitter"/>
              </a:rPr>
              <a:t>(2)  </a:t>
            </a:r>
            <a:r>
              <a:rPr b="1" lang="en">
                <a:solidFill>
                  <a:schemeClr val="dk1"/>
                </a:solidFill>
                <a:latin typeface="Bitter"/>
                <a:ea typeface="Bitter"/>
                <a:cs typeface="Bitter"/>
                <a:sym typeface="Bitter"/>
              </a:rPr>
              <a:t>	</a:t>
            </a:r>
            <a:r>
              <a:rPr b="1" lang="en" sz="2000">
                <a:solidFill>
                  <a:schemeClr val="dk1"/>
                </a:solidFill>
                <a:latin typeface="Bitter"/>
                <a:ea typeface="Bitter"/>
                <a:cs typeface="Bitter"/>
                <a:sym typeface="Bitter"/>
              </a:rPr>
              <a:t>Describe the Target Market</a:t>
            </a:r>
            <a:endParaRPr b="1" i="0" sz="2000" u="none" cap="none" strike="noStrike">
              <a:solidFill>
                <a:schemeClr val="dk1"/>
              </a:solidFill>
              <a:latin typeface="Bitter"/>
              <a:ea typeface="Bitter"/>
              <a:cs typeface="Bitter"/>
              <a:sym typeface="Bitter"/>
            </a:endParaRPr>
          </a:p>
        </p:txBody>
      </p:sp>
      <p:sp>
        <p:nvSpPr>
          <p:cNvPr id="149" name="Google Shape;149;p21"/>
          <p:cNvSpPr/>
          <p:nvPr/>
        </p:nvSpPr>
        <p:spPr>
          <a:xfrm>
            <a:off x="3165226" y="3069750"/>
            <a:ext cx="3085800" cy="1584600"/>
          </a:xfrm>
          <a:prstGeom prst="rect">
            <a:avLst/>
          </a:prstGeom>
          <a:solidFill>
            <a:srgbClr val="EDEADE">
              <a:alpha val="25098"/>
            </a:srgbClr>
          </a:solidFill>
          <a:ln>
            <a:noFill/>
          </a:ln>
        </p:spPr>
        <p:txBody>
          <a:bodyPr anchorCtr="0" anchor="b" bIns="91425" lIns="1371600" spcFirstLastPara="1" rIns="91425" wrap="square" tIns="91425">
            <a:noAutofit/>
          </a:bodyPr>
          <a:lstStyle/>
          <a:p>
            <a:pPr indent="0" lvl="0" marL="0" marR="0" rtl="0" algn="r">
              <a:lnSpc>
                <a:spcPct val="100000"/>
              </a:lnSpc>
              <a:spcBef>
                <a:spcPts val="600"/>
              </a:spcBef>
              <a:spcAft>
                <a:spcPts val="600"/>
              </a:spcAft>
              <a:buClr>
                <a:srgbClr val="000000"/>
              </a:buClr>
              <a:buSzPts val="1400"/>
              <a:buFont typeface="Arial"/>
              <a:buNone/>
            </a:pPr>
            <a:r>
              <a:rPr b="1" lang="en" sz="2200">
                <a:solidFill>
                  <a:schemeClr val="dk1"/>
                </a:solidFill>
                <a:latin typeface="Bitter"/>
                <a:ea typeface="Bitter"/>
                <a:cs typeface="Bitter"/>
                <a:sym typeface="Bitter"/>
              </a:rPr>
              <a:t>(4)	</a:t>
            </a:r>
            <a:r>
              <a:rPr b="1" lang="en" sz="1800">
                <a:solidFill>
                  <a:schemeClr val="dk1"/>
                </a:solidFill>
                <a:latin typeface="Bitter"/>
                <a:ea typeface="Bitter"/>
                <a:cs typeface="Bitter"/>
                <a:sym typeface="Bitter"/>
              </a:rPr>
              <a:t>Setting of Verifiable </a:t>
            </a:r>
            <a:r>
              <a:rPr b="1" lang="en" sz="1800">
                <a:solidFill>
                  <a:schemeClr val="dk1"/>
                </a:solidFill>
                <a:latin typeface="Bitter"/>
                <a:ea typeface="Bitter"/>
                <a:cs typeface="Bitter"/>
                <a:sym typeface="Bitter"/>
              </a:rPr>
              <a:t>Marketing</a:t>
            </a:r>
            <a:r>
              <a:rPr b="1" lang="en" sz="1800">
                <a:solidFill>
                  <a:schemeClr val="dk1"/>
                </a:solidFill>
                <a:latin typeface="Bitter"/>
                <a:ea typeface="Bitter"/>
                <a:cs typeface="Bitter"/>
                <a:sym typeface="Bitter"/>
              </a:rPr>
              <a:t> Objectives</a:t>
            </a:r>
            <a:endParaRPr b="1" i="0" sz="1800" u="none" cap="none" strike="noStrike">
              <a:solidFill>
                <a:schemeClr val="dk1"/>
              </a:solidFill>
              <a:latin typeface="Bitter"/>
              <a:ea typeface="Bitter"/>
              <a:cs typeface="Bitter"/>
              <a:sym typeface="Bitter"/>
            </a:endParaRPr>
          </a:p>
        </p:txBody>
      </p:sp>
      <p:sp>
        <p:nvSpPr>
          <p:cNvPr id="150" name="Google Shape;150;p21"/>
          <p:cNvSpPr/>
          <p:nvPr/>
        </p:nvSpPr>
        <p:spPr>
          <a:xfrm>
            <a:off x="2107281" y="1738389"/>
            <a:ext cx="2417100" cy="2417100"/>
          </a:xfrm>
          <a:prstGeom prst="pie">
            <a:avLst>
              <a:gd fmla="val 10788866" name="adj1"/>
              <a:gd fmla="val 16200000" name="adj2"/>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 name="Google Shape;151;p21"/>
          <p:cNvSpPr/>
          <p:nvPr/>
        </p:nvSpPr>
        <p:spPr>
          <a:xfrm rot="5400000">
            <a:off x="2233451" y="1738389"/>
            <a:ext cx="2417100" cy="2417100"/>
          </a:xfrm>
          <a:prstGeom prst="pie">
            <a:avLst>
              <a:gd fmla="val 10788866" name="adj1"/>
              <a:gd fmla="val 16200000" name="adj2"/>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 name="Google Shape;152;p21"/>
          <p:cNvSpPr/>
          <p:nvPr/>
        </p:nvSpPr>
        <p:spPr>
          <a:xfrm rot="10800000">
            <a:off x="2233451" y="1861848"/>
            <a:ext cx="2417100" cy="2417100"/>
          </a:xfrm>
          <a:prstGeom prst="pie">
            <a:avLst>
              <a:gd fmla="val 10788866" name="adj1"/>
              <a:gd fmla="val 16200000" name="adj2"/>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 name="Google Shape;153;p21"/>
          <p:cNvSpPr/>
          <p:nvPr/>
        </p:nvSpPr>
        <p:spPr>
          <a:xfrm rot="-5400000">
            <a:off x="2107281" y="1861848"/>
            <a:ext cx="2417100" cy="2417100"/>
          </a:xfrm>
          <a:prstGeom prst="pie">
            <a:avLst>
              <a:gd fmla="val 10788866" name="adj1"/>
              <a:gd fmla="val 16200000" name="adj2"/>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 name="Google Shape;154;p21"/>
          <p:cNvSpPr/>
          <p:nvPr/>
        </p:nvSpPr>
        <p:spPr>
          <a:xfrm>
            <a:off x="6786352" y="883151"/>
            <a:ext cx="548707" cy="547209"/>
          </a:xfrm>
          <a:custGeom>
            <a:rect b="b" l="l" r="r" t="t"/>
            <a:pathLst>
              <a:path extrusionOk="0" h="17909" w="17958">
                <a:moveTo>
                  <a:pt x="11972" y="390"/>
                </a:moveTo>
                <a:lnTo>
                  <a:pt x="12069" y="414"/>
                </a:lnTo>
                <a:lnTo>
                  <a:pt x="12166" y="463"/>
                </a:lnTo>
                <a:lnTo>
                  <a:pt x="12288" y="511"/>
                </a:lnTo>
                <a:lnTo>
                  <a:pt x="12483" y="682"/>
                </a:lnTo>
                <a:lnTo>
                  <a:pt x="12653" y="852"/>
                </a:lnTo>
                <a:lnTo>
                  <a:pt x="12823" y="1047"/>
                </a:lnTo>
                <a:lnTo>
                  <a:pt x="13091" y="1387"/>
                </a:lnTo>
                <a:lnTo>
                  <a:pt x="13456" y="1801"/>
                </a:lnTo>
                <a:lnTo>
                  <a:pt x="13821" y="2166"/>
                </a:lnTo>
                <a:lnTo>
                  <a:pt x="14235" y="2507"/>
                </a:lnTo>
                <a:lnTo>
                  <a:pt x="14648" y="2847"/>
                </a:lnTo>
                <a:lnTo>
                  <a:pt x="14843" y="3042"/>
                </a:lnTo>
                <a:lnTo>
                  <a:pt x="15038" y="3237"/>
                </a:lnTo>
                <a:lnTo>
                  <a:pt x="15403" y="3626"/>
                </a:lnTo>
                <a:lnTo>
                  <a:pt x="15743" y="4040"/>
                </a:lnTo>
                <a:lnTo>
                  <a:pt x="16108" y="4453"/>
                </a:lnTo>
                <a:lnTo>
                  <a:pt x="16449" y="4818"/>
                </a:lnTo>
                <a:lnTo>
                  <a:pt x="16619" y="4988"/>
                </a:lnTo>
                <a:lnTo>
                  <a:pt x="16814" y="5159"/>
                </a:lnTo>
                <a:lnTo>
                  <a:pt x="17130" y="5426"/>
                </a:lnTo>
                <a:lnTo>
                  <a:pt x="17276" y="5572"/>
                </a:lnTo>
                <a:lnTo>
                  <a:pt x="17398" y="5743"/>
                </a:lnTo>
                <a:lnTo>
                  <a:pt x="17422" y="5791"/>
                </a:lnTo>
                <a:lnTo>
                  <a:pt x="17422" y="5791"/>
                </a:lnTo>
                <a:lnTo>
                  <a:pt x="16887" y="5499"/>
                </a:lnTo>
                <a:lnTo>
                  <a:pt x="16449" y="5280"/>
                </a:lnTo>
                <a:lnTo>
                  <a:pt x="16230" y="5159"/>
                </a:lnTo>
                <a:lnTo>
                  <a:pt x="15987" y="5061"/>
                </a:lnTo>
                <a:lnTo>
                  <a:pt x="15962" y="5086"/>
                </a:lnTo>
                <a:lnTo>
                  <a:pt x="15962" y="5110"/>
                </a:lnTo>
                <a:lnTo>
                  <a:pt x="15987" y="5232"/>
                </a:lnTo>
                <a:lnTo>
                  <a:pt x="16035" y="5329"/>
                </a:lnTo>
                <a:lnTo>
                  <a:pt x="16181" y="5499"/>
                </a:lnTo>
                <a:lnTo>
                  <a:pt x="16352" y="5645"/>
                </a:lnTo>
                <a:lnTo>
                  <a:pt x="16571" y="5791"/>
                </a:lnTo>
                <a:lnTo>
                  <a:pt x="17033" y="6010"/>
                </a:lnTo>
                <a:lnTo>
                  <a:pt x="17252" y="6132"/>
                </a:lnTo>
                <a:lnTo>
                  <a:pt x="17446" y="6229"/>
                </a:lnTo>
                <a:lnTo>
                  <a:pt x="17349" y="6351"/>
                </a:lnTo>
                <a:lnTo>
                  <a:pt x="17227" y="6448"/>
                </a:lnTo>
                <a:lnTo>
                  <a:pt x="17154" y="6375"/>
                </a:lnTo>
                <a:lnTo>
                  <a:pt x="17082" y="6302"/>
                </a:lnTo>
                <a:lnTo>
                  <a:pt x="16887" y="6205"/>
                </a:lnTo>
                <a:lnTo>
                  <a:pt x="16498" y="6010"/>
                </a:lnTo>
                <a:lnTo>
                  <a:pt x="16400" y="5937"/>
                </a:lnTo>
                <a:lnTo>
                  <a:pt x="16303" y="5840"/>
                </a:lnTo>
                <a:lnTo>
                  <a:pt x="16108" y="5645"/>
                </a:lnTo>
                <a:lnTo>
                  <a:pt x="16011" y="5548"/>
                </a:lnTo>
                <a:lnTo>
                  <a:pt x="15914" y="5451"/>
                </a:lnTo>
                <a:lnTo>
                  <a:pt x="15816" y="5402"/>
                </a:lnTo>
                <a:lnTo>
                  <a:pt x="15695" y="5353"/>
                </a:lnTo>
                <a:lnTo>
                  <a:pt x="15670" y="5353"/>
                </a:lnTo>
                <a:lnTo>
                  <a:pt x="15646" y="5378"/>
                </a:lnTo>
                <a:lnTo>
                  <a:pt x="15622" y="5426"/>
                </a:lnTo>
                <a:lnTo>
                  <a:pt x="15622" y="5548"/>
                </a:lnTo>
                <a:lnTo>
                  <a:pt x="15670" y="5645"/>
                </a:lnTo>
                <a:lnTo>
                  <a:pt x="15792" y="5864"/>
                </a:lnTo>
                <a:lnTo>
                  <a:pt x="15962" y="6083"/>
                </a:lnTo>
                <a:lnTo>
                  <a:pt x="16133" y="6229"/>
                </a:lnTo>
                <a:lnTo>
                  <a:pt x="16303" y="6351"/>
                </a:lnTo>
                <a:lnTo>
                  <a:pt x="16473" y="6448"/>
                </a:lnTo>
                <a:lnTo>
                  <a:pt x="16668" y="6521"/>
                </a:lnTo>
                <a:lnTo>
                  <a:pt x="16838" y="6643"/>
                </a:lnTo>
                <a:lnTo>
                  <a:pt x="16619" y="6692"/>
                </a:lnTo>
                <a:lnTo>
                  <a:pt x="16400" y="6716"/>
                </a:lnTo>
                <a:lnTo>
                  <a:pt x="16376" y="6692"/>
                </a:lnTo>
                <a:lnTo>
                  <a:pt x="16327" y="6643"/>
                </a:lnTo>
                <a:lnTo>
                  <a:pt x="16181" y="6570"/>
                </a:lnTo>
                <a:lnTo>
                  <a:pt x="16108" y="6546"/>
                </a:lnTo>
                <a:lnTo>
                  <a:pt x="16035" y="6497"/>
                </a:lnTo>
                <a:lnTo>
                  <a:pt x="15889" y="6375"/>
                </a:lnTo>
                <a:lnTo>
                  <a:pt x="15768" y="6229"/>
                </a:lnTo>
                <a:lnTo>
                  <a:pt x="15670" y="6108"/>
                </a:lnTo>
                <a:lnTo>
                  <a:pt x="15549" y="6010"/>
                </a:lnTo>
                <a:lnTo>
                  <a:pt x="15403" y="5962"/>
                </a:lnTo>
                <a:lnTo>
                  <a:pt x="15330" y="5937"/>
                </a:lnTo>
                <a:lnTo>
                  <a:pt x="15257" y="5962"/>
                </a:lnTo>
                <a:lnTo>
                  <a:pt x="15232" y="5962"/>
                </a:lnTo>
                <a:lnTo>
                  <a:pt x="15232" y="6010"/>
                </a:lnTo>
                <a:lnTo>
                  <a:pt x="15281" y="6181"/>
                </a:lnTo>
                <a:lnTo>
                  <a:pt x="15354" y="6327"/>
                </a:lnTo>
                <a:lnTo>
                  <a:pt x="15573" y="6619"/>
                </a:lnTo>
                <a:lnTo>
                  <a:pt x="15622" y="6692"/>
                </a:lnTo>
                <a:lnTo>
                  <a:pt x="15354" y="6643"/>
                </a:lnTo>
                <a:lnTo>
                  <a:pt x="15086" y="6570"/>
                </a:lnTo>
                <a:lnTo>
                  <a:pt x="15086" y="6546"/>
                </a:lnTo>
                <a:lnTo>
                  <a:pt x="14843" y="6205"/>
                </a:lnTo>
                <a:lnTo>
                  <a:pt x="14575" y="5889"/>
                </a:lnTo>
                <a:lnTo>
                  <a:pt x="14283" y="5572"/>
                </a:lnTo>
                <a:lnTo>
                  <a:pt x="13991" y="5256"/>
                </a:lnTo>
                <a:lnTo>
                  <a:pt x="13359" y="4672"/>
                </a:lnTo>
                <a:lnTo>
                  <a:pt x="12726" y="4137"/>
                </a:lnTo>
                <a:lnTo>
                  <a:pt x="11996" y="3456"/>
                </a:lnTo>
                <a:lnTo>
                  <a:pt x="11607" y="3139"/>
                </a:lnTo>
                <a:lnTo>
                  <a:pt x="11217" y="2823"/>
                </a:lnTo>
                <a:lnTo>
                  <a:pt x="11169" y="2823"/>
                </a:lnTo>
                <a:lnTo>
                  <a:pt x="11144" y="2750"/>
                </a:lnTo>
                <a:lnTo>
                  <a:pt x="11071" y="2628"/>
                </a:lnTo>
                <a:lnTo>
                  <a:pt x="11023" y="2482"/>
                </a:lnTo>
                <a:lnTo>
                  <a:pt x="10974" y="2336"/>
                </a:lnTo>
                <a:lnTo>
                  <a:pt x="10950" y="2166"/>
                </a:lnTo>
                <a:lnTo>
                  <a:pt x="10925" y="1850"/>
                </a:lnTo>
                <a:lnTo>
                  <a:pt x="10974" y="1509"/>
                </a:lnTo>
                <a:lnTo>
                  <a:pt x="11071" y="1193"/>
                </a:lnTo>
                <a:lnTo>
                  <a:pt x="11144" y="1022"/>
                </a:lnTo>
                <a:lnTo>
                  <a:pt x="11217" y="901"/>
                </a:lnTo>
                <a:lnTo>
                  <a:pt x="11315" y="755"/>
                </a:lnTo>
                <a:lnTo>
                  <a:pt x="11412" y="633"/>
                </a:lnTo>
                <a:lnTo>
                  <a:pt x="11534" y="536"/>
                </a:lnTo>
                <a:lnTo>
                  <a:pt x="11655" y="463"/>
                </a:lnTo>
                <a:lnTo>
                  <a:pt x="11753" y="414"/>
                </a:lnTo>
                <a:lnTo>
                  <a:pt x="11850" y="390"/>
                </a:lnTo>
                <a:close/>
                <a:moveTo>
                  <a:pt x="10098" y="4745"/>
                </a:moveTo>
                <a:lnTo>
                  <a:pt x="9976" y="4794"/>
                </a:lnTo>
                <a:lnTo>
                  <a:pt x="9879" y="4867"/>
                </a:lnTo>
                <a:lnTo>
                  <a:pt x="9684" y="5037"/>
                </a:lnTo>
                <a:lnTo>
                  <a:pt x="9149" y="5572"/>
                </a:lnTo>
                <a:lnTo>
                  <a:pt x="8687" y="6035"/>
                </a:lnTo>
                <a:lnTo>
                  <a:pt x="8468" y="6302"/>
                </a:lnTo>
                <a:lnTo>
                  <a:pt x="8273" y="6570"/>
                </a:lnTo>
                <a:lnTo>
                  <a:pt x="8249" y="6643"/>
                </a:lnTo>
                <a:lnTo>
                  <a:pt x="8273" y="6716"/>
                </a:lnTo>
                <a:lnTo>
                  <a:pt x="8346" y="6789"/>
                </a:lnTo>
                <a:lnTo>
                  <a:pt x="8419" y="6789"/>
                </a:lnTo>
                <a:lnTo>
                  <a:pt x="8565" y="6765"/>
                </a:lnTo>
                <a:lnTo>
                  <a:pt x="8687" y="6716"/>
                </a:lnTo>
                <a:lnTo>
                  <a:pt x="8833" y="6619"/>
                </a:lnTo>
                <a:lnTo>
                  <a:pt x="8979" y="6521"/>
                </a:lnTo>
                <a:lnTo>
                  <a:pt x="9222" y="6278"/>
                </a:lnTo>
                <a:lnTo>
                  <a:pt x="9417" y="6059"/>
                </a:lnTo>
                <a:lnTo>
                  <a:pt x="9976" y="5524"/>
                </a:lnTo>
                <a:lnTo>
                  <a:pt x="10171" y="5353"/>
                </a:lnTo>
                <a:lnTo>
                  <a:pt x="10268" y="5280"/>
                </a:lnTo>
                <a:lnTo>
                  <a:pt x="10341" y="5207"/>
                </a:lnTo>
                <a:lnTo>
                  <a:pt x="10414" y="5110"/>
                </a:lnTo>
                <a:lnTo>
                  <a:pt x="10414" y="5037"/>
                </a:lnTo>
                <a:lnTo>
                  <a:pt x="10414" y="4964"/>
                </a:lnTo>
                <a:lnTo>
                  <a:pt x="10390" y="4891"/>
                </a:lnTo>
                <a:lnTo>
                  <a:pt x="10341" y="4818"/>
                </a:lnTo>
                <a:lnTo>
                  <a:pt x="10268" y="4770"/>
                </a:lnTo>
                <a:lnTo>
                  <a:pt x="10195" y="4745"/>
                </a:lnTo>
                <a:close/>
                <a:moveTo>
                  <a:pt x="11047" y="3018"/>
                </a:moveTo>
                <a:lnTo>
                  <a:pt x="11193" y="3188"/>
                </a:lnTo>
                <a:lnTo>
                  <a:pt x="11339" y="3358"/>
                </a:lnTo>
                <a:lnTo>
                  <a:pt x="11680" y="3699"/>
                </a:lnTo>
                <a:lnTo>
                  <a:pt x="12385" y="4307"/>
                </a:lnTo>
                <a:lnTo>
                  <a:pt x="12994" y="4867"/>
                </a:lnTo>
                <a:lnTo>
                  <a:pt x="13602" y="5451"/>
                </a:lnTo>
                <a:lnTo>
                  <a:pt x="14162" y="6059"/>
                </a:lnTo>
                <a:lnTo>
                  <a:pt x="14429" y="6375"/>
                </a:lnTo>
                <a:lnTo>
                  <a:pt x="14697" y="6716"/>
                </a:lnTo>
                <a:lnTo>
                  <a:pt x="14624" y="6789"/>
                </a:lnTo>
                <a:lnTo>
                  <a:pt x="14308" y="6619"/>
                </a:lnTo>
                <a:lnTo>
                  <a:pt x="14137" y="6521"/>
                </a:lnTo>
                <a:lnTo>
                  <a:pt x="13943" y="6424"/>
                </a:lnTo>
                <a:lnTo>
                  <a:pt x="13821" y="6400"/>
                </a:lnTo>
                <a:lnTo>
                  <a:pt x="13748" y="6375"/>
                </a:lnTo>
                <a:lnTo>
                  <a:pt x="13699" y="6327"/>
                </a:lnTo>
                <a:lnTo>
                  <a:pt x="13675" y="6327"/>
                </a:lnTo>
                <a:lnTo>
                  <a:pt x="13651" y="6351"/>
                </a:lnTo>
                <a:lnTo>
                  <a:pt x="13651" y="6375"/>
                </a:lnTo>
                <a:lnTo>
                  <a:pt x="13724" y="6497"/>
                </a:lnTo>
                <a:lnTo>
                  <a:pt x="13772" y="6594"/>
                </a:lnTo>
                <a:lnTo>
                  <a:pt x="13918" y="6765"/>
                </a:lnTo>
                <a:lnTo>
                  <a:pt x="14089" y="6911"/>
                </a:lnTo>
                <a:lnTo>
                  <a:pt x="14405" y="7105"/>
                </a:lnTo>
                <a:lnTo>
                  <a:pt x="14332" y="7203"/>
                </a:lnTo>
                <a:lnTo>
                  <a:pt x="14283" y="7251"/>
                </a:lnTo>
                <a:lnTo>
                  <a:pt x="14235" y="7227"/>
                </a:lnTo>
                <a:lnTo>
                  <a:pt x="13967" y="7105"/>
                </a:lnTo>
                <a:lnTo>
                  <a:pt x="13699" y="6984"/>
                </a:lnTo>
                <a:lnTo>
                  <a:pt x="13602" y="6911"/>
                </a:lnTo>
                <a:lnTo>
                  <a:pt x="13480" y="6862"/>
                </a:lnTo>
                <a:lnTo>
                  <a:pt x="13359" y="6838"/>
                </a:lnTo>
                <a:lnTo>
                  <a:pt x="13237" y="6862"/>
                </a:lnTo>
                <a:lnTo>
                  <a:pt x="13188" y="6886"/>
                </a:lnTo>
                <a:lnTo>
                  <a:pt x="13188" y="6911"/>
                </a:lnTo>
                <a:lnTo>
                  <a:pt x="13164" y="6959"/>
                </a:lnTo>
                <a:lnTo>
                  <a:pt x="13188" y="6984"/>
                </a:lnTo>
                <a:lnTo>
                  <a:pt x="13261" y="7105"/>
                </a:lnTo>
                <a:lnTo>
                  <a:pt x="13383" y="7178"/>
                </a:lnTo>
                <a:lnTo>
                  <a:pt x="13626" y="7349"/>
                </a:lnTo>
                <a:lnTo>
                  <a:pt x="13821" y="7446"/>
                </a:lnTo>
                <a:lnTo>
                  <a:pt x="14016" y="7543"/>
                </a:lnTo>
                <a:lnTo>
                  <a:pt x="13699" y="7835"/>
                </a:lnTo>
                <a:lnTo>
                  <a:pt x="13480" y="7738"/>
                </a:lnTo>
                <a:lnTo>
                  <a:pt x="13237" y="7616"/>
                </a:lnTo>
                <a:lnTo>
                  <a:pt x="13018" y="7568"/>
                </a:lnTo>
                <a:lnTo>
                  <a:pt x="12896" y="7543"/>
                </a:lnTo>
                <a:lnTo>
                  <a:pt x="12775" y="7543"/>
                </a:lnTo>
                <a:lnTo>
                  <a:pt x="12702" y="7568"/>
                </a:lnTo>
                <a:lnTo>
                  <a:pt x="12653" y="7641"/>
                </a:lnTo>
                <a:lnTo>
                  <a:pt x="12653" y="7714"/>
                </a:lnTo>
                <a:lnTo>
                  <a:pt x="12653" y="7762"/>
                </a:lnTo>
                <a:lnTo>
                  <a:pt x="12702" y="7787"/>
                </a:lnTo>
                <a:lnTo>
                  <a:pt x="13042" y="7981"/>
                </a:lnTo>
                <a:lnTo>
                  <a:pt x="13383" y="8176"/>
                </a:lnTo>
                <a:lnTo>
                  <a:pt x="13164" y="8419"/>
                </a:lnTo>
                <a:lnTo>
                  <a:pt x="12969" y="8346"/>
                </a:lnTo>
                <a:lnTo>
                  <a:pt x="12775" y="8273"/>
                </a:lnTo>
                <a:lnTo>
                  <a:pt x="12580" y="8152"/>
                </a:lnTo>
                <a:lnTo>
                  <a:pt x="12483" y="8103"/>
                </a:lnTo>
                <a:lnTo>
                  <a:pt x="12385" y="8054"/>
                </a:lnTo>
                <a:lnTo>
                  <a:pt x="12337" y="8054"/>
                </a:lnTo>
                <a:lnTo>
                  <a:pt x="12288" y="8079"/>
                </a:lnTo>
                <a:lnTo>
                  <a:pt x="12264" y="8127"/>
                </a:lnTo>
                <a:lnTo>
                  <a:pt x="12264" y="8176"/>
                </a:lnTo>
                <a:lnTo>
                  <a:pt x="12312" y="8273"/>
                </a:lnTo>
                <a:lnTo>
                  <a:pt x="12410" y="8371"/>
                </a:lnTo>
                <a:lnTo>
                  <a:pt x="12507" y="8468"/>
                </a:lnTo>
                <a:lnTo>
                  <a:pt x="12604" y="8541"/>
                </a:lnTo>
                <a:lnTo>
                  <a:pt x="12750" y="8614"/>
                </a:lnTo>
                <a:lnTo>
                  <a:pt x="12921" y="8687"/>
                </a:lnTo>
                <a:lnTo>
                  <a:pt x="12726" y="8930"/>
                </a:lnTo>
                <a:lnTo>
                  <a:pt x="12531" y="8833"/>
                </a:lnTo>
                <a:lnTo>
                  <a:pt x="12361" y="8784"/>
                </a:lnTo>
                <a:lnTo>
                  <a:pt x="12142" y="8638"/>
                </a:lnTo>
                <a:lnTo>
                  <a:pt x="11923" y="8517"/>
                </a:lnTo>
                <a:lnTo>
                  <a:pt x="11899" y="8517"/>
                </a:lnTo>
                <a:lnTo>
                  <a:pt x="11850" y="8565"/>
                </a:lnTo>
                <a:lnTo>
                  <a:pt x="11826" y="8590"/>
                </a:lnTo>
                <a:lnTo>
                  <a:pt x="11826" y="8687"/>
                </a:lnTo>
                <a:lnTo>
                  <a:pt x="11850" y="8809"/>
                </a:lnTo>
                <a:lnTo>
                  <a:pt x="11947" y="8906"/>
                </a:lnTo>
                <a:lnTo>
                  <a:pt x="12045" y="9003"/>
                </a:lnTo>
                <a:lnTo>
                  <a:pt x="12166" y="9101"/>
                </a:lnTo>
                <a:lnTo>
                  <a:pt x="12458" y="9247"/>
                </a:lnTo>
                <a:lnTo>
                  <a:pt x="12166" y="9539"/>
                </a:lnTo>
                <a:lnTo>
                  <a:pt x="11947" y="9441"/>
                </a:lnTo>
                <a:lnTo>
                  <a:pt x="11753" y="9320"/>
                </a:lnTo>
                <a:lnTo>
                  <a:pt x="11582" y="9198"/>
                </a:lnTo>
                <a:lnTo>
                  <a:pt x="11461" y="9174"/>
                </a:lnTo>
                <a:lnTo>
                  <a:pt x="11339" y="9174"/>
                </a:lnTo>
                <a:lnTo>
                  <a:pt x="11315" y="9198"/>
                </a:lnTo>
                <a:lnTo>
                  <a:pt x="11315" y="9271"/>
                </a:lnTo>
                <a:lnTo>
                  <a:pt x="11363" y="9368"/>
                </a:lnTo>
                <a:lnTo>
                  <a:pt x="11436" y="9466"/>
                </a:lnTo>
                <a:lnTo>
                  <a:pt x="11582" y="9612"/>
                </a:lnTo>
                <a:lnTo>
                  <a:pt x="11728" y="9709"/>
                </a:lnTo>
                <a:lnTo>
                  <a:pt x="11850" y="9806"/>
                </a:lnTo>
                <a:lnTo>
                  <a:pt x="11777" y="9879"/>
                </a:lnTo>
                <a:lnTo>
                  <a:pt x="11728" y="9928"/>
                </a:lnTo>
                <a:lnTo>
                  <a:pt x="11704" y="9977"/>
                </a:lnTo>
                <a:lnTo>
                  <a:pt x="11680" y="10050"/>
                </a:lnTo>
                <a:lnTo>
                  <a:pt x="11680" y="10098"/>
                </a:lnTo>
                <a:lnTo>
                  <a:pt x="11655" y="10196"/>
                </a:lnTo>
                <a:lnTo>
                  <a:pt x="11680" y="10244"/>
                </a:lnTo>
                <a:lnTo>
                  <a:pt x="11704" y="10317"/>
                </a:lnTo>
                <a:lnTo>
                  <a:pt x="11777" y="10488"/>
                </a:lnTo>
                <a:lnTo>
                  <a:pt x="11874" y="10682"/>
                </a:lnTo>
                <a:lnTo>
                  <a:pt x="11680" y="10561"/>
                </a:lnTo>
                <a:lnTo>
                  <a:pt x="11509" y="10463"/>
                </a:lnTo>
                <a:lnTo>
                  <a:pt x="11412" y="10439"/>
                </a:lnTo>
                <a:lnTo>
                  <a:pt x="11217" y="10439"/>
                </a:lnTo>
                <a:lnTo>
                  <a:pt x="11144" y="10463"/>
                </a:lnTo>
                <a:lnTo>
                  <a:pt x="11096" y="10488"/>
                </a:lnTo>
                <a:lnTo>
                  <a:pt x="11096" y="10512"/>
                </a:lnTo>
                <a:lnTo>
                  <a:pt x="11096" y="10561"/>
                </a:lnTo>
                <a:lnTo>
                  <a:pt x="11096" y="10585"/>
                </a:lnTo>
                <a:lnTo>
                  <a:pt x="11193" y="10658"/>
                </a:lnTo>
                <a:lnTo>
                  <a:pt x="11315" y="10731"/>
                </a:lnTo>
                <a:lnTo>
                  <a:pt x="11509" y="10877"/>
                </a:lnTo>
                <a:lnTo>
                  <a:pt x="11753" y="11072"/>
                </a:lnTo>
                <a:lnTo>
                  <a:pt x="11996" y="11266"/>
                </a:lnTo>
                <a:lnTo>
                  <a:pt x="12020" y="11266"/>
                </a:lnTo>
                <a:lnTo>
                  <a:pt x="12093" y="11631"/>
                </a:lnTo>
                <a:lnTo>
                  <a:pt x="12118" y="11972"/>
                </a:lnTo>
                <a:lnTo>
                  <a:pt x="11777" y="11704"/>
                </a:lnTo>
                <a:lnTo>
                  <a:pt x="11461" y="11437"/>
                </a:lnTo>
                <a:lnTo>
                  <a:pt x="11315" y="11339"/>
                </a:lnTo>
                <a:lnTo>
                  <a:pt x="11144" y="11242"/>
                </a:lnTo>
                <a:lnTo>
                  <a:pt x="10974" y="11193"/>
                </a:lnTo>
                <a:lnTo>
                  <a:pt x="10877" y="11169"/>
                </a:lnTo>
                <a:lnTo>
                  <a:pt x="10779" y="11193"/>
                </a:lnTo>
                <a:lnTo>
                  <a:pt x="10755" y="11218"/>
                </a:lnTo>
                <a:lnTo>
                  <a:pt x="10779" y="11242"/>
                </a:lnTo>
                <a:lnTo>
                  <a:pt x="11363" y="11826"/>
                </a:lnTo>
                <a:lnTo>
                  <a:pt x="11509" y="11972"/>
                </a:lnTo>
                <a:lnTo>
                  <a:pt x="11680" y="12142"/>
                </a:lnTo>
                <a:lnTo>
                  <a:pt x="11850" y="12264"/>
                </a:lnTo>
                <a:lnTo>
                  <a:pt x="12069" y="12361"/>
                </a:lnTo>
                <a:lnTo>
                  <a:pt x="12118" y="12361"/>
                </a:lnTo>
                <a:lnTo>
                  <a:pt x="12118" y="12921"/>
                </a:lnTo>
                <a:lnTo>
                  <a:pt x="12093" y="13091"/>
                </a:lnTo>
                <a:lnTo>
                  <a:pt x="11972" y="12969"/>
                </a:lnTo>
                <a:lnTo>
                  <a:pt x="11850" y="12824"/>
                </a:lnTo>
                <a:lnTo>
                  <a:pt x="11655" y="12653"/>
                </a:lnTo>
                <a:lnTo>
                  <a:pt x="11120" y="12167"/>
                </a:lnTo>
                <a:lnTo>
                  <a:pt x="10877" y="11948"/>
                </a:lnTo>
                <a:lnTo>
                  <a:pt x="10731" y="11875"/>
                </a:lnTo>
                <a:lnTo>
                  <a:pt x="10585" y="11826"/>
                </a:lnTo>
                <a:lnTo>
                  <a:pt x="10536" y="11850"/>
                </a:lnTo>
                <a:lnTo>
                  <a:pt x="10512" y="11875"/>
                </a:lnTo>
                <a:lnTo>
                  <a:pt x="10536" y="12021"/>
                </a:lnTo>
                <a:lnTo>
                  <a:pt x="10609" y="12142"/>
                </a:lnTo>
                <a:lnTo>
                  <a:pt x="10682" y="12264"/>
                </a:lnTo>
                <a:lnTo>
                  <a:pt x="10779" y="12386"/>
                </a:lnTo>
                <a:lnTo>
                  <a:pt x="11023" y="12605"/>
                </a:lnTo>
                <a:lnTo>
                  <a:pt x="11217" y="12799"/>
                </a:lnTo>
                <a:lnTo>
                  <a:pt x="11728" y="13286"/>
                </a:lnTo>
                <a:lnTo>
                  <a:pt x="11801" y="13359"/>
                </a:lnTo>
                <a:lnTo>
                  <a:pt x="11874" y="13407"/>
                </a:lnTo>
                <a:lnTo>
                  <a:pt x="12045" y="13407"/>
                </a:lnTo>
                <a:lnTo>
                  <a:pt x="11947" y="13699"/>
                </a:lnTo>
                <a:lnTo>
                  <a:pt x="11899" y="13845"/>
                </a:lnTo>
                <a:lnTo>
                  <a:pt x="11826" y="13991"/>
                </a:lnTo>
                <a:lnTo>
                  <a:pt x="11631" y="13748"/>
                </a:lnTo>
                <a:lnTo>
                  <a:pt x="11412" y="13529"/>
                </a:lnTo>
                <a:lnTo>
                  <a:pt x="11169" y="13334"/>
                </a:lnTo>
                <a:lnTo>
                  <a:pt x="10950" y="13115"/>
                </a:lnTo>
                <a:lnTo>
                  <a:pt x="10536" y="12702"/>
                </a:lnTo>
                <a:lnTo>
                  <a:pt x="10439" y="12629"/>
                </a:lnTo>
                <a:lnTo>
                  <a:pt x="10293" y="12532"/>
                </a:lnTo>
                <a:lnTo>
                  <a:pt x="10171" y="12459"/>
                </a:lnTo>
                <a:lnTo>
                  <a:pt x="10098" y="12361"/>
                </a:lnTo>
                <a:lnTo>
                  <a:pt x="10074" y="12361"/>
                </a:lnTo>
                <a:lnTo>
                  <a:pt x="10049" y="12386"/>
                </a:lnTo>
                <a:lnTo>
                  <a:pt x="10098" y="12532"/>
                </a:lnTo>
                <a:lnTo>
                  <a:pt x="10147" y="12653"/>
                </a:lnTo>
                <a:lnTo>
                  <a:pt x="10293" y="12921"/>
                </a:lnTo>
                <a:lnTo>
                  <a:pt x="10487" y="13140"/>
                </a:lnTo>
                <a:lnTo>
                  <a:pt x="10706" y="13359"/>
                </a:lnTo>
                <a:lnTo>
                  <a:pt x="11169" y="13797"/>
                </a:lnTo>
                <a:lnTo>
                  <a:pt x="11388" y="14016"/>
                </a:lnTo>
                <a:lnTo>
                  <a:pt x="11558" y="14235"/>
                </a:lnTo>
                <a:lnTo>
                  <a:pt x="11412" y="14283"/>
                </a:lnTo>
                <a:lnTo>
                  <a:pt x="11266" y="14283"/>
                </a:lnTo>
                <a:lnTo>
                  <a:pt x="11096" y="14259"/>
                </a:lnTo>
                <a:lnTo>
                  <a:pt x="10925" y="14210"/>
                </a:lnTo>
                <a:lnTo>
                  <a:pt x="10877" y="14162"/>
                </a:lnTo>
                <a:lnTo>
                  <a:pt x="10414" y="13651"/>
                </a:lnTo>
                <a:lnTo>
                  <a:pt x="9903" y="13164"/>
                </a:lnTo>
                <a:lnTo>
                  <a:pt x="9392" y="12678"/>
                </a:lnTo>
                <a:lnTo>
                  <a:pt x="8857" y="12240"/>
                </a:lnTo>
                <a:lnTo>
                  <a:pt x="7811" y="11315"/>
                </a:lnTo>
                <a:lnTo>
                  <a:pt x="7300" y="10828"/>
                </a:lnTo>
                <a:lnTo>
                  <a:pt x="6813" y="10342"/>
                </a:lnTo>
                <a:lnTo>
                  <a:pt x="5913" y="9344"/>
                </a:lnTo>
                <a:lnTo>
                  <a:pt x="5426" y="8857"/>
                </a:lnTo>
                <a:lnTo>
                  <a:pt x="4940" y="8419"/>
                </a:lnTo>
                <a:lnTo>
                  <a:pt x="4429" y="7981"/>
                </a:lnTo>
                <a:lnTo>
                  <a:pt x="3918" y="7568"/>
                </a:lnTo>
                <a:lnTo>
                  <a:pt x="3747" y="7397"/>
                </a:lnTo>
                <a:lnTo>
                  <a:pt x="3577" y="7203"/>
                </a:lnTo>
                <a:lnTo>
                  <a:pt x="3504" y="7130"/>
                </a:lnTo>
                <a:lnTo>
                  <a:pt x="3407" y="7057"/>
                </a:lnTo>
                <a:lnTo>
                  <a:pt x="3309" y="7008"/>
                </a:lnTo>
                <a:lnTo>
                  <a:pt x="3212" y="6984"/>
                </a:lnTo>
                <a:lnTo>
                  <a:pt x="3163" y="6911"/>
                </a:lnTo>
                <a:lnTo>
                  <a:pt x="3139" y="6838"/>
                </a:lnTo>
                <a:lnTo>
                  <a:pt x="3163" y="6740"/>
                </a:lnTo>
                <a:lnTo>
                  <a:pt x="3163" y="6667"/>
                </a:lnTo>
                <a:lnTo>
                  <a:pt x="3236" y="6521"/>
                </a:lnTo>
                <a:lnTo>
                  <a:pt x="3358" y="6375"/>
                </a:lnTo>
                <a:lnTo>
                  <a:pt x="3504" y="6254"/>
                </a:lnTo>
                <a:lnTo>
                  <a:pt x="3650" y="6156"/>
                </a:lnTo>
                <a:lnTo>
                  <a:pt x="3942" y="6010"/>
                </a:lnTo>
                <a:lnTo>
                  <a:pt x="4234" y="5913"/>
                </a:lnTo>
                <a:lnTo>
                  <a:pt x="4526" y="5840"/>
                </a:lnTo>
                <a:lnTo>
                  <a:pt x="4842" y="5767"/>
                </a:lnTo>
                <a:lnTo>
                  <a:pt x="5134" y="5743"/>
                </a:lnTo>
                <a:lnTo>
                  <a:pt x="5499" y="5743"/>
                </a:lnTo>
                <a:lnTo>
                  <a:pt x="5864" y="5767"/>
                </a:lnTo>
                <a:lnTo>
                  <a:pt x="6229" y="5816"/>
                </a:lnTo>
                <a:lnTo>
                  <a:pt x="6594" y="5913"/>
                </a:lnTo>
                <a:lnTo>
                  <a:pt x="6862" y="6010"/>
                </a:lnTo>
                <a:lnTo>
                  <a:pt x="7154" y="6108"/>
                </a:lnTo>
                <a:lnTo>
                  <a:pt x="7446" y="6205"/>
                </a:lnTo>
                <a:lnTo>
                  <a:pt x="7592" y="6254"/>
                </a:lnTo>
                <a:lnTo>
                  <a:pt x="7738" y="6254"/>
                </a:lnTo>
                <a:lnTo>
                  <a:pt x="7787" y="6229"/>
                </a:lnTo>
                <a:lnTo>
                  <a:pt x="7860" y="6181"/>
                </a:lnTo>
                <a:lnTo>
                  <a:pt x="7884" y="6132"/>
                </a:lnTo>
                <a:lnTo>
                  <a:pt x="7884" y="6083"/>
                </a:lnTo>
                <a:lnTo>
                  <a:pt x="8006" y="5962"/>
                </a:lnTo>
                <a:lnTo>
                  <a:pt x="8079" y="5864"/>
                </a:lnTo>
                <a:lnTo>
                  <a:pt x="8346" y="5621"/>
                </a:lnTo>
                <a:lnTo>
                  <a:pt x="8614" y="5402"/>
                </a:lnTo>
                <a:lnTo>
                  <a:pt x="9198" y="4964"/>
                </a:lnTo>
                <a:lnTo>
                  <a:pt x="9490" y="4721"/>
                </a:lnTo>
                <a:lnTo>
                  <a:pt x="9757" y="4453"/>
                </a:lnTo>
                <a:lnTo>
                  <a:pt x="10293" y="3894"/>
                </a:lnTo>
                <a:lnTo>
                  <a:pt x="10706" y="3480"/>
                </a:lnTo>
                <a:lnTo>
                  <a:pt x="10901" y="3261"/>
                </a:lnTo>
                <a:lnTo>
                  <a:pt x="10974" y="3139"/>
                </a:lnTo>
                <a:lnTo>
                  <a:pt x="11047" y="3018"/>
                </a:lnTo>
                <a:close/>
                <a:moveTo>
                  <a:pt x="6327" y="10463"/>
                </a:moveTo>
                <a:lnTo>
                  <a:pt x="6594" y="10780"/>
                </a:lnTo>
                <a:lnTo>
                  <a:pt x="7057" y="11266"/>
                </a:lnTo>
                <a:lnTo>
                  <a:pt x="7543" y="11729"/>
                </a:lnTo>
                <a:lnTo>
                  <a:pt x="6643" y="12580"/>
                </a:lnTo>
                <a:lnTo>
                  <a:pt x="5718" y="13407"/>
                </a:lnTo>
                <a:lnTo>
                  <a:pt x="4794" y="14210"/>
                </a:lnTo>
                <a:lnTo>
                  <a:pt x="3820" y="14989"/>
                </a:lnTo>
                <a:lnTo>
                  <a:pt x="3042" y="15597"/>
                </a:lnTo>
                <a:lnTo>
                  <a:pt x="2263" y="16157"/>
                </a:lnTo>
                <a:lnTo>
                  <a:pt x="1460" y="16717"/>
                </a:lnTo>
                <a:lnTo>
                  <a:pt x="682" y="17301"/>
                </a:lnTo>
                <a:lnTo>
                  <a:pt x="1120" y="16765"/>
                </a:lnTo>
                <a:lnTo>
                  <a:pt x="1533" y="16230"/>
                </a:lnTo>
                <a:lnTo>
                  <a:pt x="1971" y="15646"/>
                </a:lnTo>
                <a:lnTo>
                  <a:pt x="2458" y="15111"/>
                </a:lnTo>
                <a:lnTo>
                  <a:pt x="3431" y="14064"/>
                </a:lnTo>
                <a:lnTo>
                  <a:pt x="4307" y="13018"/>
                </a:lnTo>
                <a:lnTo>
                  <a:pt x="5159" y="11972"/>
                </a:lnTo>
                <a:lnTo>
                  <a:pt x="5524" y="11485"/>
                </a:lnTo>
                <a:lnTo>
                  <a:pt x="5913" y="11023"/>
                </a:lnTo>
                <a:lnTo>
                  <a:pt x="6132" y="10755"/>
                </a:lnTo>
                <a:lnTo>
                  <a:pt x="6229" y="10609"/>
                </a:lnTo>
                <a:lnTo>
                  <a:pt x="6327" y="10463"/>
                </a:lnTo>
                <a:close/>
                <a:moveTo>
                  <a:pt x="11753" y="0"/>
                </a:moveTo>
                <a:lnTo>
                  <a:pt x="11558" y="49"/>
                </a:lnTo>
                <a:lnTo>
                  <a:pt x="11363" y="122"/>
                </a:lnTo>
                <a:lnTo>
                  <a:pt x="11217" y="219"/>
                </a:lnTo>
                <a:lnTo>
                  <a:pt x="11096" y="341"/>
                </a:lnTo>
                <a:lnTo>
                  <a:pt x="10974" y="463"/>
                </a:lnTo>
                <a:lnTo>
                  <a:pt x="10877" y="609"/>
                </a:lnTo>
                <a:lnTo>
                  <a:pt x="10779" y="779"/>
                </a:lnTo>
                <a:lnTo>
                  <a:pt x="10706" y="949"/>
                </a:lnTo>
                <a:lnTo>
                  <a:pt x="10633" y="1120"/>
                </a:lnTo>
                <a:lnTo>
                  <a:pt x="10585" y="1314"/>
                </a:lnTo>
                <a:lnTo>
                  <a:pt x="10536" y="1509"/>
                </a:lnTo>
                <a:lnTo>
                  <a:pt x="10512" y="1704"/>
                </a:lnTo>
                <a:lnTo>
                  <a:pt x="10512" y="1898"/>
                </a:lnTo>
                <a:lnTo>
                  <a:pt x="10512" y="2093"/>
                </a:lnTo>
                <a:lnTo>
                  <a:pt x="10536" y="2263"/>
                </a:lnTo>
                <a:lnTo>
                  <a:pt x="10585" y="2458"/>
                </a:lnTo>
                <a:lnTo>
                  <a:pt x="10633" y="2604"/>
                </a:lnTo>
                <a:lnTo>
                  <a:pt x="10731" y="2774"/>
                </a:lnTo>
                <a:lnTo>
                  <a:pt x="10609" y="2823"/>
                </a:lnTo>
                <a:lnTo>
                  <a:pt x="10487" y="2920"/>
                </a:lnTo>
                <a:lnTo>
                  <a:pt x="10293" y="3115"/>
                </a:lnTo>
                <a:lnTo>
                  <a:pt x="9928" y="3553"/>
                </a:lnTo>
                <a:lnTo>
                  <a:pt x="9417" y="4113"/>
                </a:lnTo>
                <a:lnTo>
                  <a:pt x="9149" y="4356"/>
                </a:lnTo>
                <a:lnTo>
                  <a:pt x="8857" y="4624"/>
                </a:lnTo>
                <a:lnTo>
                  <a:pt x="8298" y="5061"/>
                </a:lnTo>
                <a:lnTo>
                  <a:pt x="8030" y="5305"/>
                </a:lnTo>
                <a:lnTo>
                  <a:pt x="7787" y="5572"/>
                </a:lnTo>
                <a:lnTo>
                  <a:pt x="7714" y="5670"/>
                </a:lnTo>
                <a:lnTo>
                  <a:pt x="7616" y="5791"/>
                </a:lnTo>
                <a:lnTo>
                  <a:pt x="7470" y="5718"/>
                </a:lnTo>
                <a:lnTo>
                  <a:pt x="7300" y="5645"/>
                </a:lnTo>
                <a:lnTo>
                  <a:pt x="6935" y="5524"/>
                </a:lnTo>
                <a:lnTo>
                  <a:pt x="6570" y="5451"/>
                </a:lnTo>
                <a:lnTo>
                  <a:pt x="6254" y="5402"/>
                </a:lnTo>
                <a:lnTo>
                  <a:pt x="5767" y="5329"/>
                </a:lnTo>
                <a:lnTo>
                  <a:pt x="5280" y="5305"/>
                </a:lnTo>
                <a:lnTo>
                  <a:pt x="4794" y="5353"/>
                </a:lnTo>
                <a:lnTo>
                  <a:pt x="4307" y="5451"/>
                </a:lnTo>
                <a:lnTo>
                  <a:pt x="3942" y="5548"/>
                </a:lnTo>
                <a:lnTo>
                  <a:pt x="3601" y="5718"/>
                </a:lnTo>
                <a:lnTo>
                  <a:pt x="3431" y="5791"/>
                </a:lnTo>
                <a:lnTo>
                  <a:pt x="3261" y="5913"/>
                </a:lnTo>
                <a:lnTo>
                  <a:pt x="3139" y="6035"/>
                </a:lnTo>
                <a:lnTo>
                  <a:pt x="3017" y="6181"/>
                </a:lnTo>
                <a:lnTo>
                  <a:pt x="2871" y="6448"/>
                </a:lnTo>
                <a:lnTo>
                  <a:pt x="2823" y="6570"/>
                </a:lnTo>
                <a:lnTo>
                  <a:pt x="2798" y="6716"/>
                </a:lnTo>
                <a:lnTo>
                  <a:pt x="2798" y="6862"/>
                </a:lnTo>
                <a:lnTo>
                  <a:pt x="2823" y="7008"/>
                </a:lnTo>
                <a:lnTo>
                  <a:pt x="2871" y="7130"/>
                </a:lnTo>
                <a:lnTo>
                  <a:pt x="2969" y="7227"/>
                </a:lnTo>
                <a:lnTo>
                  <a:pt x="3042" y="7251"/>
                </a:lnTo>
                <a:lnTo>
                  <a:pt x="3115" y="7251"/>
                </a:lnTo>
                <a:lnTo>
                  <a:pt x="3285" y="7470"/>
                </a:lnTo>
                <a:lnTo>
                  <a:pt x="3455" y="7689"/>
                </a:lnTo>
                <a:lnTo>
                  <a:pt x="3650" y="7908"/>
                </a:lnTo>
                <a:lnTo>
                  <a:pt x="3869" y="8103"/>
                </a:lnTo>
                <a:lnTo>
                  <a:pt x="4307" y="8468"/>
                </a:lnTo>
                <a:lnTo>
                  <a:pt x="4769" y="8833"/>
                </a:lnTo>
                <a:lnTo>
                  <a:pt x="5086" y="9125"/>
                </a:lnTo>
                <a:lnTo>
                  <a:pt x="5402" y="9466"/>
                </a:lnTo>
                <a:lnTo>
                  <a:pt x="6010" y="10123"/>
                </a:lnTo>
                <a:lnTo>
                  <a:pt x="5962" y="10196"/>
                </a:lnTo>
                <a:lnTo>
                  <a:pt x="5864" y="10342"/>
                </a:lnTo>
                <a:lnTo>
                  <a:pt x="5767" y="10488"/>
                </a:lnTo>
                <a:lnTo>
                  <a:pt x="5499" y="10780"/>
                </a:lnTo>
                <a:lnTo>
                  <a:pt x="5110" y="11291"/>
                </a:lnTo>
                <a:lnTo>
                  <a:pt x="4721" y="11777"/>
                </a:lnTo>
                <a:lnTo>
                  <a:pt x="3820" y="12921"/>
                </a:lnTo>
                <a:lnTo>
                  <a:pt x="2871" y="14016"/>
                </a:lnTo>
                <a:lnTo>
                  <a:pt x="1995" y="14989"/>
                </a:lnTo>
                <a:lnTo>
                  <a:pt x="1582" y="15500"/>
                </a:lnTo>
                <a:lnTo>
                  <a:pt x="1168" y="16011"/>
                </a:lnTo>
                <a:lnTo>
                  <a:pt x="779" y="16571"/>
                </a:lnTo>
                <a:lnTo>
                  <a:pt x="584" y="16838"/>
                </a:lnTo>
                <a:lnTo>
                  <a:pt x="365" y="17106"/>
                </a:lnTo>
                <a:lnTo>
                  <a:pt x="244" y="17276"/>
                </a:lnTo>
                <a:lnTo>
                  <a:pt x="122" y="17422"/>
                </a:lnTo>
                <a:lnTo>
                  <a:pt x="49" y="17593"/>
                </a:lnTo>
                <a:lnTo>
                  <a:pt x="0" y="17787"/>
                </a:lnTo>
                <a:lnTo>
                  <a:pt x="0" y="17860"/>
                </a:lnTo>
                <a:lnTo>
                  <a:pt x="73" y="17909"/>
                </a:lnTo>
                <a:lnTo>
                  <a:pt x="122" y="17909"/>
                </a:lnTo>
                <a:lnTo>
                  <a:pt x="195" y="17885"/>
                </a:lnTo>
                <a:lnTo>
                  <a:pt x="219" y="17836"/>
                </a:lnTo>
                <a:lnTo>
                  <a:pt x="463" y="17763"/>
                </a:lnTo>
                <a:lnTo>
                  <a:pt x="682" y="17666"/>
                </a:lnTo>
                <a:lnTo>
                  <a:pt x="901" y="17544"/>
                </a:lnTo>
                <a:lnTo>
                  <a:pt x="1120" y="17398"/>
                </a:lnTo>
                <a:lnTo>
                  <a:pt x="1533" y="17106"/>
                </a:lnTo>
                <a:lnTo>
                  <a:pt x="1947" y="16838"/>
                </a:lnTo>
                <a:lnTo>
                  <a:pt x="2433" y="16522"/>
                </a:lnTo>
                <a:lnTo>
                  <a:pt x="2896" y="16206"/>
                </a:lnTo>
                <a:lnTo>
                  <a:pt x="3358" y="15865"/>
                </a:lnTo>
                <a:lnTo>
                  <a:pt x="3820" y="15524"/>
                </a:lnTo>
                <a:lnTo>
                  <a:pt x="4867" y="14697"/>
                </a:lnTo>
                <a:lnTo>
                  <a:pt x="5889" y="13845"/>
                </a:lnTo>
                <a:lnTo>
                  <a:pt x="6886" y="12945"/>
                </a:lnTo>
                <a:lnTo>
                  <a:pt x="7860" y="12045"/>
                </a:lnTo>
                <a:lnTo>
                  <a:pt x="7860" y="12021"/>
                </a:lnTo>
                <a:lnTo>
                  <a:pt x="9222" y="13261"/>
                </a:lnTo>
                <a:lnTo>
                  <a:pt x="9879" y="13870"/>
                </a:lnTo>
                <a:lnTo>
                  <a:pt x="10195" y="14210"/>
                </a:lnTo>
                <a:lnTo>
                  <a:pt x="10512" y="14527"/>
                </a:lnTo>
                <a:lnTo>
                  <a:pt x="10585" y="14600"/>
                </a:lnTo>
                <a:lnTo>
                  <a:pt x="10658" y="14624"/>
                </a:lnTo>
                <a:lnTo>
                  <a:pt x="10731" y="14624"/>
                </a:lnTo>
                <a:lnTo>
                  <a:pt x="10804" y="14600"/>
                </a:lnTo>
                <a:lnTo>
                  <a:pt x="10925" y="14648"/>
                </a:lnTo>
                <a:lnTo>
                  <a:pt x="11047" y="14673"/>
                </a:lnTo>
                <a:lnTo>
                  <a:pt x="11290" y="14721"/>
                </a:lnTo>
                <a:lnTo>
                  <a:pt x="11534" y="14697"/>
                </a:lnTo>
                <a:lnTo>
                  <a:pt x="11655" y="14673"/>
                </a:lnTo>
                <a:lnTo>
                  <a:pt x="11777" y="14624"/>
                </a:lnTo>
                <a:lnTo>
                  <a:pt x="11923" y="14527"/>
                </a:lnTo>
                <a:lnTo>
                  <a:pt x="12045" y="14429"/>
                </a:lnTo>
                <a:lnTo>
                  <a:pt x="12142" y="14283"/>
                </a:lnTo>
                <a:lnTo>
                  <a:pt x="12239" y="14137"/>
                </a:lnTo>
                <a:lnTo>
                  <a:pt x="12312" y="13967"/>
                </a:lnTo>
                <a:lnTo>
                  <a:pt x="12385" y="13797"/>
                </a:lnTo>
                <a:lnTo>
                  <a:pt x="12458" y="13480"/>
                </a:lnTo>
                <a:lnTo>
                  <a:pt x="12531" y="13091"/>
                </a:lnTo>
                <a:lnTo>
                  <a:pt x="12580" y="12653"/>
                </a:lnTo>
                <a:lnTo>
                  <a:pt x="12580" y="12240"/>
                </a:lnTo>
                <a:lnTo>
                  <a:pt x="12556" y="11802"/>
                </a:lnTo>
                <a:lnTo>
                  <a:pt x="12483" y="11364"/>
                </a:lnTo>
                <a:lnTo>
                  <a:pt x="12385" y="10950"/>
                </a:lnTo>
                <a:lnTo>
                  <a:pt x="12264" y="10536"/>
                </a:lnTo>
                <a:lnTo>
                  <a:pt x="12093" y="10171"/>
                </a:lnTo>
                <a:lnTo>
                  <a:pt x="12337" y="9977"/>
                </a:lnTo>
                <a:lnTo>
                  <a:pt x="12580" y="9758"/>
                </a:lnTo>
                <a:lnTo>
                  <a:pt x="12994" y="9295"/>
                </a:lnTo>
                <a:lnTo>
                  <a:pt x="13407" y="8833"/>
                </a:lnTo>
                <a:lnTo>
                  <a:pt x="13845" y="8371"/>
                </a:lnTo>
                <a:lnTo>
                  <a:pt x="13918" y="8322"/>
                </a:lnTo>
                <a:lnTo>
                  <a:pt x="13967" y="8273"/>
                </a:lnTo>
                <a:lnTo>
                  <a:pt x="14259" y="8006"/>
                </a:lnTo>
                <a:lnTo>
                  <a:pt x="14575" y="7714"/>
                </a:lnTo>
                <a:lnTo>
                  <a:pt x="14721" y="7543"/>
                </a:lnTo>
                <a:lnTo>
                  <a:pt x="14867" y="7373"/>
                </a:lnTo>
                <a:lnTo>
                  <a:pt x="14965" y="7203"/>
                </a:lnTo>
                <a:lnTo>
                  <a:pt x="15062" y="7057"/>
                </a:lnTo>
                <a:lnTo>
                  <a:pt x="15427" y="7154"/>
                </a:lnTo>
                <a:lnTo>
                  <a:pt x="15865" y="7203"/>
                </a:lnTo>
                <a:lnTo>
                  <a:pt x="16279" y="7227"/>
                </a:lnTo>
                <a:lnTo>
                  <a:pt x="16498" y="7203"/>
                </a:lnTo>
                <a:lnTo>
                  <a:pt x="16717" y="7178"/>
                </a:lnTo>
                <a:lnTo>
                  <a:pt x="16911" y="7130"/>
                </a:lnTo>
                <a:lnTo>
                  <a:pt x="17106" y="7057"/>
                </a:lnTo>
                <a:lnTo>
                  <a:pt x="17300" y="6959"/>
                </a:lnTo>
                <a:lnTo>
                  <a:pt x="17446" y="6862"/>
                </a:lnTo>
                <a:lnTo>
                  <a:pt x="17617" y="6740"/>
                </a:lnTo>
                <a:lnTo>
                  <a:pt x="17738" y="6594"/>
                </a:lnTo>
                <a:lnTo>
                  <a:pt x="17836" y="6424"/>
                </a:lnTo>
                <a:lnTo>
                  <a:pt x="17909" y="6229"/>
                </a:lnTo>
                <a:lnTo>
                  <a:pt x="17957" y="6108"/>
                </a:lnTo>
                <a:lnTo>
                  <a:pt x="17957" y="5986"/>
                </a:lnTo>
                <a:lnTo>
                  <a:pt x="17933" y="5864"/>
                </a:lnTo>
                <a:lnTo>
                  <a:pt x="17909" y="5743"/>
                </a:lnTo>
                <a:lnTo>
                  <a:pt x="17811" y="5548"/>
                </a:lnTo>
                <a:lnTo>
                  <a:pt x="17690" y="5353"/>
                </a:lnTo>
                <a:lnTo>
                  <a:pt x="17495" y="5183"/>
                </a:lnTo>
                <a:lnTo>
                  <a:pt x="17325" y="5013"/>
                </a:lnTo>
                <a:lnTo>
                  <a:pt x="16960" y="4721"/>
                </a:lnTo>
                <a:lnTo>
                  <a:pt x="16692" y="4453"/>
                </a:lnTo>
                <a:lnTo>
                  <a:pt x="16425" y="4161"/>
                </a:lnTo>
                <a:lnTo>
                  <a:pt x="15914" y="3577"/>
                </a:lnTo>
                <a:lnTo>
                  <a:pt x="15403" y="2993"/>
                </a:lnTo>
                <a:lnTo>
                  <a:pt x="15135" y="2701"/>
                </a:lnTo>
                <a:lnTo>
                  <a:pt x="14843" y="2434"/>
                </a:lnTo>
                <a:lnTo>
                  <a:pt x="14283" y="1996"/>
                </a:lnTo>
                <a:lnTo>
                  <a:pt x="14016" y="1777"/>
                </a:lnTo>
                <a:lnTo>
                  <a:pt x="13772" y="1533"/>
                </a:lnTo>
                <a:lnTo>
                  <a:pt x="13529" y="1266"/>
                </a:lnTo>
                <a:lnTo>
                  <a:pt x="13310" y="998"/>
                </a:lnTo>
                <a:lnTo>
                  <a:pt x="13091" y="706"/>
                </a:lnTo>
                <a:lnTo>
                  <a:pt x="12848" y="438"/>
                </a:lnTo>
                <a:lnTo>
                  <a:pt x="12677" y="292"/>
                </a:lnTo>
                <a:lnTo>
                  <a:pt x="12507" y="171"/>
                </a:lnTo>
                <a:lnTo>
                  <a:pt x="12337" y="98"/>
                </a:lnTo>
                <a:lnTo>
                  <a:pt x="12142" y="25"/>
                </a:lnTo>
                <a:lnTo>
                  <a:pt x="11947" y="0"/>
                </a:ln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22"/>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b="1" lang="en">
                <a:solidFill>
                  <a:srgbClr val="000000"/>
                </a:solidFill>
                <a:latin typeface="Arial"/>
                <a:ea typeface="Arial"/>
                <a:cs typeface="Arial"/>
                <a:sym typeface="Arial"/>
              </a:rPr>
              <a:t>S</a:t>
            </a:r>
            <a:r>
              <a:rPr b="1" lang="en">
                <a:solidFill>
                  <a:srgbClr val="000000"/>
                </a:solidFill>
                <a:latin typeface="Arial"/>
                <a:ea typeface="Arial"/>
                <a:cs typeface="Arial"/>
                <a:sym typeface="Arial"/>
              </a:rPr>
              <a:t>teps Undertaken in the Preparation of the Marketing Plan</a:t>
            </a:r>
            <a:endParaRPr/>
          </a:p>
        </p:txBody>
      </p:sp>
      <p:sp>
        <p:nvSpPr>
          <p:cNvPr id="160" name="Google Shape;160;p22"/>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161" name="Google Shape;161;p22"/>
          <p:cNvSpPr/>
          <p:nvPr/>
        </p:nvSpPr>
        <p:spPr>
          <a:xfrm>
            <a:off x="508225" y="1363400"/>
            <a:ext cx="3787500" cy="1584600"/>
          </a:xfrm>
          <a:prstGeom prst="rect">
            <a:avLst/>
          </a:prstGeom>
          <a:solidFill>
            <a:srgbClr val="EDEADE">
              <a:alpha val="25099"/>
            </a:srgbClr>
          </a:solidFill>
          <a:ln>
            <a:noFill/>
          </a:ln>
        </p:spPr>
        <p:txBody>
          <a:bodyPr anchorCtr="0" anchor="t" bIns="91425" lIns="91425" spcFirstLastPara="1" rIns="1371600" wrap="square" tIns="91425">
            <a:noAutofit/>
          </a:bodyPr>
          <a:lstStyle/>
          <a:p>
            <a:pPr indent="0" lvl="0" marL="0" marR="0" rtl="0" algn="l">
              <a:lnSpc>
                <a:spcPct val="100000"/>
              </a:lnSpc>
              <a:spcBef>
                <a:spcPts val="600"/>
              </a:spcBef>
              <a:spcAft>
                <a:spcPts val="0"/>
              </a:spcAft>
              <a:buClr>
                <a:srgbClr val="000000"/>
              </a:buClr>
              <a:buSzPts val="1400"/>
              <a:buFont typeface="Arial"/>
              <a:buNone/>
            </a:pPr>
            <a:r>
              <a:rPr b="1" lang="en" sz="2200">
                <a:solidFill>
                  <a:schemeClr val="dk1"/>
                </a:solidFill>
                <a:latin typeface="Bitter"/>
                <a:ea typeface="Bitter"/>
                <a:cs typeface="Bitter"/>
                <a:sym typeface="Bitter"/>
              </a:rPr>
              <a:t>(5) </a:t>
            </a:r>
            <a:r>
              <a:rPr b="1" lang="en">
                <a:solidFill>
                  <a:schemeClr val="dk1"/>
                </a:solidFill>
                <a:latin typeface="Bitter"/>
                <a:ea typeface="Bitter"/>
                <a:cs typeface="Bitter"/>
                <a:sym typeface="Bitter"/>
              </a:rPr>
              <a:t>	</a:t>
            </a:r>
            <a:r>
              <a:rPr b="1" lang="en" sz="2000">
                <a:solidFill>
                  <a:schemeClr val="dk1"/>
                </a:solidFill>
                <a:latin typeface="Bitter"/>
                <a:ea typeface="Bitter"/>
                <a:cs typeface="Bitter"/>
                <a:sym typeface="Bitter"/>
              </a:rPr>
              <a:t>Plan of Actions</a:t>
            </a:r>
            <a:endParaRPr b="1" sz="2000">
              <a:solidFill>
                <a:schemeClr val="dk1"/>
              </a:solidFill>
              <a:latin typeface="Bitter"/>
              <a:ea typeface="Bitter"/>
              <a:cs typeface="Bitter"/>
              <a:sym typeface="Bitter"/>
            </a:endParaRPr>
          </a:p>
          <a:p>
            <a:pPr indent="0" lvl="0" marL="0" marR="0" rtl="0" algn="l">
              <a:lnSpc>
                <a:spcPct val="100000"/>
              </a:lnSpc>
              <a:spcBef>
                <a:spcPts val="600"/>
              </a:spcBef>
              <a:spcAft>
                <a:spcPts val="600"/>
              </a:spcAft>
              <a:buClr>
                <a:srgbClr val="000000"/>
              </a:buClr>
              <a:buSzPts val="1400"/>
              <a:buFont typeface="Arial"/>
              <a:buNone/>
            </a:pPr>
            <a:r>
              <a:t/>
            </a:r>
            <a:endParaRPr b="1">
              <a:solidFill>
                <a:schemeClr val="dk1"/>
              </a:solidFill>
              <a:latin typeface="Bitter"/>
              <a:ea typeface="Bitter"/>
              <a:cs typeface="Bitter"/>
              <a:sym typeface="Bitter"/>
            </a:endParaRPr>
          </a:p>
        </p:txBody>
      </p:sp>
      <p:sp>
        <p:nvSpPr>
          <p:cNvPr id="162" name="Google Shape;162;p22"/>
          <p:cNvSpPr/>
          <p:nvPr/>
        </p:nvSpPr>
        <p:spPr>
          <a:xfrm>
            <a:off x="3437815" y="1363400"/>
            <a:ext cx="2813100" cy="1584600"/>
          </a:xfrm>
          <a:prstGeom prst="rect">
            <a:avLst/>
          </a:prstGeom>
          <a:solidFill>
            <a:srgbClr val="EDEADE">
              <a:alpha val="25099"/>
            </a:srgbClr>
          </a:solidFill>
          <a:ln>
            <a:noFill/>
          </a:ln>
        </p:spPr>
        <p:txBody>
          <a:bodyPr anchorCtr="0" anchor="t" bIns="91425" lIns="1371600" spcFirstLastPara="1" rIns="91425" wrap="square" tIns="91425">
            <a:noAutofit/>
          </a:bodyPr>
          <a:lstStyle/>
          <a:p>
            <a:pPr indent="0" lvl="0" marL="0" rtl="0" algn="l">
              <a:spcBef>
                <a:spcPts val="600"/>
              </a:spcBef>
              <a:spcAft>
                <a:spcPts val="600"/>
              </a:spcAft>
              <a:buClr>
                <a:srgbClr val="000000"/>
              </a:buClr>
              <a:buSzPts val="1400"/>
              <a:buFont typeface="Arial"/>
              <a:buNone/>
            </a:pPr>
            <a:r>
              <a:rPr b="1" lang="en" sz="2000">
                <a:solidFill>
                  <a:schemeClr val="dk1"/>
                </a:solidFill>
                <a:latin typeface="Bitter"/>
                <a:ea typeface="Bitter"/>
                <a:cs typeface="Bitter"/>
                <a:sym typeface="Bitter"/>
              </a:rPr>
              <a:t>b</a:t>
            </a:r>
            <a:r>
              <a:rPr b="1" lang="en" sz="2000">
                <a:solidFill>
                  <a:schemeClr val="dk1"/>
                </a:solidFill>
                <a:latin typeface="Bitter"/>
                <a:ea typeface="Bitter"/>
                <a:cs typeface="Bitter"/>
                <a:sym typeface="Bitter"/>
              </a:rPr>
              <a:t>.) Multiplier Effect</a:t>
            </a:r>
            <a:endParaRPr b="0" i="0" sz="2000" u="none" cap="none" strike="noStrike">
              <a:solidFill>
                <a:schemeClr val="dk1"/>
              </a:solidFill>
              <a:latin typeface="Bitter"/>
              <a:ea typeface="Bitter"/>
              <a:cs typeface="Bitter"/>
              <a:sym typeface="Bitter"/>
            </a:endParaRPr>
          </a:p>
        </p:txBody>
      </p:sp>
      <p:sp>
        <p:nvSpPr>
          <p:cNvPr id="163" name="Google Shape;163;p22"/>
          <p:cNvSpPr/>
          <p:nvPr/>
        </p:nvSpPr>
        <p:spPr>
          <a:xfrm>
            <a:off x="508225" y="3069750"/>
            <a:ext cx="3297600" cy="1584600"/>
          </a:xfrm>
          <a:prstGeom prst="rect">
            <a:avLst/>
          </a:prstGeom>
          <a:solidFill>
            <a:srgbClr val="EDEADE">
              <a:alpha val="25099"/>
            </a:srgbClr>
          </a:solidFill>
          <a:ln>
            <a:noFill/>
          </a:ln>
        </p:spPr>
        <p:txBody>
          <a:bodyPr anchorCtr="0" anchor="b" bIns="91425" lIns="91425" spcFirstLastPara="1" rIns="1371600" wrap="square" tIns="91425">
            <a:noAutofit/>
          </a:bodyPr>
          <a:lstStyle/>
          <a:p>
            <a:pPr indent="0" lvl="0" marL="0" rtl="0" algn="l">
              <a:spcBef>
                <a:spcPts val="600"/>
              </a:spcBef>
              <a:spcAft>
                <a:spcPts val="600"/>
              </a:spcAft>
              <a:buClr>
                <a:srgbClr val="000000"/>
              </a:buClr>
              <a:buSzPts val="1400"/>
              <a:buFont typeface="Arial"/>
              <a:buNone/>
            </a:pPr>
            <a:r>
              <a:rPr b="1" lang="en" sz="2000">
                <a:solidFill>
                  <a:schemeClr val="dk1"/>
                </a:solidFill>
                <a:latin typeface="Bitter"/>
                <a:ea typeface="Bitter"/>
                <a:cs typeface="Bitter"/>
                <a:sym typeface="Bitter"/>
              </a:rPr>
              <a:t>a.) Concentration</a:t>
            </a:r>
            <a:endParaRPr b="0" i="0" sz="2000" u="none" cap="none" strike="noStrike">
              <a:solidFill>
                <a:schemeClr val="dk1"/>
              </a:solidFill>
              <a:latin typeface="Bitter"/>
              <a:ea typeface="Bitter"/>
              <a:cs typeface="Bitter"/>
              <a:sym typeface="Bitter"/>
            </a:endParaRPr>
          </a:p>
        </p:txBody>
      </p:sp>
      <p:sp>
        <p:nvSpPr>
          <p:cNvPr id="164" name="Google Shape;164;p22"/>
          <p:cNvSpPr/>
          <p:nvPr/>
        </p:nvSpPr>
        <p:spPr>
          <a:xfrm>
            <a:off x="3127550" y="3069750"/>
            <a:ext cx="3231300" cy="1584600"/>
          </a:xfrm>
          <a:prstGeom prst="rect">
            <a:avLst/>
          </a:prstGeom>
          <a:solidFill>
            <a:srgbClr val="EDEADE">
              <a:alpha val="25099"/>
            </a:srgbClr>
          </a:solidFill>
          <a:ln>
            <a:noFill/>
          </a:ln>
        </p:spPr>
        <p:txBody>
          <a:bodyPr anchorCtr="0" anchor="b" bIns="91425" lIns="1371600" spcFirstLastPara="1" rIns="91425" wrap="square" tIns="91425">
            <a:noAutofit/>
          </a:bodyPr>
          <a:lstStyle/>
          <a:p>
            <a:pPr indent="0" lvl="0" marL="0" rtl="0" algn="l">
              <a:spcBef>
                <a:spcPts val="600"/>
              </a:spcBef>
              <a:spcAft>
                <a:spcPts val="600"/>
              </a:spcAft>
              <a:buClr>
                <a:srgbClr val="000000"/>
              </a:buClr>
              <a:buSzPts val="1400"/>
              <a:buFont typeface="Arial"/>
              <a:buNone/>
            </a:pPr>
            <a:r>
              <a:rPr b="1" lang="en" sz="2000">
                <a:solidFill>
                  <a:schemeClr val="dk1"/>
                </a:solidFill>
                <a:latin typeface="Bitter"/>
                <a:ea typeface="Bitter"/>
                <a:cs typeface="Bitter"/>
                <a:sym typeface="Bitter"/>
              </a:rPr>
              <a:t>c.) Comparison of Alternatives</a:t>
            </a:r>
            <a:endParaRPr b="0" i="0" sz="2000" u="none" cap="none" strike="noStrike">
              <a:solidFill>
                <a:schemeClr val="dk1"/>
              </a:solidFill>
              <a:latin typeface="Bitter"/>
              <a:ea typeface="Bitter"/>
              <a:cs typeface="Bitter"/>
              <a:sym typeface="Bitter"/>
            </a:endParaRPr>
          </a:p>
        </p:txBody>
      </p:sp>
      <p:sp>
        <p:nvSpPr>
          <p:cNvPr id="165" name="Google Shape;165;p22"/>
          <p:cNvSpPr/>
          <p:nvPr/>
        </p:nvSpPr>
        <p:spPr>
          <a:xfrm>
            <a:off x="2107281" y="1738389"/>
            <a:ext cx="2417100" cy="2417100"/>
          </a:xfrm>
          <a:prstGeom prst="pie">
            <a:avLst>
              <a:gd fmla="val 10788866" name="adj1"/>
              <a:gd fmla="val 16200000" name="adj2"/>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6" name="Google Shape;166;p22"/>
          <p:cNvSpPr/>
          <p:nvPr/>
        </p:nvSpPr>
        <p:spPr>
          <a:xfrm rot="5400000">
            <a:off x="2233451" y="1738389"/>
            <a:ext cx="2417100" cy="2417100"/>
          </a:xfrm>
          <a:prstGeom prst="pie">
            <a:avLst>
              <a:gd fmla="val 10788866" name="adj1"/>
              <a:gd fmla="val 16200000" name="adj2"/>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7" name="Google Shape;167;p22"/>
          <p:cNvSpPr/>
          <p:nvPr/>
        </p:nvSpPr>
        <p:spPr>
          <a:xfrm rot="10800000">
            <a:off x="2233451" y="1861848"/>
            <a:ext cx="2417100" cy="2417100"/>
          </a:xfrm>
          <a:prstGeom prst="pie">
            <a:avLst>
              <a:gd fmla="val 10788866" name="adj1"/>
              <a:gd fmla="val 16200000" name="adj2"/>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8" name="Google Shape;168;p22"/>
          <p:cNvSpPr/>
          <p:nvPr/>
        </p:nvSpPr>
        <p:spPr>
          <a:xfrm rot="-5400000">
            <a:off x="2107281" y="1861848"/>
            <a:ext cx="2417100" cy="2417100"/>
          </a:xfrm>
          <a:prstGeom prst="pie">
            <a:avLst>
              <a:gd fmla="val 10788866" name="adj1"/>
              <a:gd fmla="val 16200000" name="adj2"/>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9" name="Google Shape;169;p22"/>
          <p:cNvSpPr/>
          <p:nvPr/>
        </p:nvSpPr>
        <p:spPr>
          <a:xfrm>
            <a:off x="6786352" y="883151"/>
            <a:ext cx="548707" cy="547209"/>
          </a:xfrm>
          <a:custGeom>
            <a:rect b="b" l="l" r="r" t="t"/>
            <a:pathLst>
              <a:path extrusionOk="0" h="17909" w="17958">
                <a:moveTo>
                  <a:pt x="11972" y="390"/>
                </a:moveTo>
                <a:lnTo>
                  <a:pt x="12069" y="414"/>
                </a:lnTo>
                <a:lnTo>
                  <a:pt x="12166" y="463"/>
                </a:lnTo>
                <a:lnTo>
                  <a:pt x="12288" y="511"/>
                </a:lnTo>
                <a:lnTo>
                  <a:pt x="12483" y="682"/>
                </a:lnTo>
                <a:lnTo>
                  <a:pt x="12653" y="852"/>
                </a:lnTo>
                <a:lnTo>
                  <a:pt x="12823" y="1047"/>
                </a:lnTo>
                <a:lnTo>
                  <a:pt x="13091" y="1387"/>
                </a:lnTo>
                <a:lnTo>
                  <a:pt x="13456" y="1801"/>
                </a:lnTo>
                <a:lnTo>
                  <a:pt x="13821" y="2166"/>
                </a:lnTo>
                <a:lnTo>
                  <a:pt x="14235" y="2507"/>
                </a:lnTo>
                <a:lnTo>
                  <a:pt x="14648" y="2847"/>
                </a:lnTo>
                <a:lnTo>
                  <a:pt x="14843" y="3042"/>
                </a:lnTo>
                <a:lnTo>
                  <a:pt x="15038" y="3237"/>
                </a:lnTo>
                <a:lnTo>
                  <a:pt x="15403" y="3626"/>
                </a:lnTo>
                <a:lnTo>
                  <a:pt x="15743" y="4040"/>
                </a:lnTo>
                <a:lnTo>
                  <a:pt x="16108" y="4453"/>
                </a:lnTo>
                <a:lnTo>
                  <a:pt x="16449" y="4818"/>
                </a:lnTo>
                <a:lnTo>
                  <a:pt x="16619" y="4988"/>
                </a:lnTo>
                <a:lnTo>
                  <a:pt x="16814" y="5159"/>
                </a:lnTo>
                <a:lnTo>
                  <a:pt x="17130" y="5426"/>
                </a:lnTo>
                <a:lnTo>
                  <a:pt x="17276" y="5572"/>
                </a:lnTo>
                <a:lnTo>
                  <a:pt x="17398" y="5743"/>
                </a:lnTo>
                <a:lnTo>
                  <a:pt x="17422" y="5791"/>
                </a:lnTo>
                <a:lnTo>
                  <a:pt x="17422" y="5791"/>
                </a:lnTo>
                <a:lnTo>
                  <a:pt x="16887" y="5499"/>
                </a:lnTo>
                <a:lnTo>
                  <a:pt x="16449" y="5280"/>
                </a:lnTo>
                <a:lnTo>
                  <a:pt x="16230" y="5159"/>
                </a:lnTo>
                <a:lnTo>
                  <a:pt x="15987" y="5061"/>
                </a:lnTo>
                <a:lnTo>
                  <a:pt x="15962" y="5086"/>
                </a:lnTo>
                <a:lnTo>
                  <a:pt x="15962" y="5110"/>
                </a:lnTo>
                <a:lnTo>
                  <a:pt x="15987" y="5232"/>
                </a:lnTo>
                <a:lnTo>
                  <a:pt x="16035" y="5329"/>
                </a:lnTo>
                <a:lnTo>
                  <a:pt x="16181" y="5499"/>
                </a:lnTo>
                <a:lnTo>
                  <a:pt x="16352" y="5645"/>
                </a:lnTo>
                <a:lnTo>
                  <a:pt x="16571" y="5791"/>
                </a:lnTo>
                <a:lnTo>
                  <a:pt x="17033" y="6010"/>
                </a:lnTo>
                <a:lnTo>
                  <a:pt x="17252" y="6132"/>
                </a:lnTo>
                <a:lnTo>
                  <a:pt x="17446" y="6229"/>
                </a:lnTo>
                <a:lnTo>
                  <a:pt x="17349" y="6351"/>
                </a:lnTo>
                <a:lnTo>
                  <a:pt x="17227" y="6448"/>
                </a:lnTo>
                <a:lnTo>
                  <a:pt x="17154" y="6375"/>
                </a:lnTo>
                <a:lnTo>
                  <a:pt x="17082" y="6302"/>
                </a:lnTo>
                <a:lnTo>
                  <a:pt x="16887" y="6205"/>
                </a:lnTo>
                <a:lnTo>
                  <a:pt x="16498" y="6010"/>
                </a:lnTo>
                <a:lnTo>
                  <a:pt x="16400" y="5937"/>
                </a:lnTo>
                <a:lnTo>
                  <a:pt x="16303" y="5840"/>
                </a:lnTo>
                <a:lnTo>
                  <a:pt x="16108" y="5645"/>
                </a:lnTo>
                <a:lnTo>
                  <a:pt x="16011" y="5548"/>
                </a:lnTo>
                <a:lnTo>
                  <a:pt x="15914" y="5451"/>
                </a:lnTo>
                <a:lnTo>
                  <a:pt x="15816" y="5402"/>
                </a:lnTo>
                <a:lnTo>
                  <a:pt x="15695" y="5353"/>
                </a:lnTo>
                <a:lnTo>
                  <a:pt x="15670" y="5353"/>
                </a:lnTo>
                <a:lnTo>
                  <a:pt x="15646" y="5378"/>
                </a:lnTo>
                <a:lnTo>
                  <a:pt x="15622" y="5426"/>
                </a:lnTo>
                <a:lnTo>
                  <a:pt x="15622" y="5548"/>
                </a:lnTo>
                <a:lnTo>
                  <a:pt x="15670" y="5645"/>
                </a:lnTo>
                <a:lnTo>
                  <a:pt x="15792" y="5864"/>
                </a:lnTo>
                <a:lnTo>
                  <a:pt x="15962" y="6083"/>
                </a:lnTo>
                <a:lnTo>
                  <a:pt x="16133" y="6229"/>
                </a:lnTo>
                <a:lnTo>
                  <a:pt x="16303" y="6351"/>
                </a:lnTo>
                <a:lnTo>
                  <a:pt x="16473" y="6448"/>
                </a:lnTo>
                <a:lnTo>
                  <a:pt x="16668" y="6521"/>
                </a:lnTo>
                <a:lnTo>
                  <a:pt x="16838" y="6643"/>
                </a:lnTo>
                <a:lnTo>
                  <a:pt x="16619" y="6692"/>
                </a:lnTo>
                <a:lnTo>
                  <a:pt x="16400" y="6716"/>
                </a:lnTo>
                <a:lnTo>
                  <a:pt x="16376" y="6692"/>
                </a:lnTo>
                <a:lnTo>
                  <a:pt x="16327" y="6643"/>
                </a:lnTo>
                <a:lnTo>
                  <a:pt x="16181" y="6570"/>
                </a:lnTo>
                <a:lnTo>
                  <a:pt x="16108" y="6546"/>
                </a:lnTo>
                <a:lnTo>
                  <a:pt x="16035" y="6497"/>
                </a:lnTo>
                <a:lnTo>
                  <a:pt x="15889" y="6375"/>
                </a:lnTo>
                <a:lnTo>
                  <a:pt x="15768" y="6229"/>
                </a:lnTo>
                <a:lnTo>
                  <a:pt x="15670" y="6108"/>
                </a:lnTo>
                <a:lnTo>
                  <a:pt x="15549" y="6010"/>
                </a:lnTo>
                <a:lnTo>
                  <a:pt x="15403" y="5962"/>
                </a:lnTo>
                <a:lnTo>
                  <a:pt x="15330" y="5937"/>
                </a:lnTo>
                <a:lnTo>
                  <a:pt x="15257" y="5962"/>
                </a:lnTo>
                <a:lnTo>
                  <a:pt x="15232" y="5962"/>
                </a:lnTo>
                <a:lnTo>
                  <a:pt x="15232" y="6010"/>
                </a:lnTo>
                <a:lnTo>
                  <a:pt x="15281" y="6181"/>
                </a:lnTo>
                <a:lnTo>
                  <a:pt x="15354" y="6327"/>
                </a:lnTo>
                <a:lnTo>
                  <a:pt x="15573" y="6619"/>
                </a:lnTo>
                <a:lnTo>
                  <a:pt x="15622" y="6692"/>
                </a:lnTo>
                <a:lnTo>
                  <a:pt x="15354" y="6643"/>
                </a:lnTo>
                <a:lnTo>
                  <a:pt x="15086" y="6570"/>
                </a:lnTo>
                <a:lnTo>
                  <a:pt x="15086" y="6546"/>
                </a:lnTo>
                <a:lnTo>
                  <a:pt x="14843" y="6205"/>
                </a:lnTo>
                <a:lnTo>
                  <a:pt x="14575" y="5889"/>
                </a:lnTo>
                <a:lnTo>
                  <a:pt x="14283" y="5572"/>
                </a:lnTo>
                <a:lnTo>
                  <a:pt x="13991" y="5256"/>
                </a:lnTo>
                <a:lnTo>
                  <a:pt x="13359" y="4672"/>
                </a:lnTo>
                <a:lnTo>
                  <a:pt x="12726" y="4137"/>
                </a:lnTo>
                <a:lnTo>
                  <a:pt x="11996" y="3456"/>
                </a:lnTo>
                <a:lnTo>
                  <a:pt x="11607" y="3139"/>
                </a:lnTo>
                <a:lnTo>
                  <a:pt x="11217" y="2823"/>
                </a:lnTo>
                <a:lnTo>
                  <a:pt x="11169" y="2823"/>
                </a:lnTo>
                <a:lnTo>
                  <a:pt x="11144" y="2750"/>
                </a:lnTo>
                <a:lnTo>
                  <a:pt x="11071" y="2628"/>
                </a:lnTo>
                <a:lnTo>
                  <a:pt x="11023" y="2482"/>
                </a:lnTo>
                <a:lnTo>
                  <a:pt x="10974" y="2336"/>
                </a:lnTo>
                <a:lnTo>
                  <a:pt x="10950" y="2166"/>
                </a:lnTo>
                <a:lnTo>
                  <a:pt x="10925" y="1850"/>
                </a:lnTo>
                <a:lnTo>
                  <a:pt x="10974" y="1509"/>
                </a:lnTo>
                <a:lnTo>
                  <a:pt x="11071" y="1193"/>
                </a:lnTo>
                <a:lnTo>
                  <a:pt x="11144" y="1022"/>
                </a:lnTo>
                <a:lnTo>
                  <a:pt x="11217" y="901"/>
                </a:lnTo>
                <a:lnTo>
                  <a:pt x="11315" y="755"/>
                </a:lnTo>
                <a:lnTo>
                  <a:pt x="11412" y="633"/>
                </a:lnTo>
                <a:lnTo>
                  <a:pt x="11534" y="536"/>
                </a:lnTo>
                <a:lnTo>
                  <a:pt x="11655" y="463"/>
                </a:lnTo>
                <a:lnTo>
                  <a:pt x="11753" y="414"/>
                </a:lnTo>
                <a:lnTo>
                  <a:pt x="11850" y="390"/>
                </a:lnTo>
                <a:close/>
                <a:moveTo>
                  <a:pt x="10098" y="4745"/>
                </a:moveTo>
                <a:lnTo>
                  <a:pt x="9976" y="4794"/>
                </a:lnTo>
                <a:lnTo>
                  <a:pt x="9879" y="4867"/>
                </a:lnTo>
                <a:lnTo>
                  <a:pt x="9684" y="5037"/>
                </a:lnTo>
                <a:lnTo>
                  <a:pt x="9149" y="5572"/>
                </a:lnTo>
                <a:lnTo>
                  <a:pt x="8687" y="6035"/>
                </a:lnTo>
                <a:lnTo>
                  <a:pt x="8468" y="6302"/>
                </a:lnTo>
                <a:lnTo>
                  <a:pt x="8273" y="6570"/>
                </a:lnTo>
                <a:lnTo>
                  <a:pt x="8249" y="6643"/>
                </a:lnTo>
                <a:lnTo>
                  <a:pt x="8273" y="6716"/>
                </a:lnTo>
                <a:lnTo>
                  <a:pt x="8346" y="6789"/>
                </a:lnTo>
                <a:lnTo>
                  <a:pt x="8419" y="6789"/>
                </a:lnTo>
                <a:lnTo>
                  <a:pt x="8565" y="6765"/>
                </a:lnTo>
                <a:lnTo>
                  <a:pt x="8687" y="6716"/>
                </a:lnTo>
                <a:lnTo>
                  <a:pt x="8833" y="6619"/>
                </a:lnTo>
                <a:lnTo>
                  <a:pt x="8979" y="6521"/>
                </a:lnTo>
                <a:lnTo>
                  <a:pt x="9222" y="6278"/>
                </a:lnTo>
                <a:lnTo>
                  <a:pt x="9417" y="6059"/>
                </a:lnTo>
                <a:lnTo>
                  <a:pt x="9976" y="5524"/>
                </a:lnTo>
                <a:lnTo>
                  <a:pt x="10171" y="5353"/>
                </a:lnTo>
                <a:lnTo>
                  <a:pt x="10268" y="5280"/>
                </a:lnTo>
                <a:lnTo>
                  <a:pt x="10341" y="5207"/>
                </a:lnTo>
                <a:lnTo>
                  <a:pt x="10414" y="5110"/>
                </a:lnTo>
                <a:lnTo>
                  <a:pt x="10414" y="5037"/>
                </a:lnTo>
                <a:lnTo>
                  <a:pt x="10414" y="4964"/>
                </a:lnTo>
                <a:lnTo>
                  <a:pt x="10390" y="4891"/>
                </a:lnTo>
                <a:lnTo>
                  <a:pt x="10341" y="4818"/>
                </a:lnTo>
                <a:lnTo>
                  <a:pt x="10268" y="4770"/>
                </a:lnTo>
                <a:lnTo>
                  <a:pt x="10195" y="4745"/>
                </a:lnTo>
                <a:close/>
                <a:moveTo>
                  <a:pt x="11047" y="3018"/>
                </a:moveTo>
                <a:lnTo>
                  <a:pt x="11193" y="3188"/>
                </a:lnTo>
                <a:lnTo>
                  <a:pt x="11339" y="3358"/>
                </a:lnTo>
                <a:lnTo>
                  <a:pt x="11680" y="3699"/>
                </a:lnTo>
                <a:lnTo>
                  <a:pt x="12385" y="4307"/>
                </a:lnTo>
                <a:lnTo>
                  <a:pt x="12994" y="4867"/>
                </a:lnTo>
                <a:lnTo>
                  <a:pt x="13602" y="5451"/>
                </a:lnTo>
                <a:lnTo>
                  <a:pt x="14162" y="6059"/>
                </a:lnTo>
                <a:lnTo>
                  <a:pt x="14429" y="6375"/>
                </a:lnTo>
                <a:lnTo>
                  <a:pt x="14697" y="6716"/>
                </a:lnTo>
                <a:lnTo>
                  <a:pt x="14624" y="6789"/>
                </a:lnTo>
                <a:lnTo>
                  <a:pt x="14308" y="6619"/>
                </a:lnTo>
                <a:lnTo>
                  <a:pt x="14137" y="6521"/>
                </a:lnTo>
                <a:lnTo>
                  <a:pt x="13943" y="6424"/>
                </a:lnTo>
                <a:lnTo>
                  <a:pt x="13821" y="6400"/>
                </a:lnTo>
                <a:lnTo>
                  <a:pt x="13748" y="6375"/>
                </a:lnTo>
                <a:lnTo>
                  <a:pt x="13699" y="6327"/>
                </a:lnTo>
                <a:lnTo>
                  <a:pt x="13675" y="6327"/>
                </a:lnTo>
                <a:lnTo>
                  <a:pt x="13651" y="6351"/>
                </a:lnTo>
                <a:lnTo>
                  <a:pt x="13651" y="6375"/>
                </a:lnTo>
                <a:lnTo>
                  <a:pt x="13724" y="6497"/>
                </a:lnTo>
                <a:lnTo>
                  <a:pt x="13772" y="6594"/>
                </a:lnTo>
                <a:lnTo>
                  <a:pt x="13918" y="6765"/>
                </a:lnTo>
                <a:lnTo>
                  <a:pt x="14089" y="6911"/>
                </a:lnTo>
                <a:lnTo>
                  <a:pt x="14405" y="7105"/>
                </a:lnTo>
                <a:lnTo>
                  <a:pt x="14332" y="7203"/>
                </a:lnTo>
                <a:lnTo>
                  <a:pt x="14283" y="7251"/>
                </a:lnTo>
                <a:lnTo>
                  <a:pt x="14235" y="7227"/>
                </a:lnTo>
                <a:lnTo>
                  <a:pt x="13967" y="7105"/>
                </a:lnTo>
                <a:lnTo>
                  <a:pt x="13699" y="6984"/>
                </a:lnTo>
                <a:lnTo>
                  <a:pt x="13602" y="6911"/>
                </a:lnTo>
                <a:lnTo>
                  <a:pt x="13480" y="6862"/>
                </a:lnTo>
                <a:lnTo>
                  <a:pt x="13359" y="6838"/>
                </a:lnTo>
                <a:lnTo>
                  <a:pt x="13237" y="6862"/>
                </a:lnTo>
                <a:lnTo>
                  <a:pt x="13188" y="6886"/>
                </a:lnTo>
                <a:lnTo>
                  <a:pt x="13188" y="6911"/>
                </a:lnTo>
                <a:lnTo>
                  <a:pt x="13164" y="6959"/>
                </a:lnTo>
                <a:lnTo>
                  <a:pt x="13188" y="6984"/>
                </a:lnTo>
                <a:lnTo>
                  <a:pt x="13261" y="7105"/>
                </a:lnTo>
                <a:lnTo>
                  <a:pt x="13383" y="7178"/>
                </a:lnTo>
                <a:lnTo>
                  <a:pt x="13626" y="7349"/>
                </a:lnTo>
                <a:lnTo>
                  <a:pt x="13821" y="7446"/>
                </a:lnTo>
                <a:lnTo>
                  <a:pt x="14016" y="7543"/>
                </a:lnTo>
                <a:lnTo>
                  <a:pt x="13699" y="7835"/>
                </a:lnTo>
                <a:lnTo>
                  <a:pt x="13480" y="7738"/>
                </a:lnTo>
                <a:lnTo>
                  <a:pt x="13237" y="7616"/>
                </a:lnTo>
                <a:lnTo>
                  <a:pt x="13018" y="7568"/>
                </a:lnTo>
                <a:lnTo>
                  <a:pt x="12896" y="7543"/>
                </a:lnTo>
                <a:lnTo>
                  <a:pt x="12775" y="7543"/>
                </a:lnTo>
                <a:lnTo>
                  <a:pt x="12702" y="7568"/>
                </a:lnTo>
                <a:lnTo>
                  <a:pt x="12653" y="7641"/>
                </a:lnTo>
                <a:lnTo>
                  <a:pt x="12653" y="7714"/>
                </a:lnTo>
                <a:lnTo>
                  <a:pt x="12653" y="7762"/>
                </a:lnTo>
                <a:lnTo>
                  <a:pt x="12702" y="7787"/>
                </a:lnTo>
                <a:lnTo>
                  <a:pt x="13042" y="7981"/>
                </a:lnTo>
                <a:lnTo>
                  <a:pt x="13383" y="8176"/>
                </a:lnTo>
                <a:lnTo>
                  <a:pt x="13164" y="8419"/>
                </a:lnTo>
                <a:lnTo>
                  <a:pt x="12969" y="8346"/>
                </a:lnTo>
                <a:lnTo>
                  <a:pt x="12775" y="8273"/>
                </a:lnTo>
                <a:lnTo>
                  <a:pt x="12580" y="8152"/>
                </a:lnTo>
                <a:lnTo>
                  <a:pt x="12483" y="8103"/>
                </a:lnTo>
                <a:lnTo>
                  <a:pt x="12385" y="8054"/>
                </a:lnTo>
                <a:lnTo>
                  <a:pt x="12337" y="8054"/>
                </a:lnTo>
                <a:lnTo>
                  <a:pt x="12288" y="8079"/>
                </a:lnTo>
                <a:lnTo>
                  <a:pt x="12264" y="8127"/>
                </a:lnTo>
                <a:lnTo>
                  <a:pt x="12264" y="8176"/>
                </a:lnTo>
                <a:lnTo>
                  <a:pt x="12312" y="8273"/>
                </a:lnTo>
                <a:lnTo>
                  <a:pt x="12410" y="8371"/>
                </a:lnTo>
                <a:lnTo>
                  <a:pt x="12507" y="8468"/>
                </a:lnTo>
                <a:lnTo>
                  <a:pt x="12604" y="8541"/>
                </a:lnTo>
                <a:lnTo>
                  <a:pt x="12750" y="8614"/>
                </a:lnTo>
                <a:lnTo>
                  <a:pt x="12921" y="8687"/>
                </a:lnTo>
                <a:lnTo>
                  <a:pt x="12726" y="8930"/>
                </a:lnTo>
                <a:lnTo>
                  <a:pt x="12531" y="8833"/>
                </a:lnTo>
                <a:lnTo>
                  <a:pt x="12361" y="8784"/>
                </a:lnTo>
                <a:lnTo>
                  <a:pt x="12142" y="8638"/>
                </a:lnTo>
                <a:lnTo>
                  <a:pt x="11923" y="8517"/>
                </a:lnTo>
                <a:lnTo>
                  <a:pt x="11899" y="8517"/>
                </a:lnTo>
                <a:lnTo>
                  <a:pt x="11850" y="8565"/>
                </a:lnTo>
                <a:lnTo>
                  <a:pt x="11826" y="8590"/>
                </a:lnTo>
                <a:lnTo>
                  <a:pt x="11826" y="8687"/>
                </a:lnTo>
                <a:lnTo>
                  <a:pt x="11850" y="8809"/>
                </a:lnTo>
                <a:lnTo>
                  <a:pt x="11947" y="8906"/>
                </a:lnTo>
                <a:lnTo>
                  <a:pt x="12045" y="9003"/>
                </a:lnTo>
                <a:lnTo>
                  <a:pt x="12166" y="9101"/>
                </a:lnTo>
                <a:lnTo>
                  <a:pt x="12458" y="9247"/>
                </a:lnTo>
                <a:lnTo>
                  <a:pt x="12166" y="9539"/>
                </a:lnTo>
                <a:lnTo>
                  <a:pt x="11947" y="9441"/>
                </a:lnTo>
                <a:lnTo>
                  <a:pt x="11753" y="9320"/>
                </a:lnTo>
                <a:lnTo>
                  <a:pt x="11582" y="9198"/>
                </a:lnTo>
                <a:lnTo>
                  <a:pt x="11461" y="9174"/>
                </a:lnTo>
                <a:lnTo>
                  <a:pt x="11339" y="9174"/>
                </a:lnTo>
                <a:lnTo>
                  <a:pt x="11315" y="9198"/>
                </a:lnTo>
                <a:lnTo>
                  <a:pt x="11315" y="9271"/>
                </a:lnTo>
                <a:lnTo>
                  <a:pt x="11363" y="9368"/>
                </a:lnTo>
                <a:lnTo>
                  <a:pt x="11436" y="9466"/>
                </a:lnTo>
                <a:lnTo>
                  <a:pt x="11582" y="9612"/>
                </a:lnTo>
                <a:lnTo>
                  <a:pt x="11728" y="9709"/>
                </a:lnTo>
                <a:lnTo>
                  <a:pt x="11850" y="9806"/>
                </a:lnTo>
                <a:lnTo>
                  <a:pt x="11777" y="9879"/>
                </a:lnTo>
                <a:lnTo>
                  <a:pt x="11728" y="9928"/>
                </a:lnTo>
                <a:lnTo>
                  <a:pt x="11704" y="9977"/>
                </a:lnTo>
                <a:lnTo>
                  <a:pt x="11680" y="10050"/>
                </a:lnTo>
                <a:lnTo>
                  <a:pt x="11680" y="10098"/>
                </a:lnTo>
                <a:lnTo>
                  <a:pt x="11655" y="10196"/>
                </a:lnTo>
                <a:lnTo>
                  <a:pt x="11680" y="10244"/>
                </a:lnTo>
                <a:lnTo>
                  <a:pt x="11704" y="10317"/>
                </a:lnTo>
                <a:lnTo>
                  <a:pt x="11777" y="10488"/>
                </a:lnTo>
                <a:lnTo>
                  <a:pt x="11874" y="10682"/>
                </a:lnTo>
                <a:lnTo>
                  <a:pt x="11680" y="10561"/>
                </a:lnTo>
                <a:lnTo>
                  <a:pt x="11509" y="10463"/>
                </a:lnTo>
                <a:lnTo>
                  <a:pt x="11412" y="10439"/>
                </a:lnTo>
                <a:lnTo>
                  <a:pt x="11217" y="10439"/>
                </a:lnTo>
                <a:lnTo>
                  <a:pt x="11144" y="10463"/>
                </a:lnTo>
                <a:lnTo>
                  <a:pt x="11096" y="10488"/>
                </a:lnTo>
                <a:lnTo>
                  <a:pt x="11096" y="10512"/>
                </a:lnTo>
                <a:lnTo>
                  <a:pt x="11096" y="10561"/>
                </a:lnTo>
                <a:lnTo>
                  <a:pt x="11096" y="10585"/>
                </a:lnTo>
                <a:lnTo>
                  <a:pt x="11193" y="10658"/>
                </a:lnTo>
                <a:lnTo>
                  <a:pt x="11315" y="10731"/>
                </a:lnTo>
                <a:lnTo>
                  <a:pt x="11509" y="10877"/>
                </a:lnTo>
                <a:lnTo>
                  <a:pt x="11753" y="11072"/>
                </a:lnTo>
                <a:lnTo>
                  <a:pt x="11996" y="11266"/>
                </a:lnTo>
                <a:lnTo>
                  <a:pt x="12020" y="11266"/>
                </a:lnTo>
                <a:lnTo>
                  <a:pt x="12093" y="11631"/>
                </a:lnTo>
                <a:lnTo>
                  <a:pt x="12118" y="11972"/>
                </a:lnTo>
                <a:lnTo>
                  <a:pt x="11777" y="11704"/>
                </a:lnTo>
                <a:lnTo>
                  <a:pt x="11461" y="11437"/>
                </a:lnTo>
                <a:lnTo>
                  <a:pt x="11315" y="11339"/>
                </a:lnTo>
                <a:lnTo>
                  <a:pt x="11144" y="11242"/>
                </a:lnTo>
                <a:lnTo>
                  <a:pt x="10974" y="11193"/>
                </a:lnTo>
                <a:lnTo>
                  <a:pt x="10877" y="11169"/>
                </a:lnTo>
                <a:lnTo>
                  <a:pt x="10779" y="11193"/>
                </a:lnTo>
                <a:lnTo>
                  <a:pt x="10755" y="11218"/>
                </a:lnTo>
                <a:lnTo>
                  <a:pt x="10779" y="11242"/>
                </a:lnTo>
                <a:lnTo>
                  <a:pt x="11363" y="11826"/>
                </a:lnTo>
                <a:lnTo>
                  <a:pt x="11509" y="11972"/>
                </a:lnTo>
                <a:lnTo>
                  <a:pt x="11680" y="12142"/>
                </a:lnTo>
                <a:lnTo>
                  <a:pt x="11850" y="12264"/>
                </a:lnTo>
                <a:lnTo>
                  <a:pt x="12069" y="12361"/>
                </a:lnTo>
                <a:lnTo>
                  <a:pt x="12118" y="12361"/>
                </a:lnTo>
                <a:lnTo>
                  <a:pt x="12118" y="12921"/>
                </a:lnTo>
                <a:lnTo>
                  <a:pt x="12093" y="13091"/>
                </a:lnTo>
                <a:lnTo>
                  <a:pt x="11972" y="12969"/>
                </a:lnTo>
                <a:lnTo>
                  <a:pt x="11850" y="12824"/>
                </a:lnTo>
                <a:lnTo>
                  <a:pt x="11655" y="12653"/>
                </a:lnTo>
                <a:lnTo>
                  <a:pt x="11120" y="12167"/>
                </a:lnTo>
                <a:lnTo>
                  <a:pt x="10877" y="11948"/>
                </a:lnTo>
                <a:lnTo>
                  <a:pt x="10731" y="11875"/>
                </a:lnTo>
                <a:lnTo>
                  <a:pt x="10585" y="11826"/>
                </a:lnTo>
                <a:lnTo>
                  <a:pt x="10536" y="11850"/>
                </a:lnTo>
                <a:lnTo>
                  <a:pt x="10512" y="11875"/>
                </a:lnTo>
                <a:lnTo>
                  <a:pt x="10536" y="12021"/>
                </a:lnTo>
                <a:lnTo>
                  <a:pt x="10609" y="12142"/>
                </a:lnTo>
                <a:lnTo>
                  <a:pt x="10682" y="12264"/>
                </a:lnTo>
                <a:lnTo>
                  <a:pt x="10779" y="12386"/>
                </a:lnTo>
                <a:lnTo>
                  <a:pt x="11023" y="12605"/>
                </a:lnTo>
                <a:lnTo>
                  <a:pt x="11217" y="12799"/>
                </a:lnTo>
                <a:lnTo>
                  <a:pt x="11728" y="13286"/>
                </a:lnTo>
                <a:lnTo>
                  <a:pt x="11801" y="13359"/>
                </a:lnTo>
                <a:lnTo>
                  <a:pt x="11874" y="13407"/>
                </a:lnTo>
                <a:lnTo>
                  <a:pt x="12045" y="13407"/>
                </a:lnTo>
                <a:lnTo>
                  <a:pt x="11947" y="13699"/>
                </a:lnTo>
                <a:lnTo>
                  <a:pt x="11899" y="13845"/>
                </a:lnTo>
                <a:lnTo>
                  <a:pt x="11826" y="13991"/>
                </a:lnTo>
                <a:lnTo>
                  <a:pt x="11631" y="13748"/>
                </a:lnTo>
                <a:lnTo>
                  <a:pt x="11412" y="13529"/>
                </a:lnTo>
                <a:lnTo>
                  <a:pt x="11169" y="13334"/>
                </a:lnTo>
                <a:lnTo>
                  <a:pt x="10950" y="13115"/>
                </a:lnTo>
                <a:lnTo>
                  <a:pt x="10536" y="12702"/>
                </a:lnTo>
                <a:lnTo>
                  <a:pt x="10439" y="12629"/>
                </a:lnTo>
                <a:lnTo>
                  <a:pt x="10293" y="12532"/>
                </a:lnTo>
                <a:lnTo>
                  <a:pt x="10171" y="12459"/>
                </a:lnTo>
                <a:lnTo>
                  <a:pt x="10098" y="12361"/>
                </a:lnTo>
                <a:lnTo>
                  <a:pt x="10074" y="12361"/>
                </a:lnTo>
                <a:lnTo>
                  <a:pt x="10049" y="12386"/>
                </a:lnTo>
                <a:lnTo>
                  <a:pt x="10098" y="12532"/>
                </a:lnTo>
                <a:lnTo>
                  <a:pt x="10147" y="12653"/>
                </a:lnTo>
                <a:lnTo>
                  <a:pt x="10293" y="12921"/>
                </a:lnTo>
                <a:lnTo>
                  <a:pt x="10487" y="13140"/>
                </a:lnTo>
                <a:lnTo>
                  <a:pt x="10706" y="13359"/>
                </a:lnTo>
                <a:lnTo>
                  <a:pt x="11169" y="13797"/>
                </a:lnTo>
                <a:lnTo>
                  <a:pt x="11388" y="14016"/>
                </a:lnTo>
                <a:lnTo>
                  <a:pt x="11558" y="14235"/>
                </a:lnTo>
                <a:lnTo>
                  <a:pt x="11412" y="14283"/>
                </a:lnTo>
                <a:lnTo>
                  <a:pt x="11266" y="14283"/>
                </a:lnTo>
                <a:lnTo>
                  <a:pt x="11096" y="14259"/>
                </a:lnTo>
                <a:lnTo>
                  <a:pt x="10925" y="14210"/>
                </a:lnTo>
                <a:lnTo>
                  <a:pt x="10877" y="14162"/>
                </a:lnTo>
                <a:lnTo>
                  <a:pt x="10414" y="13651"/>
                </a:lnTo>
                <a:lnTo>
                  <a:pt x="9903" y="13164"/>
                </a:lnTo>
                <a:lnTo>
                  <a:pt x="9392" y="12678"/>
                </a:lnTo>
                <a:lnTo>
                  <a:pt x="8857" y="12240"/>
                </a:lnTo>
                <a:lnTo>
                  <a:pt x="7811" y="11315"/>
                </a:lnTo>
                <a:lnTo>
                  <a:pt x="7300" y="10828"/>
                </a:lnTo>
                <a:lnTo>
                  <a:pt x="6813" y="10342"/>
                </a:lnTo>
                <a:lnTo>
                  <a:pt x="5913" y="9344"/>
                </a:lnTo>
                <a:lnTo>
                  <a:pt x="5426" y="8857"/>
                </a:lnTo>
                <a:lnTo>
                  <a:pt x="4940" y="8419"/>
                </a:lnTo>
                <a:lnTo>
                  <a:pt x="4429" y="7981"/>
                </a:lnTo>
                <a:lnTo>
                  <a:pt x="3918" y="7568"/>
                </a:lnTo>
                <a:lnTo>
                  <a:pt x="3747" y="7397"/>
                </a:lnTo>
                <a:lnTo>
                  <a:pt x="3577" y="7203"/>
                </a:lnTo>
                <a:lnTo>
                  <a:pt x="3504" y="7130"/>
                </a:lnTo>
                <a:lnTo>
                  <a:pt x="3407" y="7057"/>
                </a:lnTo>
                <a:lnTo>
                  <a:pt x="3309" y="7008"/>
                </a:lnTo>
                <a:lnTo>
                  <a:pt x="3212" y="6984"/>
                </a:lnTo>
                <a:lnTo>
                  <a:pt x="3163" y="6911"/>
                </a:lnTo>
                <a:lnTo>
                  <a:pt x="3139" y="6838"/>
                </a:lnTo>
                <a:lnTo>
                  <a:pt x="3163" y="6740"/>
                </a:lnTo>
                <a:lnTo>
                  <a:pt x="3163" y="6667"/>
                </a:lnTo>
                <a:lnTo>
                  <a:pt x="3236" y="6521"/>
                </a:lnTo>
                <a:lnTo>
                  <a:pt x="3358" y="6375"/>
                </a:lnTo>
                <a:lnTo>
                  <a:pt x="3504" y="6254"/>
                </a:lnTo>
                <a:lnTo>
                  <a:pt x="3650" y="6156"/>
                </a:lnTo>
                <a:lnTo>
                  <a:pt x="3942" y="6010"/>
                </a:lnTo>
                <a:lnTo>
                  <a:pt x="4234" y="5913"/>
                </a:lnTo>
                <a:lnTo>
                  <a:pt x="4526" y="5840"/>
                </a:lnTo>
                <a:lnTo>
                  <a:pt x="4842" y="5767"/>
                </a:lnTo>
                <a:lnTo>
                  <a:pt x="5134" y="5743"/>
                </a:lnTo>
                <a:lnTo>
                  <a:pt x="5499" y="5743"/>
                </a:lnTo>
                <a:lnTo>
                  <a:pt x="5864" y="5767"/>
                </a:lnTo>
                <a:lnTo>
                  <a:pt x="6229" y="5816"/>
                </a:lnTo>
                <a:lnTo>
                  <a:pt x="6594" y="5913"/>
                </a:lnTo>
                <a:lnTo>
                  <a:pt x="6862" y="6010"/>
                </a:lnTo>
                <a:lnTo>
                  <a:pt x="7154" y="6108"/>
                </a:lnTo>
                <a:lnTo>
                  <a:pt x="7446" y="6205"/>
                </a:lnTo>
                <a:lnTo>
                  <a:pt x="7592" y="6254"/>
                </a:lnTo>
                <a:lnTo>
                  <a:pt x="7738" y="6254"/>
                </a:lnTo>
                <a:lnTo>
                  <a:pt x="7787" y="6229"/>
                </a:lnTo>
                <a:lnTo>
                  <a:pt x="7860" y="6181"/>
                </a:lnTo>
                <a:lnTo>
                  <a:pt x="7884" y="6132"/>
                </a:lnTo>
                <a:lnTo>
                  <a:pt x="7884" y="6083"/>
                </a:lnTo>
                <a:lnTo>
                  <a:pt x="8006" y="5962"/>
                </a:lnTo>
                <a:lnTo>
                  <a:pt x="8079" y="5864"/>
                </a:lnTo>
                <a:lnTo>
                  <a:pt x="8346" y="5621"/>
                </a:lnTo>
                <a:lnTo>
                  <a:pt x="8614" y="5402"/>
                </a:lnTo>
                <a:lnTo>
                  <a:pt x="9198" y="4964"/>
                </a:lnTo>
                <a:lnTo>
                  <a:pt x="9490" y="4721"/>
                </a:lnTo>
                <a:lnTo>
                  <a:pt x="9757" y="4453"/>
                </a:lnTo>
                <a:lnTo>
                  <a:pt x="10293" y="3894"/>
                </a:lnTo>
                <a:lnTo>
                  <a:pt x="10706" y="3480"/>
                </a:lnTo>
                <a:lnTo>
                  <a:pt x="10901" y="3261"/>
                </a:lnTo>
                <a:lnTo>
                  <a:pt x="10974" y="3139"/>
                </a:lnTo>
                <a:lnTo>
                  <a:pt x="11047" y="3018"/>
                </a:lnTo>
                <a:close/>
                <a:moveTo>
                  <a:pt x="6327" y="10463"/>
                </a:moveTo>
                <a:lnTo>
                  <a:pt x="6594" y="10780"/>
                </a:lnTo>
                <a:lnTo>
                  <a:pt x="7057" y="11266"/>
                </a:lnTo>
                <a:lnTo>
                  <a:pt x="7543" y="11729"/>
                </a:lnTo>
                <a:lnTo>
                  <a:pt x="6643" y="12580"/>
                </a:lnTo>
                <a:lnTo>
                  <a:pt x="5718" y="13407"/>
                </a:lnTo>
                <a:lnTo>
                  <a:pt x="4794" y="14210"/>
                </a:lnTo>
                <a:lnTo>
                  <a:pt x="3820" y="14989"/>
                </a:lnTo>
                <a:lnTo>
                  <a:pt x="3042" y="15597"/>
                </a:lnTo>
                <a:lnTo>
                  <a:pt x="2263" y="16157"/>
                </a:lnTo>
                <a:lnTo>
                  <a:pt x="1460" y="16717"/>
                </a:lnTo>
                <a:lnTo>
                  <a:pt x="682" y="17301"/>
                </a:lnTo>
                <a:lnTo>
                  <a:pt x="1120" y="16765"/>
                </a:lnTo>
                <a:lnTo>
                  <a:pt x="1533" y="16230"/>
                </a:lnTo>
                <a:lnTo>
                  <a:pt x="1971" y="15646"/>
                </a:lnTo>
                <a:lnTo>
                  <a:pt x="2458" y="15111"/>
                </a:lnTo>
                <a:lnTo>
                  <a:pt x="3431" y="14064"/>
                </a:lnTo>
                <a:lnTo>
                  <a:pt x="4307" y="13018"/>
                </a:lnTo>
                <a:lnTo>
                  <a:pt x="5159" y="11972"/>
                </a:lnTo>
                <a:lnTo>
                  <a:pt x="5524" y="11485"/>
                </a:lnTo>
                <a:lnTo>
                  <a:pt x="5913" y="11023"/>
                </a:lnTo>
                <a:lnTo>
                  <a:pt x="6132" y="10755"/>
                </a:lnTo>
                <a:lnTo>
                  <a:pt x="6229" y="10609"/>
                </a:lnTo>
                <a:lnTo>
                  <a:pt x="6327" y="10463"/>
                </a:lnTo>
                <a:close/>
                <a:moveTo>
                  <a:pt x="11753" y="0"/>
                </a:moveTo>
                <a:lnTo>
                  <a:pt x="11558" y="49"/>
                </a:lnTo>
                <a:lnTo>
                  <a:pt x="11363" y="122"/>
                </a:lnTo>
                <a:lnTo>
                  <a:pt x="11217" y="219"/>
                </a:lnTo>
                <a:lnTo>
                  <a:pt x="11096" y="341"/>
                </a:lnTo>
                <a:lnTo>
                  <a:pt x="10974" y="463"/>
                </a:lnTo>
                <a:lnTo>
                  <a:pt x="10877" y="609"/>
                </a:lnTo>
                <a:lnTo>
                  <a:pt x="10779" y="779"/>
                </a:lnTo>
                <a:lnTo>
                  <a:pt x="10706" y="949"/>
                </a:lnTo>
                <a:lnTo>
                  <a:pt x="10633" y="1120"/>
                </a:lnTo>
                <a:lnTo>
                  <a:pt x="10585" y="1314"/>
                </a:lnTo>
                <a:lnTo>
                  <a:pt x="10536" y="1509"/>
                </a:lnTo>
                <a:lnTo>
                  <a:pt x="10512" y="1704"/>
                </a:lnTo>
                <a:lnTo>
                  <a:pt x="10512" y="1898"/>
                </a:lnTo>
                <a:lnTo>
                  <a:pt x="10512" y="2093"/>
                </a:lnTo>
                <a:lnTo>
                  <a:pt x="10536" y="2263"/>
                </a:lnTo>
                <a:lnTo>
                  <a:pt x="10585" y="2458"/>
                </a:lnTo>
                <a:lnTo>
                  <a:pt x="10633" y="2604"/>
                </a:lnTo>
                <a:lnTo>
                  <a:pt x="10731" y="2774"/>
                </a:lnTo>
                <a:lnTo>
                  <a:pt x="10609" y="2823"/>
                </a:lnTo>
                <a:lnTo>
                  <a:pt x="10487" y="2920"/>
                </a:lnTo>
                <a:lnTo>
                  <a:pt x="10293" y="3115"/>
                </a:lnTo>
                <a:lnTo>
                  <a:pt x="9928" y="3553"/>
                </a:lnTo>
                <a:lnTo>
                  <a:pt x="9417" y="4113"/>
                </a:lnTo>
                <a:lnTo>
                  <a:pt x="9149" y="4356"/>
                </a:lnTo>
                <a:lnTo>
                  <a:pt x="8857" y="4624"/>
                </a:lnTo>
                <a:lnTo>
                  <a:pt x="8298" y="5061"/>
                </a:lnTo>
                <a:lnTo>
                  <a:pt x="8030" y="5305"/>
                </a:lnTo>
                <a:lnTo>
                  <a:pt x="7787" y="5572"/>
                </a:lnTo>
                <a:lnTo>
                  <a:pt x="7714" y="5670"/>
                </a:lnTo>
                <a:lnTo>
                  <a:pt x="7616" y="5791"/>
                </a:lnTo>
                <a:lnTo>
                  <a:pt x="7470" y="5718"/>
                </a:lnTo>
                <a:lnTo>
                  <a:pt x="7300" y="5645"/>
                </a:lnTo>
                <a:lnTo>
                  <a:pt x="6935" y="5524"/>
                </a:lnTo>
                <a:lnTo>
                  <a:pt x="6570" y="5451"/>
                </a:lnTo>
                <a:lnTo>
                  <a:pt x="6254" y="5402"/>
                </a:lnTo>
                <a:lnTo>
                  <a:pt x="5767" y="5329"/>
                </a:lnTo>
                <a:lnTo>
                  <a:pt x="5280" y="5305"/>
                </a:lnTo>
                <a:lnTo>
                  <a:pt x="4794" y="5353"/>
                </a:lnTo>
                <a:lnTo>
                  <a:pt x="4307" y="5451"/>
                </a:lnTo>
                <a:lnTo>
                  <a:pt x="3942" y="5548"/>
                </a:lnTo>
                <a:lnTo>
                  <a:pt x="3601" y="5718"/>
                </a:lnTo>
                <a:lnTo>
                  <a:pt x="3431" y="5791"/>
                </a:lnTo>
                <a:lnTo>
                  <a:pt x="3261" y="5913"/>
                </a:lnTo>
                <a:lnTo>
                  <a:pt x="3139" y="6035"/>
                </a:lnTo>
                <a:lnTo>
                  <a:pt x="3017" y="6181"/>
                </a:lnTo>
                <a:lnTo>
                  <a:pt x="2871" y="6448"/>
                </a:lnTo>
                <a:lnTo>
                  <a:pt x="2823" y="6570"/>
                </a:lnTo>
                <a:lnTo>
                  <a:pt x="2798" y="6716"/>
                </a:lnTo>
                <a:lnTo>
                  <a:pt x="2798" y="6862"/>
                </a:lnTo>
                <a:lnTo>
                  <a:pt x="2823" y="7008"/>
                </a:lnTo>
                <a:lnTo>
                  <a:pt x="2871" y="7130"/>
                </a:lnTo>
                <a:lnTo>
                  <a:pt x="2969" y="7227"/>
                </a:lnTo>
                <a:lnTo>
                  <a:pt x="3042" y="7251"/>
                </a:lnTo>
                <a:lnTo>
                  <a:pt x="3115" y="7251"/>
                </a:lnTo>
                <a:lnTo>
                  <a:pt x="3285" y="7470"/>
                </a:lnTo>
                <a:lnTo>
                  <a:pt x="3455" y="7689"/>
                </a:lnTo>
                <a:lnTo>
                  <a:pt x="3650" y="7908"/>
                </a:lnTo>
                <a:lnTo>
                  <a:pt x="3869" y="8103"/>
                </a:lnTo>
                <a:lnTo>
                  <a:pt x="4307" y="8468"/>
                </a:lnTo>
                <a:lnTo>
                  <a:pt x="4769" y="8833"/>
                </a:lnTo>
                <a:lnTo>
                  <a:pt x="5086" y="9125"/>
                </a:lnTo>
                <a:lnTo>
                  <a:pt x="5402" y="9466"/>
                </a:lnTo>
                <a:lnTo>
                  <a:pt x="6010" y="10123"/>
                </a:lnTo>
                <a:lnTo>
                  <a:pt x="5962" y="10196"/>
                </a:lnTo>
                <a:lnTo>
                  <a:pt x="5864" y="10342"/>
                </a:lnTo>
                <a:lnTo>
                  <a:pt x="5767" y="10488"/>
                </a:lnTo>
                <a:lnTo>
                  <a:pt x="5499" y="10780"/>
                </a:lnTo>
                <a:lnTo>
                  <a:pt x="5110" y="11291"/>
                </a:lnTo>
                <a:lnTo>
                  <a:pt x="4721" y="11777"/>
                </a:lnTo>
                <a:lnTo>
                  <a:pt x="3820" y="12921"/>
                </a:lnTo>
                <a:lnTo>
                  <a:pt x="2871" y="14016"/>
                </a:lnTo>
                <a:lnTo>
                  <a:pt x="1995" y="14989"/>
                </a:lnTo>
                <a:lnTo>
                  <a:pt x="1582" y="15500"/>
                </a:lnTo>
                <a:lnTo>
                  <a:pt x="1168" y="16011"/>
                </a:lnTo>
                <a:lnTo>
                  <a:pt x="779" y="16571"/>
                </a:lnTo>
                <a:lnTo>
                  <a:pt x="584" y="16838"/>
                </a:lnTo>
                <a:lnTo>
                  <a:pt x="365" y="17106"/>
                </a:lnTo>
                <a:lnTo>
                  <a:pt x="244" y="17276"/>
                </a:lnTo>
                <a:lnTo>
                  <a:pt x="122" y="17422"/>
                </a:lnTo>
                <a:lnTo>
                  <a:pt x="49" y="17593"/>
                </a:lnTo>
                <a:lnTo>
                  <a:pt x="0" y="17787"/>
                </a:lnTo>
                <a:lnTo>
                  <a:pt x="0" y="17860"/>
                </a:lnTo>
                <a:lnTo>
                  <a:pt x="73" y="17909"/>
                </a:lnTo>
                <a:lnTo>
                  <a:pt x="122" y="17909"/>
                </a:lnTo>
                <a:lnTo>
                  <a:pt x="195" y="17885"/>
                </a:lnTo>
                <a:lnTo>
                  <a:pt x="219" y="17836"/>
                </a:lnTo>
                <a:lnTo>
                  <a:pt x="463" y="17763"/>
                </a:lnTo>
                <a:lnTo>
                  <a:pt x="682" y="17666"/>
                </a:lnTo>
                <a:lnTo>
                  <a:pt x="901" y="17544"/>
                </a:lnTo>
                <a:lnTo>
                  <a:pt x="1120" y="17398"/>
                </a:lnTo>
                <a:lnTo>
                  <a:pt x="1533" y="17106"/>
                </a:lnTo>
                <a:lnTo>
                  <a:pt x="1947" y="16838"/>
                </a:lnTo>
                <a:lnTo>
                  <a:pt x="2433" y="16522"/>
                </a:lnTo>
                <a:lnTo>
                  <a:pt x="2896" y="16206"/>
                </a:lnTo>
                <a:lnTo>
                  <a:pt x="3358" y="15865"/>
                </a:lnTo>
                <a:lnTo>
                  <a:pt x="3820" y="15524"/>
                </a:lnTo>
                <a:lnTo>
                  <a:pt x="4867" y="14697"/>
                </a:lnTo>
                <a:lnTo>
                  <a:pt x="5889" y="13845"/>
                </a:lnTo>
                <a:lnTo>
                  <a:pt x="6886" y="12945"/>
                </a:lnTo>
                <a:lnTo>
                  <a:pt x="7860" y="12045"/>
                </a:lnTo>
                <a:lnTo>
                  <a:pt x="7860" y="12021"/>
                </a:lnTo>
                <a:lnTo>
                  <a:pt x="9222" y="13261"/>
                </a:lnTo>
                <a:lnTo>
                  <a:pt x="9879" y="13870"/>
                </a:lnTo>
                <a:lnTo>
                  <a:pt x="10195" y="14210"/>
                </a:lnTo>
                <a:lnTo>
                  <a:pt x="10512" y="14527"/>
                </a:lnTo>
                <a:lnTo>
                  <a:pt x="10585" y="14600"/>
                </a:lnTo>
                <a:lnTo>
                  <a:pt x="10658" y="14624"/>
                </a:lnTo>
                <a:lnTo>
                  <a:pt x="10731" y="14624"/>
                </a:lnTo>
                <a:lnTo>
                  <a:pt x="10804" y="14600"/>
                </a:lnTo>
                <a:lnTo>
                  <a:pt x="10925" y="14648"/>
                </a:lnTo>
                <a:lnTo>
                  <a:pt x="11047" y="14673"/>
                </a:lnTo>
                <a:lnTo>
                  <a:pt x="11290" y="14721"/>
                </a:lnTo>
                <a:lnTo>
                  <a:pt x="11534" y="14697"/>
                </a:lnTo>
                <a:lnTo>
                  <a:pt x="11655" y="14673"/>
                </a:lnTo>
                <a:lnTo>
                  <a:pt x="11777" y="14624"/>
                </a:lnTo>
                <a:lnTo>
                  <a:pt x="11923" y="14527"/>
                </a:lnTo>
                <a:lnTo>
                  <a:pt x="12045" y="14429"/>
                </a:lnTo>
                <a:lnTo>
                  <a:pt x="12142" y="14283"/>
                </a:lnTo>
                <a:lnTo>
                  <a:pt x="12239" y="14137"/>
                </a:lnTo>
                <a:lnTo>
                  <a:pt x="12312" y="13967"/>
                </a:lnTo>
                <a:lnTo>
                  <a:pt x="12385" y="13797"/>
                </a:lnTo>
                <a:lnTo>
                  <a:pt x="12458" y="13480"/>
                </a:lnTo>
                <a:lnTo>
                  <a:pt x="12531" y="13091"/>
                </a:lnTo>
                <a:lnTo>
                  <a:pt x="12580" y="12653"/>
                </a:lnTo>
                <a:lnTo>
                  <a:pt x="12580" y="12240"/>
                </a:lnTo>
                <a:lnTo>
                  <a:pt x="12556" y="11802"/>
                </a:lnTo>
                <a:lnTo>
                  <a:pt x="12483" y="11364"/>
                </a:lnTo>
                <a:lnTo>
                  <a:pt x="12385" y="10950"/>
                </a:lnTo>
                <a:lnTo>
                  <a:pt x="12264" y="10536"/>
                </a:lnTo>
                <a:lnTo>
                  <a:pt x="12093" y="10171"/>
                </a:lnTo>
                <a:lnTo>
                  <a:pt x="12337" y="9977"/>
                </a:lnTo>
                <a:lnTo>
                  <a:pt x="12580" y="9758"/>
                </a:lnTo>
                <a:lnTo>
                  <a:pt x="12994" y="9295"/>
                </a:lnTo>
                <a:lnTo>
                  <a:pt x="13407" y="8833"/>
                </a:lnTo>
                <a:lnTo>
                  <a:pt x="13845" y="8371"/>
                </a:lnTo>
                <a:lnTo>
                  <a:pt x="13918" y="8322"/>
                </a:lnTo>
                <a:lnTo>
                  <a:pt x="13967" y="8273"/>
                </a:lnTo>
                <a:lnTo>
                  <a:pt x="14259" y="8006"/>
                </a:lnTo>
                <a:lnTo>
                  <a:pt x="14575" y="7714"/>
                </a:lnTo>
                <a:lnTo>
                  <a:pt x="14721" y="7543"/>
                </a:lnTo>
                <a:lnTo>
                  <a:pt x="14867" y="7373"/>
                </a:lnTo>
                <a:lnTo>
                  <a:pt x="14965" y="7203"/>
                </a:lnTo>
                <a:lnTo>
                  <a:pt x="15062" y="7057"/>
                </a:lnTo>
                <a:lnTo>
                  <a:pt x="15427" y="7154"/>
                </a:lnTo>
                <a:lnTo>
                  <a:pt x="15865" y="7203"/>
                </a:lnTo>
                <a:lnTo>
                  <a:pt x="16279" y="7227"/>
                </a:lnTo>
                <a:lnTo>
                  <a:pt x="16498" y="7203"/>
                </a:lnTo>
                <a:lnTo>
                  <a:pt x="16717" y="7178"/>
                </a:lnTo>
                <a:lnTo>
                  <a:pt x="16911" y="7130"/>
                </a:lnTo>
                <a:lnTo>
                  <a:pt x="17106" y="7057"/>
                </a:lnTo>
                <a:lnTo>
                  <a:pt x="17300" y="6959"/>
                </a:lnTo>
                <a:lnTo>
                  <a:pt x="17446" y="6862"/>
                </a:lnTo>
                <a:lnTo>
                  <a:pt x="17617" y="6740"/>
                </a:lnTo>
                <a:lnTo>
                  <a:pt x="17738" y="6594"/>
                </a:lnTo>
                <a:lnTo>
                  <a:pt x="17836" y="6424"/>
                </a:lnTo>
                <a:lnTo>
                  <a:pt x="17909" y="6229"/>
                </a:lnTo>
                <a:lnTo>
                  <a:pt x="17957" y="6108"/>
                </a:lnTo>
                <a:lnTo>
                  <a:pt x="17957" y="5986"/>
                </a:lnTo>
                <a:lnTo>
                  <a:pt x="17933" y="5864"/>
                </a:lnTo>
                <a:lnTo>
                  <a:pt x="17909" y="5743"/>
                </a:lnTo>
                <a:lnTo>
                  <a:pt x="17811" y="5548"/>
                </a:lnTo>
                <a:lnTo>
                  <a:pt x="17690" y="5353"/>
                </a:lnTo>
                <a:lnTo>
                  <a:pt x="17495" y="5183"/>
                </a:lnTo>
                <a:lnTo>
                  <a:pt x="17325" y="5013"/>
                </a:lnTo>
                <a:lnTo>
                  <a:pt x="16960" y="4721"/>
                </a:lnTo>
                <a:lnTo>
                  <a:pt x="16692" y="4453"/>
                </a:lnTo>
                <a:lnTo>
                  <a:pt x="16425" y="4161"/>
                </a:lnTo>
                <a:lnTo>
                  <a:pt x="15914" y="3577"/>
                </a:lnTo>
                <a:lnTo>
                  <a:pt x="15403" y="2993"/>
                </a:lnTo>
                <a:lnTo>
                  <a:pt x="15135" y="2701"/>
                </a:lnTo>
                <a:lnTo>
                  <a:pt x="14843" y="2434"/>
                </a:lnTo>
                <a:lnTo>
                  <a:pt x="14283" y="1996"/>
                </a:lnTo>
                <a:lnTo>
                  <a:pt x="14016" y="1777"/>
                </a:lnTo>
                <a:lnTo>
                  <a:pt x="13772" y="1533"/>
                </a:lnTo>
                <a:lnTo>
                  <a:pt x="13529" y="1266"/>
                </a:lnTo>
                <a:lnTo>
                  <a:pt x="13310" y="998"/>
                </a:lnTo>
                <a:lnTo>
                  <a:pt x="13091" y="706"/>
                </a:lnTo>
                <a:lnTo>
                  <a:pt x="12848" y="438"/>
                </a:lnTo>
                <a:lnTo>
                  <a:pt x="12677" y="292"/>
                </a:lnTo>
                <a:lnTo>
                  <a:pt x="12507" y="171"/>
                </a:lnTo>
                <a:lnTo>
                  <a:pt x="12337" y="98"/>
                </a:lnTo>
                <a:lnTo>
                  <a:pt x="12142" y="25"/>
                </a:lnTo>
                <a:lnTo>
                  <a:pt x="11947" y="0"/>
                </a:ln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23"/>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b="1" lang="en">
                <a:solidFill>
                  <a:srgbClr val="000000"/>
                </a:solidFill>
                <a:latin typeface="Arial"/>
                <a:ea typeface="Arial"/>
                <a:cs typeface="Arial"/>
                <a:sym typeface="Arial"/>
              </a:rPr>
              <a:t>S</a:t>
            </a:r>
            <a:r>
              <a:rPr b="1" lang="en">
                <a:solidFill>
                  <a:srgbClr val="000000"/>
                </a:solidFill>
                <a:latin typeface="Arial"/>
                <a:ea typeface="Arial"/>
                <a:cs typeface="Arial"/>
                <a:sym typeface="Arial"/>
              </a:rPr>
              <a:t>teps Undertaken in the Preparation of the Marketing Plan</a:t>
            </a:r>
            <a:endParaRPr/>
          </a:p>
        </p:txBody>
      </p:sp>
      <p:sp>
        <p:nvSpPr>
          <p:cNvPr id="175" name="Google Shape;175;p23"/>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176" name="Google Shape;176;p23"/>
          <p:cNvSpPr/>
          <p:nvPr/>
        </p:nvSpPr>
        <p:spPr>
          <a:xfrm>
            <a:off x="508225" y="1363400"/>
            <a:ext cx="3420000" cy="1584600"/>
          </a:xfrm>
          <a:prstGeom prst="rect">
            <a:avLst/>
          </a:prstGeom>
          <a:solidFill>
            <a:srgbClr val="EDEADE">
              <a:alpha val="25099"/>
            </a:srgbClr>
          </a:solidFill>
          <a:ln>
            <a:noFill/>
          </a:ln>
        </p:spPr>
        <p:txBody>
          <a:bodyPr anchorCtr="0" anchor="t" bIns="91425" lIns="91425" spcFirstLastPara="1" rIns="1371600" wrap="square" tIns="91425">
            <a:noAutofit/>
          </a:bodyPr>
          <a:lstStyle/>
          <a:p>
            <a:pPr indent="0" lvl="0" marL="0" marR="0" rtl="0" algn="l">
              <a:lnSpc>
                <a:spcPct val="100000"/>
              </a:lnSpc>
              <a:spcBef>
                <a:spcPts val="600"/>
              </a:spcBef>
              <a:spcAft>
                <a:spcPts val="600"/>
              </a:spcAft>
              <a:buClr>
                <a:srgbClr val="000000"/>
              </a:buClr>
              <a:buSzPts val="1400"/>
              <a:buFont typeface="Arial"/>
              <a:buNone/>
            </a:pPr>
            <a:r>
              <a:rPr b="1" lang="en" sz="2200">
                <a:solidFill>
                  <a:schemeClr val="dk1"/>
                </a:solidFill>
                <a:latin typeface="Bitter"/>
                <a:ea typeface="Bitter"/>
                <a:cs typeface="Bitter"/>
                <a:sym typeface="Bitter"/>
              </a:rPr>
              <a:t>(6)	Numbering the Plans</a:t>
            </a:r>
            <a:endParaRPr b="0" i="0" sz="2200" u="none" cap="none" strike="noStrike">
              <a:solidFill>
                <a:schemeClr val="dk1"/>
              </a:solidFill>
              <a:latin typeface="Bitter"/>
              <a:ea typeface="Bitter"/>
              <a:cs typeface="Bitter"/>
              <a:sym typeface="Bitter"/>
            </a:endParaRPr>
          </a:p>
        </p:txBody>
      </p:sp>
      <p:sp>
        <p:nvSpPr>
          <p:cNvPr id="177" name="Google Shape;177;p23"/>
          <p:cNvSpPr/>
          <p:nvPr/>
        </p:nvSpPr>
        <p:spPr>
          <a:xfrm>
            <a:off x="3023925" y="1363400"/>
            <a:ext cx="3227100" cy="1584600"/>
          </a:xfrm>
          <a:prstGeom prst="rect">
            <a:avLst/>
          </a:prstGeom>
          <a:solidFill>
            <a:srgbClr val="EDEADE">
              <a:alpha val="25099"/>
            </a:srgbClr>
          </a:solidFill>
          <a:ln>
            <a:noFill/>
          </a:ln>
        </p:spPr>
        <p:txBody>
          <a:bodyPr anchorCtr="0" anchor="t" bIns="91425" lIns="1371600" spcFirstLastPara="1" rIns="91425" wrap="square" tIns="91425">
            <a:noAutofit/>
          </a:bodyPr>
          <a:lstStyle/>
          <a:p>
            <a:pPr indent="0" lvl="0" marL="0" marR="0" rtl="0" algn="r">
              <a:lnSpc>
                <a:spcPct val="100000"/>
              </a:lnSpc>
              <a:spcBef>
                <a:spcPts val="600"/>
              </a:spcBef>
              <a:spcAft>
                <a:spcPts val="600"/>
              </a:spcAft>
              <a:buClr>
                <a:srgbClr val="000000"/>
              </a:buClr>
              <a:buSzPts val="1400"/>
              <a:buFont typeface="Arial"/>
              <a:buNone/>
            </a:pPr>
            <a:r>
              <a:rPr b="1" lang="en" sz="2200">
                <a:solidFill>
                  <a:schemeClr val="dk1"/>
                </a:solidFill>
                <a:latin typeface="Bitter"/>
                <a:ea typeface="Bitter"/>
                <a:cs typeface="Bitter"/>
                <a:sym typeface="Bitter"/>
              </a:rPr>
              <a:t>b.) Focus on Controllable Costs</a:t>
            </a:r>
            <a:endParaRPr b="0" i="0" sz="2200" u="none" cap="none" strike="noStrike">
              <a:solidFill>
                <a:schemeClr val="dk1"/>
              </a:solidFill>
              <a:latin typeface="Bitter"/>
              <a:ea typeface="Bitter"/>
              <a:cs typeface="Bitter"/>
              <a:sym typeface="Bitter"/>
            </a:endParaRPr>
          </a:p>
        </p:txBody>
      </p:sp>
      <p:sp>
        <p:nvSpPr>
          <p:cNvPr id="178" name="Google Shape;178;p23"/>
          <p:cNvSpPr/>
          <p:nvPr/>
        </p:nvSpPr>
        <p:spPr>
          <a:xfrm>
            <a:off x="508225" y="3069742"/>
            <a:ext cx="2813100" cy="1584600"/>
          </a:xfrm>
          <a:prstGeom prst="rect">
            <a:avLst/>
          </a:prstGeom>
          <a:solidFill>
            <a:srgbClr val="EDEADE">
              <a:alpha val="25099"/>
            </a:srgbClr>
          </a:solidFill>
          <a:ln>
            <a:noFill/>
          </a:ln>
        </p:spPr>
        <p:txBody>
          <a:bodyPr anchorCtr="0" anchor="b" bIns="91425" lIns="91425" spcFirstLastPara="1" rIns="1371600" wrap="square" tIns="91425">
            <a:noAutofit/>
          </a:bodyPr>
          <a:lstStyle/>
          <a:p>
            <a:pPr indent="0" lvl="0" marL="0" marR="0" rtl="0" algn="l">
              <a:lnSpc>
                <a:spcPct val="100000"/>
              </a:lnSpc>
              <a:spcBef>
                <a:spcPts val="600"/>
              </a:spcBef>
              <a:spcAft>
                <a:spcPts val="600"/>
              </a:spcAft>
              <a:buClr>
                <a:schemeClr val="dk1"/>
              </a:buClr>
              <a:buSzPts val="1100"/>
              <a:buFont typeface="Arial"/>
              <a:buNone/>
            </a:pPr>
            <a:r>
              <a:rPr b="1" lang="en" sz="2200">
                <a:solidFill>
                  <a:schemeClr val="dk1"/>
                </a:solidFill>
                <a:latin typeface="Bitter"/>
                <a:ea typeface="Bitter"/>
                <a:cs typeface="Bitter"/>
                <a:sym typeface="Bitter"/>
              </a:rPr>
              <a:t>a.) Flexibility</a:t>
            </a:r>
            <a:endParaRPr b="0" i="0" sz="2200" u="none" cap="none" strike="noStrike">
              <a:solidFill>
                <a:schemeClr val="dk1"/>
              </a:solidFill>
              <a:latin typeface="Bitter"/>
              <a:ea typeface="Bitter"/>
              <a:cs typeface="Bitter"/>
              <a:sym typeface="Bitter"/>
            </a:endParaRPr>
          </a:p>
        </p:txBody>
      </p:sp>
      <p:sp>
        <p:nvSpPr>
          <p:cNvPr id="179" name="Google Shape;179;p23"/>
          <p:cNvSpPr/>
          <p:nvPr/>
        </p:nvSpPr>
        <p:spPr>
          <a:xfrm>
            <a:off x="3231176" y="3069750"/>
            <a:ext cx="3019800" cy="1584600"/>
          </a:xfrm>
          <a:prstGeom prst="rect">
            <a:avLst/>
          </a:prstGeom>
          <a:solidFill>
            <a:srgbClr val="EDEADE">
              <a:alpha val="25099"/>
            </a:srgbClr>
          </a:solidFill>
          <a:ln>
            <a:noFill/>
          </a:ln>
        </p:spPr>
        <p:txBody>
          <a:bodyPr anchorCtr="0" anchor="b" bIns="91425" lIns="1371600" spcFirstLastPara="1" rIns="91425" wrap="square" tIns="91425">
            <a:noAutofit/>
          </a:bodyPr>
          <a:lstStyle/>
          <a:p>
            <a:pPr indent="0" lvl="0" marL="0" marR="0" rtl="0" algn="r">
              <a:lnSpc>
                <a:spcPct val="100000"/>
              </a:lnSpc>
              <a:spcBef>
                <a:spcPts val="600"/>
              </a:spcBef>
              <a:spcAft>
                <a:spcPts val="600"/>
              </a:spcAft>
              <a:buClr>
                <a:srgbClr val="000000"/>
              </a:buClr>
              <a:buSzPts val="1400"/>
              <a:buFont typeface="Arial"/>
              <a:buNone/>
            </a:pPr>
            <a:r>
              <a:rPr b="1" lang="en" sz="2200">
                <a:solidFill>
                  <a:schemeClr val="dk1"/>
                </a:solidFill>
                <a:latin typeface="Bitter"/>
                <a:ea typeface="Bitter"/>
                <a:cs typeface="Bitter"/>
                <a:sym typeface="Bitter"/>
              </a:rPr>
              <a:t>c.)</a:t>
            </a:r>
            <a:r>
              <a:rPr b="1" lang="en" sz="1900">
                <a:solidFill>
                  <a:schemeClr val="dk1"/>
                </a:solidFill>
                <a:latin typeface="Bitter"/>
                <a:ea typeface="Bitter"/>
                <a:cs typeface="Bitter"/>
                <a:sym typeface="Bitter"/>
              </a:rPr>
              <a:t> Ensure that the Activity is a Non-punitive one</a:t>
            </a:r>
            <a:endParaRPr b="1" i="0" sz="1900" u="none" cap="none" strike="noStrike">
              <a:solidFill>
                <a:schemeClr val="dk1"/>
              </a:solidFill>
              <a:latin typeface="Bitter"/>
              <a:ea typeface="Bitter"/>
              <a:cs typeface="Bitter"/>
              <a:sym typeface="Bitter"/>
            </a:endParaRPr>
          </a:p>
        </p:txBody>
      </p:sp>
      <p:sp>
        <p:nvSpPr>
          <p:cNvPr id="180" name="Google Shape;180;p23"/>
          <p:cNvSpPr/>
          <p:nvPr/>
        </p:nvSpPr>
        <p:spPr>
          <a:xfrm>
            <a:off x="2107281" y="1738389"/>
            <a:ext cx="2417100" cy="2417100"/>
          </a:xfrm>
          <a:prstGeom prst="pie">
            <a:avLst>
              <a:gd fmla="val 10788866" name="adj1"/>
              <a:gd fmla="val 16200000" name="adj2"/>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1" name="Google Shape;181;p23"/>
          <p:cNvSpPr/>
          <p:nvPr/>
        </p:nvSpPr>
        <p:spPr>
          <a:xfrm rot="5400000">
            <a:off x="2233451" y="1738389"/>
            <a:ext cx="2417100" cy="2417100"/>
          </a:xfrm>
          <a:prstGeom prst="pie">
            <a:avLst>
              <a:gd fmla="val 10788866" name="adj1"/>
              <a:gd fmla="val 16200000" name="adj2"/>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2" name="Google Shape;182;p23"/>
          <p:cNvSpPr/>
          <p:nvPr/>
        </p:nvSpPr>
        <p:spPr>
          <a:xfrm rot="10800000">
            <a:off x="2233451" y="1861848"/>
            <a:ext cx="2417100" cy="2417100"/>
          </a:xfrm>
          <a:prstGeom prst="pie">
            <a:avLst>
              <a:gd fmla="val 10788866" name="adj1"/>
              <a:gd fmla="val 16200000" name="adj2"/>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3" name="Google Shape;183;p23"/>
          <p:cNvSpPr/>
          <p:nvPr/>
        </p:nvSpPr>
        <p:spPr>
          <a:xfrm rot="-5400000">
            <a:off x="2107281" y="1861848"/>
            <a:ext cx="2417100" cy="2417100"/>
          </a:xfrm>
          <a:prstGeom prst="pie">
            <a:avLst>
              <a:gd fmla="val 10788866" name="adj1"/>
              <a:gd fmla="val 16200000" name="adj2"/>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4" name="Google Shape;184;p23"/>
          <p:cNvSpPr/>
          <p:nvPr/>
        </p:nvSpPr>
        <p:spPr>
          <a:xfrm>
            <a:off x="6786352" y="883151"/>
            <a:ext cx="548707" cy="547209"/>
          </a:xfrm>
          <a:custGeom>
            <a:rect b="b" l="l" r="r" t="t"/>
            <a:pathLst>
              <a:path extrusionOk="0" h="17909" w="17958">
                <a:moveTo>
                  <a:pt x="11972" y="390"/>
                </a:moveTo>
                <a:lnTo>
                  <a:pt x="12069" y="414"/>
                </a:lnTo>
                <a:lnTo>
                  <a:pt x="12166" y="463"/>
                </a:lnTo>
                <a:lnTo>
                  <a:pt x="12288" y="511"/>
                </a:lnTo>
                <a:lnTo>
                  <a:pt x="12483" y="682"/>
                </a:lnTo>
                <a:lnTo>
                  <a:pt x="12653" y="852"/>
                </a:lnTo>
                <a:lnTo>
                  <a:pt x="12823" y="1047"/>
                </a:lnTo>
                <a:lnTo>
                  <a:pt x="13091" y="1387"/>
                </a:lnTo>
                <a:lnTo>
                  <a:pt x="13456" y="1801"/>
                </a:lnTo>
                <a:lnTo>
                  <a:pt x="13821" y="2166"/>
                </a:lnTo>
                <a:lnTo>
                  <a:pt x="14235" y="2507"/>
                </a:lnTo>
                <a:lnTo>
                  <a:pt x="14648" y="2847"/>
                </a:lnTo>
                <a:lnTo>
                  <a:pt x="14843" y="3042"/>
                </a:lnTo>
                <a:lnTo>
                  <a:pt x="15038" y="3237"/>
                </a:lnTo>
                <a:lnTo>
                  <a:pt x="15403" y="3626"/>
                </a:lnTo>
                <a:lnTo>
                  <a:pt x="15743" y="4040"/>
                </a:lnTo>
                <a:lnTo>
                  <a:pt x="16108" y="4453"/>
                </a:lnTo>
                <a:lnTo>
                  <a:pt x="16449" y="4818"/>
                </a:lnTo>
                <a:lnTo>
                  <a:pt x="16619" y="4988"/>
                </a:lnTo>
                <a:lnTo>
                  <a:pt x="16814" y="5159"/>
                </a:lnTo>
                <a:lnTo>
                  <a:pt x="17130" y="5426"/>
                </a:lnTo>
                <a:lnTo>
                  <a:pt x="17276" y="5572"/>
                </a:lnTo>
                <a:lnTo>
                  <a:pt x="17398" y="5743"/>
                </a:lnTo>
                <a:lnTo>
                  <a:pt x="17422" y="5791"/>
                </a:lnTo>
                <a:lnTo>
                  <a:pt x="17422" y="5791"/>
                </a:lnTo>
                <a:lnTo>
                  <a:pt x="16887" y="5499"/>
                </a:lnTo>
                <a:lnTo>
                  <a:pt x="16449" y="5280"/>
                </a:lnTo>
                <a:lnTo>
                  <a:pt x="16230" y="5159"/>
                </a:lnTo>
                <a:lnTo>
                  <a:pt x="15987" y="5061"/>
                </a:lnTo>
                <a:lnTo>
                  <a:pt x="15962" y="5086"/>
                </a:lnTo>
                <a:lnTo>
                  <a:pt x="15962" y="5110"/>
                </a:lnTo>
                <a:lnTo>
                  <a:pt x="15987" y="5232"/>
                </a:lnTo>
                <a:lnTo>
                  <a:pt x="16035" y="5329"/>
                </a:lnTo>
                <a:lnTo>
                  <a:pt x="16181" y="5499"/>
                </a:lnTo>
                <a:lnTo>
                  <a:pt x="16352" y="5645"/>
                </a:lnTo>
                <a:lnTo>
                  <a:pt x="16571" y="5791"/>
                </a:lnTo>
                <a:lnTo>
                  <a:pt x="17033" y="6010"/>
                </a:lnTo>
                <a:lnTo>
                  <a:pt x="17252" y="6132"/>
                </a:lnTo>
                <a:lnTo>
                  <a:pt x="17446" y="6229"/>
                </a:lnTo>
                <a:lnTo>
                  <a:pt x="17349" y="6351"/>
                </a:lnTo>
                <a:lnTo>
                  <a:pt x="17227" y="6448"/>
                </a:lnTo>
                <a:lnTo>
                  <a:pt x="17154" y="6375"/>
                </a:lnTo>
                <a:lnTo>
                  <a:pt x="17082" y="6302"/>
                </a:lnTo>
                <a:lnTo>
                  <a:pt x="16887" y="6205"/>
                </a:lnTo>
                <a:lnTo>
                  <a:pt x="16498" y="6010"/>
                </a:lnTo>
                <a:lnTo>
                  <a:pt x="16400" y="5937"/>
                </a:lnTo>
                <a:lnTo>
                  <a:pt x="16303" y="5840"/>
                </a:lnTo>
                <a:lnTo>
                  <a:pt x="16108" y="5645"/>
                </a:lnTo>
                <a:lnTo>
                  <a:pt x="16011" y="5548"/>
                </a:lnTo>
                <a:lnTo>
                  <a:pt x="15914" y="5451"/>
                </a:lnTo>
                <a:lnTo>
                  <a:pt x="15816" y="5402"/>
                </a:lnTo>
                <a:lnTo>
                  <a:pt x="15695" y="5353"/>
                </a:lnTo>
                <a:lnTo>
                  <a:pt x="15670" y="5353"/>
                </a:lnTo>
                <a:lnTo>
                  <a:pt x="15646" y="5378"/>
                </a:lnTo>
                <a:lnTo>
                  <a:pt x="15622" y="5426"/>
                </a:lnTo>
                <a:lnTo>
                  <a:pt x="15622" y="5548"/>
                </a:lnTo>
                <a:lnTo>
                  <a:pt x="15670" y="5645"/>
                </a:lnTo>
                <a:lnTo>
                  <a:pt x="15792" y="5864"/>
                </a:lnTo>
                <a:lnTo>
                  <a:pt x="15962" y="6083"/>
                </a:lnTo>
                <a:lnTo>
                  <a:pt x="16133" y="6229"/>
                </a:lnTo>
                <a:lnTo>
                  <a:pt x="16303" y="6351"/>
                </a:lnTo>
                <a:lnTo>
                  <a:pt x="16473" y="6448"/>
                </a:lnTo>
                <a:lnTo>
                  <a:pt x="16668" y="6521"/>
                </a:lnTo>
                <a:lnTo>
                  <a:pt x="16838" y="6643"/>
                </a:lnTo>
                <a:lnTo>
                  <a:pt x="16619" y="6692"/>
                </a:lnTo>
                <a:lnTo>
                  <a:pt x="16400" y="6716"/>
                </a:lnTo>
                <a:lnTo>
                  <a:pt x="16376" y="6692"/>
                </a:lnTo>
                <a:lnTo>
                  <a:pt x="16327" y="6643"/>
                </a:lnTo>
                <a:lnTo>
                  <a:pt x="16181" y="6570"/>
                </a:lnTo>
                <a:lnTo>
                  <a:pt x="16108" y="6546"/>
                </a:lnTo>
                <a:lnTo>
                  <a:pt x="16035" y="6497"/>
                </a:lnTo>
                <a:lnTo>
                  <a:pt x="15889" y="6375"/>
                </a:lnTo>
                <a:lnTo>
                  <a:pt x="15768" y="6229"/>
                </a:lnTo>
                <a:lnTo>
                  <a:pt x="15670" y="6108"/>
                </a:lnTo>
                <a:lnTo>
                  <a:pt x="15549" y="6010"/>
                </a:lnTo>
                <a:lnTo>
                  <a:pt x="15403" y="5962"/>
                </a:lnTo>
                <a:lnTo>
                  <a:pt x="15330" y="5937"/>
                </a:lnTo>
                <a:lnTo>
                  <a:pt x="15257" y="5962"/>
                </a:lnTo>
                <a:lnTo>
                  <a:pt x="15232" y="5962"/>
                </a:lnTo>
                <a:lnTo>
                  <a:pt x="15232" y="6010"/>
                </a:lnTo>
                <a:lnTo>
                  <a:pt x="15281" y="6181"/>
                </a:lnTo>
                <a:lnTo>
                  <a:pt x="15354" y="6327"/>
                </a:lnTo>
                <a:lnTo>
                  <a:pt x="15573" y="6619"/>
                </a:lnTo>
                <a:lnTo>
                  <a:pt x="15622" y="6692"/>
                </a:lnTo>
                <a:lnTo>
                  <a:pt x="15354" y="6643"/>
                </a:lnTo>
                <a:lnTo>
                  <a:pt x="15086" y="6570"/>
                </a:lnTo>
                <a:lnTo>
                  <a:pt x="15086" y="6546"/>
                </a:lnTo>
                <a:lnTo>
                  <a:pt x="14843" y="6205"/>
                </a:lnTo>
                <a:lnTo>
                  <a:pt x="14575" y="5889"/>
                </a:lnTo>
                <a:lnTo>
                  <a:pt x="14283" y="5572"/>
                </a:lnTo>
                <a:lnTo>
                  <a:pt x="13991" y="5256"/>
                </a:lnTo>
                <a:lnTo>
                  <a:pt x="13359" y="4672"/>
                </a:lnTo>
                <a:lnTo>
                  <a:pt x="12726" y="4137"/>
                </a:lnTo>
                <a:lnTo>
                  <a:pt x="11996" y="3456"/>
                </a:lnTo>
                <a:lnTo>
                  <a:pt x="11607" y="3139"/>
                </a:lnTo>
                <a:lnTo>
                  <a:pt x="11217" y="2823"/>
                </a:lnTo>
                <a:lnTo>
                  <a:pt x="11169" y="2823"/>
                </a:lnTo>
                <a:lnTo>
                  <a:pt x="11144" y="2750"/>
                </a:lnTo>
                <a:lnTo>
                  <a:pt x="11071" y="2628"/>
                </a:lnTo>
                <a:lnTo>
                  <a:pt x="11023" y="2482"/>
                </a:lnTo>
                <a:lnTo>
                  <a:pt x="10974" y="2336"/>
                </a:lnTo>
                <a:lnTo>
                  <a:pt x="10950" y="2166"/>
                </a:lnTo>
                <a:lnTo>
                  <a:pt x="10925" y="1850"/>
                </a:lnTo>
                <a:lnTo>
                  <a:pt x="10974" y="1509"/>
                </a:lnTo>
                <a:lnTo>
                  <a:pt x="11071" y="1193"/>
                </a:lnTo>
                <a:lnTo>
                  <a:pt x="11144" y="1022"/>
                </a:lnTo>
                <a:lnTo>
                  <a:pt x="11217" y="901"/>
                </a:lnTo>
                <a:lnTo>
                  <a:pt x="11315" y="755"/>
                </a:lnTo>
                <a:lnTo>
                  <a:pt x="11412" y="633"/>
                </a:lnTo>
                <a:lnTo>
                  <a:pt x="11534" y="536"/>
                </a:lnTo>
                <a:lnTo>
                  <a:pt x="11655" y="463"/>
                </a:lnTo>
                <a:lnTo>
                  <a:pt x="11753" y="414"/>
                </a:lnTo>
                <a:lnTo>
                  <a:pt x="11850" y="390"/>
                </a:lnTo>
                <a:close/>
                <a:moveTo>
                  <a:pt x="10098" y="4745"/>
                </a:moveTo>
                <a:lnTo>
                  <a:pt x="9976" y="4794"/>
                </a:lnTo>
                <a:lnTo>
                  <a:pt x="9879" y="4867"/>
                </a:lnTo>
                <a:lnTo>
                  <a:pt x="9684" y="5037"/>
                </a:lnTo>
                <a:lnTo>
                  <a:pt x="9149" y="5572"/>
                </a:lnTo>
                <a:lnTo>
                  <a:pt x="8687" y="6035"/>
                </a:lnTo>
                <a:lnTo>
                  <a:pt x="8468" y="6302"/>
                </a:lnTo>
                <a:lnTo>
                  <a:pt x="8273" y="6570"/>
                </a:lnTo>
                <a:lnTo>
                  <a:pt x="8249" y="6643"/>
                </a:lnTo>
                <a:lnTo>
                  <a:pt x="8273" y="6716"/>
                </a:lnTo>
                <a:lnTo>
                  <a:pt x="8346" y="6789"/>
                </a:lnTo>
                <a:lnTo>
                  <a:pt x="8419" y="6789"/>
                </a:lnTo>
                <a:lnTo>
                  <a:pt x="8565" y="6765"/>
                </a:lnTo>
                <a:lnTo>
                  <a:pt x="8687" y="6716"/>
                </a:lnTo>
                <a:lnTo>
                  <a:pt x="8833" y="6619"/>
                </a:lnTo>
                <a:lnTo>
                  <a:pt x="8979" y="6521"/>
                </a:lnTo>
                <a:lnTo>
                  <a:pt x="9222" y="6278"/>
                </a:lnTo>
                <a:lnTo>
                  <a:pt x="9417" y="6059"/>
                </a:lnTo>
                <a:lnTo>
                  <a:pt x="9976" y="5524"/>
                </a:lnTo>
                <a:lnTo>
                  <a:pt x="10171" y="5353"/>
                </a:lnTo>
                <a:lnTo>
                  <a:pt x="10268" y="5280"/>
                </a:lnTo>
                <a:lnTo>
                  <a:pt x="10341" y="5207"/>
                </a:lnTo>
                <a:lnTo>
                  <a:pt x="10414" y="5110"/>
                </a:lnTo>
                <a:lnTo>
                  <a:pt x="10414" y="5037"/>
                </a:lnTo>
                <a:lnTo>
                  <a:pt x="10414" y="4964"/>
                </a:lnTo>
                <a:lnTo>
                  <a:pt x="10390" y="4891"/>
                </a:lnTo>
                <a:lnTo>
                  <a:pt x="10341" y="4818"/>
                </a:lnTo>
                <a:lnTo>
                  <a:pt x="10268" y="4770"/>
                </a:lnTo>
                <a:lnTo>
                  <a:pt x="10195" y="4745"/>
                </a:lnTo>
                <a:close/>
                <a:moveTo>
                  <a:pt x="11047" y="3018"/>
                </a:moveTo>
                <a:lnTo>
                  <a:pt x="11193" y="3188"/>
                </a:lnTo>
                <a:lnTo>
                  <a:pt x="11339" y="3358"/>
                </a:lnTo>
                <a:lnTo>
                  <a:pt x="11680" y="3699"/>
                </a:lnTo>
                <a:lnTo>
                  <a:pt x="12385" y="4307"/>
                </a:lnTo>
                <a:lnTo>
                  <a:pt x="12994" y="4867"/>
                </a:lnTo>
                <a:lnTo>
                  <a:pt x="13602" y="5451"/>
                </a:lnTo>
                <a:lnTo>
                  <a:pt x="14162" y="6059"/>
                </a:lnTo>
                <a:lnTo>
                  <a:pt x="14429" y="6375"/>
                </a:lnTo>
                <a:lnTo>
                  <a:pt x="14697" y="6716"/>
                </a:lnTo>
                <a:lnTo>
                  <a:pt x="14624" y="6789"/>
                </a:lnTo>
                <a:lnTo>
                  <a:pt x="14308" y="6619"/>
                </a:lnTo>
                <a:lnTo>
                  <a:pt x="14137" y="6521"/>
                </a:lnTo>
                <a:lnTo>
                  <a:pt x="13943" y="6424"/>
                </a:lnTo>
                <a:lnTo>
                  <a:pt x="13821" y="6400"/>
                </a:lnTo>
                <a:lnTo>
                  <a:pt x="13748" y="6375"/>
                </a:lnTo>
                <a:lnTo>
                  <a:pt x="13699" y="6327"/>
                </a:lnTo>
                <a:lnTo>
                  <a:pt x="13675" y="6327"/>
                </a:lnTo>
                <a:lnTo>
                  <a:pt x="13651" y="6351"/>
                </a:lnTo>
                <a:lnTo>
                  <a:pt x="13651" y="6375"/>
                </a:lnTo>
                <a:lnTo>
                  <a:pt x="13724" y="6497"/>
                </a:lnTo>
                <a:lnTo>
                  <a:pt x="13772" y="6594"/>
                </a:lnTo>
                <a:lnTo>
                  <a:pt x="13918" y="6765"/>
                </a:lnTo>
                <a:lnTo>
                  <a:pt x="14089" y="6911"/>
                </a:lnTo>
                <a:lnTo>
                  <a:pt x="14405" y="7105"/>
                </a:lnTo>
                <a:lnTo>
                  <a:pt x="14332" y="7203"/>
                </a:lnTo>
                <a:lnTo>
                  <a:pt x="14283" y="7251"/>
                </a:lnTo>
                <a:lnTo>
                  <a:pt x="14235" y="7227"/>
                </a:lnTo>
                <a:lnTo>
                  <a:pt x="13967" y="7105"/>
                </a:lnTo>
                <a:lnTo>
                  <a:pt x="13699" y="6984"/>
                </a:lnTo>
                <a:lnTo>
                  <a:pt x="13602" y="6911"/>
                </a:lnTo>
                <a:lnTo>
                  <a:pt x="13480" y="6862"/>
                </a:lnTo>
                <a:lnTo>
                  <a:pt x="13359" y="6838"/>
                </a:lnTo>
                <a:lnTo>
                  <a:pt x="13237" y="6862"/>
                </a:lnTo>
                <a:lnTo>
                  <a:pt x="13188" y="6886"/>
                </a:lnTo>
                <a:lnTo>
                  <a:pt x="13188" y="6911"/>
                </a:lnTo>
                <a:lnTo>
                  <a:pt x="13164" y="6959"/>
                </a:lnTo>
                <a:lnTo>
                  <a:pt x="13188" y="6984"/>
                </a:lnTo>
                <a:lnTo>
                  <a:pt x="13261" y="7105"/>
                </a:lnTo>
                <a:lnTo>
                  <a:pt x="13383" y="7178"/>
                </a:lnTo>
                <a:lnTo>
                  <a:pt x="13626" y="7349"/>
                </a:lnTo>
                <a:lnTo>
                  <a:pt x="13821" y="7446"/>
                </a:lnTo>
                <a:lnTo>
                  <a:pt x="14016" y="7543"/>
                </a:lnTo>
                <a:lnTo>
                  <a:pt x="13699" y="7835"/>
                </a:lnTo>
                <a:lnTo>
                  <a:pt x="13480" y="7738"/>
                </a:lnTo>
                <a:lnTo>
                  <a:pt x="13237" y="7616"/>
                </a:lnTo>
                <a:lnTo>
                  <a:pt x="13018" y="7568"/>
                </a:lnTo>
                <a:lnTo>
                  <a:pt x="12896" y="7543"/>
                </a:lnTo>
                <a:lnTo>
                  <a:pt x="12775" y="7543"/>
                </a:lnTo>
                <a:lnTo>
                  <a:pt x="12702" y="7568"/>
                </a:lnTo>
                <a:lnTo>
                  <a:pt x="12653" y="7641"/>
                </a:lnTo>
                <a:lnTo>
                  <a:pt x="12653" y="7714"/>
                </a:lnTo>
                <a:lnTo>
                  <a:pt x="12653" y="7762"/>
                </a:lnTo>
                <a:lnTo>
                  <a:pt x="12702" y="7787"/>
                </a:lnTo>
                <a:lnTo>
                  <a:pt x="13042" y="7981"/>
                </a:lnTo>
                <a:lnTo>
                  <a:pt x="13383" y="8176"/>
                </a:lnTo>
                <a:lnTo>
                  <a:pt x="13164" y="8419"/>
                </a:lnTo>
                <a:lnTo>
                  <a:pt x="12969" y="8346"/>
                </a:lnTo>
                <a:lnTo>
                  <a:pt x="12775" y="8273"/>
                </a:lnTo>
                <a:lnTo>
                  <a:pt x="12580" y="8152"/>
                </a:lnTo>
                <a:lnTo>
                  <a:pt x="12483" y="8103"/>
                </a:lnTo>
                <a:lnTo>
                  <a:pt x="12385" y="8054"/>
                </a:lnTo>
                <a:lnTo>
                  <a:pt x="12337" y="8054"/>
                </a:lnTo>
                <a:lnTo>
                  <a:pt x="12288" y="8079"/>
                </a:lnTo>
                <a:lnTo>
                  <a:pt x="12264" y="8127"/>
                </a:lnTo>
                <a:lnTo>
                  <a:pt x="12264" y="8176"/>
                </a:lnTo>
                <a:lnTo>
                  <a:pt x="12312" y="8273"/>
                </a:lnTo>
                <a:lnTo>
                  <a:pt x="12410" y="8371"/>
                </a:lnTo>
                <a:lnTo>
                  <a:pt x="12507" y="8468"/>
                </a:lnTo>
                <a:lnTo>
                  <a:pt x="12604" y="8541"/>
                </a:lnTo>
                <a:lnTo>
                  <a:pt x="12750" y="8614"/>
                </a:lnTo>
                <a:lnTo>
                  <a:pt x="12921" y="8687"/>
                </a:lnTo>
                <a:lnTo>
                  <a:pt x="12726" y="8930"/>
                </a:lnTo>
                <a:lnTo>
                  <a:pt x="12531" y="8833"/>
                </a:lnTo>
                <a:lnTo>
                  <a:pt x="12361" y="8784"/>
                </a:lnTo>
                <a:lnTo>
                  <a:pt x="12142" y="8638"/>
                </a:lnTo>
                <a:lnTo>
                  <a:pt x="11923" y="8517"/>
                </a:lnTo>
                <a:lnTo>
                  <a:pt x="11899" y="8517"/>
                </a:lnTo>
                <a:lnTo>
                  <a:pt x="11850" y="8565"/>
                </a:lnTo>
                <a:lnTo>
                  <a:pt x="11826" y="8590"/>
                </a:lnTo>
                <a:lnTo>
                  <a:pt x="11826" y="8687"/>
                </a:lnTo>
                <a:lnTo>
                  <a:pt x="11850" y="8809"/>
                </a:lnTo>
                <a:lnTo>
                  <a:pt x="11947" y="8906"/>
                </a:lnTo>
                <a:lnTo>
                  <a:pt x="12045" y="9003"/>
                </a:lnTo>
                <a:lnTo>
                  <a:pt x="12166" y="9101"/>
                </a:lnTo>
                <a:lnTo>
                  <a:pt x="12458" y="9247"/>
                </a:lnTo>
                <a:lnTo>
                  <a:pt x="12166" y="9539"/>
                </a:lnTo>
                <a:lnTo>
                  <a:pt x="11947" y="9441"/>
                </a:lnTo>
                <a:lnTo>
                  <a:pt x="11753" y="9320"/>
                </a:lnTo>
                <a:lnTo>
                  <a:pt x="11582" y="9198"/>
                </a:lnTo>
                <a:lnTo>
                  <a:pt x="11461" y="9174"/>
                </a:lnTo>
                <a:lnTo>
                  <a:pt x="11339" y="9174"/>
                </a:lnTo>
                <a:lnTo>
                  <a:pt x="11315" y="9198"/>
                </a:lnTo>
                <a:lnTo>
                  <a:pt x="11315" y="9271"/>
                </a:lnTo>
                <a:lnTo>
                  <a:pt x="11363" y="9368"/>
                </a:lnTo>
                <a:lnTo>
                  <a:pt x="11436" y="9466"/>
                </a:lnTo>
                <a:lnTo>
                  <a:pt x="11582" y="9612"/>
                </a:lnTo>
                <a:lnTo>
                  <a:pt x="11728" y="9709"/>
                </a:lnTo>
                <a:lnTo>
                  <a:pt x="11850" y="9806"/>
                </a:lnTo>
                <a:lnTo>
                  <a:pt x="11777" y="9879"/>
                </a:lnTo>
                <a:lnTo>
                  <a:pt x="11728" y="9928"/>
                </a:lnTo>
                <a:lnTo>
                  <a:pt x="11704" y="9977"/>
                </a:lnTo>
                <a:lnTo>
                  <a:pt x="11680" y="10050"/>
                </a:lnTo>
                <a:lnTo>
                  <a:pt x="11680" y="10098"/>
                </a:lnTo>
                <a:lnTo>
                  <a:pt x="11655" y="10196"/>
                </a:lnTo>
                <a:lnTo>
                  <a:pt x="11680" y="10244"/>
                </a:lnTo>
                <a:lnTo>
                  <a:pt x="11704" y="10317"/>
                </a:lnTo>
                <a:lnTo>
                  <a:pt x="11777" y="10488"/>
                </a:lnTo>
                <a:lnTo>
                  <a:pt x="11874" y="10682"/>
                </a:lnTo>
                <a:lnTo>
                  <a:pt x="11680" y="10561"/>
                </a:lnTo>
                <a:lnTo>
                  <a:pt x="11509" y="10463"/>
                </a:lnTo>
                <a:lnTo>
                  <a:pt x="11412" y="10439"/>
                </a:lnTo>
                <a:lnTo>
                  <a:pt x="11217" y="10439"/>
                </a:lnTo>
                <a:lnTo>
                  <a:pt x="11144" y="10463"/>
                </a:lnTo>
                <a:lnTo>
                  <a:pt x="11096" y="10488"/>
                </a:lnTo>
                <a:lnTo>
                  <a:pt x="11096" y="10512"/>
                </a:lnTo>
                <a:lnTo>
                  <a:pt x="11096" y="10561"/>
                </a:lnTo>
                <a:lnTo>
                  <a:pt x="11096" y="10585"/>
                </a:lnTo>
                <a:lnTo>
                  <a:pt x="11193" y="10658"/>
                </a:lnTo>
                <a:lnTo>
                  <a:pt x="11315" y="10731"/>
                </a:lnTo>
                <a:lnTo>
                  <a:pt x="11509" y="10877"/>
                </a:lnTo>
                <a:lnTo>
                  <a:pt x="11753" y="11072"/>
                </a:lnTo>
                <a:lnTo>
                  <a:pt x="11996" y="11266"/>
                </a:lnTo>
                <a:lnTo>
                  <a:pt x="12020" y="11266"/>
                </a:lnTo>
                <a:lnTo>
                  <a:pt x="12093" y="11631"/>
                </a:lnTo>
                <a:lnTo>
                  <a:pt x="12118" y="11972"/>
                </a:lnTo>
                <a:lnTo>
                  <a:pt x="11777" y="11704"/>
                </a:lnTo>
                <a:lnTo>
                  <a:pt x="11461" y="11437"/>
                </a:lnTo>
                <a:lnTo>
                  <a:pt x="11315" y="11339"/>
                </a:lnTo>
                <a:lnTo>
                  <a:pt x="11144" y="11242"/>
                </a:lnTo>
                <a:lnTo>
                  <a:pt x="10974" y="11193"/>
                </a:lnTo>
                <a:lnTo>
                  <a:pt x="10877" y="11169"/>
                </a:lnTo>
                <a:lnTo>
                  <a:pt x="10779" y="11193"/>
                </a:lnTo>
                <a:lnTo>
                  <a:pt x="10755" y="11218"/>
                </a:lnTo>
                <a:lnTo>
                  <a:pt x="10779" y="11242"/>
                </a:lnTo>
                <a:lnTo>
                  <a:pt x="11363" y="11826"/>
                </a:lnTo>
                <a:lnTo>
                  <a:pt x="11509" y="11972"/>
                </a:lnTo>
                <a:lnTo>
                  <a:pt x="11680" y="12142"/>
                </a:lnTo>
                <a:lnTo>
                  <a:pt x="11850" y="12264"/>
                </a:lnTo>
                <a:lnTo>
                  <a:pt x="12069" y="12361"/>
                </a:lnTo>
                <a:lnTo>
                  <a:pt x="12118" y="12361"/>
                </a:lnTo>
                <a:lnTo>
                  <a:pt x="12118" y="12921"/>
                </a:lnTo>
                <a:lnTo>
                  <a:pt x="12093" y="13091"/>
                </a:lnTo>
                <a:lnTo>
                  <a:pt x="11972" y="12969"/>
                </a:lnTo>
                <a:lnTo>
                  <a:pt x="11850" y="12824"/>
                </a:lnTo>
                <a:lnTo>
                  <a:pt x="11655" y="12653"/>
                </a:lnTo>
                <a:lnTo>
                  <a:pt x="11120" y="12167"/>
                </a:lnTo>
                <a:lnTo>
                  <a:pt x="10877" y="11948"/>
                </a:lnTo>
                <a:lnTo>
                  <a:pt x="10731" y="11875"/>
                </a:lnTo>
                <a:lnTo>
                  <a:pt x="10585" y="11826"/>
                </a:lnTo>
                <a:lnTo>
                  <a:pt x="10536" y="11850"/>
                </a:lnTo>
                <a:lnTo>
                  <a:pt x="10512" y="11875"/>
                </a:lnTo>
                <a:lnTo>
                  <a:pt x="10536" y="12021"/>
                </a:lnTo>
                <a:lnTo>
                  <a:pt x="10609" y="12142"/>
                </a:lnTo>
                <a:lnTo>
                  <a:pt x="10682" y="12264"/>
                </a:lnTo>
                <a:lnTo>
                  <a:pt x="10779" y="12386"/>
                </a:lnTo>
                <a:lnTo>
                  <a:pt x="11023" y="12605"/>
                </a:lnTo>
                <a:lnTo>
                  <a:pt x="11217" y="12799"/>
                </a:lnTo>
                <a:lnTo>
                  <a:pt x="11728" y="13286"/>
                </a:lnTo>
                <a:lnTo>
                  <a:pt x="11801" y="13359"/>
                </a:lnTo>
                <a:lnTo>
                  <a:pt x="11874" y="13407"/>
                </a:lnTo>
                <a:lnTo>
                  <a:pt x="12045" y="13407"/>
                </a:lnTo>
                <a:lnTo>
                  <a:pt x="11947" y="13699"/>
                </a:lnTo>
                <a:lnTo>
                  <a:pt x="11899" y="13845"/>
                </a:lnTo>
                <a:lnTo>
                  <a:pt x="11826" y="13991"/>
                </a:lnTo>
                <a:lnTo>
                  <a:pt x="11631" y="13748"/>
                </a:lnTo>
                <a:lnTo>
                  <a:pt x="11412" y="13529"/>
                </a:lnTo>
                <a:lnTo>
                  <a:pt x="11169" y="13334"/>
                </a:lnTo>
                <a:lnTo>
                  <a:pt x="10950" y="13115"/>
                </a:lnTo>
                <a:lnTo>
                  <a:pt x="10536" y="12702"/>
                </a:lnTo>
                <a:lnTo>
                  <a:pt x="10439" y="12629"/>
                </a:lnTo>
                <a:lnTo>
                  <a:pt x="10293" y="12532"/>
                </a:lnTo>
                <a:lnTo>
                  <a:pt x="10171" y="12459"/>
                </a:lnTo>
                <a:lnTo>
                  <a:pt x="10098" y="12361"/>
                </a:lnTo>
                <a:lnTo>
                  <a:pt x="10074" y="12361"/>
                </a:lnTo>
                <a:lnTo>
                  <a:pt x="10049" y="12386"/>
                </a:lnTo>
                <a:lnTo>
                  <a:pt x="10098" y="12532"/>
                </a:lnTo>
                <a:lnTo>
                  <a:pt x="10147" y="12653"/>
                </a:lnTo>
                <a:lnTo>
                  <a:pt x="10293" y="12921"/>
                </a:lnTo>
                <a:lnTo>
                  <a:pt x="10487" y="13140"/>
                </a:lnTo>
                <a:lnTo>
                  <a:pt x="10706" y="13359"/>
                </a:lnTo>
                <a:lnTo>
                  <a:pt x="11169" y="13797"/>
                </a:lnTo>
                <a:lnTo>
                  <a:pt x="11388" y="14016"/>
                </a:lnTo>
                <a:lnTo>
                  <a:pt x="11558" y="14235"/>
                </a:lnTo>
                <a:lnTo>
                  <a:pt x="11412" y="14283"/>
                </a:lnTo>
                <a:lnTo>
                  <a:pt x="11266" y="14283"/>
                </a:lnTo>
                <a:lnTo>
                  <a:pt x="11096" y="14259"/>
                </a:lnTo>
                <a:lnTo>
                  <a:pt x="10925" y="14210"/>
                </a:lnTo>
                <a:lnTo>
                  <a:pt x="10877" y="14162"/>
                </a:lnTo>
                <a:lnTo>
                  <a:pt x="10414" y="13651"/>
                </a:lnTo>
                <a:lnTo>
                  <a:pt x="9903" y="13164"/>
                </a:lnTo>
                <a:lnTo>
                  <a:pt x="9392" y="12678"/>
                </a:lnTo>
                <a:lnTo>
                  <a:pt x="8857" y="12240"/>
                </a:lnTo>
                <a:lnTo>
                  <a:pt x="7811" y="11315"/>
                </a:lnTo>
                <a:lnTo>
                  <a:pt x="7300" y="10828"/>
                </a:lnTo>
                <a:lnTo>
                  <a:pt x="6813" y="10342"/>
                </a:lnTo>
                <a:lnTo>
                  <a:pt x="5913" y="9344"/>
                </a:lnTo>
                <a:lnTo>
                  <a:pt x="5426" y="8857"/>
                </a:lnTo>
                <a:lnTo>
                  <a:pt x="4940" y="8419"/>
                </a:lnTo>
                <a:lnTo>
                  <a:pt x="4429" y="7981"/>
                </a:lnTo>
                <a:lnTo>
                  <a:pt x="3918" y="7568"/>
                </a:lnTo>
                <a:lnTo>
                  <a:pt x="3747" y="7397"/>
                </a:lnTo>
                <a:lnTo>
                  <a:pt x="3577" y="7203"/>
                </a:lnTo>
                <a:lnTo>
                  <a:pt x="3504" y="7130"/>
                </a:lnTo>
                <a:lnTo>
                  <a:pt x="3407" y="7057"/>
                </a:lnTo>
                <a:lnTo>
                  <a:pt x="3309" y="7008"/>
                </a:lnTo>
                <a:lnTo>
                  <a:pt x="3212" y="6984"/>
                </a:lnTo>
                <a:lnTo>
                  <a:pt x="3163" y="6911"/>
                </a:lnTo>
                <a:lnTo>
                  <a:pt x="3139" y="6838"/>
                </a:lnTo>
                <a:lnTo>
                  <a:pt x="3163" y="6740"/>
                </a:lnTo>
                <a:lnTo>
                  <a:pt x="3163" y="6667"/>
                </a:lnTo>
                <a:lnTo>
                  <a:pt x="3236" y="6521"/>
                </a:lnTo>
                <a:lnTo>
                  <a:pt x="3358" y="6375"/>
                </a:lnTo>
                <a:lnTo>
                  <a:pt x="3504" y="6254"/>
                </a:lnTo>
                <a:lnTo>
                  <a:pt x="3650" y="6156"/>
                </a:lnTo>
                <a:lnTo>
                  <a:pt x="3942" y="6010"/>
                </a:lnTo>
                <a:lnTo>
                  <a:pt x="4234" y="5913"/>
                </a:lnTo>
                <a:lnTo>
                  <a:pt x="4526" y="5840"/>
                </a:lnTo>
                <a:lnTo>
                  <a:pt x="4842" y="5767"/>
                </a:lnTo>
                <a:lnTo>
                  <a:pt x="5134" y="5743"/>
                </a:lnTo>
                <a:lnTo>
                  <a:pt x="5499" y="5743"/>
                </a:lnTo>
                <a:lnTo>
                  <a:pt x="5864" y="5767"/>
                </a:lnTo>
                <a:lnTo>
                  <a:pt x="6229" y="5816"/>
                </a:lnTo>
                <a:lnTo>
                  <a:pt x="6594" y="5913"/>
                </a:lnTo>
                <a:lnTo>
                  <a:pt x="6862" y="6010"/>
                </a:lnTo>
                <a:lnTo>
                  <a:pt x="7154" y="6108"/>
                </a:lnTo>
                <a:lnTo>
                  <a:pt x="7446" y="6205"/>
                </a:lnTo>
                <a:lnTo>
                  <a:pt x="7592" y="6254"/>
                </a:lnTo>
                <a:lnTo>
                  <a:pt x="7738" y="6254"/>
                </a:lnTo>
                <a:lnTo>
                  <a:pt x="7787" y="6229"/>
                </a:lnTo>
                <a:lnTo>
                  <a:pt x="7860" y="6181"/>
                </a:lnTo>
                <a:lnTo>
                  <a:pt x="7884" y="6132"/>
                </a:lnTo>
                <a:lnTo>
                  <a:pt x="7884" y="6083"/>
                </a:lnTo>
                <a:lnTo>
                  <a:pt x="8006" y="5962"/>
                </a:lnTo>
                <a:lnTo>
                  <a:pt x="8079" y="5864"/>
                </a:lnTo>
                <a:lnTo>
                  <a:pt x="8346" y="5621"/>
                </a:lnTo>
                <a:lnTo>
                  <a:pt x="8614" y="5402"/>
                </a:lnTo>
                <a:lnTo>
                  <a:pt x="9198" y="4964"/>
                </a:lnTo>
                <a:lnTo>
                  <a:pt x="9490" y="4721"/>
                </a:lnTo>
                <a:lnTo>
                  <a:pt x="9757" y="4453"/>
                </a:lnTo>
                <a:lnTo>
                  <a:pt x="10293" y="3894"/>
                </a:lnTo>
                <a:lnTo>
                  <a:pt x="10706" y="3480"/>
                </a:lnTo>
                <a:lnTo>
                  <a:pt x="10901" y="3261"/>
                </a:lnTo>
                <a:lnTo>
                  <a:pt x="10974" y="3139"/>
                </a:lnTo>
                <a:lnTo>
                  <a:pt x="11047" y="3018"/>
                </a:lnTo>
                <a:close/>
                <a:moveTo>
                  <a:pt x="6327" y="10463"/>
                </a:moveTo>
                <a:lnTo>
                  <a:pt x="6594" y="10780"/>
                </a:lnTo>
                <a:lnTo>
                  <a:pt x="7057" y="11266"/>
                </a:lnTo>
                <a:lnTo>
                  <a:pt x="7543" y="11729"/>
                </a:lnTo>
                <a:lnTo>
                  <a:pt x="6643" y="12580"/>
                </a:lnTo>
                <a:lnTo>
                  <a:pt x="5718" y="13407"/>
                </a:lnTo>
                <a:lnTo>
                  <a:pt x="4794" y="14210"/>
                </a:lnTo>
                <a:lnTo>
                  <a:pt x="3820" y="14989"/>
                </a:lnTo>
                <a:lnTo>
                  <a:pt x="3042" y="15597"/>
                </a:lnTo>
                <a:lnTo>
                  <a:pt x="2263" y="16157"/>
                </a:lnTo>
                <a:lnTo>
                  <a:pt x="1460" y="16717"/>
                </a:lnTo>
                <a:lnTo>
                  <a:pt x="682" y="17301"/>
                </a:lnTo>
                <a:lnTo>
                  <a:pt x="1120" y="16765"/>
                </a:lnTo>
                <a:lnTo>
                  <a:pt x="1533" y="16230"/>
                </a:lnTo>
                <a:lnTo>
                  <a:pt x="1971" y="15646"/>
                </a:lnTo>
                <a:lnTo>
                  <a:pt x="2458" y="15111"/>
                </a:lnTo>
                <a:lnTo>
                  <a:pt x="3431" y="14064"/>
                </a:lnTo>
                <a:lnTo>
                  <a:pt x="4307" y="13018"/>
                </a:lnTo>
                <a:lnTo>
                  <a:pt x="5159" y="11972"/>
                </a:lnTo>
                <a:lnTo>
                  <a:pt x="5524" y="11485"/>
                </a:lnTo>
                <a:lnTo>
                  <a:pt x="5913" y="11023"/>
                </a:lnTo>
                <a:lnTo>
                  <a:pt x="6132" y="10755"/>
                </a:lnTo>
                <a:lnTo>
                  <a:pt x="6229" y="10609"/>
                </a:lnTo>
                <a:lnTo>
                  <a:pt x="6327" y="10463"/>
                </a:lnTo>
                <a:close/>
                <a:moveTo>
                  <a:pt x="11753" y="0"/>
                </a:moveTo>
                <a:lnTo>
                  <a:pt x="11558" y="49"/>
                </a:lnTo>
                <a:lnTo>
                  <a:pt x="11363" y="122"/>
                </a:lnTo>
                <a:lnTo>
                  <a:pt x="11217" y="219"/>
                </a:lnTo>
                <a:lnTo>
                  <a:pt x="11096" y="341"/>
                </a:lnTo>
                <a:lnTo>
                  <a:pt x="10974" y="463"/>
                </a:lnTo>
                <a:lnTo>
                  <a:pt x="10877" y="609"/>
                </a:lnTo>
                <a:lnTo>
                  <a:pt x="10779" y="779"/>
                </a:lnTo>
                <a:lnTo>
                  <a:pt x="10706" y="949"/>
                </a:lnTo>
                <a:lnTo>
                  <a:pt x="10633" y="1120"/>
                </a:lnTo>
                <a:lnTo>
                  <a:pt x="10585" y="1314"/>
                </a:lnTo>
                <a:lnTo>
                  <a:pt x="10536" y="1509"/>
                </a:lnTo>
                <a:lnTo>
                  <a:pt x="10512" y="1704"/>
                </a:lnTo>
                <a:lnTo>
                  <a:pt x="10512" y="1898"/>
                </a:lnTo>
                <a:lnTo>
                  <a:pt x="10512" y="2093"/>
                </a:lnTo>
                <a:lnTo>
                  <a:pt x="10536" y="2263"/>
                </a:lnTo>
                <a:lnTo>
                  <a:pt x="10585" y="2458"/>
                </a:lnTo>
                <a:lnTo>
                  <a:pt x="10633" y="2604"/>
                </a:lnTo>
                <a:lnTo>
                  <a:pt x="10731" y="2774"/>
                </a:lnTo>
                <a:lnTo>
                  <a:pt x="10609" y="2823"/>
                </a:lnTo>
                <a:lnTo>
                  <a:pt x="10487" y="2920"/>
                </a:lnTo>
                <a:lnTo>
                  <a:pt x="10293" y="3115"/>
                </a:lnTo>
                <a:lnTo>
                  <a:pt x="9928" y="3553"/>
                </a:lnTo>
                <a:lnTo>
                  <a:pt x="9417" y="4113"/>
                </a:lnTo>
                <a:lnTo>
                  <a:pt x="9149" y="4356"/>
                </a:lnTo>
                <a:lnTo>
                  <a:pt x="8857" y="4624"/>
                </a:lnTo>
                <a:lnTo>
                  <a:pt x="8298" y="5061"/>
                </a:lnTo>
                <a:lnTo>
                  <a:pt x="8030" y="5305"/>
                </a:lnTo>
                <a:lnTo>
                  <a:pt x="7787" y="5572"/>
                </a:lnTo>
                <a:lnTo>
                  <a:pt x="7714" y="5670"/>
                </a:lnTo>
                <a:lnTo>
                  <a:pt x="7616" y="5791"/>
                </a:lnTo>
                <a:lnTo>
                  <a:pt x="7470" y="5718"/>
                </a:lnTo>
                <a:lnTo>
                  <a:pt x="7300" y="5645"/>
                </a:lnTo>
                <a:lnTo>
                  <a:pt x="6935" y="5524"/>
                </a:lnTo>
                <a:lnTo>
                  <a:pt x="6570" y="5451"/>
                </a:lnTo>
                <a:lnTo>
                  <a:pt x="6254" y="5402"/>
                </a:lnTo>
                <a:lnTo>
                  <a:pt x="5767" y="5329"/>
                </a:lnTo>
                <a:lnTo>
                  <a:pt x="5280" y="5305"/>
                </a:lnTo>
                <a:lnTo>
                  <a:pt x="4794" y="5353"/>
                </a:lnTo>
                <a:lnTo>
                  <a:pt x="4307" y="5451"/>
                </a:lnTo>
                <a:lnTo>
                  <a:pt x="3942" y="5548"/>
                </a:lnTo>
                <a:lnTo>
                  <a:pt x="3601" y="5718"/>
                </a:lnTo>
                <a:lnTo>
                  <a:pt x="3431" y="5791"/>
                </a:lnTo>
                <a:lnTo>
                  <a:pt x="3261" y="5913"/>
                </a:lnTo>
                <a:lnTo>
                  <a:pt x="3139" y="6035"/>
                </a:lnTo>
                <a:lnTo>
                  <a:pt x="3017" y="6181"/>
                </a:lnTo>
                <a:lnTo>
                  <a:pt x="2871" y="6448"/>
                </a:lnTo>
                <a:lnTo>
                  <a:pt x="2823" y="6570"/>
                </a:lnTo>
                <a:lnTo>
                  <a:pt x="2798" y="6716"/>
                </a:lnTo>
                <a:lnTo>
                  <a:pt x="2798" y="6862"/>
                </a:lnTo>
                <a:lnTo>
                  <a:pt x="2823" y="7008"/>
                </a:lnTo>
                <a:lnTo>
                  <a:pt x="2871" y="7130"/>
                </a:lnTo>
                <a:lnTo>
                  <a:pt x="2969" y="7227"/>
                </a:lnTo>
                <a:lnTo>
                  <a:pt x="3042" y="7251"/>
                </a:lnTo>
                <a:lnTo>
                  <a:pt x="3115" y="7251"/>
                </a:lnTo>
                <a:lnTo>
                  <a:pt x="3285" y="7470"/>
                </a:lnTo>
                <a:lnTo>
                  <a:pt x="3455" y="7689"/>
                </a:lnTo>
                <a:lnTo>
                  <a:pt x="3650" y="7908"/>
                </a:lnTo>
                <a:lnTo>
                  <a:pt x="3869" y="8103"/>
                </a:lnTo>
                <a:lnTo>
                  <a:pt x="4307" y="8468"/>
                </a:lnTo>
                <a:lnTo>
                  <a:pt x="4769" y="8833"/>
                </a:lnTo>
                <a:lnTo>
                  <a:pt x="5086" y="9125"/>
                </a:lnTo>
                <a:lnTo>
                  <a:pt x="5402" y="9466"/>
                </a:lnTo>
                <a:lnTo>
                  <a:pt x="6010" y="10123"/>
                </a:lnTo>
                <a:lnTo>
                  <a:pt x="5962" y="10196"/>
                </a:lnTo>
                <a:lnTo>
                  <a:pt x="5864" y="10342"/>
                </a:lnTo>
                <a:lnTo>
                  <a:pt x="5767" y="10488"/>
                </a:lnTo>
                <a:lnTo>
                  <a:pt x="5499" y="10780"/>
                </a:lnTo>
                <a:lnTo>
                  <a:pt x="5110" y="11291"/>
                </a:lnTo>
                <a:lnTo>
                  <a:pt x="4721" y="11777"/>
                </a:lnTo>
                <a:lnTo>
                  <a:pt x="3820" y="12921"/>
                </a:lnTo>
                <a:lnTo>
                  <a:pt x="2871" y="14016"/>
                </a:lnTo>
                <a:lnTo>
                  <a:pt x="1995" y="14989"/>
                </a:lnTo>
                <a:lnTo>
                  <a:pt x="1582" y="15500"/>
                </a:lnTo>
                <a:lnTo>
                  <a:pt x="1168" y="16011"/>
                </a:lnTo>
                <a:lnTo>
                  <a:pt x="779" y="16571"/>
                </a:lnTo>
                <a:lnTo>
                  <a:pt x="584" y="16838"/>
                </a:lnTo>
                <a:lnTo>
                  <a:pt x="365" y="17106"/>
                </a:lnTo>
                <a:lnTo>
                  <a:pt x="244" y="17276"/>
                </a:lnTo>
                <a:lnTo>
                  <a:pt x="122" y="17422"/>
                </a:lnTo>
                <a:lnTo>
                  <a:pt x="49" y="17593"/>
                </a:lnTo>
                <a:lnTo>
                  <a:pt x="0" y="17787"/>
                </a:lnTo>
                <a:lnTo>
                  <a:pt x="0" y="17860"/>
                </a:lnTo>
                <a:lnTo>
                  <a:pt x="73" y="17909"/>
                </a:lnTo>
                <a:lnTo>
                  <a:pt x="122" y="17909"/>
                </a:lnTo>
                <a:lnTo>
                  <a:pt x="195" y="17885"/>
                </a:lnTo>
                <a:lnTo>
                  <a:pt x="219" y="17836"/>
                </a:lnTo>
                <a:lnTo>
                  <a:pt x="463" y="17763"/>
                </a:lnTo>
                <a:lnTo>
                  <a:pt x="682" y="17666"/>
                </a:lnTo>
                <a:lnTo>
                  <a:pt x="901" y="17544"/>
                </a:lnTo>
                <a:lnTo>
                  <a:pt x="1120" y="17398"/>
                </a:lnTo>
                <a:lnTo>
                  <a:pt x="1533" y="17106"/>
                </a:lnTo>
                <a:lnTo>
                  <a:pt x="1947" y="16838"/>
                </a:lnTo>
                <a:lnTo>
                  <a:pt x="2433" y="16522"/>
                </a:lnTo>
                <a:lnTo>
                  <a:pt x="2896" y="16206"/>
                </a:lnTo>
                <a:lnTo>
                  <a:pt x="3358" y="15865"/>
                </a:lnTo>
                <a:lnTo>
                  <a:pt x="3820" y="15524"/>
                </a:lnTo>
                <a:lnTo>
                  <a:pt x="4867" y="14697"/>
                </a:lnTo>
                <a:lnTo>
                  <a:pt x="5889" y="13845"/>
                </a:lnTo>
                <a:lnTo>
                  <a:pt x="6886" y="12945"/>
                </a:lnTo>
                <a:lnTo>
                  <a:pt x="7860" y="12045"/>
                </a:lnTo>
                <a:lnTo>
                  <a:pt x="7860" y="12021"/>
                </a:lnTo>
                <a:lnTo>
                  <a:pt x="9222" y="13261"/>
                </a:lnTo>
                <a:lnTo>
                  <a:pt x="9879" y="13870"/>
                </a:lnTo>
                <a:lnTo>
                  <a:pt x="10195" y="14210"/>
                </a:lnTo>
                <a:lnTo>
                  <a:pt x="10512" y="14527"/>
                </a:lnTo>
                <a:lnTo>
                  <a:pt x="10585" y="14600"/>
                </a:lnTo>
                <a:lnTo>
                  <a:pt x="10658" y="14624"/>
                </a:lnTo>
                <a:lnTo>
                  <a:pt x="10731" y="14624"/>
                </a:lnTo>
                <a:lnTo>
                  <a:pt x="10804" y="14600"/>
                </a:lnTo>
                <a:lnTo>
                  <a:pt x="10925" y="14648"/>
                </a:lnTo>
                <a:lnTo>
                  <a:pt x="11047" y="14673"/>
                </a:lnTo>
                <a:lnTo>
                  <a:pt x="11290" y="14721"/>
                </a:lnTo>
                <a:lnTo>
                  <a:pt x="11534" y="14697"/>
                </a:lnTo>
                <a:lnTo>
                  <a:pt x="11655" y="14673"/>
                </a:lnTo>
                <a:lnTo>
                  <a:pt x="11777" y="14624"/>
                </a:lnTo>
                <a:lnTo>
                  <a:pt x="11923" y="14527"/>
                </a:lnTo>
                <a:lnTo>
                  <a:pt x="12045" y="14429"/>
                </a:lnTo>
                <a:lnTo>
                  <a:pt x="12142" y="14283"/>
                </a:lnTo>
                <a:lnTo>
                  <a:pt x="12239" y="14137"/>
                </a:lnTo>
                <a:lnTo>
                  <a:pt x="12312" y="13967"/>
                </a:lnTo>
                <a:lnTo>
                  <a:pt x="12385" y="13797"/>
                </a:lnTo>
                <a:lnTo>
                  <a:pt x="12458" y="13480"/>
                </a:lnTo>
                <a:lnTo>
                  <a:pt x="12531" y="13091"/>
                </a:lnTo>
                <a:lnTo>
                  <a:pt x="12580" y="12653"/>
                </a:lnTo>
                <a:lnTo>
                  <a:pt x="12580" y="12240"/>
                </a:lnTo>
                <a:lnTo>
                  <a:pt x="12556" y="11802"/>
                </a:lnTo>
                <a:lnTo>
                  <a:pt x="12483" y="11364"/>
                </a:lnTo>
                <a:lnTo>
                  <a:pt x="12385" y="10950"/>
                </a:lnTo>
                <a:lnTo>
                  <a:pt x="12264" y="10536"/>
                </a:lnTo>
                <a:lnTo>
                  <a:pt x="12093" y="10171"/>
                </a:lnTo>
                <a:lnTo>
                  <a:pt x="12337" y="9977"/>
                </a:lnTo>
                <a:lnTo>
                  <a:pt x="12580" y="9758"/>
                </a:lnTo>
                <a:lnTo>
                  <a:pt x="12994" y="9295"/>
                </a:lnTo>
                <a:lnTo>
                  <a:pt x="13407" y="8833"/>
                </a:lnTo>
                <a:lnTo>
                  <a:pt x="13845" y="8371"/>
                </a:lnTo>
                <a:lnTo>
                  <a:pt x="13918" y="8322"/>
                </a:lnTo>
                <a:lnTo>
                  <a:pt x="13967" y="8273"/>
                </a:lnTo>
                <a:lnTo>
                  <a:pt x="14259" y="8006"/>
                </a:lnTo>
                <a:lnTo>
                  <a:pt x="14575" y="7714"/>
                </a:lnTo>
                <a:lnTo>
                  <a:pt x="14721" y="7543"/>
                </a:lnTo>
                <a:lnTo>
                  <a:pt x="14867" y="7373"/>
                </a:lnTo>
                <a:lnTo>
                  <a:pt x="14965" y="7203"/>
                </a:lnTo>
                <a:lnTo>
                  <a:pt x="15062" y="7057"/>
                </a:lnTo>
                <a:lnTo>
                  <a:pt x="15427" y="7154"/>
                </a:lnTo>
                <a:lnTo>
                  <a:pt x="15865" y="7203"/>
                </a:lnTo>
                <a:lnTo>
                  <a:pt x="16279" y="7227"/>
                </a:lnTo>
                <a:lnTo>
                  <a:pt x="16498" y="7203"/>
                </a:lnTo>
                <a:lnTo>
                  <a:pt x="16717" y="7178"/>
                </a:lnTo>
                <a:lnTo>
                  <a:pt x="16911" y="7130"/>
                </a:lnTo>
                <a:lnTo>
                  <a:pt x="17106" y="7057"/>
                </a:lnTo>
                <a:lnTo>
                  <a:pt x="17300" y="6959"/>
                </a:lnTo>
                <a:lnTo>
                  <a:pt x="17446" y="6862"/>
                </a:lnTo>
                <a:lnTo>
                  <a:pt x="17617" y="6740"/>
                </a:lnTo>
                <a:lnTo>
                  <a:pt x="17738" y="6594"/>
                </a:lnTo>
                <a:lnTo>
                  <a:pt x="17836" y="6424"/>
                </a:lnTo>
                <a:lnTo>
                  <a:pt x="17909" y="6229"/>
                </a:lnTo>
                <a:lnTo>
                  <a:pt x="17957" y="6108"/>
                </a:lnTo>
                <a:lnTo>
                  <a:pt x="17957" y="5986"/>
                </a:lnTo>
                <a:lnTo>
                  <a:pt x="17933" y="5864"/>
                </a:lnTo>
                <a:lnTo>
                  <a:pt x="17909" y="5743"/>
                </a:lnTo>
                <a:lnTo>
                  <a:pt x="17811" y="5548"/>
                </a:lnTo>
                <a:lnTo>
                  <a:pt x="17690" y="5353"/>
                </a:lnTo>
                <a:lnTo>
                  <a:pt x="17495" y="5183"/>
                </a:lnTo>
                <a:lnTo>
                  <a:pt x="17325" y="5013"/>
                </a:lnTo>
                <a:lnTo>
                  <a:pt x="16960" y="4721"/>
                </a:lnTo>
                <a:lnTo>
                  <a:pt x="16692" y="4453"/>
                </a:lnTo>
                <a:lnTo>
                  <a:pt x="16425" y="4161"/>
                </a:lnTo>
                <a:lnTo>
                  <a:pt x="15914" y="3577"/>
                </a:lnTo>
                <a:lnTo>
                  <a:pt x="15403" y="2993"/>
                </a:lnTo>
                <a:lnTo>
                  <a:pt x="15135" y="2701"/>
                </a:lnTo>
                <a:lnTo>
                  <a:pt x="14843" y="2434"/>
                </a:lnTo>
                <a:lnTo>
                  <a:pt x="14283" y="1996"/>
                </a:lnTo>
                <a:lnTo>
                  <a:pt x="14016" y="1777"/>
                </a:lnTo>
                <a:lnTo>
                  <a:pt x="13772" y="1533"/>
                </a:lnTo>
                <a:lnTo>
                  <a:pt x="13529" y="1266"/>
                </a:lnTo>
                <a:lnTo>
                  <a:pt x="13310" y="998"/>
                </a:lnTo>
                <a:lnTo>
                  <a:pt x="13091" y="706"/>
                </a:lnTo>
                <a:lnTo>
                  <a:pt x="12848" y="438"/>
                </a:lnTo>
                <a:lnTo>
                  <a:pt x="12677" y="292"/>
                </a:lnTo>
                <a:lnTo>
                  <a:pt x="12507" y="171"/>
                </a:lnTo>
                <a:lnTo>
                  <a:pt x="12337" y="98"/>
                </a:lnTo>
                <a:lnTo>
                  <a:pt x="12142" y="25"/>
                </a:lnTo>
                <a:lnTo>
                  <a:pt x="11947" y="0"/>
                </a:ln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24"/>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b="1" lang="en">
                <a:solidFill>
                  <a:srgbClr val="000000"/>
                </a:solidFill>
                <a:latin typeface="Arial"/>
                <a:ea typeface="Arial"/>
                <a:cs typeface="Arial"/>
                <a:sym typeface="Arial"/>
              </a:rPr>
              <a:t>steps undertaken in the preparation of the marketing plan</a:t>
            </a:r>
            <a:endParaRPr/>
          </a:p>
        </p:txBody>
      </p:sp>
      <p:sp>
        <p:nvSpPr>
          <p:cNvPr id="190" name="Google Shape;190;p24"/>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191" name="Google Shape;191;p24"/>
          <p:cNvSpPr/>
          <p:nvPr/>
        </p:nvSpPr>
        <p:spPr>
          <a:xfrm>
            <a:off x="329700" y="1363400"/>
            <a:ext cx="3579600" cy="1584600"/>
          </a:xfrm>
          <a:prstGeom prst="rect">
            <a:avLst/>
          </a:prstGeom>
          <a:solidFill>
            <a:srgbClr val="EDEADE">
              <a:alpha val="25099"/>
            </a:srgbClr>
          </a:solidFill>
          <a:ln>
            <a:noFill/>
          </a:ln>
        </p:spPr>
        <p:txBody>
          <a:bodyPr anchorCtr="0" anchor="t" bIns="91425" lIns="91425" spcFirstLastPara="1" rIns="1371600" wrap="square" tIns="91425">
            <a:noAutofit/>
          </a:bodyPr>
          <a:lstStyle/>
          <a:p>
            <a:pPr indent="0" lvl="0" marL="0" marR="0" rtl="0" algn="l">
              <a:lnSpc>
                <a:spcPct val="100000"/>
              </a:lnSpc>
              <a:spcBef>
                <a:spcPts val="600"/>
              </a:spcBef>
              <a:spcAft>
                <a:spcPts val="600"/>
              </a:spcAft>
              <a:buClr>
                <a:srgbClr val="000000"/>
              </a:buClr>
              <a:buSzPts val="1400"/>
              <a:buFont typeface="Arial"/>
              <a:buNone/>
            </a:pPr>
            <a:r>
              <a:rPr b="1" lang="en" sz="2400">
                <a:solidFill>
                  <a:schemeClr val="dk1"/>
                </a:solidFill>
                <a:latin typeface="Bitter"/>
                <a:ea typeface="Bitter"/>
                <a:cs typeface="Bitter"/>
                <a:sym typeface="Bitter"/>
              </a:rPr>
              <a:t>(7)	Monitoring and Control</a:t>
            </a:r>
            <a:endParaRPr b="0" i="0" sz="2400" u="none" cap="none" strike="noStrike">
              <a:solidFill>
                <a:schemeClr val="dk1"/>
              </a:solidFill>
              <a:latin typeface="Bitter"/>
              <a:ea typeface="Bitter"/>
              <a:cs typeface="Bitter"/>
              <a:sym typeface="Bitter"/>
            </a:endParaRPr>
          </a:p>
        </p:txBody>
      </p:sp>
      <p:sp>
        <p:nvSpPr>
          <p:cNvPr id="192" name="Google Shape;192;p24"/>
          <p:cNvSpPr/>
          <p:nvPr/>
        </p:nvSpPr>
        <p:spPr>
          <a:xfrm>
            <a:off x="3437815" y="1363400"/>
            <a:ext cx="2813100" cy="1584600"/>
          </a:xfrm>
          <a:prstGeom prst="rect">
            <a:avLst/>
          </a:prstGeom>
          <a:solidFill>
            <a:srgbClr val="EDEADE">
              <a:alpha val="25099"/>
            </a:srgbClr>
          </a:solidFill>
          <a:ln>
            <a:noFill/>
          </a:ln>
        </p:spPr>
        <p:txBody>
          <a:bodyPr anchorCtr="0" anchor="t" bIns="91425" lIns="1371600" spcFirstLastPara="1" rIns="91425" wrap="square" tIns="91425">
            <a:noAutofit/>
          </a:bodyPr>
          <a:lstStyle/>
          <a:p>
            <a:pPr indent="0" lvl="0" marL="0" marR="0" rtl="0" algn="r">
              <a:lnSpc>
                <a:spcPct val="100000"/>
              </a:lnSpc>
              <a:spcBef>
                <a:spcPts val="600"/>
              </a:spcBef>
              <a:spcAft>
                <a:spcPts val="600"/>
              </a:spcAft>
              <a:buClr>
                <a:srgbClr val="000000"/>
              </a:buClr>
              <a:buSzPts val="1400"/>
              <a:buFont typeface="Arial"/>
              <a:buNone/>
            </a:pPr>
            <a:r>
              <a:t/>
            </a:r>
            <a:endParaRPr b="0" i="0" sz="1400" u="none" cap="none" strike="noStrike">
              <a:solidFill>
                <a:schemeClr val="dk1"/>
              </a:solidFill>
              <a:latin typeface="Bitter"/>
              <a:ea typeface="Bitter"/>
              <a:cs typeface="Bitter"/>
              <a:sym typeface="Bitter"/>
            </a:endParaRPr>
          </a:p>
        </p:txBody>
      </p:sp>
      <p:sp>
        <p:nvSpPr>
          <p:cNvPr id="193" name="Google Shape;193;p24"/>
          <p:cNvSpPr/>
          <p:nvPr/>
        </p:nvSpPr>
        <p:spPr>
          <a:xfrm>
            <a:off x="329700" y="3069750"/>
            <a:ext cx="2991600" cy="1584600"/>
          </a:xfrm>
          <a:prstGeom prst="rect">
            <a:avLst/>
          </a:prstGeom>
          <a:solidFill>
            <a:srgbClr val="EDEADE">
              <a:alpha val="25099"/>
            </a:srgbClr>
          </a:solidFill>
          <a:ln>
            <a:noFill/>
          </a:ln>
        </p:spPr>
        <p:txBody>
          <a:bodyPr anchorCtr="0" anchor="b" bIns="91425" lIns="91425" spcFirstLastPara="1" rIns="1371600" wrap="square" tIns="91425">
            <a:noAutofit/>
          </a:bodyPr>
          <a:lstStyle/>
          <a:p>
            <a:pPr indent="0" lvl="0" marL="0" marR="0" rtl="0" algn="l">
              <a:lnSpc>
                <a:spcPct val="100000"/>
              </a:lnSpc>
              <a:spcBef>
                <a:spcPts val="600"/>
              </a:spcBef>
              <a:spcAft>
                <a:spcPts val="600"/>
              </a:spcAft>
              <a:buClr>
                <a:schemeClr val="dk1"/>
              </a:buClr>
              <a:buSzPts val="1100"/>
              <a:buFont typeface="Arial"/>
              <a:buNone/>
            </a:pPr>
            <a:r>
              <a:t/>
            </a:r>
            <a:endParaRPr b="0" i="0" sz="1400" u="none" cap="none" strike="noStrike">
              <a:solidFill>
                <a:schemeClr val="dk1"/>
              </a:solidFill>
              <a:latin typeface="Bitter"/>
              <a:ea typeface="Bitter"/>
              <a:cs typeface="Bitter"/>
              <a:sym typeface="Bitter"/>
            </a:endParaRPr>
          </a:p>
        </p:txBody>
      </p:sp>
      <p:sp>
        <p:nvSpPr>
          <p:cNvPr id="194" name="Google Shape;194;p24"/>
          <p:cNvSpPr/>
          <p:nvPr/>
        </p:nvSpPr>
        <p:spPr>
          <a:xfrm>
            <a:off x="3437815" y="3069742"/>
            <a:ext cx="2813100" cy="1584600"/>
          </a:xfrm>
          <a:prstGeom prst="rect">
            <a:avLst/>
          </a:prstGeom>
          <a:solidFill>
            <a:srgbClr val="EDEADE">
              <a:alpha val="25099"/>
            </a:srgbClr>
          </a:solidFill>
          <a:ln>
            <a:noFill/>
          </a:ln>
        </p:spPr>
        <p:txBody>
          <a:bodyPr anchorCtr="0" anchor="b" bIns="91425" lIns="1371600" spcFirstLastPara="1" rIns="91425" wrap="square" tIns="91425">
            <a:noAutofit/>
          </a:bodyPr>
          <a:lstStyle/>
          <a:p>
            <a:pPr indent="0" lvl="0" marL="0" marR="0" rtl="0" algn="r">
              <a:lnSpc>
                <a:spcPct val="100000"/>
              </a:lnSpc>
              <a:spcBef>
                <a:spcPts val="600"/>
              </a:spcBef>
              <a:spcAft>
                <a:spcPts val="600"/>
              </a:spcAft>
              <a:buClr>
                <a:srgbClr val="000000"/>
              </a:buClr>
              <a:buSzPts val="1400"/>
              <a:buFont typeface="Arial"/>
              <a:buNone/>
            </a:pPr>
            <a:r>
              <a:t/>
            </a:r>
            <a:endParaRPr b="1" i="0" sz="1400" u="none" cap="none" strike="noStrike">
              <a:solidFill>
                <a:schemeClr val="dk1"/>
              </a:solidFill>
              <a:latin typeface="Bitter"/>
              <a:ea typeface="Bitter"/>
              <a:cs typeface="Bitter"/>
              <a:sym typeface="Bitter"/>
            </a:endParaRPr>
          </a:p>
        </p:txBody>
      </p:sp>
      <p:sp>
        <p:nvSpPr>
          <p:cNvPr id="195" name="Google Shape;195;p24"/>
          <p:cNvSpPr/>
          <p:nvPr/>
        </p:nvSpPr>
        <p:spPr>
          <a:xfrm>
            <a:off x="2107281" y="1738389"/>
            <a:ext cx="2417100" cy="2417100"/>
          </a:xfrm>
          <a:prstGeom prst="pie">
            <a:avLst>
              <a:gd fmla="val 10788866" name="adj1"/>
              <a:gd fmla="val 16200000" name="adj2"/>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 name="Google Shape;196;p24"/>
          <p:cNvSpPr/>
          <p:nvPr/>
        </p:nvSpPr>
        <p:spPr>
          <a:xfrm rot="5400000">
            <a:off x="2233451" y="1738389"/>
            <a:ext cx="2417100" cy="2417100"/>
          </a:xfrm>
          <a:prstGeom prst="pie">
            <a:avLst>
              <a:gd fmla="val 10788866" name="adj1"/>
              <a:gd fmla="val 16200000" name="adj2"/>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7" name="Google Shape;197;p24"/>
          <p:cNvSpPr/>
          <p:nvPr/>
        </p:nvSpPr>
        <p:spPr>
          <a:xfrm rot="10800000">
            <a:off x="2233451" y="1861848"/>
            <a:ext cx="2417100" cy="2417100"/>
          </a:xfrm>
          <a:prstGeom prst="pie">
            <a:avLst>
              <a:gd fmla="val 10788866" name="adj1"/>
              <a:gd fmla="val 16200000" name="adj2"/>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8" name="Google Shape;198;p24"/>
          <p:cNvSpPr/>
          <p:nvPr/>
        </p:nvSpPr>
        <p:spPr>
          <a:xfrm rot="-5400000">
            <a:off x="2107281" y="1861848"/>
            <a:ext cx="2417100" cy="2417100"/>
          </a:xfrm>
          <a:prstGeom prst="pie">
            <a:avLst>
              <a:gd fmla="val 10788866" name="adj1"/>
              <a:gd fmla="val 16200000" name="adj2"/>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9" name="Google Shape;199;p24"/>
          <p:cNvSpPr/>
          <p:nvPr/>
        </p:nvSpPr>
        <p:spPr>
          <a:xfrm>
            <a:off x="6786352" y="883151"/>
            <a:ext cx="548707" cy="547209"/>
          </a:xfrm>
          <a:custGeom>
            <a:rect b="b" l="l" r="r" t="t"/>
            <a:pathLst>
              <a:path extrusionOk="0" h="17909" w="17958">
                <a:moveTo>
                  <a:pt x="11972" y="390"/>
                </a:moveTo>
                <a:lnTo>
                  <a:pt x="12069" y="414"/>
                </a:lnTo>
                <a:lnTo>
                  <a:pt x="12166" y="463"/>
                </a:lnTo>
                <a:lnTo>
                  <a:pt x="12288" y="511"/>
                </a:lnTo>
                <a:lnTo>
                  <a:pt x="12483" y="682"/>
                </a:lnTo>
                <a:lnTo>
                  <a:pt x="12653" y="852"/>
                </a:lnTo>
                <a:lnTo>
                  <a:pt x="12823" y="1047"/>
                </a:lnTo>
                <a:lnTo>
                  <a:pt x="13091" y="1387"/>
                </a:lnTo>
                <a:lnTo>
                  <a:pt x="13456" y="1801"/>
                </a:lnTo>
                <a:lnTo>
                  <a:pt x="13821" y="2166"/>
                </a:lnTo>
                <a:lnTo>
                  <a:pt x="14235" y="2507"/>
                </a:lnTo>
                <a:lnTo>
                  <a:pt x="14648" y="2847"/>
                </a:lnTo>
                <a:lnTo>
                  <a:pt x="14843" y="3042"/>
                </a:lnTo>
                <a:lnTo>
                  <a:pt x="15038" y="3237"/>
                </a:lnTo>
                <a:lnTo>
                  <a:pt x="15403" y="3626"/>
                </a:lnTo>
                <a:lnTo>
                  <a:pt x="15743" y="4040"/>
                </a:lnTo>
                <a:lnTo>
                  <a:pt x="16108" y="4453"/>
                </a:lnTo>
                <a:lnTo>
                  <a:pt x="16449" y="4818"/>
                </a:lnTo>
                <a:lnTo>
                  <a:pt x="16619" y="4988"/>
                </a:lnTo>
                <a:lnTo>
                  <a:pt x="16814" y="5159"/>
                </a:lnTo>
                <a:lnTo>
                  <a:pt x="17130" y="5426"/>
                </a:lnTo>
                <a:lnTo>
                  <a:pt x="17276" y="5572"/>
                </a:lnTo>
                <a:lnTo>
                  <a:pt x="17398" y="5743"/>
                </a:lnTo>
                <a:lnTo>
                  <a:pt x="17422" y="5791"/>
                </a:lnTo>
                <a:lnTo>
                  <a:pt x="17422" y="5791"/>
                </a:lnTo>
                <a:lnTo>
                  <a:pt x="16887" y="5499"/>
                </a:lnTo>
                <a:lnTo>
                  <a:pt x="16449" y="5280"/>
                </a:lnTo>
                <a:lnTo>
                  <a:pt x="16230" y="5159"/>
                </a:lnTo>
                <a:lnTo>
                  <a:pt x="15987" y="5061"/>
                </a:lnTo>
                <a:lnTo>
                  <a:pt x="15962" y="5086"/>
                </a:lnTo>
                <a:lnTo>
                  <a:pt x="15962" y="5110"/>
                </a:lnTo>
                <a:lnTo>
                  <a:pt x="15987" y="5232"/>
                </a:lnTo>
                <a:lnTo>
                  <a:pt x="16035" y="5329"/>
                </a:lnTo>
                <a:lnTo>
                  <a:pt x="16181" y="5499"/>
                </a:lnTo>
                <a:lnTo>
                  <a:pt x="16352" y="5645"/>
                </a:lnTo>
                <a:lnTo>
                  <a:pt x="16571" y="5791"/>
                </a:lnTo>
                <a:lnTo>
                  <a:pt x="17033" y="6010"/>
                </a:lnTo>
                <a:lnTo>
                  <a:pt x="17252" y="6132"/>
                </a:lnTo>
                <a:lnTo>
                  <a:pt x="17446" y="6229"/>
                </a:lnTo>
                <a:lnTo>
                  <a:pt x="17349" y="6351"/>
                </a:lnTo>
                <a:lnTo>
                  <a:pt x="17227" y="6448"/>
                </a:lnTo>
                <a:lnTo>
                  <a:pt x="17154" y="6375"/>
                </a:lnTo>
                <a:lnTo>
                  <a:pt x="17082" y="6302"/>
                </a:lnTo>
                <a:lnTo>
                  <a:pt x="16887" y="6205"/>
                </a:lnTo>
                <a:lnTo>
                  <a:pt x="16498" y="6010"/>
                </a:lnTo>
                <a:lnTo>
                  <a:pt x="16400" y="5937"/>
                </a:lnTo>
                <a:lnTo>
                  <a:pt x="16303" y="5840"/>
                </a:lnTo>
                <a:lnTo>
                  <a:pt x="16108" y="5645"/>
                </a:lnTo>
                <a:lnTo>
                  <a:pt x="16011" y="5548"/>
                </a:lnTo>
                <a:lnTo>
                  <a:pt x="15914" y="5451"/>
                </a:lnTo>
                <a:lnTo>
                  <a:pt x="15816" y="5402"/>
                </a:lnTo>
                <a:lnTo>
                  <a:pt x="15695" y="5353"/>
                </a:lnTo>
                <a:lnTo>
                  <a:pt x="15670" y="5353"/>
                </a:lnTo>
                <a:lnTo>
                  <a:pt x="15646" y="5378"/>
                </a:lnTo>
                <a:lnTo>
                  <a:pt x="15622" y="5426"/>
                </a:lnTo>
                <a:lnTo>
                  <a:pt x="15622" y="5548"/>
                </a:lnTo>
                <a:lnTo>
                  <a:pt x="15670" y="5645"/>
                </a:lnTo>
                <a:lnTo>
                  <a:pt x="15792" y="5864"/>
                </a:lnTo>
                <a:lnTo>
                  <a:pt x="15962" y="6083"/>
                </a:lnTo>
                <a:lnTo>
                  <a:pt x="16133" y="6229"/>
                </a:lnTo>
                <a:lnTo>
                  <a:pt x="16303" y="6351"/>
                </a:lnTo>
                <a:lnTo>
                  <a:pt x="16473" y="6448"/>
                </a:lnTo>
                <a:lnTo>
                  <a:pt x="16668" y="6521"/>
                </a:lnTo>
                <a:lnTo>
                  <a:pt x="16838" y="6643"/>
                </a:lnTo>
                <a:lnTo>
                  <a:pt x="16619" y="6692"/>
                </a:lnTo>
                <a:lnTo>
                  <a:pt x="16400" y="6716"/>
                </a:lnTo>
                <a:lnTo>
                  <a:pt x="16376" y="6692"/>
                </a:lnTo>
                <a:lnTo>
                  <a:pt x="16327" y="6643"/>
                </a:lnTo>
                <a:lnTo>
                  <a:pt x="16181" y="6570"/>
                </a:lnTo>
                <a:lnTo>
                  <a:pt x="16108" y="6546"/>
                </a:lnTo>
                <a:lnTo>
                  <a:pt x="16035" y="6497"/>
                </a:lnTo>
                <a:lnTo>
                  <a:pt x="15889" y="6375"/>
                </a:lnTo>
                <a:lnTo>
                  <a:pt x="15768" y="6229"/>
                </a:lnTo>
                <a:lnTo>
                  <a:pt x="15670" y="6108"/>
                </a:lnTo>
                <a:lnTo>
                  <a:pt x="15549" y="6010"/>
                </a:lnTo>
                <a:lnTo>
                  <a:pt x="15403" y="5962"/>
                </a:lnTo>
                <a:lnTo>
                  <a:pt x="15330" y="5937"/>
                </a:lnTo>
                <a:lnTo>
                  <a:pt x="15257" y="5962"/>
                </a:lnTo>
                <a:lnTo>
                  <a:pt x="15232" y="5962"/>
                </a:lnTo>
                <a:lnTo>
                  <a:pt x="15232" y="6010"/>
                </a:lnTo>
                <a:lnTo>
                  <a:pt x="15281" y="6181"/>
                </a:lnTo>
                <a:lnTo>
                  <a:pt x="15354" y="6327"/>
                </a:lnTo>
                <a:lnTo>
                  <a:pt x="15573" y="6619"/>
                </a:lnTo>
                <a:lnTo>
                  <a:pt x="15622" y="6692"/>
                </a:lnTo>
                <a:lnTo>
                  <a:pt x="15354" y="6643"/>
                </a:lnTo>
                <a:lnTo>
                  <a:pt x="15086" y="6570"/>
                </a:lnTo>
                <a:lnTo>
                  <a:pt x="15086" y="6546"/>
                </a:lnTo>
                <a:lnTo>
                  <a:pt x="14843" y="6205"/>
                </a:lnTo>
                <a:lnTo>
                  <a:pt x="14575" y="5889"/>
                </a:lnTo>
                <a:lnTo>
                  <a:pt x="14283" y="5572"/>
                </a:lnTo>
                <a:lnTo>
                  <a:pt x="13991" y="5256"/>
                </a:lnTo>
                <a:lnTo>
                  <a:pt x="13359" y="4672"/>
                </a:lnTo>
                <a:lnTo>
                  <a:pt x="12726" y="4137"/>
                </a:lnTo>
                <a:lnTo>
                  <a:pt x="11996" y="3456"/>
                </a:lnTo>
                <a:lnTo>
                  <a:pt x="11607" y="3139"/>
                </a:lnTo>
                <a:lnTo>
                  <a:pt x="11217" y="2823"/>
                </a:lnTo>
                <a:lnTo>
                  <a:pt x="11169" y="2823"/>
                </a:lnTo>
                <a:lnTo>
                  <a:pt x="11144" y="2750"/>
                </a:lnTo>
                <a:lnTo>
                  <a:pt x="11071" y="2628"/>
                </a:lnTo>
                <a:lnTo>
                  <a:pt x="11023" y="2482"/>
                </a:lnTo>
                <a:lnTo>
                  <a:pt x="10974" y="2336"/>
                </a:lnTo>
                <a:lnTo>
                  <a:pt x="10950" y="2166"/>
                </a:lnTo>
                <a:lnTo>
                  <a:pt x="10925" y="1850"/>
                </a:lnTo>
                <a:lnTo>
                  <a:pt x="10974" y="1509"/>
                </a:lnTo>
                <a:lnTo>
                  <a:pt x="11071" y="1193"/>
                </a:lnTo>
                <a:lnTo>
                  <a:pt x="11144" y="1022"/>
                </a:lnTo>
                <a:lnTo>
                  <a:pt x="11217" y="901"/>
                </a:lnTo>
                <a:lnTo>
                  <a:pt x="11315" y="755"/>
                </a:lnTo>
                <a:lnTo>
                  <a:pt x="11412" y="633"/>
                </a:lnTo>
                <a:lnTo>
                  <a:pt x="11534" y="536"/>
                </a:lnTo>
                <a:lnTo>
                  <a:pt x="11655" y="463"/>
                </a:lnTo>
                <a:lnTo>
                  <a:pt x="11753" y="414"/>
                </a:lnTo>
                <a:lnTo>
                  <a:pt x="11850" y="390"/>
                </a:lnTo>
                <a:close/>
                <a:moveTo>
                  <a:pt x="10098" y="4745"/>
                </a:moveTo>
                <a:lnTo>
                  <a:pt x="9976" y="4794"/>
                </a:lnTo>
                <a:lnTo>
                  <a:pt x="9879" y="4867"/>
                </a:lnTo>
                <a:lnTo>
                  <a:pt x="9684" y="5037"/>
                </a:lnTo>
                <a:lnTo>
                  <a:pt x="9149" y="5572"/>
                </a:lnTo>
                <a:lnTo>
                  <a:pt x="8687" y="6035"/>
                </a:lnTo>
                <a:lnTo>
                  <a:pt x="8468" y="6302"/>
                </a:lnTo>
                <a:lnTo>
                  <a:pt x="8273" y="6570"/>
                </a:lnTo>
                <a:lnTo>
                  <a:pt x="8249" y="6643"/>
                </a:lnTo>
                <a:lnTo>
                  <a:pt x="8273" y="6716"/>
                </a:lnTo>
                <a:lnTo>
                  <a:pt x="8346" y="6789"/>
                </a:lnTo>
                <a:lnTo>
                  <a:pt x="8419" y="6789"/>
                </a:lnTo>
                <a:lnTo>
                  <a:pt x="8565" y="6765"/>
                </a:lnTo>
                <a:lnTo>
                  <a:pt x="8687" y="6716"/>
                </a:lnTo>
                <a:lnTo>
                  <a:pt x="8833" y="6619"/>
                </a:lnTo>
                <a:lnTo>
                  <a:pt x="8979" y="6521"/>
                </a:lnTo>
                <a:lnTo>
                  <a:pt x="9222" y="6278"/>
                </a:lnTo>
                <a:lnTo>
                  <a:pt x="9417" y="6059"/>
                </a:lnTo>
                <a:lnTo>
                  <a:pt x="9976" y="5524"/>
                </a:lnTo>
                <a:lnTo>
                  <a:pt x="10171" y="5353"/>
                </a:lnTo>
                <a:lnTo>
                  <a:pt x="10268" y="5280"/>
                </a:lnTo>
                <a:lnTo>
                  <a:pt x="10341" y="5207"/>
                </a:lnTo>
                <a:lnTo>
                  <a:pt x="10414" y="5110"/>
                </a:lnTo>
                <a:lnTo>
                  <a:pt x="10414" y="5037"/>
                </a:lnTo>
                <a:lnTo>
                  <a:pt x="10414" y="4964"/>
                </a:lnTo>
                <a:lnTo>
                  <a:pt x="10390" y="4891"/>
                </a:lnTo>
                <a:lnTo>
                  <a:pt x="10341" y="4818"/>
                </a:lnTo>
                <a:lnTo>
                  <a:pt x="10268" y="4770"/>
                </a:lnTo>
                <a:lnTo>
                  <a:pt x="10195" y="4745"/>
                </a:lnTo>
                <a:close/>
                <a:moveTo>
                  <a:pt x="11047" y="3018"/>
                </a:moveTo>
                <a:lnTo>
                  <a:pt x="11193" y="3188"/>
                </a:lnTo>
                <a:lnTo>
                  <a:pt x="11339" y="3358"/>
                </a:lnTo>
                <a:lnTo>
                  <a:pt x="11680" y="3699"/>
                </a:lnTo>
                <a:lnTo>
                  <a:pt x="12385" y="4307"/>
                </a:lnTo>
                <a:lnTo>
                  <a:pt x="12994" y="4867"/>
                </a:lnTo>
                <a:lnTo>
                  <a:pt x="13602" y="5451"/>
                </a:lnTo>
                <a:lnTo>
                  <a:pt x="14162" y="6059"/>
                </a:lnTo>
                <a:lnTo>
                  <a:pt x="14429" y="6375"/>
                </a:lnTo>
                <a:lnTo>
                  <a:pt x="14697" y="6716"/>
                </a:lnTo>
                <a:lnTo>
                  <a:pt x="14624" y="6789"/>
                </a:lnTo>
                <a:lnTo>
                  <a:pt x="14308" y="6619"/>
                </a:lnTo>
                <a:lnTo>
                  <a:pt x="14137" y="6521"/>
                </a:lnTo>
                <a:lnTo>
                  <a:pt x="13943" y="6424"/>
                </a:lnTo>
                <a:lnTo>
                  <a:pt x="13821" y="6400"/>
                </a:lnTo>
                <a:lnTo>
                  <a:pt x="13748" y="6375"/>
                </a:lnTo>
                <a:lnTo>
                  <a:pt x="13699" y="6327"/>
                </a:lnTo>
                <a:lnTo>
                  <a:pt x="13675" y="6327"/>
                </a:lnTo>
                <a:lnTo>
                  <a:pt x="13651" y="6351"/>
                </a:lnTo>
                <a:lnTo>
                  <a:pt x="13651" y="6375"/>
                </a:lnTo>
                <a:lnTo>
                  <a:pt x="13724" y="6497"/>
                </a:lnTo>
                <a:lnTo>
                  <a:pt x="13772" y="6594"/>
                </a:lnTo>
                <a:lnTo>
                  <a:pt x="13918" y="6765"/>
                </a:lnTo>
                <a:lnTo>
                  <a:pt x="14089" y="6911"/>
                </a:lnTo>
                <a:lnTo>
                  <a:pt x="14405" y="7105"/>
                </a:lnTo>
                <a:lnTo>
                  <a:pt x="14332" y="7203"/>
                </a:lnTo>
                <a:lnTo>
                  <a:pt x="14283" y="7251"/>
                </a:lnTo>
                <a:lnTo>
                  <a:pt x="14235" y="7227"/>
                </a:lnTo>
                <a:lnTo>
                  <a:pt x="13967" y="7105"/>
                </a:lnTo>
                <a:lnTo>
                  <a:pt x="13699" y="6984"/>
                </a:lnTo>
                <a:lnTo>
                  <a:pt x="13602" y="6911"/>
                </a:lnTo>
                <a:lnTo>
                  <a:pt x="13480" y="6862"/>
                </a:lnTo>
                <a:lnTo>
                  <a:pt x="13359" y="6838"/>
                </a:lnTo>
                <a:lnTo>
                  <a:pt x="13237" y="6862"/>
                </a:lnTo>
                <a:lnTo>
                  <a:pt x="13188" y="6886"/>
                </a:lnTo>
                <a:lnTo>
                  <a:pt x="13188" y="6911"/>
                </a:lnTo>
                <a:lnTo>
                  <a:pt x="13164" y="6959"/>
                </a:lnTo>
                <a:lnTo>
                  <a:pt x="13188" y="6984"/>
                </a:lnTo>
                <a:lnTo>
                  <a:pt x="13261" y="7105"/>
                </a:lnTo>
                <a:lnTo>
                  <a:pt x="13383" y="7178"/>
                </a:lnTo>
                <a:lnTo>
                  <a:pt x="13626" y="7349"/>
                </a:lnTo>
                <a:lnTo>
                  <a:pt x="13821" y="7446"/>
                </a:lnTo>
                <a:lnTo>
                  <a:pt x="14016" y="7543"/>
                </a:lnTo>
                <a:lnTo>
                  <a:pt x="13699" y="7835"/>
                </a:lnTo>
                <a:lnTo>
                  <a:pt x="13480" y="7738"/>
                </a:lnTo>
                <a:lnTo>
                  <a:pt x="13237" y="7616"/>
                </a:lnTo>
                <a:lnTo>
                  <a:pt x="13018" y="7568"/>
                </a:lnTo>
                <a:lnTo>
                  <a:pt x="12896" y="7543"/>
                </a:lnTo>
                <a:lnTo>
                  <a:pt x="12775" y="7543"/>
                </a:lnTo>
                <a:lnTo>
                  <a:pt x="12702" y="7568"/>
                </a:lnTo>
                <a:lnTo>
                  <a:pt x="12653" y="7641"/>
                </a:lnTo>
                <a:lnTo>
                  <a:pt x="12653" y="7714"/>
                </a:lnTo>
                <a:lnTo>
                  <a:pt x="12653" y="7762"/>
                </a:lnTo>
                <a:lnTo>
                  <a:pt x="12702" y="7787"/>
                </a:lnTo>
                <a:lnTo>
                  <a:pt x="13042" y="7981"/>
                </a:lnTo>
                <a:lnTo>
                  <a:pt x="13383" y="8176"/>
                </a:lnTo>
                <a:lnTo>
                  <a:pt x="13164" y="8419"/>
                </a:lnTo>
                <a:lnTo>
                  <a:pt x="12969" y="8346"/>
                </a:lnTo>
                <a:lnTo>
                  <a:pt x="12775" y="8273"/>
                </a:lnTo>
                <a:lnTo>
                  <a:pt x="12580" y="8152"/>
                </a:lnTo>
                <a:lnTo>
                  <a:pt x="12483" y="8103"/>
                </a:lnTo>
                <a:lnTo>
                  <a:pt x="12385" y="8054"/>
                </a:lnTo>
                <a:lnTo>
                  <a:pt x="12337" y="8054"/>
                </a:lnTo>
                <a:lnTo>
                  <a:pt x="12288" y="8079"/>
                </a:lnTo>
                <a:lnTo>
                  <a:pt x="12264" y="8127"/>
                </a:lnTo>
                <a:lnTo>
                  <a:pt x="12264" y="8176"/>
                </a:lnTo>
                <a:lnTo>
                  <a:pt x="12312" y="8273"/>
                </a:lnTo>
                <a:lnTo>
                  <a:pt x="12410" y="8371"/>
                </a:lnTo>
                <a:lnTo>
                  <a:pt x="12507" y="8468"/>
                </a:lnTo>
                <a:lnTo>
                  <a:pt x="12604" y="8541"/>
                </a:lnTo>
                <a:lnTo>
                  <a:pt x="12750" y="8614"/>
                </a:lnTo>
                <a:lnTo>
                  <a:pt x="12921" y="8687"/>
                </a:lnTo>
                <a:lnTo>
                  <a:pt x="12726" y="8930"/>
                </a:lnTo>
                <a:lnTo>
                  <a:pt x="12531" y="8833"/>
                </a:lnTo>
                <a:lnTo>
                  <a:pt x="12361" y="8784"/>
                </a:lnTo>
                <a:lnTo>
                  <a:pt x="12142" y="8638"/>
                </a:lnTo>
                <a:lnTo>
                  <a:pt x="11923" y="8517"/>
                </a:lnTo>
                <a:lnTo>
                  <a:pt x="11899" y="8517"/>
                </a:lnTo>
                <a:lnTo>
                  <a:pt x="11850" y="8565"/>
                </a:lnTo>
                <a:lnTo>
                  <a:pt x="11826" y="8590"/>
                </a:lnTo>
                <a:lnTo>
                  <a:pt x="11826" y="8687"/>
                </a:lnTo>
                <a:lnTo>
                  <a:pt x="11850" y="8809"/>
                </a:lnTo>
                <a:lnTo>
                  <a:pt x="11947" y="8906"/>
                </a:lnTo>
                <a:lnTo>
                  <a:pt x="12045" y="9003"/>
                </a:lnTo>
                <a:lnTo>
                  <a:pt x="12166" y="9101"/>
                </a:lnTo>
                <a:lnTo>
                  <a:pt x="12458" y="9247"/>
                </a:lnTo>
                <a:lnTo>
                  <a:pt x="12166" y="9539"/>
                </a:lnTo>
                <a:lnTo>
                  <a:pt x="11947" y="9441"/>
                </a:lnTo>
                <a:lnTo>
                  <a:pt x="11753" y="9320"/>
                </a:lnTo>
                <a:lnTo>
                  <a:pt x="11582" y="9198"/>
                </a:lnTo>
                <a:lnTo>
                  <a:pt x="11461" y="9174"/>
                </a:lnTo>
                <a:lnTo>
                  <a:pt x="11339" y="9174"/>
                </a:lnTo>
                <a:lnTo>
                  <a:pt x="11315" y="9198"/>
                </a:lnTo>
                <a:lnTo>
                  <a:pt x="11315" y="9271"/>
                </a:lnTo>
                <a:lnTo>
                  <a:pt x="11363" y="9368"/>
                </a:lnTo>
                <a:lnTo>
                  <a:pt x="11436" y="9466"/>
                </a:lnTo>
                <a:lnTo>
                  <a:pt x="11582" y="9612"/>
                </a:lnTo>
                <a:lnTo>
                  <a:pt x="11728" y="9709"/>
                </a:lnTo>
                <a:lnTo>
                  <a:pt x="11850" y="9806"/>
                </a:lnTo>
                <a:lnTo>
                  <a:pt x="11777" y="9879"/>
                </a:lnTo>
                <a:lnTo>
                  <a:pt x="11728" y="9928"/>
                </a:lnTo>
                <a:lnTo>
                  <a:pt x="11704" y="9977"/>
                </a:lnTo>
                <a:lnTo>
                  <a:pt x="11680" y="10050"/>
                </a:lnTo>
                <a:lnTo>
                  <a:pt x="11680" y="10098"/>
                </a:lnTo>
                <a:lnTo>
                  <a:pt x="11655" y="10196"/>
                </a:lnTo>
                <a:lnTo>
                  <a:pt x="11680" y="10244"/>
                </a:lnTo>
                <a:lnTo>
                  <a:pt x="11704" y="10317"/>
                </a:lnTo>
                <a:lnTo>
                  <a:pt x="11777" y="10488"/>
                </a:lnTo>
                <a:lnTo>
                  <a:pt x="11874" y="10682"/>
                </a:lnTo>
                <a:lnTo>
                  <a:pt x="11680" y="10561"/>
                </a:lnTo>
                <a:lnTo>
                  <a:pt x="11509" y="10463"/>
                </a:lnTo>
                <a:lnTo>
                  <a:pt x="11412" y="10439"/>
                </a:lnTo>
                <a:lnTo>
                  <a:pt x="11217" y="10439"/>
                </a:lnTo>
                <a:lnTo>
                  <a:pt x="11144" y="10463"/>
                </a:lnTo>
                <a:lnTo>
                  <a:pt x="11096" y="10488"/>
                </a:lnTo>
                <a:lnTo>
                  <a:pt x="11096" y="10512"/>
                </a:lnTo>
                <a:lnTo>
                  <a:pt x="11096" y="10561"/>
                </a:lnTo>
                <a:lnTo>
                  <a:pt x="11096" y="10585"/>
                </a:lnTo>
                <a:lnTo>
                  <a:pt x="11193" y="10658"/>
                </a:lnTo>
                <a:lnTo>
                  <a:pt x="11315" y="10731"/>
                </a:lnTo>
                <a:lnTo>
                  <a:pt x="11509" y="10877"/>
                </a:lnTo>
                <a:lnTo>
                  <a:pt x="11753" y="11072"/>
                </a:lnTo>
                <a:lnTo>
                  <a:pt x="11996" y="11266"/>
                </a:lnTo>
                <a:lnTo>
                  <a:pt x="12020" y="11266"/>
                </a:lnTo>
                <a:lnTo>
                  <a:pt x="12093" y="11631"/>
                </a:lnTo>
                <a:lnTo>
                  <a:pt x="12118" y="11972"/>
                </a:lnTo>
                <a:lnTo>
                  <a:pt x="11777" y="11704"/>
                </a:lnTo>
                <a:lnTo>
                  <a:pt x="11461" y="11437"/>
                </a:lnTo>
                <a:lnTo>
                  <a:pt x="11315" y="11339"/>
                </a:lnTo>
                <a:lnTo>
                  <a:pt x="11144" y="11242"/>
                </a:lnTo>
                <a:lnTo>
                  <a:pt x="10974" y="11193"/>
                </a:lnTo>
                <a:lnTo>
                  <a:pt x="10877" y="11169"/>
                </a:lnTo>
                <a:lnTo>
                  <a:pt x="10779" y="11193"/>
                </a:lnTo>
                <a:lnTo>
                  <a:pt x="10755" y="11218"/>
                </a:lnTo>
                <a:lnTo>
                  <a:pt x="10779" y="11242"/>
                </a:lnTo>
                <a:lnTo>
                  <a:pt x="11363" y="11826"/>
                </a:lnTo>
                <a:lnTo>
                  <a:pt x="11509" y="11972"/>
                </a:lnTo>
                <a:lnTo>
                  <a:pt x="11680" y="12142"/>
                </a:lnTo>
                <a:lnTo>
                  <a:pt x="11850" y="12264"/>
                </a:lnTo>
                <a:lnTo>
                  <a:pt x="12069" y="12361"/>
                </a:lnTo>
                <a:lnTo>
                  <a:pt x="12118" y="12361"/>
                </a:lnTo>
                <a:lnTo>
                  <a:pt x="12118" y="12921"/>
                </a:lnTo>
                <a:lnTo>
                  <a:pt x="12093" y="13091"/>
                </a:lnTo>
                <a:lnTo>
                  <a:pt x="11972" y="12969"/>
                </a:lnTo>
                <a:lnTo>
                  <a:pt x="11850" y="12824"/>
                </a:lnTo>
                <a:lnTo>
                  <a:pt x="11655" y="12653"/>
                </a:lnTo>
                <a:lnTo>
                  <a:pt x="11120" y="12167"/>
                </a:lnTo>
                <a:lnTo>
                  <a:pt x="10877" y="11948"/>
                </a:lnTo>
                <a:lnTo>
                  <a:pt x="10731" y="11875"/>
                </a:lnTo>
                <a:lnTo>
                  <a:pt x="10585" y="11826"/>
                </a:lnTo>
                <a:lnTo>
                  <a:pt x="10536" y="11850"/>
                </a:lnTo>
                <a:lnTo>
                  <a:pt x="10512" y="11875"/>
                </a:lnTo>
                <a:lnTo>
                  <a:pt x="10536" y="12021"/>
                </a:lnTo>
                <a:lnTo>
                  <a:pt x="10609" y="12142"/>
                </a:lnTo>
                <a:lnTo>
                  <a:pt x="10682" y="12264"/>
                </a:lnTo>
                <a:lnTo>
                  <a:pt x="10779" y="12386"/>
                </a:lnTo>
                <a:lnTo>
                  <a:pt x="11023" y="12605"/>
                </a:lnTo>
                <a:lnTo>
                  <a:pt x="11217" y="12799"/>
                </a:lnTo>
                <a:lnTo>
                  <a:pt x="11728" y="13286"/>
                </a:lnTo>
                <a:lnTo>
                  <a:pt x="11801" y="13359"/>
                </a:lnTo>
                <a:lnTo>
                  <a:pt x="11874" y="13407"/>
                </a:lnTo>
                <a:lnTo>
                  <a:pt x="12045" y="13407"/>
                </a:lnTo>
                <a:lnTo>
                  <a:pt x="11947" y="13699"/>
                </a:lnTo>
                <a:lnTo>
                  <a:pt x="11899" y="13845"/>
                </a:lnTo>
                <a:lnTo>
                  <a:pt x="11826" y="13991"/>
                </a:lnTo>
                <a:lnTo>
                  <a:pt x="11631" y="13748"/>
                </a:lnTo>
                <a:lnTo>
                  <a:pt x="11412" y="13529"/>
                </a:lnTo>
                <a:lnTo>
                  <a:pt x="11169" y="13334"/>
                </a:lnTo>
                <a:lnTo>
                  <a:pt x="10950" y="13115"/>
                </a:lnTo>
                <a:lnTo>
                  <a:pt x="10536" y="12702"/>
                </a:lnTo>
                <a:lnTo>
                  <a:pt x="10439" y="12629"/>
                </a:lnTo>
                <a:lnTo>
                  <a:pt x="10293" y="12532"/>
                </a:lnTo>
                <a:lnTo>
                  <a:pt x="10171" y="12459"/>
                </a:lnTo>
                <a:lnTo>
                  <a:pt x="10098" y="12361"/>
                </a:lnTo>
                <a:lnTo>
                  <a:pt x="10074" y="12361"/>
                </a:lnTo>
                <a:lnTo>
                  <a:pt x="10049" y="12386"/>
                </a:lnTo>
                <a:lnTo>
                  <a:pt x="10098" y="12532"/>
                </a:lnTo>
                <a:lnTo>
                  <a:pt x="10147" y="12653"/>
                </a:lnTo>
                <a:lnTo>
                  <a:pt x="10293" y="12921"/>
                </a:lnTo>
                <a:lnTo>
                  <a:pt x="10487" y="13140"/>
                </a:lnTo>
                <a:lnTo>
                  <a:pt x="10706" y="13359"/>
                </a:lnTo>
                <a:lnTo>
                  <a:pt x="11169" y="13797"/>
                </a:lnTo>
                <a:lnTo>
                  <a:pt x="11388" y="14016"/>
                </a:lnTo>
                <a:lnTo>
                  <a:pt x="11558" y="14235"/>
                </a:lnTo>
                <a:lnTo>
                  <a:pt x="11412" y="14283"/>
                </a:lnTo>
                <a:lnTo>
                  <a:pt x="11266" y="14283"/>
                </a:lnTo>
                <a:lnTo>
                  <a:pt x="11096" y="14259"/>
                </a:lnTo>
                <a:lnTo>
                  <a:pt x="10925" y="14210"/>
                </a:lnTo>
                <a:lnTo>
                  <a:pt x="10877" y="14162"/>
                </a:lnTo>
                <a:lnTo>
                  <a:pt x="10414" y="13651"/>
                </a:lnTo>
                <a:lnTo>
                  <a:pt x="9903" y="13164"/>
                </a:lnTo>
                <a:lnTo>
                  <a:pt x="9392" y="12678"/>
                </a:lnTo>
                <a:lnTo>
                  <a:pt x="8857" y="12240"/>
                </a:lnTo>
                <a:lnTo>
                  <a:pt x="7811" y="11315"/>
                </a:lnTo>
                <a:lnTo>
                  <a:pt x="7300" y="10828"/>
                </a:lnTo>
                <a:lnTo>
                  <a:pt x="6813" y="10342"/>
                </a:lnTo>
                <a:lnTo>
                  <a:pt x="5913" y="9344"/>
                </a:lnTo>
                <a:lnTo>
                  <a:pt x="5426" y="8857"/>
                </a:lnTo>
                <a:lnTo>
                  <a:pt x="4940" y="8419"/>
                </a:lnTo>
                <a:lnTo>
                  <a:pt x="4429" y="7981"/>
                </a:lnTo>
                <a:lnTo>
                  <a:pt x="3918" y="7568"/>
                </a:lnTo>
                <a:lnTo>
                  <a:pt x="3747" y="7397"/>
                </a:lnTo>
                <a:lnTo>
                  <a:pt x="3577" y="7203"/>
                </a:lnTo>
                <a:lnTo>
                  <a:pt x="3504" y="7130"/>
                </a:lnTo>
                <a:lnTo>
                  <a:pt x="3407" y="7057"/>
                </a:lnTo>
                <a:lnTo>
                  <a:pt x="3309" y="7008"/>
                </a:lnTo>
                <a:lnTo>
                  <a:pt x="3212" y="6984"/>
                </a:lnTo>
                <a:lnTo>
                  <a:pt x="3163" y="6911"/>
                </a:lnTo>
                <a:lnTo>
                  <a:pt x="3139" y="6838"/>
                </a:lnTo>
                <a:lnTo>
                  <a:pt x="3163" y="6740"/>
                </a:lnTo>
                <a:lnTo>
                  <a:pt x="3163" y="6667"/>
                </a:lnTo>
                <a:lnTo>
                  <a:pt x="3236" y="6521"/>
                </a:lnTo>
                <a:lnTo>
                  <a:pt x="3358" y="6375"/>
                </a:lnTo>
                <a:lnTo>
                  <a:pt x="3504" y="6254"/>
                </a:lnTo>
                <a:lnTo>
                  <a:pt x="3650" y="6156"/>
                </a:lnTo>
                <a:lnTo>
                  <a:pt x="3942" y="6010"/>
                </a:lnTo>
                <a:lnTo>
                  <a:pt x="4234" y="5913"/>
                </a:lnTo>
                <a:lnTo>
                  <a:pt x="4526" y="5840"/>
                </a:lnTo>
                <a:lnTo>
                  <a:pt x="4842" y="5767"/>
                </a:lnTo>
                <a:lnTo>
                  <a:pt x="5134" y="5743"/>
                </a:lnTo>
                <a:lnTo>
                  <a:pt x="5499" y="5743"/>
                </a:lnTo>
                <a:lnTo>
                  <a:pt x="5864" y="5767"/>
                </a:lnTo>
                <a:lnTo>
                  <a:pt x="6229" y="5816"/>
                </a:lnTo>
                <a:lnTo>
                  <a:pt x="6594" y="5913"/>
                </a:lnTo>
                <a:lnTo>
                  <a:pt x="6862" y="6010"/>
                </a:lnTo>
                <a:lnTo>
                  <a:pt x="7154" y="6108"/>
                </a:lnTo>
                <a:lnTo>
                  <a:pt x="7446" y="6205"/>
                </a:lnTo>
                <a:lnTo>
                  <a:pt x="7592" y="6254"/>
                </a:lnTo>
                <a:lnTo>
                  <a:pt x="7738" y="6254"/>
                </a:lnTo>
                <a:lnTo>
                  <a:pt x="7787" y="6229"/>
                </a:lnTo>
                <a:lnTo>
                  <a:pt x="7860" y="6181"/>
                </a:lnTo>
                <a:lnTo>
                  <a:pt x="7884" y="6132"/>
                </a:lnTo>
                <a:lnTo>
                  <a:pt x="7884" y="6083"/>
                </a:lnTo>
                <a:lnTo>
                  <a:pt x="8006" y="5962"/>
                </a:lnTo>
                <a:lnTo>
                  <a:pt x="8079" y="5864"/>
                </a:lnTo>
                <a:lnTo>
                  <a:pt x="8346" y="5621"/>
                </a:lnTo>
                <a:lnTo>
                  <a:pt x="8614" y="5402"/>
                </a:lnTo>
                <a:lnTo>
                  <a:pt x="9198" y="4964"/>
                </a:lnTo>
                <a:lnTo>
                  <a:pt x="9490" y="4721"/>
                </a:lnTo>
                <a:lnTo>
                  <a:pt x="9757" y="4453"/>
                </a:lnTo>
                <a:lnTo>
                  <a:pt x="10293" y="3894"/>
                </a:lnTo>
                <a:lnTo>
                  <a:pt x="10706" y="3480"/>
                </a:lnTo>
                <a:lnTo>
                  <a:pt x="10901" y="3261"/>
                </a:lnTo>
                <a:lnTo>
                  <a:pt x="10974" y="3139"/>
                </a:lnTo>
                <a:lnTo>
                  <a:pt x="11047" y="3018"/>
                </a:lnTo>
                <a:close/>
                <a:moveTo>
                  <a:pt x="6327" y="10463"/>
                </a:moveTo>
                <a:lnTo>
                  <a:pt x="6594" y="10780"/>
                </a:lnTo>
                <a:lnTo>
                  <a:pt x="7057" y="11266"/>
                </a:lnTo>
                <a:lnTo>
                  <a:pt x="7543" y="11729"/>
                </a:lnTo>
                <a:lnTo>
                  <a:pt x="6643" y="12580"/>
                </a:lnTo>
                <a:lnTo>
                  <a:pt x="5718" y="13407"/>
                </a:lnTo>
                <a:lnTo>
                  <a:pt x="4794" y="14210"/>
                </a:lnTo>
                <a:lnTo>
                  <a:pt x="3820" y="14989"/>
                </a:lnTo>
                <a:lnTo>
                  <a:pt x="3042" y="15597"/>
                </a:lnTo>
                <a:lnTo>
                  <a:pt x="2263" y="16157"/>
                </a:lnTo>
                <a:lnTo>
                  <a:pt x="1460" y="16717"/>
                </a:lnTo>
                <a:lnTo>
                  <a:pt x="682" y="17301"/>
                </a:lnTo>
                <a:lnTo>
                  <a:pt x="1120" y="16765"/>
                </a:lnTo>
                <a:lnTo>
                  <a:pt x="1533" y="16230"/>
                </a:lnTo>
                <a:lnTo>
                  <a:pt x="1971" y="15646"/>
                </a:lnTo>
                <a:lnTo>
                  <a:pt x="2458" y="15111"/>
                </a:lnTo>
                <a:lnTo>
                  <a:pt x="3431" y="14064"/>
                </a:lnTo>
                <a:lnTo>
                  <a:pt x="4307" y="13018"/>
                </a:lnTo>
                <a:lnTo>
                  <a:pt x="5159" y="11972"/>
                </a:lnTo>
                <a:lnTo>
                  <a:pt x="5524" y="11485"/>
                </a:lnTo>
                <a:lnTo>
                  <a:pt x="5913" y="11023"/>
                </a:lnTo>
                <a:lnTo>
                  <a:pt x="6132" y="10755"/>
                </a:lnTo>
                <a:lnTo>
                  <a:pt x="6229" y="10609"/>
                </a:lnTo>
                <a:lnTo>
                  <a:pt x="6327" y="10463"/>
                </a:lnTo>
                <a:close/>
                <a:moveTo>
                  <a:pt x="11753" y="0"/>
                </a:moveTo>
                <a:lnTo>
                  <a:pt x="11558" y="49"/>
                </a:lnTo>
                <a:lnTo>
                  <a:pt x="11363" y="122"/>
                </a:lnTo>
                <a:lnTo>
                  <a:pt x="11217" y="219"/>
                </a:lnTo>
                <a:lnTo>
                  <a:pt x="11096" y="341"/>
                </a:lnTo>
                <a:lnTo>
                  <a:pt x="10974" y="463"/>
                </a:lnTo>
                <a:lnTo>
                  <a:pt x="10877" y="609"/>
                </a:lnTo>
                <a:lnTo>
                  <a:pt x="10779" y="779"/>
                </a:lnTo>
                <a:lnTo>
                  <a:pt x="10706" y="949"/>
                </a:lnTo>
                <a:lnTo>
                  <a:pt x="10633" y="1120"/>
                </a:lnTo>
                <a:lnTo>
                  <a:pt x="10585" y="1314"/>
                </a:lnTo>
                <a:lnTo>
                  <a:pt x="10536" y="1509"/>
                </a:lnTo>
                <a:lnTo>
                  <a:pt x="10512" y="1704"/>
                </a:lnTo>
                <a:lnTo>
                  <a:pt x="10512" y="1898"/>
                </a:lnTo>
                <a:lnTo>
                  <a:pt x="10512" y="2093"/>
                </a:lnTo>
                <a:lnTo>
                  <a:pt x="10536" y="2263"/>
                </a:lnTo>
                <a:lnTo>
                  <a:pt x="10585" y="2458"/>
                </a:lnTo>
                <a:lnTo>
                  <a:pt x="10633" y="2604"/>
                </a:lnTo>
                <a:lnTo>
                  <a:pt x="10731" y="2774"/>
                </a:lnTo>
                <a:lnTo>
                  <a:pt x="10609" y="2823"/>
                </a:lnTo>
                <a:lnTo>
                  <a:pt x="10487" y="2920"/>
                </a:lnTo>
                <a:lnTo>
                  <a:pt x="10293" y="3115"/>
                </a:lnTo>
                <a:lnTo>
                  <a:pt x="9928" y="3553"/>
                </a:lnTo>
                <a:lnTo>
                  <a:pt x="9417" y="4113"/>
                </a:lnTo>
                <a:lnTo>
                  <a:pt x="9149" y="4356"/>
                </a:lnTo>
                <a:lnTo>
                  <a:pt x="8857" y="4624"/>
                </a:lnTo>
                <a:lnTo>
                  <a:pt x="8298" y="5061"/>
                </a:lnTo>
                <a:lnTo>
                  <a:pt x="8030" y="5305"/>
                </a:lnTo>
                <a:lnTo>
                  <a:pt x="7787" y="5572"/>
                </a:lnTo>
                <a:lnTo>
                  <a:pt x="7714" y="5670"/>
                </a:lnTo>
                <a:lnTo>
                  <a:pt x="7616" y="5791"/>
                </a:lnTo>
                <a:lnTo>
                  <a:pt x="7470" y="5718"/>
                </a:lnTo>
                <a:lnTo>
                  <a:pt x="7300" y="5645"/>
                </a:lnTo>
                <a:lnTo>
                  <a:pt x="6935" y="5524"/>
                </a:lnTo>
                <a:lnTo>
                  <a:pt x="6570" y="5451"/>
                </a:lnTo>
                <a:lnTo>
                  <a:pt x="6254" y="5402"/>
                </a:lnTo>
                <a:lnTo>
                  <a:pt x="5767" y="5329"/>
                </a:lnTo>
                <a:lnTo>
                  <a:pt x="5280" y="5305"/>
                </a:lnTo>
                <a:lnTo>
                  <a:pt x="4794" y="5353"/>
                </a:lnTo>
                <a:lnTo>
                  <a:pt x="4307" y="5451"/>
                </a:lnTo>
                <a:lnTo>
                  <a:pt x="3942" y="5548"/>
                </a:lnTo>
                <a:lnTo>
                  <a:pt x="3601" y="5718"/>
                </a:lnTo>
                <a:lnTo>
                  <a:pt x="3431" y="5791"/>
                </a:lnTo>
                <a:lnTo>
                  <a:pt x="3261" y="5913"/>
                </a:lnTo>
                <a:lnTo>
                  <a:pt x="3139" y="6035"/>
                </a:lnTo>
                <a:lnTo>
                  <a:pt x="3017" y="6181"/>
                </a:lnTo>
                <a:lnTo>
                  <a:pt x="2871" y="6448"/>
                </a:lnTo>
                <a:lnTo>
                  <a:pt x="2823" y="6570"/>
                </a:lnTo>
                <a:lnTo>
                  <a:pt x="2798" y="6716"/>
                </a:lnTo>
                <a:lnTo>
                  <a:pt x="2798" y="6862"/>
                </a:lnTo>
                <a:lnTo>
                  <a:pt x="2823" y="7008"/>
                </a:lnTo>
                <a:lnTo>
                  <a:pt x="2871" y="7130"/>
                </a:lnTo>
                <a:lnTo>
                  <a:pt x="2969" y="7227"/>
                </a:lnTo>
                <a:lnTo>
                  <a:pt x="3042" y="7251"/>
                </a:lnTo>
                <a:lnTo>
                  <a:pt x="3115" y="7251"/>
                </a:lnTo>
                <a:lnTo>
                  <a:pt x="3285" y="7470"/>
                </a:lnTo>
                <a:lnTo>
                  <a:pt x="3455" y="7689"/>
                </a:lnTo>
                <a:lnTo>
                  <a:pt x="3650" y="7908"/>
                </a:lnTo>
                <a:lnTo>
                  <a:pt x="3869" y="8103"/>
                </a:lnTo>
                <a:lnTo>
                  <a:pt x="4307" y="8468"/>
                </a:lnTo>
                <a:lnTo>
                  <a:pt x="4769" y="8833"/>
                </a:lnTo>
                <a:lnTo>
                  <a:pt x="5086" y="9125"/>
                </a:lnTo>
                <a:lnTo>
                  <a:pt x="5402" y="9466"/>
                </a:lnTo>
                <a:lnTo>
                  <a:pt x="6010" y="10123"/>
                </a:lnTo>
                <a:lnTo>
                  <a:pt x="5962" y="10196"/>
                </a:lnTo>
                <a:lnTo>
                  <a:pt x="5864" y="10342"/>
                </a:lnTo>
                <a:lnTo>
                  <a:pt x="5767" y="10488"/>
                </a:lnTo>
                <a:lnTo>
                  <a:pt x="5499" y="10780"/>
                </a:lnTo>
                <a:lnTo>
                  <a:pt x="5110" y="11291"/>
                </a:lnTo>
                <a:lnTo>
                  <a:pt x="4721" y="11777"/>
                </a:lnTo>
                <a:lnTo>
                  <a:pt x="3820" y="12921"/>
                </a:lnTo>
                <a:lnTo>
                  <a:pt x="2871" y="14016"/>
                </a:lnTo>
                <a:lnTo>
                  <a:pt x="1995" y="14989"/>
                </a:lnTo>
                <a:lnTo>
                  <a:pt x="1582" y="15500"/>
                </a:lnTo>
                <a:lnTo>
                  <a:pt x="1168" y="16011"/>
                </a:lnTo>
                <a:lnTo>
                  <a:pt x="779" y="16571"/>
                </a:lnTo>
                <a:lnTo>
                  <a:pt x="584" y="16838"/>
                </a:lnTo>
                <a:lnTo>
                  <a:pt x="365" y="17106"/>
                </a:lnTo>
                <a:lnTo>
                  <a:pt x="244" y="17276"/>
                </a:lnTo>
                <a:lnTo>
                  <a:pt x="122" y="17422"/>
                </a:lnTo>
                <a:lnTo>
                  <a:pt x="49" y="17593"/>
                </a:lnTo>
                <a:lnTo>
                  <a:pt x="0" y="17787"/>
                </a:lnTo>
                <a:lnTo>
                  <a:pt x="0" y="17860"/>
                </a:lnTo>
                <a:lnTo>
                  <a:pt x="73" y="17909"/>
                </a:lnTo>
                <a:lnTo>
                  <a:pt x="122" y="17909"/>
                </a:lnTo>
                <a:lnTo>
                  <a:pt x="195" y="17885"/>
                </a:lnTo>
                <a:lnTo>
                  <a:pt x="219" y="17836"/>
                </a:lnTo>
                <a:lnTo>
                  <a:pt x="463" y="17763"/>
                </a:lnTo>
                <a:lnTo>
                  <a:pt x="682" y="17666"/>
                </a:lnTo>
                <a:lnTo>
                  <a:pt x="901" y="17544"/>
                </a:lnTo>
                <a:lnTo>
                  <a:pt x="1120" y="17398"/>
                </a:lnTo>
                <a:lnTo>
                  <a:pt x="1533" y="17106"/>
                </a:lnTo>
                <a:lnTo>
                  <a:pt x="1947" y="16838"/>
                </a:lnTo>
                <a:lnTo>
                  <a:pt x="2433" y="16522"/>
                </a:lnTo>
                <a:lnTo>
                  <a:pt x="2896" y="16206"/>
                </a:lnTo>
                <a:lnTo>
                  <a:pt x="3358" y="15865"/>
                </a:lnTo>
                <a:lnTo>
                  <a:pt x="3820" y="15524"/>
                </a:lnTo>
                <a:lnTo>
                  <a:pt x="4867" y="14697"/>
                </a:lnTo>
                <a:lnTo>
                  <a:pt x="5889" y="13845"/>
                </a:lnTo>
                <a:lnTo>
                  <a:pt x="6886" y="12945"/>
                </a:lnTo>
                <a:lnTo>
                  <a:pt x="7860" y="12045"/>
                </a:lnTo>
                <a:lnTo>
                  <a:pt x="7860" y="12021"/>
                </a:lnTo>
                <a:lnTo>
                  <a:pt x="9222" y="13261"/>
                </a:lnTo>
                <a:lnTo>
                  <a:pt x="9879" y="13870"/>
                </a:lnTo>
                <a:lnTo>
                  <a:pt x="10195" y="14210"/>
                </a:lnTo>
                <a:lnTo>
                  <a:pt x="10512" y="14527"/>
                </a:lnTo>
                <a:lnTo>
                  <a:pt x="10585" y="14600"/>
                </a:lnTo>
                <a:lnTo>
                  <a:pt x="10658" y="14624"/>
                </a:lnTo>
                <a:lnTo>
                  <a:pt x="10731" y="14624"/>
                </a:lnTo>
                <a:lnTo>
                  <a:pt x="10804" y="14600"/>
                </a:lnTo>
                <a:lnTo>
                  <a:pt x="10925" y="14648"/>
                </a:lnTo>
                <a:lnTo>
                  <a:pt x="11047" y="14673"/>
                </a:lnTo>
                <a:lnTo>
                  <a:pt x="11290" y="14721"/>
                </a:lnTo>
                <a:lnTo>
                  <a:pt x="11534" y="14697"/>
                </a:lnTo>
                <a:lnTo>
                  <a:pt x="11655" y="14673"/>
                </a:lnTo>
                <a:lnTo>
                  <a:pt x="11777" y="14624"/>
                </a:lnTo>
                <a:lnTo>
                  <a:pt x="11923" y="14527"/>
                </a:lnTo>
                <a:lnTo>
                  <a:pt x="12045" y="14429"/>
                </a:lnTo>
                <a:lnTo>
                  <a:pt x="12142" y="14283"/>
                </a:lnTo>
                <a:lnTo>
                  <a:pt x="12239" y="14137"/>
                </a:lnTo>
                <a:lnTo>
                  <a:pt x="12312" y="13967"/>
                </a:lnTo>
                <a:lnTo>
                  <a:pt x="12385" y="13797"/>
                </a:lnTo>
                <a:lnTo>
                  <a:pt x="12458" y="13480"/>
                </a:lnTo>
                <a:lnTo>
                  <a:pt x="12531" y="13091"/>
                </a:lnTo>
                <a:lnTo>
                  <a:pt x="12580" y="12653"/>
                </a:lnTo>
                <a:lnTo>
                  <a:pt x="12580" y="12240"/>
                </a:lnTo>
                <a:lnTo>
                  <a:pt x="12556" y="11802"/>
                </a:lnTo>
                <a:lnTo>
                  <a:pt x="12483" y="11364"/>
                </a:lnTo>
                <a:lnTo>
                  <a:pt x="12385" y="10950"/>
                </a:lnTo>
                <a:lnTo>
                  <a:pt x="12264" y="10536"/>
                </a:lnTo>
                <a:lnTo>
                  <a:pt x="12093" y="10171"/>
                </a:lnTo>
                <a:lnTo>
                  <a:pt x="12337" y="9977"/>
                </a:lnTo>
                <a:lnTo>
                  <a:pt x="12580" y="9758"/>
                </a:lnTo>
                <a:lnTo>
                  <a:pt x="12994" y="9295"/>
                </a:lnTo>
                <a:lnTo>
                  <a:pt x="13407" y="8833"/>
                </a:lnTo>
                <a:lnTo>
                  <a:pt x="13845" y="8371"/>
                </a:lnTo>
                <a:lnTo>
                  <a:pt x="13918" y="8322"/>
                </a:lnTo>
                <a:lnTo>
                  <a:pt x="13967" y="8273"/>
                </a:lnTo>
                <a:lnTo>
                  <a:pt x="14259" y="8006"/>
                </a:lnTo>
                <a:lnTo>
                  <a:pt x="14575" y="7714"/>
                </a:lnTo>
                <a:lnTo>
                  <a:pt x="14721" y="7543"/>
                </a:lnTo>
                <a:lnTo>
                  <a:pt x="14867" y="7373"/>
                </a:lnTo>
                <a:lnTo>
                  <a:pt x="14965" y="7203"/>
                </a:lnTo>
                <a:lnTo>
                  <a:pt x="15062" y="7057"/>
                </a:lnTo>
                <a:lnTo>
                  <a:pt x="15427" y="7154"/>
                </a:lnTo>
                <a:lnTo>
                  <a:pt x="15865" y="7203"/>
                </a:lnTo>
                <a:lnTo>
                  <a:pt x="16279" y="7227"/>
                </a:lnTo>
                <a:lnTo>
                  <a:pt x="16498" y="7203"/>
                </a:lnTo>
                <a:lnTo>
                  <a:pt x="16717" y="7178"/>
                </a:lnTo>
                <a:lnTo>
                  <a:pt x="16911" y="7130"/>
                </a:lnTo>
                <a:lnTo>
                  <a:pt x="17106" y="7057"/>
                </a:lnTo>
                <a:lnTo>
                  <a:pt x="17300" y="6959"/>
                </a:lnTo>
                <a:lnTo>
                  <a:pt x="17446" y="6862"/>
                </a:lnTo>
                <a:lnTo>
                  <a:pt x="17617" y="6740"/>
                </a:lnTo>
                <a:lnTo>
                  <a:pt x="17738" y="6594"/>
                </a:lnTo>
                <a:lnTo>
                  <a:pt x="17836" y="6424"/>
                </a:lnTo>
                <a:lnTo>
                  <a:pt x="17909" y="6229"/>
                </a:lnTo>
                <a:lnTo>
                  <a:pt x="17957" y="6108"/>
                </a:lnTo>
                <a:lnTo>
                  <a:pt x="17957" y="5986"/>
                </a:lnTo>
                <a:lnTo>
                  <a:pt x="17933" y="5864"/>
                </a:lnTo>
                <a:lnTo>
                  <a:pt x="17909" y="5743"/>
                </a:lnTo>
                <a:lnTo>
                  <a:pt x="17811" y="5548"/>
                </a:lnTo>
                <a:lnTo>
                  <a:pt x="17690" y="5353"/>
                </a:lnTo>
                <a:lnTo>
                  <a:pt x="17495" y="5183"/>
                </a:lnTo>
                <a:lnTo>
                  <a:pt x="17325" y="5013"/>
                </a:lnTo>
                <a:lnTo>
                  <a:pt x="16960" y="4721"/>
                </a:lnTo>
                <a:lnTo>
                  <a:pt x="16692" y="4453"/>
                </a:lnTo>
                <a:lnTo>
                  <a:pt x="16425" y="4161"/>
                </a:lnTo>
                <a:lnTo>
                  <a:pt x="15914" y="3577"/>
                </a:lnTo>
                <a:lnTo>
                  <a:pt x="15403" y="2993"/>
                </a:lnTo>
                <a:lnTo>
                  <a:pt x="15135" y="2701"/>
                </a:lnTo>
                <a:lnTo>
                  <a:pt x="14843" y="2434"/>
                </a:lnTo>
                <a:lnTo>
                  <a:pt x="14283" y="1996"/>
                </a:lnTo>
                <a:lnTo>
                  <a:pt x="14016" y="1777"/>
                </a:lnTo>
                <a:lnTo>
                  <a:pt x="13772" y="1533"/>
                </a:lnTo>
                <a:lnTo>
                  <a:pt x="13529" y="1266"/>
                </a:lnTo>
                <a:lnTo>
                  <a:pt x="13310" y="998"/>
                </a:lnTo>
                <a:lnTo>
                  <a:pt x="13091" y="706"/>
                </a:lnTo>
                <a:lnTo>
                  <a:pt x="12848" y="438"/>
                </a:lnTo>
                <a:lnTo>
                  <a:pt x="12677" y="292"/>
                </a:lnTo>
                <a:lnTo>
                  <a:pt x="12507" y="171"/>
                </a:lnTo>
                <a:lnTo>
                  <a:pt x="12337" y="98"/>
                </a:lnTo>
                <a:lnTo>
                  <a:pt x="12142" y="25"/>
                </a:lnTo>
                <a:lnTo>
                  <a:pt x="11947" y="0"/>
                </a:ln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5"/>
          <p:cNvSpPr txBox="1"/>
          <p:nvPr>
            <p:ph type="title"/>
          </p:nvPr>
        </p:nvSpPr>
        <p:spPr>
          <a:xfrm>
            <a:off x="508225" y="382475"/>
            <a:ext cx="5136900" cy="1171800"/>
          </a:xfrm>
          <a:prstGeom prst="rect">
            <a:avLst/>
          </a:prstGeom>
          <a:noFill/>
          <a:ln>
            <a:noFill/>
          </a:ln>
        </p:spPr>
        <p:txBody>
          <a:bodyPr anchorCtr="0" anchor="ctr" bIns="0" lIns="0" spcFirstLastPara="1" rIns="0" wrap="square" tIns="0">
            <a:noAutofit/>
          </a:bodyPr>
          <a:lstStyle/>
          <a:p>
            <a:pPr indent="0" lvl="0" marL="0" rtl="0" algn="ctr">
              <a:lnSpc>
                <a:spcPct val="115000"/>
              </a:lnSpc>
              <a:spcBef>
                <a:spcPts val="1200"/>
              </a:spcBef>
              <a:spcAft>
                <a:spcPts val="0"/>
              </a:spcAft>
              <a:buNone/>
            </a:pPr>
            <a:r>
              <a:rPr b="1" lang="en" sz="1800">
                <a:solidFill>
                  <a:srgbClr val="000000"/>
                </a:solidFill>
                <a:latin typeface="Arial"/>
                <a:ea typeface="Arial"/>
                <a:cs typeface="Arial"/>
                <a:sym typeface="Arial"/>
              </a:rPr>
              <a:t>How Internal Marketing Builds Effective Implementation Strategies</a:t>
            </a:r>
            <a:endParaRPr b="1" sz="1800">
              <a:solidFill>
                <a:srgbClr val="000000"/>
              </a:solidFill>
              <a:latin typeface="Arial"/>
              <a:ea typeface="Arial"/>
              <a:cs typeface="Arial"/>
              <a:sym typeface="Arial"/>
            </a:endParaRPr>
          </a:p>
          <a:p>
            <a:pPr indent="0" lvl="0" marL="0" rtl="0" algn="ctr">
              <a:lnSpc>
                <a:spcPct val="90000"/>
              </a:lnSpc>
              <a:spcBef>
                <a:spcPts val="1200"/>
              </a:spcBef>
              <a:spcAft>
                <a:spcPts val="0"/>
              </a:spcAft>
              <a:buSzPts val="2400"/>
              <a:buNone/>
            </a:pPr>
            <a:r>
              <a:t/>
            </a:r>
            <a:endParaRPr sz="3000"/>
          </a:p>
        </p:txBody>
      </p:sp>
      <p:sp>
        <p:nvSpPr>
          <p:cNvPr id="205" name="Google Shape;205;p25"/>
          <p:cNvSpPr txBox="1"/>
          <p:nvPr>
            <p:ph idx="4294967295" type="subTitle"/>
          </p:nvPr>
        </p:nvSpPr>
        <p:spPr>
          <a:xfrm>
            <a:off x="442750" y="1328275"/>
            <a:ext cx="5868900" cy="3947100"/>
          </a:xfrm>
          <a:prstGeom prst="rect">
            <a:avLst/>
          </a:prstGeom>
          <a:noFill/>
          <a:ln>
            <a:noFill/>
          </a:ln>
          <a:effectLst>
            <a:outerShdw blurRad="14288" rotWithShape="0" algn="bl" dir="5400000" dist="9525">
              <a:schemeClr val="lt2">
                <a:alpha val="69803"/>
              </a:schemeClr>
            </a:outerShdw>
          </a:effectLst>
        </p:spPr>
        <p:txBody>
          <a:bodyPr anchorCtr="0" anchor="t" bIns="0" lIns="0" spcFirstLastPara="1" rIns="0" wrap="square" tIns="0">
            <a:noAutofit/>
          </a:bodyPr>
          <a:lstStyle/>
          <a:p>
            <a:pPr indent="12700" lvl="0" marL="0" rtl="0" algn="just">
              <a:spcBef>
                <a:spcPts val="1200"/>
              </a:spcBef>
              <a:spcAft>
                <a:spcPts val="0"/>
              </a:spcAft>
              <a:buNone/>
            </a:pPr>
            <a:r>
              <a:rPr lang="en" sz="2200">
                <a:solidFill>
                  <a:srgbClr val="000000"/>
                </a:solidFill>
                <a:latin typeface="Arial"/>
                <a:ea typeface="Arial"/>
                <a:cs typeface="Arial"/>
                <a:sym typeface="Arial"/>
              </a:rPr>
              <a:t>What good will it bring to </a:t>
            </a:r>
            <a:r>
              <a:rPr b="1" lang="en" sz="2200">
                <a:solidFill>
                  <a:srgbClr val="000000"/>
                </a:solidFill>
                <a:latin typeface="Arial"/>
                <a:ea typeface="Arial"/>
                <a:cs typeface="Arial"/>
                <a:sym typeface="Arial"/>
              </a:rPr>
              <a:t>"</a:t>
            </a:r>
            <a:r>
              <a:rPr b="1" i="1" lang="en" sz="2200">
                <a:solidFill>
                  <a:srgbClr val="000000"/>
                </a:solidFill>
                <a:latin typeface="Arial"/>
                <a:ea typeface="Arial"/>
                <a:cs typeface="Arial"/>
                <a:sym typeface="Arial"/>
              </a:rPr>
              <a:t>an almost perfectly designed product"</a:t>
            </a:r>
            <a:r>
              <a:rPr i="1" lang="en" sz="2200">
                <a:solidFill>
                  <a:srgbClr val="000000"/>
                </a:solidFill>
                <a:latin typeface="Arial"/>
                <a:ea typeface="Arial"/>
                <a:cs typeface="Arial"/>
                <a:sym typeface="Arial"/>
              </a:rPr>
              <a:t>, </a:t>
            </a:r>
            <a:r>
              <a:rPr lang="en" sz="2200">
                <a:solidFill>
                  <a:srgbClr val="000000"/>
                </a:solidFill>
                <a:latin typeface="Arial"/>
                <a:ea typeface="Arial"/>
                <a:cs typeface="Arial"/>
                <a:sym typeface="Arial"/>
              </a:rPr>
              <a:t>if the role of a clever craftsman will be removed in the picture or even the assistance of a persistent salesperson? The same as other junks, it will relish its lost glory for a time, unless that gifted craftsman or that persistent salesperson will again get into the picture. </a:t>
            </a:r>
            <a:endParaRPr sz="2200">
              <a:solidFill>
                <a:srgbClr val="000000"/>
              </a:solidFill>
              <a:latin typeface="Arial"/>
              <a:ea typeface="Arial"/>
              <a:cs typeface="Arial"/>
              <a:sym typeface="Arial"/>
            </a:endParaRPr>
          </a:p>
          <a:p>
            <a:pPr indent="0" lvl="0" marL="0" marR="0" rtl="0" algn="l">
              <a:lnSpc>
                <a:spcPct val="115000"/>
              </a:lnSpc>
              <a:spcBef>
                <a:spcPts val="1200"/>
              </a:spcBef>
              <a:spcAft>
                <a:spcPts val="800"/>
              </a:spcAft>
              <a:buClr>
                <a:schemeClr val="dk1"/>
              </a:buClr>
              <a:buSzPts val="1100"/>
              <a:buFont typeface="Arial"/>
              <a:buNone/>
            </a:pPr>
            <a:r>
              <a:t/>
            </a:r>
            <a:endParaRPr b="1" sz="3000"/>
          </a:p>
        </p:txBody>
      </p:sp>
      <p:sp>
        <p:nvSpPr>
          <p:cNvPr id="206" name="Google Shape;206;p25"/>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pic>
        <p:nvPicPr>
          <p:cNvPr id="207" name="Google Shape;207;p25"/>
          <p:cNvPicPr preferRelativeResize="0"/>
          <p:nvPr/>
        </p:nvPicPr>
        <p:blipFill rotWithShape="1">
          <a:blip r:embed="rId3">
            <a:alphaModFix/>
          </a:blip>
          <a:srcRect b="0" l="0" r="0" t="16372"/>
          <a:stretch/>
        </p:blipFill>
        <p:spPr>
          <a:xfrm>
            <a:off x="6461850" y="382475"/>
            <a:ext cx="1278300" cy="1597200"/>
          </a:xfrm>
          <a:prstGeom prst="roundRect">
            <a:avLst>
              <a:gd fmla="val 1371" name="adj"/>
            </a:avLst>
          </a:prstGeom>
          <a:noFill/>
          <a:ln>
            <a:noFill/>
          </a:ln>
        </p:spPr>
      </p:pic>
      <p:pic>
        <p:nvPicPr>
          <p:cNvPr id="208" name="Google Shape;208;p25"/>
          <p:cNvPicPr preferRelativeResize="0"/>
          <p:nvPr/>
        </p:nvPicPr>
        <p:blipFill rotWithShape="1">
          <a:blip r:embed="rId4">
            <a:alphaModFix/>
          </a:blip>
          <a:srcRect b="0" l="0" r="0" t="0"/>
          <a:stretch/>
        </p:blipFill>
        <p:spPr>
          <a:xfrm>
            <a:off x="6986987" y="240923"/>
            <a:ext cx="253550" cy="2636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26"/>
          <p:cNvSpPr txBox="1"/>
          <p:nvPr>
            <p:ph idx="4294967295" type="body"/>
          </p:nvPr>
        </p:nvSpPr>
        <p:spPr>
          <a:xfrm>
            <a:off x="794300" y="1384800"/>
            <a:ext cx="7439100" cy="3042600"/>
          </a:xfrm>
          <a:prstGeom prst="rect">
            <a:avLst/>
          </a:prstGeom>
          <a:noFill/>
          <a:ln>
            <a:noFill/>
          </a:ln>
        </p:spPr>
        <p:txBody>
          <a:bodyPr anchorCtr="0" anchor="ctr" bIns="0" lIns="0" spcFirstLastPara="1" rIns="0" wrap="square" tIns="0">
            <a:noAutofit/>
          </a:bodyPr>
          <a:lstStyle/>
          <a:p>
            <a:pPr indent="0" lvl="0" marL="0" rtl="0" algn="ctr">
              <a:lnSpc>
                <a:spcPct val="115000"/>
              </a:lnSpc>
              <a:spcBef>
                <a:spcPts val="0"/>
              </a:spcBef>
              <a:spcAft>
                <a:spcPts val="0"/>
              </a:spcAft>
              <a:buSzPts val="1600"/>
              <a:buNone/>
            </a:pPr>
            <a:r>
              <a:rPr b="1" lang="en">
                <a:latin typeface="Bitter"/>
                <a:ea typeface="Bitter"/>
                <a:cs typeface="Bitter"/>
                <a:sym typeface="Bitter"/>
              </a:rPr>
              <a:t>Is among various business approaches that can enrich employees' attitude at work.</a:t>
            </a:r>
            <a:endParaRPr b="1">
              <a:latin typeface="Bitter"/>
              <a:ea typeface="Bitter"/>
              <a:cs typeface="Bitter"/>
              <a:sym typeface="Bitter"/>
            </a:endParaRPr>
          </a:p>
          <a:p>
            <a:pPr indent="0" lvl="0" marL="0" rtl="0" algn="ctr">
              <a:lnSpc>
                <a:spcPct val="115000"/>
              </a:lnSpc>
              <a:spcBef>
                <a:spcPts val="800"/>
              </a:spcBef>
              <a:spcAft>
                <a:spcPts val="0"/>
              </a:spcAft>
              <a:buSzPts val="1600"/>
              <a:buNone/>
            </a:pPr>
            <a:r>
              <a:t/>
            </a:r>
            <a:endParaRPr b="1">
              <a:latin typeface="Bitter"/>
              <a:ea typeface="Bitter"/>
              <a:cs typeface="Bitter"/>
              <a:sym typeface="Bitter"/>
            </a:endParaRPr>
          </a:p>
          <a:p>
            <a:pPr indent="0" lvl="0" marL="0" rtl="0" algn="ctr">
              <a:lnSpc>
                <a:spcPct val="115000"/>
              </a:lnSpc>
              <a:spcBef>
                <a:spcPts val="800"/>
              </a:spcBef>
              <a:spcAft>
                <a:spcPts val="0"/>
              </a:spcAft>
              <a:buSzPts val="1600"/>
              <a:buNone/>
            </a:pPr>
            <a:r>
              <a:rPr b="1" lang="en">
                <a:latin typeface="Bitter"/>
                <a:ea typeface="Bitter"/>
                <a:cs typeface="Bitter"/>
                <a:sym typeface="Bitter"/>
              </a:rPr>
              <a:t>Ensures that every strategy and undertaking of the organization receives the active support and commitment of their employees thus, resulting to the efficient implementation of the external strategies. </a:t>
            </a:r>
            <a:endParaRPr b="1">
              <a:latin typeface="Bitter"/>
              <a:ea typeface="Bitter"/>
              <a:cs typeface="Bitter"/>
              <a:sym typeface="Bitter"/>
            </a:endParaRPr>
          </a:p>
          <a:p>
            <a:pPr indent="0" lvl="0" marL="0" rtl="0" algn="ctr">
              <a:lnSpc>
                <a:spcPct val="115000"/>
              </a:lnSpc>
              <a:spcBef>
                <a:spcPts val="800"/>
              </a:spcBef>
              <a:spcAft>
                <a:spcPts val="0"/>
              </a:spcAft>
              <a:buSzPts val="1600"/>
              <a:buNone/>
            </a:pPr>
            <a:r>
              <a:t/>
            </a:r>
            <a:endParaRPr sz="1400">
              <a:latin typeface="Bitter"/>
              <a:ea typeface="Bitter"/>
              <a:cs typeface="Bitter"/>
              <a:sym typeface="Bitter"/>
            </a:endParaRPr>
          </a:p>
          <a:p>
            <a:pPr indent="0" lvl="0" marL="0" rtl="0" algn="ctr">
              <a:lnSpc>
                <a:spcPct val="115000"/>
              </a:lnSpc>
              <a:spcBef>
                <a:spcPts val="800"/>
              </a:spcBef>
              <a:spcAft>
                <a:spcPts val="800"/>
              </a:spcAft>
              <a:buSzPts val="1600"/>
              <a:buNone/>
            </a:pPr>
            <a:r>
              <a:t/>
            </a:r>
            <a:endParaRPr sz="1400">
              <a:latin typeface="Bitter"/>
              <a:ea typeface="Bitter"/>
              <a:cs typeface="Bitter"/>
              <a:sym typeface="Bitter"/>
            </a:endParaRPr>
          </a:p>
        </p:txBody>
      </p:sp>
      <p:sp>
        <p:nvSpPr>
          <p:cNvPr id="214" name="Google Shape;214;p26"/>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grpSp>
        <p:nvGrpSpPr>
          <p:cNvPr id="215" name="Google Shape;215;p26"/>
          <p:cNvGrpSpPr/>
          <p:nvPr/>
        </p:nvGrpSpPr>
        <p:grpSpPr>
          <a:xfrm>
            <a:off x="581227" y="865525"/>
            <a:ext cx="7899301" cy="3412522"/>
            <a:chOff x="2547150" y="238125"/>
            <a:chExt cx="2525675" cy="5238750"/>
          </a:xfrm>
        </p:grpSpPr>
        <p:sp>
          <p:nvSpPr>
            <p:cNvPr id="216" name="Google Shape;216;p26"/>
            <p:cNvSpPr/>
            <p:nvPr/>
          </p:nvSpPr>
          <p:spPr>
            <a:xfrm>
              <a:off x="2547150" y="238125"/>
              <a:ext cx="2525675" cy="5238750"/>
            </a:xfrm>
            <a:custGeom>
              <a:rect b="b" l="l" r="r" t="t"/>
              <a:pathLst>
                <a:path extrusionOk="0" h="209550" w="101027">
                  <a:moveTo>
                    <a:pt x="98629" y="18886"/>
                  </a:moveTo>
                  <a:lnTo>
                    <a:pt x="98629" y="190364"/>
                  </a:lnTo>
                  <a:lnTo>
                    <a:pt x="2398" y="190364"/>
                  </a:lnTo>
                  <a:lnTo>
                    <a:pt x="2398" y="18886"/>
                  </a:lnTo>
                  <a:close/>
                  <a:moveTo>
                    <a:pt x="10343" y="0"/>
                  </a:moveTo>
                  <a:lnTo>
                    <a:pt x="9293" y="75"/>
                  </a:lnTo>
                  <a:lnTo>
                    <a:pt x="8244" y="225"/>
                  </a:lnTo>
                  <a:lnTo>
                    <a:pt x="7270" y="450"/>
                  </a:lnTo>
                  <a:lnTo>
                    <a:pt x="6295" y="824"/>
                  </a:lnTo>
                  <a:lnTo>
                    <a:pt x="5396" y="1274"/>
                  </a:lnTo>
                  <a:lnTo>
                    <a:pt x="4572" y="1799"/>
                  </a:lnTo>
                  <a:lnTo>
                    <a:pt x="3747" y="2398"/>
                  </a:lnTo>
                  <a:lnTo>
                    <a:pt x="2998" y="3073"/>
                  </a:lnTo>
                  <a:lnTo>
                    <a:pt x="2323" y="3747"/>
                  </a:lnTo>
                  <a:lnTo>
                    <a:pt x="1724" y="4572"/>
                  </a:lnTo>
                  <a:lnTo>
                    <a:pt x="1199" y="5396"/>
                  </a:lnTo>
                  <a:lnTo>
                    <a:pt x="824" y="6370"/>
                  </a:lnTo>
                  <a:lnTo>
                    <a:pt x="450" y="7270"/>
                  </a:lnTo>
                  <a:lnTo>
                    <a:pt x="225" y="8319"/>
                  </a:lnTo>
                  <a:lnTo>
                    <a:pt x="0" y="9293"/>
                  </a:lnTo>
                  <a:lnTo>
                    <a:pt x="0" y="10343"/>
                  </a:lnTo>
                  <a:lnTo>
                    <a:pt x="0" y="199207"/>
                  </a:lnTo>
                  <a:lnTo>
                    <a:pt x="0" y="200257"/>
                  </a:lnTo>
                  <a:lnTo>
                    <a:pt x="225" y="201231"/>
                  </a:lnTo>
                  <a:lnTo>
                    <a:pt x="450" y="202280"/>
                  </a:lnTo>
                  <a:lnTo>
                    <a:pt x="824" y="203180"/>
                  </a:lnTo>
                  <a:lnTo>
                    <a:pt x="1199" y="204154"/>
                  </a:lnTo>
                  <a:lnTo>
                    <a:pt x="1724" y="204978"/>
                  </a:lnTo>
                  <a:lnTo>
                    <a:pt x="2323" y="205803"/>
                  </a:lnTo>
                  <a:lnTo>
                    <a:pt x="2998" y="206477"/>
                  </a:lnTo>
                  <a:lnTo>
                    <a:pt x="3747" y="207152"/>
                  </a:lnTo>
                  <a:lnTo>
                    <a:pt x="4572" y="207751"/>
                  </a:lnTo>
                  <a:lnTo>
                    <a:pt x="5396" y="208276"/>
                  </a:lnTo>
                  <a:lnTo>
                    <a:pt x="6295" y="208726"/>
                  </a:lnTo>
                  <a:lnTo>
                    <a:pt x="7270" y="209100"/>
                  </a:lnTo>
                  <a:lnTo>
                    <a:pt x="8244" y="209325"/>
                  </a:lnTo>
                  <a:lnTo>
                    <a:pt x="9293" y="209475"/>
                  </a:lnTo>
                  <a:lnTo>
                    <a:pt x="10343" y="209550"/>
                  </a:lnTo>
                  <a:lnTo>
                    <a:pt x="90610" y="209550"/>
                  </a:lnTo>
                  <a:lnTo>
                    <a:pt x="91659" y="209475"/>
                  </a:lnTo>
                  <a:lnTo>
                    <a:pt x="92708" y="209325"/>
                  </a:lnTo>
                  <a:lnTo>
                    <a:pt x="93682" y="209100"/>
                  </a:lnTo>
                  <a:lnTo>
                    <a:pt x="94657" y="208726"/>
                  </a:lnTo>
                  <a:lnTo>
                    <a:pt x="95556" y="208276"/>
                  </a:lnTo>
                  <a:lnTo>
                    <a:pt x="96455" y="207751"/>
                  </a:lnTo>
                  <a:lnTo>
                    <a:pt x="97205" y="207152"/>
                  </a:lnTo>
                  <a:lnTo>
                    <a:pt x="97954" y="206477"/>
                  </a:lnTo>
                  <a:lnTo>
                    <a:pt x="98629" y="205803"/>
                  </a:lnTo>
                  <a:lnTo>
                    <a:pt x="99228" y="204978"/>
                  </a:lnTo>
                  <a:lnTo>
                    <a:pt x="99753" y="204154"/>
                  </a:lnTo>
                  <a:lnTo>
                    <a:pt x="100203" y="203180"/>
                  </a:lnTo>
                  <a:lnTo>
                    <a:pt x="100577" y="202280"/>
                  </a:lnTo>
                  <a:lnTo>
                    <a:pt x="100802" y="201231"/>
                  </a:lnTo>
                  <a:lnTo>
                    <a:pt x="100952" y="200257"/>
                  </a:lnTo>
                  <a:lnTo>
                    <a:pt x="101027" y="199207"/>
                  </a:lnTo>
                  <a:lnTo>
                    <a:pt x="101027" y="10343"/>
                  </a:lnTo>
                  <a:lnTo>
                    <a:pt x="100952" y="9293"/>
                  </a:lnTo>
                  <a:lnTo>
                    <a:pt x="100802" y="8319"/>
                  </a:lnTo>
                  <a:lnTo>
                    <a:pt x="100577" y="7270"/>
                  </a:lnTo>
                  <a:lnTo>
                    <a:pt x="100203" y="6370"/>
                  </a:lnTo>
                  <a:lnTo>
                    <a:pt x="99753" y="5396"/>
                  </a:lnTo>
                  <a:lnTo>
                    <a:pt x="99228" y="4572"/>
                  </a:lnTo>
                  <a:lnTo>
                    <a:pt x="98629" y="3747"/>
                  </a:lnTo>
                  <a:lnTo>
                    <a:pt x="97954" y="3073"/>
                  </a:lnTo>
                  <a:lnTo>
                    <a:pt x="97205" y="2398"/>
                  </a:lnTo>
                  <a:lnTo>
                    <a:pt x="96455" y="1799"/>
                  </a:lnTo>
                  <a:lnTo>
                    <a:pt x="95556" y="1274"/>
                  </a:lnTo>
                  <a:lnTo>
                    <a:pt x="94657" y="824"/>
                  </a:lnTo>
                  <a:lnTo>
                    <a:pt x="93682" y="450"/>
                  </a:lnTo>
                  <a:lnTo>
                    <a:pt x="92708" y="225"/>
                  </a:lnTo>
                  <a:lnTo>
                    <a:pt x="91659" y="75"/>
                  </a:lnTo>
                  <a:lnTo>
                    <a:pt x="90610" y="0"/>
                  </a:lnTo>
                  <a:close/>
                </a:path>
              </a:pathLst>
            </a:custGeom>
            <a:solidFill>
              <a:srgbClr val="EDEADE">
                <a:alpha val="25098"/>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7" name="Google Shape;217;p26"/>
            <p:cNvSpPr/>
            <p:nvPr/>
          </p:nvSpPr>
          <p:spPr>
            <a:xfrm>
              <a:off x="3557025" y="5147100"/>
              <a:ext cx="504050" cy="179900"/>
            </a:xfrm>
            <a:custGeom>
              <a:rect b="b" l="l" r="r" t="t"/>
              <a:pathLst>
                <a:path extrusionOk="0" h="7196" w="20162">
                  <a:moveTo>
                    <a:pt x="3598" y="0"/>
                  </a:moveTo>
                  <a:lnTo>
                    <a:pt x="2849" y="75"/>
                  </a:lnTo>
                  <a:lnTo>
                    <a:pt x="2174" y="300"/>
                  </a:lnTo>
                  <a:lnTo>
                    <a:pt x="1575" y="600"/>
                  </a:lnTo>
                  <a:lnTo>
                    <a:pt x="1050" y="1050"/>
                  </a:lnTo>
                  <a:lnTo>
                    <a:pt x="600" y="1574"/>
                  </a:lnTo>
                  <a:lnTo>
                    <a:pt x="301" y="2174"/>
                  </a:lnTo>
                  <a:lnTo>
                    <a:pt x="76" y="2848"/>
                  </a:lnTo>
                  <a:lnTo>
                    <a:pt x="1" y="3598"/>
                  </a:lnTo>
                  <a:lnTo>
                    <a:pt x="76" y="4347"/>
                  </a:lnTo>
                  <a:lnTo>
                    <a:pt x="301" y="5022"/>
                  </a:lnTo>
                  <a:lnTo>
                    <a:pt x="600" y="5621"/>
                  </a:lnTo>
                  <a:lnTo>
                    <a:pt x="1050" y="6146"/>
                  </a:lnTo>
                  <a:lnTo>
                    <a:pt x="1575" y="6596"/>
                  </a:lnTo>
                  <a:lnTo>
                    <a:pt x="2174" y="6896"/>
                  </a:lnTo>
                  <a:lnTo>
                    <a:pt x="2849" y="7120"/>
                  </a:lnTo>
                  <a:lnTo>
                    <a:pt x="3598" y="7195"/>
                  </a:lnTo>
                  <a:lnTo>
                    <a:pt x="16639" y="7195"/>
                  </a:lnTo>
                  <a:lnTo>
                    <a:pt x="17313" y="7120"/>
                  </a:lnTo>
                  <a:lnTo>
                    <a:pt x="17988" y="6896"/>
                  </a:lnTo>
                  <a:lnTo>
                    <a:pt x="18587" y="6596"/>
                  </a:lnTo>
                  <a:lnTo>
                    <a:pt x="19112" y="6146"/>
                  </a:lnTo>
                  <a:lnTo>
                    <a:pt x="19562" y="5621"/>
                  </a:lnTo>
                  <a:lnTo>
                    <a:pt x="19861" y="5022"/>
                  </a:lnTo>
                  <a:lnTo>
                    <a:pt x="20086" y="4347"/>
                  </a:lnTo>
                  <a:lnTo>
                    <a:pt x="20161" y="3598"/>
                  </a:lnTo>
                  <a:lnTo>
                    <a:pt x="20086" y="2848"/>
                  </a:lnTo>
                  <a:lnTo>
                    <a:pt x="19861" y="2174"/>
                  </a:lnTo>
                  <a:lnTo>
                    <a:pt x="19562" y="1574"/>
                  </a:lnTo>
                  <a:lnTo>
                    <a:pt x="19112" y="1050"/>
                  </a:lnTo>
                  <a:lnTo>
                    <a:pt x="18587" y="600"/>
                  </a:lnTo>
                  <a:lnTo>
                    <a:pt x="17988" y="300"/>
                  </a:lnTo>
                  <a:lnTo>
                    <a:pt x="17313" y="75"/>
                  </a:lnTo>
                  <a:lnTo>
                    <a:pt x="16639" y="0"/>
                  </a:lnTo>
                  <a:close/>
                </a:path>
              </a:pathLst>
            </a:custGeom>
            <a:solidFill>
              <a:srgbClr val="EDEADE">
                <a:alpha val="25098"/>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8" name="Google Shape;218;p26"/>
            <p:cNvSpPr/>
            <p:nvPr/>
          </p:nvSpPr>
          <p:spPr>
            <a:xfrm>
              <a:off x="3008050" y="423600"/>
              <a:ext cx="99325" cy="99325"/>
            </a:xfrm>
            <a:custGeom>
              <a:rect b="b" l="l" r="r" t="t"/>
              <a:pathLst>
                <a:path extrusionOk="0" h="3973" w="3973">
                  <a:moveTo>
                    <a:pt x="2024" y="1"/>
                  </a:moveTo>
                  <a:lnTo>
                    <a:pt x="1575" y="76"/>
                  </a:lnTo>
                  <a:lnTo>
                    <a:pt x="1200" y="151"/>
                  </a:lnTo>
                  <a:lnTo>
                    <a:pt x="900" y="375"/>
                  </a:lnTo>
                  <a:lnTo>
                    <a:pt x="600" y="600"/>
                  </a:lnTo>
                  <a:lnTo>
                    <a:pt x="375" y="900"/>
                  </a:lnTo>
                  <a:lnTo>
                    <a:pt x="151" y="1200"/>
                  </a:lnTo>
                  <a:lnTo>
                    <a:pt x="76" y="1575"/>
                  </a:lnTo>
                  <a:lnTo>
                    <a:pt x="1" y="2024"/>
                  </a:lnTo>
                  <a:lnTo>
                    <a:pt x="76" y="2399"/>
                  </a:lnTo>
                  <a:lnTo>
                    <a:pt x="151" y="2774"/>
                  </a:lnTo>
                  <a:lnTo>
                    <a:pt x="375" y="3073"/>
                  </a:lnTo>
                  <a:lnTo>
                    <a:pt x="600" y="3373"/>
                  </a:lnTo>
                  <a:lnTo>
                    <a:pt x="900" y="3673"/>
                  </a:lnTo>
                  <a:lnTo>
                    <a:pt x="1200" y="3823"/>
                  </a:lnTo>
                  <a:lnTo>
                    <a:pt x="1575" y="3973"/>
                  </a:lnTo>
                  <a:lnTo>
                    <a:pt x="2399" y="3973"/>
                  </a:lnTo>
                  <a:lnTo>
                    <a:pt x="2774"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4" y="151"/>
                  </a:lnTo>
                  <a:lnTo>
                    <a:pt x="2399" y="76"/>
                  </a:lnTo>
                  <a:lnTo>
                    <a:pt x="2024" y="1"/>
                  </a:lnTo>
                  <a:close/>
                </a:path>
              </a:pathLst>
            </a:custGeom>
            <a:solidFill>
              <a:srgbClr val="EDEADE">
                <a:alpha val="25098"/>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9" name="Google Shape;219;p26"/>
            <p:cNvSpPr/>
            <p:nvPr/>
          </p:nvSpPr>
          <p:spPr>
            <a:xfrm>
              <a:off x="3566400" y="434850"/>
              <a:ext cx="487175" cy="76850"/>
            </a:xfrm>
            <a:custGeom>
              <a:rect b="b" l="l" r="r" t="t"/>
              <a:pathLst>
                <a:path extrusionOk="0" h="3074" w="19487">
                  <a:moveTo>
                    <a:pt x="1275" y="0"/>
                  </a:moveTo>
                  <a:lnTo>
                    <a:pt x="1050" y="75"/>
                  </a:lnTo>
                  <a:lnTo>
                    <a:pt x="750" y="150"/>
                  </a:lnTo>
                  <a:lnTo>
                    <a:pt x="525" y="300"/>
                  </a:lnTo>
                  <a:lnTo>
                    <a:pt x="375" y="450"/>
                  </a:lnTo>
                  <a:lnTo>
                    <a:pt x="225" y="675"/>
                  </a:lnTo>
                  <a:lnTo>
                    <a:pt x="75" y="975"/>
                  </a:lnTo>
                  <a:lnTo>
                    <a:pt x="1" y="1274"/>
                  </a:lnTo>
                  <a:lnTo>
                    <a:pt x="1" y="1574"/>
                  </a:lnTo>
                  <a:lnTo>
                    <a:pt x="1" y="1874"/>
                  </a:lnTo>
                  <a:lnTo>
                    <a:pt x="75" y="2174"/>
                  </a:lnTo>
                  <a:lnTo>
                    <a:pt x="225" y="2399"/>
                  </a:lnTo>
                  <a:lnTo>
                    <a:pt x="375" y="2623"/>
                  </a:lnTo>
                  <a:lnTo>
                    <a:pt x="525" y="2773"/>
                  </a:lnTo>
                  <a:lnTo>
                    <a:pt x="750" y="2923"/>
                  </a:lnTo>
                  <a:lnTo>
                    <a:pt x="1050" y="2998"/>
                  </a:lnTo>
                  <a:lnTo>
                    <a:pt x="1275" y="3073"/>
                  </a:lnTo>
                  <a:lnTo>
                    <a:pt x="18137" y="3073"/>
                  </a:lnTo>
                  <a:lnTo>
                    <a:pt x="18437" y="2998"/>
                  </a:lnTo>
                  <a:lnTo>
                    <a:pt x="18662" y="2923"/>
                  </a:lnTo>
                  <a:lnTo>
                    <a:pt x="18887" y="2773"/>
                  </a:lnTo>
                  <a:lnTo>
                    <a:pt x="19112" y="2623"/>
                  </a:lnTo>
                  <a:lnTo>
                    <a:pt x="19262" y="2399"/>
                  </a:lnTo>
                  <a:lnTo>
                    <a:pt x="19337" y="2174"/>
                  </a:lnTo>
                  <a:lnTo>
                    <a:pt x="19412" y="1874"/>
                  </a:lnTo>
                  <a:lnTo>
                    <a:pt x="19486" y="1574"/>
                  </a:lnTo>
                  <a:lnTo>
                    <a:pt x="19412" y="1274"/>
                  </a:lnTo>
                  <a:lnTo>
                    <a:pt x="19337" y="975"/>
                  </a:lnTo>
                  <a:lnTo>
                    <a:pt x="19262" y="675"/>
                  </a:lnTo>
                  <a:lnTo>
                    <a:pt x="19112" y="450"/>
                  </a:lnTo>
                  <a:lnTo>
                    <a:pt x="18887" y="300"/>
                  </a:lnTo>
                  <a:lnTo>
                    <a:pt x="18662" y="150"/>
                  </a:lnTo>
                  <a:lnTo>
                    <a:pt x="18437" y="75"/>
                  </a:lnTo>
                  <a:lnTo>
                    <a:pt x="18137" y="0"/>
                  </a:lnTo>
                  <a:close/>
                </a:path>
              </a:pathLst>
            </a:custGeom>
            <a:solidFill>
              <a:srgbClr val="EDEADE">
                <a:alpha val="25098"/>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20" name="Google Shape;220;p26"/>
          <p:cNvSpPr txBox="1"/>
          <p:nvPr>
            <p:ph idx="4294967295" type="title"/>
          </p:nvPr>
        </p:nvSpPr>
        <p:spPr>
          <a:xfrm>
            <a:off x="2235900" y="144250"/>
            <a:ext cx="4672200" cy="4809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b="1" lang="en" sz="2700"/>
              <a:t>Internal Marketing</a:t>
            </a:r>
            <a:endParaRPr b="1" sz="27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27"/>
          <p:cNvSpPr txBox="1"/>
          <p:nvPr>
            <p:ph idx="4294967295" type="body"/>
          </p:nvPr>
        </p:nvSpPr>
        <p:spPr>
          <a:xfrm>
            <a:off x="794300" y="1181750"/>
            <a:ext cx="7439100" cy="2831400"/>
          </a:xfrm>
          <a:prstGeom prst="rect">
            <a:avLst/>
          </a:prstGeom>
          <a:noFill/>
          <a:ln>
            <a:noFill/>
          </a:ln>
        </p:spPr>
        <p:txBody>
          <a:bodyPr anchorCtr="0" anchor="ctr" bIns="0" lIns="0" spcFirstLastPara="1" rIns="0" wrap="square" tIns="0">
            <a:noAutofit/>
          </a:bodyPr>
          <a:lstStyle/>
          <a:p>
            <a:pPr indent="0" lvl="0" marL="0" rtl="0" algn="ctr">
              <a:lnSpc>
                <a:spcPct val="115000"/>
              </a:lnSpc>
              <a:spcBef>
                <a:spcPts val="0"/>
              </a:spcBef>
              <a:spcAft>
                <a:spcPts val="0"/>
              </a:spcAft>
              <a:buSzPts val="1600"/>
              <a:buNone/>
            </a:pPr>
            <a:r>
              <a:rPr b="1" lang="en">
                <a:latin typeface="Bitter"/>
                <a:ea typeface="Bitter"/>
                <a:cs typeface="Bitter"/>
                <a:sym typeface="Bitter"/>
              </a:rPr>
              <a:t>Is done by examining the internal marketplace by aligning managerial behaviors to the behavior of the employees and studying whether internal capabilities are enough to attain external market objectives. </a:t>
            </a:r>
            <a:endParaRPr b="1">
              <a:latin typeface="Bitter"/>
              <a:ea typeface="Bitter"/>
              <a:cs typeface="Bitter"/>
              <a:sym typeface="Bitter"/>
            </a:endParaRPr>
          </a:p>
          <a:p>
            <a:pPr indent="0" lvl="0" marL="0" rtl="0" algn="ctr">
              <a:lnSpc>
                <a:spcPct val="115000"/>
              </a:lnSpc>
              <a:spcBef>
                <a:spcPts val="800"/>
              </a:spcBef>
              <a:spcAft>
                <a:spcPts val="0"/>
              </a:spcAft>
              <a:buSzPts val="1600"/>
              <a:buNone/>
            </a:pPr>
            <a:r>
              <a:t/>
            </a:r>
            <a:endParaRPr sz="1400">
              <a:latin typeface="Bitter"/>
              <a:ea typeface="Bitter"/>
              <a:cs typeface="Bitter"/>
              <a:sym typeface="Bitter"/>
            </a:endParaRPr>
          </a:p>
          <a:p>
            <a:pPr indent="0" lvl="0" marL="0" rtl="0" algn="ctr">
              <a:lnSpc>
                <a:spcPct val="115000"/>
              </a:lnSpc>
              <a:spcBef>
                <a:spcPts val="800"/>
              </a:spcBef>
              <a:spcAft>
                <a:spcPts val="800"/>
              </a:spcAft>
              <a:buSzPts val="1600"/>
              <a:buNone/>
            </a:pPr>
            <a:r>
              <a:t/>
            </a:r>
            <a:endParaRPr sz="1400">
              <a:latin typeface="Bitter"/>
              <a:ea typeface="Bitter"/>
              <a:cs typeface="Bitter"/>
              <a:sym typeface="Bitter"/>
            </a:endParaRPr>
          </a:p>
        </p:txBody>
      </p:sp>
      <p:sp>
        <p:nvSpPr>
          <p:cNvPr id="226" name="Google Shape;226;p27"/>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grpSp>
        <p:nvGrpSpPr>
          <p:cNvPr id="227" name="Google Shape;227;p27"/>
          <p:cNvGrpSpPr/>
          <p:nvPr/>
        </p:nvGrpSpPr>
        <p:grpSpPr>
          <a:xfrm>
            <a:off x="581227" y="865525"/>
            <a:ext cx="7899301" cy="3412522"/>
            <a:chOff x="2547150" y="238125"/>
            <a:chExt cx="2525675" cy="5238750"/>
          </a:xfrm>
        </p:grpSpPr>
        <p:sp>
          <p:nvSpPr>
            <p:cNvPr id="228" name="Google Shape;228;p27"/>
            <p:cNvSpPr/>
            <p:nvPr/>
          </p:nvSpPr>
          <p:spPr>
            <a:xfrm>
              <a:off x="2547150" y="238125"/>
              <a:ext cx="2525675" cy="5238750"/>
            </a:xfrm>
            <a:custGeom>
              <a:rect b="b" l="l" r="r" t="t"/>
              <a:pathLst>
                <a:path extrusionOk="0" h="209550" w="101027">
                  <a:moveTo>
                    <a:pt x="98629" y="18886"/>
                  </a:moveTo>
                  <a:lnTo>
                    <a:pt x="98629" y="190364"/>
                  </a:lnTo>
                  <a:lnTo>
                    <a:pt x="2398" y="190364"/>
                  </a:lnTo>
                  <a:lnTo>
                    <a:pt x="2398" y="18886"/>
                  </a:lnTo>
                  <a:close/>
                  <a:moveTo>
                    <a:pt x="10343" y="0"/>
                  </a:moveTo>
                  <a:lnTo>
                    <a:pt x="9293" y="75"/>
                  </a:lnTo>
                  <a:lnTo>
                    <a:pt x="8244" y="225"/>
                  </a:lnTo>
                  <a:lnTo>
                    <a:pt x="7270" y="450"/>
                  </a:lnTo>
                  <a:lnTo>
                    <a:pt x="6295" y="824"/>
                  </a:lnTo>
                  <a:lnTo>
                    <a:pt x="5396" y="1274"/>
                  </a:lnTo>
                  <a:lnTo>
                    <a:pt x="4572" y="1799"/>
                  </a:lnTo>
                  <a:lnTo>
                    <a:pt x="3747" y="2398"/>
                  </a:lnTo>
                  <a:lnTo>
                    <a:pt x="2998" y="3073"/>
                  </a:lnTo>
                  <a:lnTo>
                    <a:pt x="2323" y="3747"/>
                  </a:lnTo>
                  <a:lnTo>
                    <a:pt x="1724" y="4572"/>
                  </a:lnTo>
                  <a:lnTo>
                    <a:pt x="1199" y="5396"/>
                  </a:lnTo>
                  <a:lnTo>
                    <a:pt x="824" y="6370"/>
                  </a:lnTo>
                  <a:lnTo>
                    <a:pt x="450" y="7270"/>
                  </a:lnTo>
                  <a:lnTo>
                    <a:pt x="225" y="8319"/>
                  </a:lnTo>
                  <a:lnTo>
                    <a:pt x="0" y="9293"/>
                  </a:lnTo>
                  <a:lnTo>
                    <a:pt x="0" y="10343"/>
                  </a:lnTo>
                  <a:lnTo>
                    <a:pt x="0" y="199207"/>
                  </a:lnTo>
                  <a:lnTo>
                    <a:pt x="0" y="200257"/>
                  </a:lnTo>
                  <a:lnTo>
                    <a:pt x="225" y="201231"/>
                  </a:lnTo>
                  <a:lnTo>
                    <a:pt x="450" y="202280"/>
                  </a:lnTo>
                  <a:lnTo>
                    <a:pt x="824" y="203180"/>
                  </a:lnTo>
                  <a:lnTo>
                    <a:pt x="1199" y="204154"/>
                  </a:lnTo>
                  <a:lnTo>
                    <a:pt x="1724" y="204978"/>
                  </a:lnTo>
                  <a:lnTo>
                    <a:pt x="2323" y="205803"/>
                  </a:lnTo>
                  <a:lnTo>
                    <a:pt x="2998" y="206477"/>
                  </a:lnTo>
                  <a:lnTo>
                    <a:pt x="3747" y="207152"/>
                  </a:lnTo>
                  <a:lnTo>
                    <a:pt x="4572" y="207751"/>
                  </a:lnTo>
                  <a:lnTo>
                    <a:pt x="5396" y="208276"/>
                  </a:lnTo>
                  <a:lnTo>
                    <a:pt x="6295" y="208726"/>
                  </a:lnTo>
                  <a:lnTo>
                    <a:pt x="7270" y="209100"/>
                  </a:lnTo>
                  <a:lnTo>
                    <a:pt x="8244" y="209325"/>
                  </a:lnTo>
                  <a:lnTo>
                    <a:pt x="9293" y="209475"/>
                  </a:lnTo>
                  <a:lnTo>
                    <a:pt x="10343" y="209550"/>
                  </a:lnTo>
                  <a:lnTo>
                    <a:pt x="90610" y="209550"/>
                  </a:lnTo>
                  <a:lnTo>
                    <a:pt x="91659" y="209475"/>
                  </a:lnTo>
                  <a:lnTo>
                    <a:pt x="92708" y="209325"/>
                  </a:lnTo>
                  <a:lnTo>
                    <a:pt x="93682" y="209100"/>
                  </a:lnTo>
                  <a:lnTo>
                    <a:pt x="94657" y="208726"/>
                  </a:lnTo>
                  <a:lnTo>
                    <a:pt x="95556" y="208276"/>
                  </a:lnTo>
                  <a:lnTo>
                    <a:pt x="96455" y="207751"/>
                  </a:lnTo>
                  <a:lnTo>
                    <a:pt x="97205" y="207152"/>
                  </a:lnTo>
                  <a:lnTo>
                    <a:pt x="97954" y="206477"/>
                  </a:lnTo>
                  <a:lnTo>
                    <a:pt x="98629" y="205803"/>
                  </a:lnTo>
                  <a:lnTo>
                    <a:pt x="99228" y="204978"/>
                  </a:lnTo>
                  <a:lnTo>
                    <a:pt x="99753" y="204154"/>
                  </a:lnTo>
                  <a:lnTo>
                    <a:pt x="100203" y="203180"/>
                  </a:lnTo>
                  <a:lnTo>
                    <a:pt x="100577" y="202280"/>
                  </a:lnTo>
                  <a:lnTo>
                    <a:pt x="100802" y="201231"/>
                  </a:lnTo>
                  <a:lnTo>
                    <a:pt x="100952" y="200257"/>
                  </a:lnTo>
                  <a:lnTo>
                    <a:pt x="101027" y="199207"/>
                  </a:lnTo>
                  <a:lnTo>
                    <a:pt x="101027" y="10343"/>
                  </a:lnTo>
                  <a:lnTo>
                    <a:pt x="100952" y="9293"/>
                  </a:lnTo>
                  <a:lnTo>
                    <a:pt x="100802" y="8319"/>
                  </a:lnTo>
                  <a:lnTo>
                    <a:pt x="100577" y="7270"/>
                  </a:lnTo>
                  <a:lnTo>
                    <a:pt x="100203" y="6370"/>
                  </a:lnTo>
                  <a:lnTo>
                    <a:pt x="99753" y="5396"/>
                  </a:lnTo>
                  <a:lnTo>
                    <a:pt x="99228" y="4572"/>
                  </a:lnTo>
                  <a:lnTo>
                    <a:pt x="98629" y="3747"/>
                  </a:lnTo>
                  <a:lnTo>
                    <a:pt x="97954" y="3073"/>
                  </a:lnTo>
                  <a:lnTo>
                    <a:pt x="97205" y="2398"/>
                  </a:lnTo>
                  <a:lnTo>
                    <a:pt x="96455" y="1799"/>
                  </a:lnTo>
                  <a:lnTo>
                    <a:pt x="95556" y="1274"/>
                  </a:lnTo>
                  <a:lnTo>
                    <a:pt x="94657" y="824"/>
                  </a:lnTo>
                  <a:lnTo>
                    <a:pt x="93682" y="450"/>
                  </a:lnTo>
                  <a:lnTo>
                    <a:pt x="92708" y="225"/>
                  </a:lnTo>
                  <a:lnTo>
                    <a:pt x="91659" y="75"/>
                  </a:lnTo>
                  <a:lnTo>
                    <a:pt x="90610" y="0"/>
                  </a:lnTo>
                  <a:close/>
                </a:path>
              </a:pathLst>
            </a:custGeom>
            <a:solidFill>
              <a:srgbClr val="EDEADE">
                <a:alpha val="25099"/>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9" name="Google Shape;229;p27"/>
            <p:cNvSpPr/>
            <p:nvPr/>
          </p:nvSpPr>
          <p:spPr>
            <a:xfrm>
              <a:off x="3557025" y="5147100"/>
              <a:ext cx="504050" cy="179900"/>
            </a:xfrm>
            <a:custGeom>
              <a:rect b="b" l="l" r="r" t="t"/>
              <a:pathLst>
                <a:path extrusionOk="0" h="7196" w="20162">
                  <a:moveTo>
                    <a:pt x="3598" y="0"/>
                  </a:moveTo>
                  <a:lnTo>
                    <a:pt x="2849" y="75"/>
                  </a:lnTo>
                  <a:lnTo>
                    <a:pt x="2174" y="300"/>
                  </a:lnTo>
                  <a:lnTo>
                    <a:pt x="1575" y="600"/>
                  </a:lnTo>
                  <a:lnTo>
                    <a:pt x="1050" y="1050"/>
                  </a:lnTo>
                  <a:lnTo>
                    <a:pt x="600" y="1574"/>
                  </a:lnTo>
                  <a:lnTo>
                    <a:pt x="301" y="2174"/>
                  </a:lnTo>
                  <a:lnTo>
                    <a:pt x="76" y="2848"/>
                  </a:lnTo>
                  <a:lnTo>
                    <a:pt x="1" y="3598"/>
                  </a:lnTo>
                  <a:lnTo>
                    <a:pt x="76" y="4347"/>
                  </a:lnTo>
                  <a:lnTo>
                    <a:pt x="301" y="5022"/>
                  </a:lnTo>
                  <a:lnTo>
                    <a:pt x="600" y="5621"/>
                  </a:lnTo>
                  <a:lnTo>
                    <a:pt x="1050" y="6146"/>
                  </a:lnTo>
                  <a:lnTo>
                    <a:pt x="1575" y="6596"/>
                  </a:lnTo>
                  <a:lnTo>
                    <a:pt x="2174" y="6896"/>
                  </a:lnTo>
                  <a:lnTo>
                    <a:pt x="2849" y="7120"/>
                  </a:lnTo>
                  <a:lnTo>
                    <a:pt x="3598" y="7195"/>
                  </a:lnTo>
                  <a:lnTo>
                    <a:pt x="16639" y="7195"/>
                  </a:lnTo>
                  <a:lnTo>
                    <a:pt x="17313" y="7120"/>
                  </a:lnTo>
                  <a:lnTo>
                    <a:pt x="17988" y="6896"/>
                  </a:lnTo>
                  <a:lnTo>
                    <a:pt x="18587" y="6596"/>
                  </a:lnTo>
                  <a:lnTo>
                    <a:pt x="19112" y="6146"/>
                  </a:lnTo>
                  <a:lnTo>
                    <a:pt x="19562" y="5621"/>
                  </a:lnTo>
                  <a:lnTo>
                    <a:pt x="19861" y="5022"/>
                  </a:lnTo>
                  <a:lnTo>
                    <a:pt x="20086" y="4347"/>
                  </a:lnTo>
                  <a:lnTo>
                    <a:pt x="20161" y="3598"/>
                  </a:lnTo>
                  <a:lnTo>
                    <a:pt x="20086" y="2848"/>
                  </a:lnTo>
                  <a:lnTo>
                    <a:pt x="19861" y="2174"/>
                  </a:lnTo>
                  <a:lnTo>
                    <a:pt x="19562" y="1574"/>
                  </a:lnTo>
                  <a:lnTo>
                    <a:pt x="19112" y="1050"/>
                  </a:lnTo>
                  <a:lnTo>
                    <a:pt x="18587" y="600"/>
                  </a:lnTo>
                  <a:lnTo>
                    <a:pt x="17988" y="300"/>
                  </a:lnTo>
                  <a:lnTo>
                    <a:pt x="17313" y="75"/>
                  </a:lnTo>
                  <a:lnTo>
                    <a:pt x="16639" y="0"/>
                  </a:lnTo>
                  <a:close/>
                </a:path>
              </a:pathLst>
            </a:custGeom>
            <a:solidFill>
              <a:srgbClr val="EDEADE">
                <a:alpha val="25099"/>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0" name="Google Shape;230;p27"/>
            <p:cNvSpPr/>
            <p:nvPr/>
          </p:nvSpPr>
          <p:spPr>
            <a:xfrm>
              <a:off x="3008050" y="423600"/>
              <a:ext cx="99325" cy="99325"/>
            </a:xfrm>
            <a:custGeom>
              <a:rect b="b" l="l" r="r" t="t"/>
              <a:pathLst>
                <a:path extrusionOk="0" h="3973" w="3973">
                  <a:moveTo>
                    <a:pt x="2024" y="1"/>
                  </a:moveTo>
                  <a:lnTo>
                    <a:pt x="1575" y="76"/>
                  </a:lnTo>
                  <a:lnTo>
                    <a:pt x="1200" y="151"/>
                  </a:lnTo>
                  <a:lnTo>
                    <a:pt x="900" y="375"/>
                  </a:lnTo>
                  <a:lnTo>
                    <a:pt x="600" y="600"/>
                  </a:lnTo>
                  <a:lnTo>
                    <a:pt x="375" y="900"/>
                  </a:lnTo>
                  <a:lnTo>
                    <a:pt x="151" y="1200"/>
                  </a:lnTo>
                  <a:lnTo>
                    <a:pt x="76" y="1575"/>
                  </a:lnTo>
                  <a:lnTo>
                    <a:pt x="1" y="2024"/>
                  </a:lnTo>
                  <a:lnTo>
                    <a:pt x="76" y="2399"/>
                  </a:lnTo>
                  <a:lnTo>
                    <a:pt x="151" y="2774"/>
                  </a:lnTo>
                  <a:lnTo>
                    <a:pt x="375" y="3073"/>
                  </a:lnTo>
                  <a:lnTo>
                    <a:pt x="600" y="3373"/>
                  </a:lnTo>
                  <a:lnTo>
                    <a:pt x="900" y="3673"/>
                  </a:lnTo>
                  <a:lnTo>
                    <a:pt x="1200" y="3823"/>
                  </a:lnTo>
                  <a:lnTo>
                    <a:pt x="1575" y="3973"/>
                  </a:lnTo>
                  <a:lnTo>
                    <a:pt x="2399" y="3973"/>
                  </a:lnTo>
                  <a:lnTo>
                    <a:pt x="2774"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4" y="151"/>
                  </a:lnTo>
                  <a:lnTo>
                    <a:pt x="2399" y="76"/>
                  </a:lnTo>
                  <a:lnTo>
                    <a:pt x="2024" y="1"/>
                  </a:lnTo>
                  <a:close/>
                </a:path>
              </a:pathLst>
            </a:custGeom>
            <a:solidFill>
              <a:srgbClr val="EDEADE">
                <a:alpha val="25099"/>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1" name="Google Shape;231;p27"/>
            <p:cNvSpPr/>
            <p:nvPr/>
          </p:nvSpPr>
          <p:spPr>
            <a:xfrm>
              <a:off x="3566400" y="434850"/>
              <a:ext cx="487175" cy="76850"/>
            </a:xfrm>
            <a:custGeom>
              <a:rect b="b" l="l" r="r" t="t"/>
              <a:pathLst>
                <a:path extrusionOk="0" h="3074" w="19487">
                  <a:moveTo>
                    <a:pt x="1275" y="0"/>
                  </a:moveTo>
                  <a:lnTo>
                    <a:pt x="1050" y="75"/>
                  </a:lnTo>
                  <a:lnTo>
                    <a:pt x="750" y="150"/>
                  </a:lnTo>
                  <a:lnTo>
                    <a:pt x="525" y="300"/>
                  </a:lnTo>
                  <a:lnTo>
                    <a:pt x="375" y="450"/>
                  </a:lnTo>
                  <a:lnTo>
                    <a:pt x="225" y="675"/>
                  </a:lnTo>
                  <a:lnTo>
                    <a:pt x="75" y="975"/>
                  </a:lnTo>
                  <a:lnTo>
                    <a:pt x="1" y="1274"/>
                  </a:lnTo>
                  <a:lnTo>
                    <a:pt x="1" y="1574"/>
                  </a:lnTo>
                  <a:lnTo>
                    <a:pt x="1" y="1874"/>
                  </a:lnTo>
                  <a:lnTo>
                    <a:pt x="75" y="2174"/>
                  </a:lnTo>
                  <a:lnTo>
                    <a:pt x="225" y="2399"/>
                  </a:lnTo>
                  <a:lnTo>
                    <a:pt x="375" y="2623"/>
                  </a:lnTo>
                  <a:lnTo>
                    <a:pt x="525" y="2773"/>
                  </a:lnTo>
                  <a:lnTo>
                    <a:pt x="750" y="2923"/>
                  </a:lnTo>
                  <a:lnTo>
                    <a:pt x="1050" y="2998"/>
                  </a:lnTo>
                  <a:lnTo>
                    <a:pt x="1275" y="3073"/>
                  </a:lnTo>
                  <a:lnTo>
                    <a:pt x="18137" y="3073"/>
                  </a:lnTo>
                  <a:lnTo>
                    <a:pt x="18437" y="2998"/>
                  </a:lnTo>
                  <a:lnTo>
                    <a:pt x="18662" y="2923"/>
                  </a:lnTo>
                  <a:lnTo>
                    <a:pt x="18887" y="2773"/>
                  </a:lnTo>
                  <a:lnTo>
                    <a:pt x="19112" y="2623"/>
                  </a:lnTo>
                  <a:lnTo>
                    <a:pt x="19262" y="2399"/>
                  </a:lnTo>
                  <a:lnTo>
                    <a:pt x="19337" y="2174"/>
                  </a:lnTo>
                  <a:lnTo>
                    <a:pt x="19412" y="1874"/>
                  </a:lnTo>
                  <a:lnTo>
                    <a:pt x="19486" y="1574"/>
                  </a:lnTo>
                  <a:lnTo>
                    <a:pt x="19412" y="1274"/>
                  </a:lnTo>
                  <a:lnTo>
                    <a:pt x="19337" y="975"/>
                  </a:lnTo>
                  <a:lnTo>
                    <a:pt x="19262" y="675"/>
                  </a:lnTo>
                  <a:lnTo>
                    <a:pt x="19112" y="450"/>
                  </a:lnTo>
                  <a:lnTo>
                    <a:pt x="18887" y="300"/>
                  </a:lnTo>
                  <a:lnTo>
                    <a:pt x="18662" y="150"/>
                  </a:lnTo>
                  <a:lnTo>
                    <a:pt x="18437" y="75"/>
                  </a:lnTo>
                  <a:lnTo>
                    <a:pt x="18137" y="0"/>
                  </a:lnTo>
                  <a:close/>
                </a:path>
              </a:pathLst>
            </a:custGeom>
            <a:solidFill>
              <a:srgbClr val="EDEADE">
                <a:alpha val="25099"/>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32" name="Google Shape;232;p27"/>
          <p:cNvSpPr txBox="1"/>
          <p:nvPr>
            <p:ph idx="4294967295" type="title"/>
          </p:nvPr>
        </p:nvSpPr>
        <p:spPr>
          <a:xfrm>
            <a:off x="2235900" y="144250"/>
            <a:ext cx="4672200" cy="4809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b="1" lang="en" sz="2700"/>
              <a:t>Internal Marketing</a:t>
            </a:r>
            <a:endParaRPr b="1" sz="27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28"/>
          <p:cNvSpPr txBox="1"/>
          <p:nvPr>
            <p:ph idx="4294967295" type="ctrTitle"/>
          </p:nvPr>
        </p:nvSpPr>
        <p:spPr>
          <a:xfrm>
            <a:off x="347250" y="636600"/>
            <a:ext cx="7941600" cy="4302000"/>
          </a:xfrm>
          <a:prstGeom prst="rect">
            <a:avLst/>
          </a:prstGeom>
          <a:noFill/>
          <a:ln>
            <a:noFill/>
          </a:ln>
          <a:effectLst>
            <a:outerShdw blurRad="14288" rotWithShape="0" algn="bl" dir="5400000" dist="9525">
              <a:schemeClr val="lt2">
                <a:alpha val="69800"/>
              </a:schemeClr>
            </a:outerShdw>
          </a:effectLst>
        </p:spPr>
        <p:txBody>
          <a:bodyPr anchorCtr="0" anchor="ctr" bIns="0" lIns="0" spcFirstLastPara="1" rIns="0" wrap="square" tIns="0">
            <a:noAutofit/>
          </a:bodyPr>
          <a:lstStyle/>
          <a:p>
            <a:pPr indent="0" lvl="0" marL="0" marR="0" rtl="0" algn="ctr">
              <a:lnSpc>
                <a:spcPct val="115000"/>
              </a:lnSpc>
              <a:spcBef>
                <a:spcPts val="0"/>
              </a:spcBef>
              <a:spcAft>
                <a:spcPts val="800"/>
              </a:spcAft>
              <a:buClr>
                <a:schemeClr val="dk1"/>
              </a:buClr>
              <a:buSzPts val="2400"/>
              <a:buFont typeface="Dancing Script"/>
              <a:buNone/>
            </a:pPr>
            <a:r>
              <a:t/>
            </a:r>
            <a:endParaRPr b="1" i="0" sz="3600" u="none" cap="none" strike="noStrike">
              <a:solidFill>
                <a:schemeClr val="dk1"/>
              </a:solidFill>
            </a:endParaRPr>
          </a:p>
        </p:txBody>
      </p:sp>
      <p:sp>
        <p:nvSpPr>
          <p:cNvPr id="238" name="Google Shape;238;p28"/>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pic>
        <p:nvPicPr>
          <p:cNvPr id="239" name="Google Shape;239;p28"/>
          <p:cNvPicPr preferRelativeResize="0"/>
          <p:nvPr/>
        </p:nvPicPr>
        <p:blipFill>
          <a:blip r:embed="rId3">
            <a:alphaModFix/>
          </a:blip>
          <a:stretch>
            <a:fillRect/>
          </a:stretch>
        </p:blipFill>
        <p:spPr>
          <a:xfrm>
            <a:off x="347250" y="636600"/>
            <a:ext cx="7735725" cy="41132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29"/>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pic>
        <p:nvPicPr>
          <p:cNvPr id="245" name="Google Shape;245;p29"/>
          <p:cNvPicPr preferRelativeResize="0"/>
          <p:nvPr/>
        </p:nvPicPr>
        <p:blipFill>
          <a:blip r:embed="rId3">
            <a:alphaModFix/>
          </a:blip>
          <a:stretch>
            <a:fillRect/>
          </a:stretch>
        </p:blipFill>
        <p:spPr>
          <a:xfrm>
            <a:off x="152400" y="694475"/>
            <a:ext cx="8721526" cy="405537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30"/>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pic>
        <p:nvPicPr>
          <p:cNvPr id="251" name="Google Shape;251;p30"/>
          <p:cNvPicPr preferRelativeResize="0"/>
          <p:nvPr/>
        </p:nvPicPr>
        <p:blipFill>
          <a:blip r:embed="rId3">
            <a:alphaModFix/>
          </a:blip>
          <a:stretch>
            <a:fillRect/>
          </a:stretch>
        </p:blipFill>
        <p:spPr>
          <a:xfrm>
            <a:off x="598025" y="771650"/>
            <a:ext cx="7986525" cy="408972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31"/>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b="1" lang="en"/>
              <a:t>Factors in the </a:t>
            </a:r>
            <a:r>
              <a:rPr b="1" lang="en"/>
              <a:t>Efficient</a:t>
            </a:r>
            <a:r>
              <a:rPr b="1" lang="en"/>
              <a:t> Implementation of Marketing Plan</a:t>
            </a:r>
            <a:endParaRPr b="1"/>
          </a:p>
        </p:txBody>
      </p:sp>
      <p:sp>
        <p:nvSpPr>
          <p:cNvPr id="257" name="Google Shape;257;p31"/>
          <p:cNvSpPr txBox="1"/>
          <p:nvPr>
            <p:ph idx="1" type="body"/>
          </p:nvPr>
        </p:nvSpPr>
        <p:spPr>
          <a:xfrm>
            <a:off x="764950" y="1218250"/>
            <a:ext cx="5425500" cy="3169500"/>
          </a:xfrm>
          <a:prstGeom prst="rect">
            <a:avLst/>
          </a:prstGeom>
          <a:noFill/>
          <a:ln>
            <a:noFill/>
          </a:ln>
        </p:spPr>
        <p:txBody>
          <a:bodyPr anchorCtr="0" anchor="t" bIns="0" lIns="0" spcFirstLastPara="1" rIns="0" wrap="square" tIns="0">
            <a:noAutofit/>
          </a:bodyPr>
          <a:lstStyle/>
          <a:p>
            <a:pPr indent="-342900" lvl="0" marL="457200" rtl="0" algn="l">
              <a:lnSpc>
                <a:spcPct val="115000"/>
              </a:lnSpc>
              <a:spcBef>
                <a:spcPts val="0"/>
              </a:spcBef>
              <a:spcAft>
                <a:spcPts val="0"/>
              </a:spcAft>
              <a:buSzPts val="1800"/>
              <a:buFont typeface="Bitter"/>
              <a:buChar char="✘"/>
            </a:pPr>
            <a:r>
              <a:rPr b="1" lang="en" sz="2200">
                <a:latin typeface="Bitter"/>
                <a:ea typeface="Bitter"/>
                <a:cs typeface="Bitter"/>
                <a:sym typeface="Bitter"/>
              </a:rPr>
              <a:t>organizational design</a:t>
            </a:r>
            <a:endParaRPr b="1" sz="2200">
              <a:latin typeface="Bitter"/>
              <a:ea typeface="Bitter"/>
              <a:cs typeface="Bitter"/>
              <a:sym typeface="Bitter"/>
            </a:endParaRPr>
          </a:p>
          <a:p>
            <a:pPr indent="-342900" lvl="0" marL="457200" rtl="0" algn="l">
              <a:lnSpc>
                <a:spcPct val="115000"/>
              </a:lnSpc>
              <a:spcBef>
                <a:spcPts val="0"/>
              </a:spcBef>
              <a:spcAft>
                <a:spcPts val="0"/>
              </a:spcAft>
              <a:buSzPts val="1800"/>
              <a:buFont typeface="Bitter"/>
              <a:buChar char="✘"/>
            </a:pPr>
            <a:r>
              <a:rPr b="1" lang="en" sz="2200">
                <a:latin typeface="Bitter"/>
                <a:ea typeface="Bitter"/>
                <a:cs typeface="Bitter"/>
                <a:sym typeface="Bitter"/>
              </a:rPr>
              <a:t>incentives are deemed necessary </a:t>
            </a:r>
            <a:endParaRPr b="1" sz="2200">
              <a:latin typeface="Bitter"/>
              <a:ea typeface="Bitter"/>
              <a:cs typeface="Bitter"/>
              <a:sym typeface="Bitter"/>
            </a:endParaRPr>
          </a:p>
          <a:p>
            <a:pPr indent="-342900" lvl="0" marL="457200" rtl="0" algn="l">
              <a:lnSpc>
                <a:spcPct val="115000"/>
              </a:lnSpc>
              <a:spcBef>
                <a:spcPts val="0"/>
              </a:spcBef>
              <a:spcAft>
                <a:spcPts val="0"/>
              </a:spcAft>
              <a:buSzPts val="1800"/>
              <a:buFont typeface="Bitter"/>
              <a:buChar char="✘"/>
            </a:pPr>
            <a:r>
              <a:rPr b="1" lang="en" sz="2200">
                <a:latin typeface="Bitter"/>
                <a:ea typeface="Bitter"/>
                <a:cs typeface="Bitter"/>
                <a:sym typeface="Bitter"/>
              </a:rPr>
              <a:t>rapid and accurate movement of information </a:t>
            </a:r>
            <a:endParaRPr b="1" sz="2200">
              <a:latin typeface="Bitter"/>
              <a:ea typeface="Bitter"/>
              <a:cs typeface="Bitter"/>
              <a:sym typeface="Bitter"/>
            </a:endParaRPr>
          </a:p>
          <a:p>
            <a:pPr indent="-342900" lvl="0" marL="457200" rtl="0" algn="l">
              <a:lnSpc>
                <a:spcPct val="115000"/>
              </a:lnSpc>
              <a:spcBef>
                <a:spcPts val="0"/>
              </a:spcBef>
              <a:spcAft>
                <a:spcPts val="0"/>
              </a:spcAft>
              <a:buSzPts val="1800"/>
              <a:buFont typeface="Bitter"/>
              <a:buChar char="✘"/>
            </a:pPr>
            <a:r>
              <a:rPr b="1" lang="en" sz="2200">
                <a:latin typeface="Bitter"/>
                <a:ea typeface="Bitter"/>
                <a:cs typeface="Bitter"/>
                <a:sym typeface="Bitter"/>
              </a:rPr>
              <a:t>careful examination of the internal marketing strategies</a:t>
            </a:r>
            <a:endParaRPr b="1" sz="2200">
              <a:latin typeface="Bitter"/>
              <a:ea typeface="Bitter"/>
              <a:cs typeface="Bitter"/>
              <a:sym typeface="Bitter"/>
            </a:endParaRPr>
          </a:p>
          <a:p>
            <a:pPr indent="0" lvl="0" marL="0" rtl="0" algn="l">
              <a:lnSpc>
                <a:spcPct val="115000"/>
              </a:lnSpc>
              <a:spcBef>
                <a:spcPts val="800"/>
              </a:spcBef>
              <a:spcAft>
                <a:spcPts val="800"/>
              </a:spcAft>
              <a:buSzPts val="1600"/>
              <a:buNone/>
            </a:pPr>
            <a:r>
              <a:t/>
            </a:r>
            <a:endParaRPr/>
          </a:p>
        </p:txBody>
      </p:sp>
      <p:sp>
        <p:nvSpPr>
          <p:cNvPr id="258" name="Google Shape;258;p31"/>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pic>
        <p:nvPicPr>
          <p:cNvPr id="259" name="Google Shape;259;p31"/>
          <p:cNvPicPr preferRelativeResize="0"/>
          <p:nvPr/>
        </p:nvPicPr>
        <p:blipFill rotWithShape="1">
          <a:blip r:embed="rId3">
            <a:alphaModFix/>
          </a:blip>
          <a:srcRect b="9644" l="31499" r="17239" t="13325"/>
          <a:stretch/>
        </p:blipFill>
        <p:spPr>
          <a:xfrm>
            <a:off x="6404977" y="2408102"/>
            <a:ext cx="1414200" cy="1406700"/>
          </a:xfrm>
          <a:prstGeom prst="roundRect">
            <a:avLst>
              <a:gd fmla="val 865" name="adj"/>
            </a:avLst>
          </a:prstGeom>
          <a:noFill/>
          <a:ln>
            <a:noFill/>
          </a:ln>
        </p:spPr>
      </p:pic>
      <p:pic>
        <p:nvPicPr>
          <p:cNvPr id="260" name="Google Shape;260;p31"/>
          <p:cNvPicPr preferRelativeResize="0"/>
          <p:nvPr/>
        </p:nvPicPr>
        <p:blipFill rotWithShape="1">
          <a:blip r:embed="rId4">
            <a:alphaModFix/>
          </a:blip>
          <a:srcRect b="0" l="0" r="0" t="0"/>
          <a:stretch/>
        </p:blipFill>
        <p:spPr>
          <a:xfrm>
            <a:off x="6965771" y="2215375"/>
            <a:ext cx="289775" cy="3013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32"/>
          <p:cNvSpPr txBox="1"/>
          <p:nvPr>
            <p:ph type="ctrTitle"/>
          </p:nvPr>
        </p:nvSpPr>
        <p:spPr>
          <a:xfrm>
            <a:off x="2641925" y="1818450"/>
            <a:ext cx="3860100" cy="11598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4000"/>
              <a:buNone/>
            </a:pPr>
            <a:r>
              <a:rPr b="1" i="1" lang="en" sz="3000">
                <a:solidFill>
                  <a:srgbClr val="000000"/>
                </a:solidFill>
                <a:latin typeface="Arial"/>
                <a:ea typeface="Arial"/>
                <a:cs typeface="Arial"/>
                <a:sym typeface="Arial"/>
              </a:rPr>
              <a:t>The content of marketing plans </a:t>
            </a:r>
            <a:endParaRPr sz="3000"/>
          </a:p>
        </p:txBody>
      </p:sp>
      <p:pic>
        <p:nvPicPr>
          <p:cNvPr id="266" name="Google Shape;266;p32"/>
          <p:cNvPicPr preferRelativeResize="0"/>
          <p:nvPr/>
        </p:nvPicPr>
        <p:blipFill rotWithShape="1">
          <a:blip r:embed="rId3">
            <a:alphaModFix/>
          </a:blip>
          <a:srcRect b="0" l="28846" r="19677" t="14096"/>
          <a:stretch/>
        </p:blipFill>
        <p:spPr>
          <a:xfrm>
            <a:off x="1219875" y="3193450"/>
            <a:ext cx="1178700" cy="1172400"/>
          </a:xfrm>
          <a:prstGeom prst="roundRect">
            <a:avLst>
              <a:gd fmla="val 865" name="adj"/>
            </a:avLst>
          </a:prstGeom>
          <a:noFill/>
          <a:ln>
            <a:noFill/>
          </a:ln>
        </p:spPr>
      </p:pic>
      <p:pic>
        <p:nvPicPr>
          <p:cNvPr id="267" name="Google Shape;267;p32"/>
          <p:cNvPicPr preferRelativeResize="0"/>
          <p:nvPr/>
        </p:nvPicPr>
        <p:blipFill rotWithShape="1">
          <a:blip r:embed="rId4">
            <a:alphaModFix/>
          </a:blip>
          <a:srcRect b="0" l="0" r="0" t="0"/>
          <a:stretch/>
        </p:blipFill>
        <p:spPr>
          <a:xfrm>
            <a:off x="1681675" y="3026569"/>
            <a:ext cx="253550" cy="263650"/>
          </a:xfrm>
          <a:prstGeom prst="rect">
            <a:avLst/>
          </a:prstGeom>
          <a:noFill/>
          <a:ln>
            <a:noFill/>
          </a:ln>
        </p:spPr>
      </p:pic>
      <p:pic>
        <p:nvPicPr>
          <p:cNvPr id="268" name="Google Shape;268;p32"/>
          <p:cNvPicPr preferRelativeResize="0"/>
          <p:nvPr/>
        </p:nvPicPr>
        <p:blipFill rotWithShape="1">
          <a:blip r:embed="rId5">
            <a:alphaModFix/>
          </a:blip>
          <a:srcRect b="20026" l="14839" r="14832" t="20032"/>
          <a:stretch/>
        </p:blipFill>
        <p:spPr>
          <a:xfrm>
            <a:off x="6614225" y="586300"/>
            <a:ext cx="1273350" cy="1590975"/>
          </a:xfrm>
          <a:prstGeom prst="rect">
            <a:avLst/>
          </a:prstGeom>
          <a:noFill/>
          <a:ln>
            <a:noFill/>
          </a:ln>
        </p:spPr>
      </p:pic>
      <p:pic>
        <p:nvPicPr>
          <p:cNvPr id="269" name="Google Shape;269;p32"/>
          <p:cNvPicPr preferRelativeResize="0"/>
          <p:nvPr/>
        </p:nvPicPr>
        <p:blipFill rotWithShape="1">
          <a:blip r:embed="rId4">
            <a:alphaModFix/>
          </a:blip>
          <a:srcRect b="0" l="0" r="0" t="0"/>
          <a:stretch/>
        </p:blipFill>
        <p:spPr>
          <a:xfrm>
            <a:off x="7130471" y="450348"/>
            <a:ext cx="253550" cy="263650"/>
          </a:xfrm>
          <a:prstGeom prst="rect">
            <a:avLst/>
          </a:prstGeom>
          <a:noFill/>
          <a:ln>
            <a:noFill/>
          </a:ln>
        </p:spPr>
      </p:pic>
      <p:sp>
        <p:nvSpPr>
          <p:cNvPr id="270" name="Google Shape;270;p32"/>
          <p:cNvSpPr/>
          <p:nvPr/>
        </p:nvSpPr>
        <p:spPr>
          <a:xfrm>
            <a:off x="6302650" y="4050874"/>
            <a:ext cx="554654" cy="537022"/>
          </a:xfrm>
          <a:custGeom>
            <a:rect b="b" l="l" r="r" t="t"/>
            <a:pathLst>
              <a:path extrusionOk="0" h="18518" w="19126">
                <a:moveTo>
                  <a:pt x="10098" y="2409"/>
                </a:moveTo>
                <a:lnTo>
                  <a:pt x="10512" y="2701"/>
                </a:lnTo>
                <a:lnTo>
                  <a:pt x="10074" y="2969"/>
                </a:lnTo>
                <a:lnTo>
                  <a:pt x="9636" y="3285"/>
                </a:lnTo>
                <a:lnTo>
                  <a:pt x="9198" y="3602"/>
                </a:lnTo>
                <a:lnTo>
                  <a:pt x="8760" y="3918"/>
                </a:lnTo>
                <a:lnTo>
                  <a:pt x="8517" y="4040"/>
                </a:lnTo>
                <a:lnTo>
                  <a:pt x="8249" y="4234"/>
                </a:lnTo>
                <a:lnTo>
                  <a:pt x="7981" y="4429"/>
                </a:lnTo>
                <a:lnTo>
                  <a:pt x="7884" y="4551"/>
                </a:lnTo>
                <a:lnTo>
                  <a:pt x="7811" y="4672"/>
                </a:lnTo>
                <a:lnTo>
                  <a:pt x="7349" y="4672"/>
                </a:lnTo>
                <a:lnTo>
                  <a:pt x="6814" y="4697"/>
                </a:lnTo>
                <a:lnTo>
                  <a:pt x="7081" y="4526"/>
                </a:lnTo>
                <a:lnTo>
                  <a:pt x="7641" y="4161"/>
                </a:lnTo>
                <a:lnTo>
                  <a:pt x="8200" y="3796"/>
                </a:lnTo>
                <a:lnTo>
                  <a:pt x="8784" y="3480"/>
                </a:lnTo>
                <a:lnTo>
                  <a:pt x="9320" y="3115"/>
                </a:lnTo>
                <a:lnTo>
                  <a:pt x="9539" y="2969"/>
                </a:lnTo>
                <a:lnTo>
                  <a:pt x="9758" y="2823"/>
                </a:lnTo>
                <a:lnTo>
                  <a:pt x="9952" y="2628"/>
                </a:lnTo>
                <a:lnTo>
                  <a:pt x="10025" y="2531"/>
                </a:lnTo>
                <a:lnTo>
                  <a:pt x="10074" y="2409"/>
                </a:lnTo>
                <a:close/>
                <a:moveTo>
                  <a:pt x="10804" y="2847"/>
                </a:moveTo>
                <a:lnTo>
                  <a:pt x="11193" y="3115"/>
                </a:lnTo>
                <a:lnTo>
                  <a:pt x="10974" y="3237"/>
                </a:lnTo>
                <a:lnTo>
                  <a:pt x="10755" y="3407"/>
                </a:lnTo>
                <a:lnTo>
                  <a:pt x="10561" y="3577"/>
                </a:lnTo>
                <a:lnTo>
                  <a:pt x="10366" y="3723"/>
                </a:lnTo>
                <a:lnTo>
                  <a:pt x="9709" y="4161"/>
                </a:lnTo>
                <a:lnTo>
                  <a:pt x="9368" y="4429"/>
                </a:lnTo>
                <a:lnTo>
                  <a:pt x="9222" y="4551"/>
                </a:lnTo>
                <a:lnTo>
                  <a:pt x="9101" y="4721"/>
                </a:lnTo>
                <a:lnTo>
                  <a:pt x="8176" y="4672"/>
                </a:lnTo>
                <a:lnTo>
                  <a:pt x="8322" y="4551"/>
                </a:lnTo>
                <a:lnTo>
                  <a:pt x="8663" y="4332"/>
                </a:lnTo>
                <a:lnTo>
                  <a:pt x="9028" y="4113"/>
                </a:lnTo>
                <a:lnTo>
                  <a:pt x="9466" y="3821"/>
                </a:lnTo>
                <a:lnTo>
                  <a:pt x="9879" y="3529"/>
                </a:lnTo>
                <a:lnTo>
                  <a:pt x="10317" y="3212"/>
                </a:lnTo>
                <a:lnTo>
                  <a:pt x="10731" y="2920"/>
                </a:lnTo>
                <a:lnTo>
                  <a:pt x="10804" y="2847"/>
                </a:lnTo>
                <a:close/>
                <a:moveTo>
                  <a:pt x="9490" y="1850"/>
                </a:moveTo>
                <a:lnTo>
                  <a:pt x="9685" y="2069"/>
                </a:lnTo>
                <a:lnTo>
                  <a:pt x="9904" y="2263"/>
                </a:lnTo>
                <a:lnTo>
                  <a:pt x="9709" y="2385"/>
                </a:lnTo>
                <a:lnTo>
                  <a:pt x="9514" y="2507"/>
                </a:lnTo>
                <a:lnTo>
                  <a:pt x="9149" y="2799"/>
                </a:lnTo>
                <a:lnTo>
                  <a:pt x="8590" y="3164"/>
                </a:lnTo>
                <a:lnTo>
                  <a:pt x="8006" y="3480"/>
                </a:lnTo>
                <a:lnTo>
                  <a:pt x="7519" y="3796"/>
                </a:lnTo>
                <a:lnTo>
                  <a:pt x="7033" y="4113"/>
                </a:lnTo>
                <a:lnTo>
                  <a:pt x="6595" y="4405"/>
                </a:lnTo>
                <a:lnTo>
                  <a:pt x="6400" y="4551"/>
                </a:lnTo>
                <a:lnTo>
                  <a:pt x="6205" y="4745"/>
                </a:lnTo>
                <a:lnTo>
                  <a:pt x="5792" y="4770"/>
                </a:lnTo>
                <a:lnTo>
                  <a:pt x="6059" y="4551"/>
                </a:lnTo>
                <a:lnTo>
                  <a:pt x="6327" y="4307"/>
                </a:lnTo>
                <a:lnTo>
                  <a:pt x="6838" y="3845"/>
                </a:lnTo>
                <a:lnTo>
                  <a:pt x="7495" y="3334"/>
                </a:lnTo>
                <a:lnTo>
                  <a:pt x="7811" y="3091"/>
                </a:lnTo>
                <a:lnTo>
                  <a:pt x="8152" y="2847"/>
                </a:lnTo>
                <a:lnTo>
                  <a:pt x="8492" y="2604"/>
                </a:lnTo>
                <a:lnTo>
                  <a:pt x="8809" y="2336"/>
                </a:lnTo>
                <a:lnTo>
                  <a:pt x="9149" y="2069"/>
                </a:lnTo>
                <a:lnTo>
                  <a:pt x="9490" y="1850"/>
                </a:lnTo>
                <a:close/>
                <a:moveTo>
                  <a:pt x="12775" y="4307"/>
                </a:moveTo>
                <a:lnTo>
                  <a:pt x="13359" y="4697"/>
                </a:lnTo>
                <a:lnTo>
                  <a:pt x="13116" y="4697"/>
                </a:lnTo>
                <a:lnTo>
                  <a:pt x="12045" y="4794"/>
                </a:lnTo>
                <a:lnTo>
                  <a:pt x="12410" y="4551"/>
                </a:lnTo>
                <a:lnTo>
                  <a:pt x="12580" y="4429"/>
                </a:lnTo>
                <a:lnTo>
                  <a:pt x="12775" y="4307"/>
                </a:lnTo>
                <a:close/>
                <a:moveTo>
                  <a:pt x="11510" y="3358"/>
                </a:moveTo>
                <a:lnTo>
                  <a:pt x="11923" y="3699"/>
                </a:lnTo>
                <a:lnTo>
                  <a:pt x="11826" y="3699"/>
                </a:lnTo>
                <a:lnTo>
                  <a:pt x="11729" y="3723"/>
                </a:lnTo>
                <a:lnTo>
                  <a:pt x="11558" y="3845"/>
                </a:lnTo>
                <a:lnTo>
                  <a:pt x="11388" y="3967"/>
                </a:lnTo>
                <a:lnTo>
                  <a:pt x="11242" y="4113"/>
                </a:lnTo>
                <a:lnTo>
                  <a:pt x="10877" y="4453"/>
                </a:lnTo>
                <a:lnTo>
                  <a:pt x="10682" y="4624"/>
                </a:lnTo>
                <a:lnTo>
                  <a:pt x="10536" y="4818"/>
                </a:lnTo>
                <a:lnTo>
                  <a:pt x="9587" y="4745"/>
                </a:lnTo>
                <a:lnTo>
                  <a:pt x="9831" y="4575"/>
                </a:lnTo>
                <a:lnTo>
                  <a:pt x="10074" y="4380"/>
                </a:lnTo>
                <a:lnTo>
                  <a:pt x="10317" y="4210"/>
                </a:lnTo>
                <a:lnTo>
                  <a:pt x="10561" y="4040"/>
                </a:lnTo>
                <a:lnTo>
                  <a:pt x="11047" y="3723"/>
                </a:lnTo>
                <a:lnTo>
                  <a:pt x="11510" y="3358"/>
                </a:lnTo>
                <a:close/>
                <a:moveTo>
                  <a:pt x="12021" y="3772"/>
                </a:moveTo>
                <a:lnTo>
                  <a:pt x="12532" y="4137"/>
                </a:lnTo>
                <a:lnTo>
                  <a:pt x="12313" y="4307"/>
                </a:lnTo>
                <a:lnTo>
                  <a:pt x="12021" y="4551"/>
                </a:lnTo>
                <a:lnTo>
                  <a:pt x="11899" y="4672"/>
                </a:lnTo>
                <a:lnTo>
                  <a:pt x="11777" y="4818"/>
                </a:lnTo>
                <a:lnTo>
                  <a:pt x="11412" y="4843"/>
                </a:lnTo>
                <a:lnTo>
                  <a:pt x="11072" y="4843"/>
                </a:lnTo>
                <a:lnTo>
                  <a:pt x="10828" y="4818"/>
                </a:lnTo>
                <a:lnTo>
                  <a:pt x="11072" y="4648"/>
                </a:lnTo>
                <a:lnTo>
                  <a:pt x="11315" y="4453"/>
                </a:lnTo>
                <a:lnTo>
                  <a:pt x="11534" y="4259"/>
                </a:lnTo>
                <a:lnTo>
                  <a:pt x="11777" y="4064"/>
                </a:lnTo>
                <a:lnTo>
                  <a:pt x="11923" y="3967"/>
                </a:lnTo>
                <a:lnTo>
                  <a:pt x="11996" y="3894"/>
                </a:lnTo>
                <a:lnTo>
                  <a:pt x="12021" y="3821"/>
                </a:lnTo>
                <a:lnTo>
                  <a:pt x="12021" y="3772"/>
                </a:lnTo>
                <a:close/>
                <a:moveTo>
                  <a:pt x="15038" y="6156"/>
                </a:moveTo>
                <a:lnTo>
                  <a:pt x="15281" y="6327"/>
                </a:lnTo>
                <a:lnTo>
                  <a:pt x="15525" y="6473"/>
                </a:lnTo>
                <a:lnTo>
                  <a:pt x="15354" y="6594"/>
                </a:lnTo>
                <a:lnTo>
                  <a:pt x="15184" y="6740"/>
                </a:lnTo>
                <a:lnTo>
                  <a:pt x="15062" y="6862"/>
                </a:lnTo>
                <a:lnTo>
                  <a:pt x="15038" y="6156"/>
                </a:lnTo>
                <a:close/>
                <a:moveTo>
                  <a:pt x="9782" y="511"/>
                </a:moveTo>
                <a:lnTo>
                  <a:pt x="10244" y="925"/>
                </a:lnTo>
                <a:lnTo>
                  <a:pt x="10512" y="1144"/>
                </a:lnTo>
                <a:lnTo>
                  <a:pt x="10804" y="1363"/>
                </a:lnTo>
                <a:lnTo>
                  <a:pt x="11364" y="1777"/>
                </a:lnTo>
                <a:lnTo>
                  <a:pt x="12021" y="2239"/>
                </a:lnTo>
                <a:lnTo>
                  <a:pt x="12629" y="2726"/>
                </a:lnTo>
                <a:lnTo>
                  <a:pt x="13237" y="3237"/>
                </a:lnTo>
                <a:lnTo>
                  <a:pt x="13846" y="3723"/>
                </a:lnTo>
                <a:lnTo>
                  <a:pt x="15111" y="4672"/>
                </a:lnTo>
                <a:lnTo>
                  <a:pt x="15744" y="5135"/>
                </a:lnTo>
                <a:lnTo>
                  <a:pt x="16352" y="5621"/>
                </a:lnTo>
                <a:lnTo>
                  <a:pt x="16838" y="5986"/>
                </a:lnTo>
                <a:lnTo>
                  <a:pt x="17325" y="6302"/>
                </a:lnTo>
                <a:lnTo>
                  <a:pt x="17836" y="6619"/>
                </a:lnTo>
                <a:lnTo>
                  <a:pt x="18347" y="6886"/>
                </a:lnTo>
                <a:lnTo>
                  <a:pt x="18274" y="6959"/>
                </a:lnTo>
                <a:lnTo>
                  <a:pt x="18104" y="7105"/>
                </a:lnTo>
                <a:lnTo>
                  <a:pt x="17909" y="7203"/>
                </a:lnTo>
                <a:lnTo>
                  <a:pt x="17617" y="7373"/>
                </a:lnTo>
                <a:lnTo>
                  <a:pt x="17568" y="7300"/>
                </a:lnTo>
                <a:lnTo>
                  <a:pt x="17520" y="7276"/>
                </a:lnTo>
                <a:lnTo>
                  <a:pt x="17471" y="7251"/>
                </a:lnTo>
                <a:lnTo>
                  <a:pt x="17276" y="7178"/>
                </a:lnTo>
                <a:lnTo>
                  <a:pt x="17106" y="7081"/>
                </a:lnTo>
                <a:lnTo>
                  <a:pt x="16936" y="6959"/>
                </a:lnTo>
                <a:lnTo>
                  <a:pt x="16790" y="6838"/>
                </a:lnTo>
                <a:lnTo>
                  <a:pt x="16473" y="6570"/>
                </a:lnTo>
                <a:lnTo>
                  <a:pt x="16303" y="6473"/>
                </a:lnTo>
                <a:lnTo>
                  <a:pt x="16133" y="6375"/>
                </a:lnTo>
                <a:lnTo>
                  <a:pt x="15865" y="6229"/>
                </a:lnTo>
                <a:lnTo>
                  <a:pt x="15598" y="6059"/>
                </a:lnTo>
                <a:lnTo>
                  <a:pt x="15306" y="5889"/>
                </a:lnTo>
                <a:lnTo>
                  <a:pt x="15160" y="5816"/>
                </a:lnTo>
                <a:lnTo>
                  <a:pt x="15038" y="5767"/>
                </a:lnTo>
                <a:lnTo>
                  <a:pt x="15014" y="5426"/>
                </a:lnTo>
                <a:lnTo>
                  <a:pt x="14989" y="5256"/>
                </a:lnTo>
                <a:lnTo>
                  <a:pt x="14916" y="5110"/>
                </a:lnTo>
                <a:lnTo>
                  <a:pt x="14916" y="5037"/>
                </a:lnTo>
                <a:lnTo>
                  <a:pt x="14892" y="4964"/>
                </a:lnTo>
                <a:lnTo>
                  <a:pt x="14868" y="4916"/>
                </a:lnTo>
                <a:lnTo>
                  <a:pt x="14795" y="4867"/>
                </a:lnTo>
                <a:lnTo>
                  <a:pt x="14624" y="4770"/>
                </a:lnTo>
                <a:lnTo>
                  <a:pt x="14430" y="4721"/>
                </a:lnTo>
                <a:lnTo>
                  <a:pt x="14235" y="4697"/>
                </a:lnTo>
                <a:lnTo>
                  <a:pt x="14040" y="4672"/>
                </a:lnTo>
                <a:lnTo>
                  <a:pt x="12751" y="3796"/>
                </a:lnTo>
                <a:lnTo>
                  <a:pt x="12118" y="3334"/>
                </a:lnTo>
                <a:lnTo>
                  <a:pt x="11485" y="2872"/>
                </a:lnTo>
                <a:lnTo>
                  <a:pt x="11242" y="2701"/>
                </a:lnTo>
                <a:lnTo>
                  <a:pt x="10974" y="2531"/>
                </a:lnTo>
                <a:lnTo>
                  <a:pt x="10463" y="2239"/>
                </a:lnTo>
                <a:lnTo>
                  <a:pt x="10269" y="2093"/>
                </a:lnTo>
                <a:lnTo>
                  <a:pt x="10098" y="1947"/>
                </a:lnTo>
                <a:lnTo>
                  <a:pt x="9928" y="1801"/>
                </a:lnTo>
                <a:lnTo>
                  <a:pt x="9758" y="1655"/>
                </a:lnTo>
                <a:lnTo>
                  <a:pt x="9733" y="1558"/>
                </a:lnTo>
                <a:lnTo>
                  <a:pt x="9685" y="1485"/>
                </a:lnTo>
                <a:lnTo>
                  <a:pt x="9587" y="1436"/>
                </a:lnTo>
                <a:lnTo>
                  <a:pt x="9539" y="1436"/>
                </a:lnTo>
                <a:lnTo>
                  <a:pt x="9466" y="1460"/>
                </a:lnTo>
                <a:lnTo>
                  <a:pt x="9271" y="1558"/>
                </a:lnTo>
                <a:lnTo>
                  <a:pt x="9101" y="1655"/>
                </a:lnTo>
                <a:lnTo>
                  <a:pt x="8784" y="1923"/>
                </a:lnTo>
                <a:lnTo>
                  <a:pt x="8444" y="2190"/>
                </a:lnTo>
                <a:lnTo>
                  <a:pt x="8127" y="2434"/>
                </a:lnTo>
                <a:lnTo>
                  <a:pt x="7738" y="2677"/>
                </a:lnTo>
                <a:lnTo>
                  <a:pt x="7373" y="2969"/>
                </a:lnTo>
                <a:lnTo>
                  <a:pt x="6668" y="3529"/>
                </a:lnTo>
                <a:lnTo>
                  <a:pt x="5913" y="4137"/>
                </a:lnTo>
                <a:lnTo>
                  <a:pt x="5524" y="4453"/>
                </a:lnTo>
                <a:lnTo>
                  <a:pt x="5183" y="4794"/>
                </a:lnTo>
                <a:lnTo>
                  <a:pt x="5183" y="4818"/>
                </a:lnTo>
                <a:lnTo>
                  <a:pt x="4624" y="4867"/>
                </a:lnTo>
                <a:lnTo>
                  <a:pt x="4234" y="4891"/>
                </a:lnTo>
                <a:lnTo>
                  <a:pt x="4015" y="4940"/>
                </a:lnTo>
                <a:lnTo>
                  <a:pt x="3942" y="4989"/>
                </a:lnTo>
                <a:lnTo>
                  <a:pt x="3869" y="5062"/>
                </a:lnTo>
                <a:lnTo>
                  <a:pt x="3796" y="5037"/>
                </a:lnTo>
                <a:lnTo>
                  <a:pt x="3723" y="5062"/>
                </a:lnTo>
                <a:lnTo>
                  <a:pt x="3675" y="5110"/>
                </a:lnTo>
                <a:lnTo>
                  <a:pt x="3650" y="5183"/>
                </a:lnTo>
                <a:lnTo>
                  <a:pt x="3602" y="5402"/>
                </a:lnTo>
                <a:lnTo>
                  <a:pt x="3602" y="5621"/>
                </a:lnTo>
                <a:lnTo>
                  <a:pt x="3480" y="5645"/>
                </a:lnTo>
                <a:lnTo>
                  <a:pt x="3358" y="5694"/>
                </a:lnTo>
                <a:lnTo>
                  <a:pt x="3237" y="5767"/>
                </a:lnTo>
                <a:lnTo>
                  <a:pt x="3115" y="5864"/>
                </a:lnTo>
                <a:lnTo>
                  <a:pt x="2920" y="6035"/>
                </a:lnTo>
                <a:lnTo>
                  <a:pt x="2726" y="6229"/>
                </a:lnTo>
                <a:lnTo>
                  <a:pt x="2166" y="6765"/>
                </a:lnTo>
                <a:lnTo>
                  <a:pt x="1874" y="7008"/>
                </a:lnTo>
                <a:lnTo>
                  <a:pt x="1582" y="7227"/>
                </a:lnTo>
                <a:lnTo>
                  <a:pt x="1509" y="7300"/>
                </a:lnTo>
                <a:lnTo>
                  <a:pt x="1241" y="7203"/>
                </a:lnTo>
                <a:lnTo>
                  <a:pt x="998" y="7130"/>
                </a:lnTo>
                <a:lnTo>
                  <a:pt x="779" y="7008"/>
                </a:lnTo>
                <a:lnTo>
                  <a:pt x="584" y="6838"/>
                </a:lnTo>
                <a:lnTo>
                  <a:pt x="901" y="6667"/>
                </a:lnTo>
                <a:lnTo>
                  <a:pt x="1217" y="6473"/>
                </a:lnTo>
                <a:lnTo>
                  <a:pt x="1825" y="6035"/>
                </a:lnTo>
                <a:lnTo>
                  <a:pt x="3018" y="5135"/>
                </a:lnTo>
                <a:lnTo>
                  <a:pt x="4307" y="4161"/>
                </a:lnTo>
                <a:lnTo>
                  <a:pt x="5646" y="3164"/>
                </a:lnTo>
                <a:lnTo>
                  <a:pt x="6814" y="2361"/>
                </a:lnTo>
                <a:lnTo>
                  <a:pt x="7981" y="1558"/>
                </a:lnTo>
                <a:lnTo>
                  <a:pt x="8395" y="1266"/>
                </a:lnTo>
                <a:lnTo>
                  <a:pt x="8833" y="949"/>
                </a:lnTo>
                <a:lnTo>
                  <a:pt x="9076" y="828"/>
                </a:lnTo>
                <a:lnTo>
                  <a:pt x="9295" y="706"/>
                </a:lnTo>
                <a:lnTo>
                  <a:pt x="9539" y="584"/>
                </a:lnTo>
                <a:lnTo>
                  <a:pt x="9782" y="511"/>
                </a:lnTo>
                <a:close/>
                <a:moveTo>
                  <a:pt x="3577" y="6132"/>
                </a:moveTo>
                <a:lnTo>
                  <a:pt x="3577" y="6497"/>
                </a:lnTo>
                <a:lnTo>
                  <a:pt x="3383" y="6643"/>
                </a:lnTo>
                <a:lnTo>
                  <a:pt x="3188" y="6813"/>
                </a:lnTo>
                <a:lnTo>
                  <a:pt x="2847" y="7130"/>
                </a:lnTo>
                <a:lnTo>
                  <a:pt x="2531" y="7397"/>
                </a:lnTo>
                <a:lnTo>
                  <a:pt x="2385" y="7543"/>
                </a:lnTo>
                <a:lnTo>
                  <a:pt x="2263" y="7714"/>
                </a:lnTo>
                <a:lnTo>
                  <a:pt x="1971" y="7519"/>
                </a:lnTo>
                <a:lnTo>
                  <a:pt x="2190" y="7373"/>
                </a:lnTo>
                <a:lnTo>
                  <a:pt x="2409" y="7178"/>
                </a:lnTo>
                <a:lnTo>
                  <a:pt x="2823" y="6813"/>
                </a:lnTo>
                <a:lnTo>
                  <a:pt x="3334" y="6327"/>
                </a:lnTo>
                <a:lnTo>
                  <a:pt x="3456" y="6229"/>
                </a:lnTo>
                <a:lnTo>
                  <a:pt x="3577" y="6132"/>
                </a:lnTo>
                <a:close/>
                <a:moveTo>
                  <a:pt x="7738" y="7008"/>
                </a:moveTo>
                <a:lnTo>
                  <a:pt x="7690" y="7032"/>
                </a:lnTo>
                <a:lnTo>
                  <a:pt x="7641" y="7057"/>
                </a:lnTo>
                <a:lnTo>
                  <a:pt x="7422" y="7251"/>
                </a:lnTo>
                <a:lnTo>
                  <a:pt x="7203" y="7397"/>
                </a:lnTo>
                <a:lnTo>
                  <a:pt x="7081" y="7446"/>
                </a:lnTo>
                <a:lnTo>
                  <a:pt x="6935" y="7495"/>
                </a:lnTo>
                <a:lnTo>
                  <a:pt x="6814" y="7519"/>
                </a:lnTo>
                <a:lnTo>
                  <a:pt x="6668" y="7519"/>
                </a:lnTo>
                <a:lnTo>
                  <a:pt x="6765" y="7130"/>
                </a:lnTo>
                <a:lnTo>
                  <a:pt x="6765" y="7105"/>
                </a:lnTo>
                <a:lnTo>
                  <a:pt x="6716" y="7105"/>
                </a:lnTo>
                <a:lnTo>
                  <a:pt x="6595" y="7178"/>
                </a:lnTo>
                <a:lnTo>
                  <a:pt x="6522" y="7300"/>
                </a:lnTo>
                <a:lnTo>
                  <a:pt x="6449" y="7422"/>
                </a:lnTo>
                <a:lnTo>
                  <a:pt x="6376" y="7543"/>
                </a:lnTo>
                <a:lnTo>
                  <a:pt x="6351" y="7616"/>
                </a:lnTo>
                <a:lnTo>
                  <a:pt x="6376" y="7665"/>
                </a:lnTo>
                <a:lnTo>
                  <a:pt x="6400" y="7714"/>
                </a:lnTo>
                <a:lnTo>
                  <a:pt x="6449" y="7738"/>
                </a:lnTo>
                <a:lnTo>
                  <a:pt x="6619" y="7787"/>
                </a:lnTo>
                <a:lnTo>
                  <a:pt x="6765" y="7811"/>
                </a:lnTo>
                <a:lnTo>
                  <a:pt x="6935" y="7811"/>
                </a:lnTo>
                <a:lnTo>
                  <a:pt x="7081" y="7762"/>
                </a:lnTo>
                <a:lnTo>
                  <a:pt x="7227" y="7714"/>
                </a:lnTo>
                <a:lnTo>
                  <a:pt x="7373" y="7641"/>
                </a:lnTo>
                <a:lnTo>
                  <a:pt x="7641" y="7495"/>
                </a:lnTo>
                <a:lnTo>
                  <a:pt x="7690" y="7568"/>
                </a:lnTo>
                <a:lnTo>
                  <a:pt x="7738" y="7641"/>
                </a:lnTo>
                <a:lnTo>
                  <a:pt x="7811" y="7714"/>
                </a:lnTo>
                <a:lnTo>
                  <a:pt x="7908" y="7738"/>
                </a:lnTo>
                <a:lnTo>
                  <a:pt x="8006" y="7787"/>
                </a:lnTo>
                <a:lnTo>
                  <a:pt x="8371" y="7787"/>
                </a:lnTo>
                <a:lnTo>
                  <a:pt x="8517" y="7762"/>
                </a:lnTo>
                <a:lnTo>
                  <a:pt x="8687" y="7714"/>
                </a:lnTo>
                <a:lnTo>
                  <a:pt x="8760" y="7689"/>
                </a:lnTo>
                <a:lnTo>
                  <a:pt x="8809" y="7689"/>
                </a:lnTo>
                <a:lnTo>
                  <a:pt x="8979" y="7714"/>
                </a:lnTo>
                <a:lnTo>
                  <a:pt x="9125" y="7714"/>
                </a:lnTo>
                <a:lnTo>
                  <a:pt x="9247" y="7665"/>
                </a:lnTo>
                <a:lnTo>
                  <a:pt x="9393" y="7592"/>
                </a:lnTo>
                <a:lnTo>
                  <a:pt x="9514" y="7495"/>
                </a:lnTo>
                <a:lnTo>
                  <a:pt x="9563" y="7568"/>
                </a:lnTo>
                <a:lnTo>
                  <a:pt x="9612" y="7616"/>
                </a:lnTo>
                <a:lnTo>
                  <a:pt x="9709" y="7665"/>
                </a:lnTo>
                <a:lnTo>
                  <a:pt x="9782" y="7689"/>
                </a:lnTo>
                <a:lnTo>
                  <a:pt x="9879" y="7689"/>
                </a:lnTo>
                <a:lnTo>
                  <a:pt x="9977" y="7665"/>
                </a:lnTo>
                <a:lnTo>
                  <a:pt x="10171" y="7592"/>
                </a:lnTo>
                <a:lnTo>
                  <a:pt x="10317" y="7592"/>
                </a:lnTo>
                <a:lnTo>
                  <a:pt x="10512" y="7665"/>
                </a:lnTo>
                <a:lnTo>
                  <a:pt x="10755" y="7714"/>
                </a:lnTo>
                <a:lnTo>
                  <a:pt x="11023" y="7738"/>
                </a:lnTo>
                <a:lnTo>
                  <a:pt x="11315" y="7762"/>
                </a:lnTo>
                <a:lnTo>
                  <a:pt x="11875" y="7762"/>
                </a:lnTo>
                <a:lnTo>
                  <a:pt x="12167" y="7714"/>
                </a:lnTo>
                <a:lnTo>
                  <a:pt x="12434" y="7665"/>
                </a:lnTo>
                <a:lnTo>
                  <a:pt x="12678" y="7592"/>
                </a:lnTo>
                <a:lnTo>
                  <a:pt x="12751" y="7543"/>
                </a:lnTo>
                <a:lnTo>
                  <a:pt x="12775" y="7495"/>
                </a:lnTo>
                <a:lnTo>
                  <a:pt x="12799" y="7446"/>
                </a:lnTo>
                <a:lnTo>
                  <a:pt x="12799" y="7373"/>
                </a:lnTo>
                <a:lnTo>
                  <a:pt x="12751" y="7324"/>
                </a:lnTo>
                <a:lnTo>
                  <a:pt x="12726" y="7276"/>
                </a:lnTo>
                <a:lnTo>
                  <a:pt x="12653" y="7251"/>
                </a:lnTo>
                <a:lnTo>
                  <a:pt x="12580" y="7251"/>
                </a:lnTo>
                <a:lnTo>
                  <a:pt x="12021" y="7373"/>
                </a:lnTo>
                <a:lnTo>
                  <a:pt x="11729" y="7397"/>
                </a:lnTo>
                <a:lnTo>
                  <a:pt x="11412" y="7446"/>
                </a:lnTo>
                <a:lnTo>
                  <a:pt x="11120" y="7446"/>
                </a:lnTo>
                <a:lnTo>
                  <a:pt x="10828" y="7422"/>
                </a:lnTo>
                <a:lnTo>
                  <a:pt x="10536" y="7349"/>
                </a:lnTo>
                <a:lnTo>
                  <a:pt x="10415" y="7300"/>
                </a:lnTo>
                <a:lnTo>
                  <a:pt x="10269" y="7227"/>
                </a:lnTo>
                <a:lnTo>
                  <a:pt x="10196" y="7203"/>
                </a:lnTo>
                <a:lnTo>
                  <a:pt x="10123" y="7227"/>
                </a:lnTo>
                <a:lnTo>
                  <a:pt x="10025" y="7300"/>
                </a:lnTo>
                <a:lnTo>
                  <a:pt x="9977" y="7324"/>
                </a:lnTo>
                <a:lnTo>
                  <a:pt x="9928" y="7300"/>
                </a:lnTo>
                <a:lnTo>
                  <a:pt x="9831" y="7251"/>
                </a:lnTo>
                <a:lnTo>
                  <a:pt x="9733" y="7130"/>
                </a:lnTo>
                <a:lnTo>
                  <a:pt x="9685" y="7057"/>
                </a:lnTo>
                <a:lnTo>
                  <a:pt x="9612" y="7008"/>
                </a:lnTo>
                <a:lnTo>
                  <a:pt x="9514" y="7008"/>
                </a:lnTo>
                <a:lnTo>
                  <a:pt x="9490" y="7032"/>
                </a:lnTo>
                <a:lnTo>
                  <a:pt x="9441" y="7057"/>
                </a:lnTo>
                <a:lnTo>
                  <a:pt x="9344" y="7203"/>
                </a:lnTo>
                <a:lnTo>
                  <a:pt x="9198" y="7324"/>
                </a:lnTo>
                <a:lnTo>
                  <a:pt x="9125" y="7349"/>
                </a:lnTo>
                <a:lnTo>
                  <a:pt x="9052" y="7373"/>
                </a:lnTo>
                <a:lnTo>
                  <a:pt x="8955" y="7373"/>
                </a:lnTo>
                <a:lnTo>
                  <a:pt x="8857" y="7324"/>
                </a:lnTo>
                <a:lnTo>
                  <a:pt x="8784" y="7300"/>
                </a:lnTo>
                <a:lnTo>
                  <a:pt x="8711" y="7324"/>
                </a:lnTo>
                <a:lnTo>
                  <a:pt x="8517" y="7422"/>
                </a:lnTo>
                <a:lnTo>
                  <a:pt x="8371" y="7446"/>
                </a:lnTo>
                <a:lnTo>
                  <a:pt x="8225" y="7470"/>
                </a:lnTo>
                <a:lnTo>
                  <a:pt x="8103" y="7470"/>
                </a:lnTo>
                <a:lnTo>
                  <a:pt x="8006" y="7446"/>
                </a:lnTo>
                <a:lnTo>
                  <a:pt x="7957" y="7397"/>
                </a:lnTo>
                <a:lnTo>
                  <a:pt x="7933" y="7349"/>
                </a:lnTo>
                <a:lnTo>
                  <a:pt x="7908" y="7300"/>
                </a:lnTo>
                <a:lnTo>
                  <a:pt x="7908" y="7227"/>
                </a:lnTo>
                <a:lnTo>
                  <a:pt x="7933" y="7154"/>
                </a:lnTo>
                <a:lnTo>
                  <a:pt x="7908" y="7105"/>
                </a:lnTo>
                <a:lnTo>
                  <a:pt x="7884" y="7081"/>
                </a:lnTo>
                <a:lnTo>
                  <a:pt x="7835" y="7032"/>
                </a:lnTo>
                <a:lnTo>
                  <a:pt x="7787" y="7032"/>
                </a:lnTo>
                <a:lnTo>
                  <a:pt x="7738" y="7008"/>
                </a:lnTo>
                <a:close/>
                <a:moveTo>
                  <a:pt x="15841" y="6667"/>
                </a:moveTo>
                <a:lnTo>
                  <a:pt x="16108" y="6765"/>
                </a:lnTo>
                <a:lnTo>
                  <a:pt x="16206" y="6813"/>
                </a:lnTo>
                <a:lnTo>
                  <a:pt x="16279" y="6886"/>
                </a:lnTo>
                <a:lnTo>
                  <a:pt x="15914" y="7178"/>
                </a:lnTo>
                <a:lnTo>
                  <a:pt x="15549" y="7495"/>
                </a:lnTo>
                <a:lnTo>
                  <a:pt x="15306" y="7714"/>
                </a:lnTo>
                <a:lnTo>
                  <a:pt x="15184" y="7860"/>
                </a:lnTo>
                <a:lnTo>
                  <a:pt x="15087" y="8006"/>
                </a:lnTo>
                <a:lnTo>
                  <a:pt x="15087" y="7227"/>
                </a:lnTo>
                <a:lnTo>
                  <a:pt x="15208" y="7154"/>
                </a:lnTo>
                <a:lnTo>
                  <a:pt x="15306" y="7057"/>
                </a:lnTo>
                <a:lnTo>
                  <a:pt x="15525" y="6862"/>
                </a:lnTo>
                <a:lnTo>
                  <a:pt x="15646" y="6789"/>
                </a:lnTo>
                <a:lnTo>
                  <a:pt x="15792" y="6716"/>
                </a:lnTo>
                <a:lnTo>
                  <a:pt x="15841" y="6667"/>
                </a:lnTo>
                <a:close/>
                <a:moveTo>
                  <a:pt x="3577" y="6959"/>
                </a:moveTo>
                <a:lnTo>
                  <a:pt x="3577" y="7349"/>
                </a:lnTo>
                <a:lnTo>
                  <a:pt x="3456" y="7397"/>
                </a:lnTo>
                <a:lnTo>
                  <a:pt x="3358" y="7495"/>
                </a:lnTo>
                <a:lnTo>
                  <a:pt x="3188" y="7689"/>
                </a:lnTo>
                <a:lnTo>
                  <a:pt x="2993" y="7908"/>
                </a:lnTo>
                <a:lnTo>
                  <a:pt x="2799" y="8127"/>
                </a:lnTo>
                <a:lnTo>
                  <a:pt x="2507" y="7884"/>
                </a:lnTo>
                <a:lnTo>
                  <a:pt x="2458" y="7860"/>
                </a:lnTo>
                <a:lnTo>
                  <a:pt x="2726" y="7641"/>
                </a:lnTo>
                <a:lnTo>
                  <a:pt x="2969" y="7446"/>
                </a:lnTo>
                <a:lnTo>
                  <a:pt x="3577" y="6959"/>
                </a:lnTo>
                <a:close/>
                <a:moveTo>
                  <a:pt x="3577" y="7762"/>
                </a:moveTo>
                <a:lnTo>
                  <a:pt x="3577" y="8176"/>
                </a:lnTo>
                <a:lnTo>
                  <a:pt x="3626" y="8590"/>
                </a:lnTo>
                <a:lnTo>
                  <a:pt x="3650" y="8930"/>
                </a:lnTo>
                <a:lnTo>
                  <a:pt x="2969" y="8273"/>
                </a:lnTo>
                <a:lnTo>
                  <a:pt x="3164" y="8127"/>
                </a:lnTo>
                <a:lnTo>
                  <a:pt x="3358" y="7957"/>
                </a:lnTo>
                <a:lnTo>
                  <a:pt x="3577" y="7762"/>
                </a:lnTo>
                <a:close/>
                <a:moveTo>
                  <a:pt x="16522" y="7154"/>
                </a:moveTo>
                <a:lnTo>
                  <a:pt x="16595" y="7203"/>
                </a:lnTo>
                <a:lnTo>
                  <a:pt x="16717" y="7324"/>
                </a:lnTo>
                <a:lnTo>
                  <a:pt x="16863" y="7446"/>
                </a:lnTo>
                <a:lnTo>
                  <a:pt x="17033" y="7543"/>
                </a:lnTo>
                <a:lnTo>
                  <a:pt x="17203" y="7616"/>
                </a:lnTo>
                <a:lnTo>
                  <a:pt x="17057" y="7689"/>
                </a:lnTo>
                <a:lnTo>
                  <a:pt x="16546" y="8030"/>
                </a:lnTo>
                <a:lnTo>
                  <a:pt x="16035" y="8395"/>
                </a:lnTo>
                <a:lnTo>
                  <a:pt x="15573" y="8784"/>
                </a:lnTo>
                <a:lnTo>
                  <a:pt x="15111" y="9198"/>
                </a:lnTo>
                <a:lnTo>
                  <a:pt x="15087" y="8127"/>
                </a:lnTo>
                <a:lnTo>
                  <a:pt x="15257" y="8079"/>
                </a:lnTo>
                <a:lnTo>
                  <a:pt x="15427" y="8006"/>
                </a:lnTo>
                <a:lnTo>
                  <a:pt x="15573" y="7908"/>
                </a:lnTo>
                <a:lnTo>
                  <a:pt x="15719" y="7787"/>
                </a:lnTo>
                <a:lnTo>
                  <a:pt x="16522" y="7154"/>
                </a:lnTo>
                <a:close/>
                <a:moveTo>
                  <a:pt x="6862" y="8395"/>
                </a:moveTo>
                <a:lnTo>
                  <a:pt x="6765" y="8492"/>
                </a:lnTo>
                <a:lnTo>
                  <a:pt x="6668" y="8590"/>
                </a:lnTo>
                <a:lnTo>
                  <a:pt x="6619" y="8736"/>
                </a:lnTo>
                <a:lnTo>
                  <a:pt x="6595" y="8857"/>
                </a:lnTo>
                <a:lnTo>
                  <a:pt x="6595" y="9003"/>
                </a:lnTo>
                <a:lnTo>
                  <a:pt x="6643" y="9125"/>
                </a:lnTo>
                <a:lnTo>
                  <a:pt x="6741" y="9222"/>
                </a:lnTo>
                <a:lnTo>
                  <a:pt x="6862" y="9295"/>
                </a:lnTo>
                <a:lnTo>
                  <a:pt x="7008" y="9320"/>
                </a:lnTo>
                <a:lnTo>
                  <a:pt x="7154" y="9344"/>
                </a:lnTo>
                <a:lnTo>
                  <a:pt x="7300" y="9295"/>
                </a:lnTo>
                <a:lnTo>
                  <a:pt x="7446" y="9247"/>
                </a:lnTo>
                <a:lnTo>
                  <a:pt x="7568" y="9174"/>
                </a:lnTo>
                <a:lnTo>
                  <a:pt x="7714" y="9101"/>
                </a:lnTo>
                <a:lnTo>
                  <a:pt x="7957" y="8906"/>
                </a:lnTo>
                <a:lnTo>
                  <a:pt x="8103" y="9028"/>
                </a:lnTo>
                <a:lnTo>
                  <a:pt x="8273" y="9101"/>
                </a:lnTo>
                <a:lnTo>
                  <a:pt x="8468" y="9149"/>
                </a:lnTo>
                <a:lnTo>
                  <a:pt x="8687" y="9174"/>
                </a:lnTo>
                <a:lnTo>
                  <a:pt x="8906" y="9174"/>
                </a:lnTo>
                <a:lnTo>
                  <a:pt x="9125" y="9125"/>
                </a:lnTo>
                <a:lnTo>
                  <a:pt x="9344" y="9076"/>
                </a:lnTo>
                <a:lnTo>
                  <a:pt x="9539" y="9003"/>
                </a:lnTo>
                <a:lnTo>
                  <a:pt x="9539" y="9076"/>
                </a:lnTo>
                <a:lnTo>
                  <a:pt x="9587" y="9149"/>
                </a:lnTo>
                <a:lnTo>
                  <a:pt x="9636" y="9198"/>
                </a:lnTo>
                <a:lnTo>
                  <a:pt x="9709" y="9198"/>
                </a:lnTo>
                <a:lnTo>
                  <a:pt x="9879" y="9174"/>
                </a:lnTo>
                <a:lnTo>
                  <a:pt x="10050" y="9125"/>
                </a:lnTo>
                <a:lnTo>
                  <a:pt x="10196" y="9052"/>
                </a:lnTo>
                <a:lnTo>
                  <a:pt x="10342" y="8979"/>
                </a:lnTo>
                <a:lnTo>
                  <a:pt x="10415" y="9052"/>
                </a:lnTo>
                <a:lnTo>
                  <a:pt x="10488" y="9125"/>
                </a:lnTo>
                <a:lnTo>
                  <a:pt x="10585" y="9174"/>
                </a:lnTo>
                <a:lnTo>
                  <a:pt x="10780" y="9174"/>
                </a:lnTo>
                <a:lnTo>
                  <a:pt x="10877" y="9149"/>
                </a:lnTo>
                <a:lnTo>
                  <a:pt x="10999" y="9125"/>
                </a:lnTo>
                <a:lnTo>
                  <a:pt x="11096" y="9052"/>
                </a:lnTo>
                <a:lnTo>
                  <a:pt x="11120" y="9125"/>
                </a:lnTo>
                <a:lnTo>
                  <a:pt x="11193" y="9174"/>
                </a:lnTo>
                <a:lnTo>
                  <a:pt x="11266" y="9198"/>
                </a:lnTo>
                <a:lnTo>
                  <a:pt x="11364" y="9174"/>
                </a:lnTo>
                <a:lnTo>
                  <a:pt x="11534" y="9101"/>
                </a:lnTo>
                <a:lnTo>
                  <a:pt x="11704" y="9076"/>
                </a:lnTo>
                <a:lnTo>
                  <a:pt x="11899" y="9076"/>
                </a:lnTo>
                <a:lnTo>
                  <a:pt x="12069" y="9101"/>
                </a:lnTo>
                <a:lnTo>
                  <a:pt x="12459" y="9101"/>
                </a:lnTo>
                <a:lnTo>
                  <a:pt x="12629" y="9052"/>
                </a:lnTo>
                <a:lnTo>
                  <a:pt x="12824" y="8979"/>
                </a:lnTo>
                <a:lnTo>
                  <a:pt x="12872" y="8930"/>
                </a:lnTo>
                <a:lnTo>
                  <a:pt x="12897" y="8882"/>
                </a:lnTo>
                <a:lnTo>
                  <a:pt x="12897" y="8809"/>
                </a:lnTo>
                <a:lnTo>
                  <a:pt x="12872" y="8760"/>
                </a:lnTo>
                <a:lnTo>
                  <a:pt x="12824" y="8711"/>
                </a:lnTo>
                <a:lnTo>
                  <a:pt x="12775" y="8687"/>
                </a:lnTo>
                <a:lnTo>
                  <a:pt x="12702" y="8663"/>
                </a:lnTo>
                <a:lnTo>
                  <a:pt x="12629" y="8687"/>
                </a:lnTo>
                <a:lnTo>
                  <a:pt x="12483" y="8736"/>
                </a:lnTo>
                <a:lnTo>
                  <a:pt x="12337" y="8760"/>
                </a:lnTo>
                <a:lnTo>
                  <a:pt x="11583" y="8760"/>
                </a:lnTo>
                <a:lnTo>
                  <a:pt x="11437" y="8784"/>
                </a:lnTo>
                <a:lnTo>
                  <a:pt x="11437" y="8687"/>
                </a:lnTo>
                <a:lnTo>
                  <a:pt x="11437" y="8638"/>
                </a:lnTo>
                <a:lnTo>
                  <a:pt x="11412" y="8590"/>
                </a:lnTo>
                <a:lnTo>
                  <a:pt x="11339" y="8517"/>
                </a:lnTo>
                <a:lnTo>
                  <a:pt x="11242" y="8517"/>
                </a:lnTo>
                <a:lnTo>
                  <a:pt x="11193" y="8541"/>
                </a:lnTo>
                <a:lnTo>
                  <a:pt x="11145" y="8565"/>
                </a:lnTo>
                <a:lnTo>
                  <a:pt x="11023" y="8711"/>
                </a:lnTo>
                <a:lnTo>
                  <a:pt x="10926" y="8784"/>
                </a:lnTo>
                <a:lnTo>
                  <a:pt x="10853" y="8833"/>
                </a:lnTo>
                <a:lnTo>
                  <a:pt x="10755" y="8857"/>
                </a:lnTo>
                <a:lnTo>
                  <a:pt x="10682" y="8857"/>
                </a:lnTo>
                <a:lnTo>
                  <a:pt x="10609" y="8784"/>
                </a:lnTo>
                <a:lnTo>
                  <a:pt x="10561" y="8638"/>
                </a:lnTo>
                <a:lnTo>
                  <a:pt x="10512" y="8565"/>
                </a:lnTo>
                <a:lnTo>
                  <a:pt x="10439" y="8517"/>
                </a:lnTo>
                <a:lnTo>
                  <a:pt x="10342" y="8517"/>
                </a:lnTo>
                <a:lnTo>
                  <a:pt x="10317" y="8541"/>
                </a:lnTo>
                <a:lnTo>
                  <a:pt x="10269" y="8565"/>
                </a:lnTo>
                <a:lnTo>
                  <a:pt x="10123" y="8711"/>
                </a:lnTo>
                <a:lnTo>
                  <a:pt x="10025" y="8760"/>
                </a:lnTo>
                <a:lnTo>
                  <a:pt x="9928" y="8809"/>
                </a:lnTo>
                <a:lnTo>
                  <a:pt x="9977" y="8638"/>
                </a:lnTo>
                <a:lnTo>
                  <a:pt x="9977" y="8565"/>
                </a:lnTo>
                <a:lnTo>
                  <a:pt x="9952" y="8517"/>
                </a:lnTo>
                <a:lnTo>
                  <a:pt x="9928" y="8468"/>
                </a:lnTo>
                <a:lnTo>
                  <a:pt x="9879" y="8444"/>
                </a:lnTo>
                <a:lnTo>
                  <a:pt x="9806" y="8419"/>
                </a:lnTo>
                <a:lnTo>
                  <a:pt x="9758" y="8419"/>
                </a:lnTo>
                <a:lnTo>
                  <a:pt x="9709" y="8444"/>
                </a:lnTo>
                <a:lnTo>
                  <a:pt x="9660" y="8492"/>
                </a:lnTo>
                <a:lnTo>
                  <a:pt x="9612" y="8565"/>
                </a:lnTo>
                <a:lnTo>
                  <a:pt x="9563" y="8614"/>
                </a:lnTo>
                <a:lnTo>
                  <a:pt x="9368" y="8687"/>
                </a:lnTo>
                <a:lnTo>
                  <a:pt x="9149" y="8760"/>
                </a:lnTo>
                <a:lnTo>
                  <a:pt x="8906" y="8809"/>
                </a:lnTo>
                <a:lnTo>
                  <a:pt x="8638" y="8809"/>
                </a:lnTo>
                <a:lnTo>
                  <a:pt x="8419" y="8784"/>
                </a:lnTo>
                <a:lnTo>
                  <a:pt x="8346" y="8760"/>
                </a:lnTo>
                <a:lnTo>
                  <a:pt x="8273" y="8711"/>
                </a:lnTo>
                <a:lnTo>
                  <a:pt x="8200" y="8663"/>
                </a:lnTo>
                <a:lnTo>
                  <a:pt x="8176" y="8590"/>
                </a:lnTo>
                <a:lnTo>
                  <a:pt x="8152" y="8541"/>
                </a:lnTo>
                <a:lnTo>
                  <a:pt x="8127" y="8517"/>
                </a:lnTo>
                <a:lnTo>
                  <a:pt x="8054" y="8468"/>
                </a:lnTo>
                <a:lnTo>
                  <a:pt x="7957" y="8468"/>
                </a:lnTo>
                <a:lnTo>
                  <a:pt x="7884" y="8517"/>
                </a:lnTo>
                <a:lnTo>
                  <a:pt x="7665" y="8687"/>
                </a:lnTo>
                <a:lnTo>
                  <a:pt x="7446" y="8833"/>
                </a:lnTo>
                <a:lnTo>
                  <a:pt x="7203" y="8955"/>
                </a:lnTo>
                <a:lnTo>
                  <a:pt x="7106" y="8979"/>
                </a:lnTo>
                <a:lnTo>
                  <a:pt x="7033" y="8955"/>
                </a:lnTo>
                <a:lnTo>
                  <a:pt x="6984" y="8906"/>
                </a:lnTo>
                <a:lnTo>
                  <a:pt x="6935" y="8833"/>
                </a:lnTo>
                <a:lnTo>
                  <a:pt x="6911" y="8736"/>
                </a:lnTo>
                <a:lnTo>
                  <a:pt x="6911" y="8638"/>
                </a:lnTo>
                <a:lnTo>
                  <a:pt x="6911" y="8541"/>
                </a:lnTo>
                <a:lnTo>
                  <a:pt x="6935" y="8444"/>
                </a:lnTo>
                <a:lnTo>
                  <a:pt x="6935" y="8419"/>
                </a:lnTo>
                <a:lnTo>
                  <a:pt x="6911" y="8419"/>
                </a:lnTo>
                <a:lnTo>
                  <a:pt x="6887" y="8395"/>
                </a:lnTo>
                <a:close/>
                <a:moveTo>
                  <a:pt x="7811" y="9709"/>
                </a:moveTo>
                <a:lnTo>
                  <a:pt x="7763" y="9733"/>
                </a:lnTo>
                <a:lnTo>
                  <a:pt x="7690" y="9758"/>
                </a:lnTo>
                <a:lnTo>
                  <a:pt x="7641" y="9806"/>
                </a:lnTo>
                <a:lnTo>
                  <a:pt x="7592" y="9904"/>
                </a:lnTo>
                <a:lnTo>
                  <a:pt x="7495" y="9977"/>
                </a:lnTo>
                <a:lnTo>
                  <a:pt x="7398" y="10074"/>
                </a:lnTo>
                <a:lnTo>
                  <a:pt x="7276" y="10171"/>
                </a:lnTo>
                <a:lnTo>
                  <a:pt x="7154" y="10220"/>
                </a:lnTo>
                <a:lnTo>
                  <a:pt x="7057" y="10220"/>
                </a:lnTo>
                <a:lnTo>
                  <a:pt x="7008" y="10196"/>
                </a:lnTo>
                <a:lnTo>
                  <a:pt x="6984" y="10171"/>
                </a:lnTo>
                <a:lnTo>
                  <a:pt x="6960" y="10098"/>
                </a:lnTo>
                <a:lnTo>
                  <a:pt x="6960" y="10025"/>
                </a:lnTo>
                <a:lnTo>
                  <a:pt x="6935" y="9952"/>
                </a:lnTo>
                <a:lnTo>
                  <a:pt x="6887" y="9928"/>
                </a:lnTo>
                <a:lnTo>
                  <a:pt x="6814" y="9904"/>
                </a:lnTo>
                <a:lnTo>
                  <a:pt x="6741" y="9952"/>
                </a:lnTo>
                <a:lnTo>
                  <a:pt x="6668" y="10025"/>
                </a:lnTo>
                <a:lnTo>
                  <a:pt x="6619" y="10098"/>
                </a:lnTo>
                <a:lnTo>
                  <a:pt x="6619" y="10196"/>
                </a:lnTo>
                <a:lnTo>
                  <a:pt x="6643" y="10269"/>
                </a:lnTo>
                <a:lnTo>
                  <a:pt x="6668" y="10366"/>
                </a:lnTo>
                <a:lnTo>
                  <a:pt x="6741" y="10439"/>
                </a:lnTo>
                <a:lnTo>
                  <a:pt x="6814" y="10488"/>
                </a:lnTo>
                <a:lnTo>
                  <a:pt x="6911" y="10536"/>
                </a:lnTo>
                <a:lnTo>
                  <a:pt x="7008" y="10561"/>
                </a:lnTo>
                <a:lnTo>
                  <a:pt x="7227" y="10561"/>
                </a:lnTo>
                <a:lnTo>
                  <a:pt x="7325" y="10536"/>
                </a:lnTo>
                <a:lnTo>
                  <a:pt x="7519" y="10439"/>
                </a:lnTo>
                <a:lnTo>
                  <a:pt x="7714" y="10317"/>
                </a:lnTo>
                <a:lnTo>
                  <a:pt x="7787" y="10390"/>
                </a:lnTo>
                <a:lnTo>
                  <a:pt x="7908" y="10439"/>
                </a:lnTo>
                <a:lnTo>
                  <a:pt x="8030" y="10463"/>
                </a:lnTo>
                <a:lnTo>
                  <a:pt x="8152" y="10463"/>
                </a:lnTo>
                <a:lnTo>
                  <a:pt x="8298" y="10439"/>
                </a:lnTo>
                <a:lnTo>
                  <a:pt x="8444" y="10390"/>
                </a:lnTo>
                <a:lnTo>
                  <a:pt x="8565" y="10342"/>
                </a:lnTo>
                <a:lnTo>
                  <a:pt x="8711" y="10269"/>
                </a:lnTo>
                <a:lnTo>
                  <a:pt x="8809" y="10390"/>
                </a:lnTo>
                <a:lnTo>
                  <a:pt x="8906" y="10463"/>
                </a:lnTo>
                <a:lnTo>
                  <a:pt x="9003" y="10512"/>
                </a:lnTo>
                <a:lnTo>
                  <a:pt x="9125" y="10536"/>
                </a:lnTo>
                <a:lnTo>
                  <a:pt x="9247" y="10536"/>
                </a:lnTo>
                <a:lnTo>
                  <a:pt x="9368" y="10488"/>
                </a:lnTo>
                <a:lnTo>
                  <a:pt x="9490" y="10439"/>
                </a:lnTo>
                <a:lnTo>
                  <a:pt x="9612" y="10366"/>
                </a:lnTo>
                <a:lnTo>
                  <a:pt x="9733" y="10439"/>
                </a:lnTo>
                <a:lnTo>
                  <a:pt x="9855" y="10488"/>
                </a:lnTo>
                <a:lnTo>
                  <a:pt x="9977" y="10512"/>
                </a:lnTo>
                <a:lnTo>
                  <a:pt x="10123" y="10536"/>
                </a:lnTo>
                <a:lnTo>
                  <a:pt x="10390" y="10512"/>
                </a:lnTo>
                <a:lnTo>
                  <a:pt x="10682" y="10463"/>
                </a:lnTo>
                <a:lnTo>
                  <a:pt x="10755" y="10439"/>
                </a:lnTo>
                <a:lnTo>
                  <a:pt x="10804" y="10390"/>
                </a:lnTo>
                <a:lnTo>
                  <a:pt x="10804" y="10317"/>
                </a:lnTo>
                <a:lnTo>
                  <a:pt x="10804" y="10244"/>
                </a:lnTo>
                <a:lnTo>
                  <a:pt x="10780" y="10196"/>
                </a:lnTo>
                <a:lnTo>
                  <a:pt x="10731" y="10147"/>
                </a:lnTo>
                <a:lnTo>
                  <a:pt x="10658" y="10123"/>
                </a:lnTo>
                <a:lnTo>
                  <a:pt x="10585" y="10123"/>
                </a:lnTo>
                <a:lnTo>
                  <a:pt x="10366" y="10171"/>
                </a:lnTo>
                <a:lnTo>
                  <a:pt x="10147" y="10196"/>
                </a:lnTo>
                <a:lnTo>
                  <a:pt x="10050" y="10171"/>
                </a:lnTo>
                <a:lnTo>
                  <a:pt x="9952" y="10147"/>
                </a:lnTo>
                <a:lnTo>
                  <a:pt x="9855" y="10098"/>
                </a:lnTo>
                <a:lnTo>
                  <a:pt x="9758" y="10001"/>
                </a:lnTo>
                <a:lnTo>
                  <a:pt x="9685" y="9952"/>
                </a:lnTo>
                <a:lnTo>
                  <a:pt x="9612" y="9928"/>
                </a:lnTo>
                <a:lnTo>
                  <a:pt x="9539" y="9952"/>
                </a:lnTo>
                <a:lnTo>
                  <a:pt x="9466" y="10001"/>
                </a:lnTo>
                <a:lnTo>
                  <a:pt x="9393" y="10098"/>
                </a:lnTo>
                <a:lnTo>
                  <a:pt x="9320" y="10147"/>
                </a:lnTo>
                <a:lnTo>
                  <a:pt x="9271" y="10171"/>
                </a:lnTo>
                <a:lnTo>
                  <a:pt x="9198" y="10196"/>
                </a:lnTo>
                <a:lnTo>
                  <a:pt x="9149" y="10171"/>
                </a:lnTo>
                <a:lnTo>
                  <a:pt x="9076" y="10123"/>
                </a:lnTo>
                <a:lnTo>
                  <a:pt x="9028" y="10050"/>
                </a:lnTo>
                <a:lnTo>
                  <a:pt x="8955" y="9952"/>
                </a:lnTo>
                <a:lnTo>
                  <a:pt x="8906" y="9879"/>
                </a:lnTo>
                <a:lnTo>
                  <a:pt x="8833" y="9831"/>
                </a:lnTo>
                <a:lnTo>
                  <a:pt x="8736" y="9831"/>
                </a:lnTo>
                <a:lnTo>
                  <a:pt x="8663" y="9879"/>
                </a:lnTo>
                <a:lnTo>
                  <a:pt x="8517" y="9977"/>
                </a:lnTo>
                <a:lnTo>
                  <a:pt x="8273" y="10074"/>
                </a:lnTo>
                <a:lnTo>
                  <a:pt x="8152" y="10098"/>
                </a:lnTo>
                <a:lnTo>
                  <a:pt x="8030" y="10098"/>
                </a:lnTo>
                <a:lnTo>
                  <a:pt x="8006" y="10050"/>
                </a:lnTo>
                <a:lnTo>
                  <a:pt x="7981" y="10025"/>
                </a:lnTo>
                <a:lnTo>
                  <a:pt x="7981" y="9952"/>
                </a:lnTo>
                <a:lnTo>
                  <a:pt x="7981" y="9879"/>
                </a:lnTo>
                <a:lnTo>
                  <a:pt x="7957" y="9831"/>
                </a:lnTo>
                <a:lnTo>
                  <a:pt x="7933" y="9782"/>
                </a:lnTo>
                <a:lnTo>
                  <a:pt x="7884" y="9733"/>
                </a:lnTo>
                <a:lnTo>
                  <a:pt x="7811" y="9709"/>
                </a:lnTo>
                <a:close/>
                <a:moveTo>
                  <a:pt x="13967" y="5135"/>
                </a:moveTo>
                <a:lnTo>
                  <a:pt x="14186" y="5159"/>
                </a:lnTo>
                <a:lnTo>
                  <a:pt x="14381" y="5207"/>
                </a:lnTo>
                <a:lnTo>
                  <a:pt x="14430" y="5256"/>
                </a:lnTo>
                <a:lnTo>
                  <a:pt x="14527" y="5305"/>
                </a:lnTo>
                <a:lnTo>
                  <a:pt x="14576" y="5305"/>
                </a:lnTo>
                <a:lnTo>
                  <a:pt x="14576" y="5548"/>
                </a:lnTo>
                <a:lnTo>
                  <a:pt x="14600" y="5791"/>
                </a:lnTo>
                <a:lnTo>
                  <a:pt x="14624" y="7081"/>
                </a:lnTo>
                <a:lnTo>
                  <a:pt x="14624" y="9587"/>
                </a:lnTo>
                <a:lnTo>
                  <a:pt x="13481" y="10561"/>
                </a:lnTo>
                <a:lnTo>
                  <a:pt x="12288" y="11510"/>
                </a:lnTo>
                <a:lnTo>
                  <a:pt x="10926" y="12507"/>
                </a:lnTo>
                <a:lnTo>
                  <a:pt x="10269" y="12945"/>
                </a:lnTo>
                <a:lnTo>
                  <a:pt x="9952" y="13164"/>
                </a:lnTo>
                <a:lnTo>
                  <a:pt x="9660" y="13432"/>
                </a:lnTo>
                <a:lnTo>
                  <a:pt x="9636" y="13407"/>
                </a:lnTo>
                <a:lnTo>
                  <a:pt x="9320" y="13261"/>
                </a:lnTo>
                <a:lnTo>
                  <a:pt x="9028" y="13091"/>
                </a:lnTo>
                <a:lnTo>
                  <a:pt x="8760" y="12897"/>
                </a:lnTo>
                <a:lnTo>
                  <a:pt x="8492" y="12702"/>
                </a:lnTo>
                <a:lnTo>
                  <a:pt x="7957" y="12264"/>
                </a:lnTo>
                <a:lnTo>
                  <a:pt x="7422" y="11826"/>
                </a:lnTo>
                <a:lnTo>
                  <a:pt x="6108" y="10853"/>
                </a:lnTo>
                <a:lnTo>
                  <a:pt x="4770" y="9879"/>
                </a:lnTo>
                <a:lnTo>
                  <a:pt x="4405" y="9587"/>
                </a:lnTo>
                <a:lnTo>
                  <a:pt x="4040" y="9295"/>
                </a:lnTo>
                <a:lnTo>
                  <a:pt x="4137" y="9222"/>
                </a:lnTo>
                <a:lnTo>
                  <a:pt x="4161" y="9198"/>
                </a:lnTo>
                <a:lnTo>
                  <a:pt x="4186" y="9125"/>
                </a:lnTo>
                <a:lnTo>
                  <a:pt x="4186" y="8979"/>
                </a:lnTo>
                <a:lnTo>
                  <a:pt x="4161" y="8784"/>
                </a:lnTo>
                <a:lnTo>
                  <a:pt x="4137" y="8614"/>
                </a:lnTo>
                <a:lnTo>
                  <a:pt x="4088" y="8444"/>
                </a:lnTo>
                <a:lnTo>
                  <a:pt x="4064" y="7835"/>
                </a:lnTo>
                <a:lnTo>
                  <a:pt x="4040" y="7251"/>
                </a:lnTo>
                <a:lnTo>
                  <a:pt x="4040" y="6010"/>
                </a:lnTo>
                <a:lnTo>
                  <a:pt x="4040" y="5524"/>
                </a:lnTo>
                <a:lnTo>
                  <a:pt x="4015" y="5329"/>
                </a:lnTo>
                <a:lnTo>
                  <a:pt x="4015" y="5280"/>
                </a:lnTo>
                <a:lnTo>
                  <a:pt x="4137" y="5305"/>
                </a:lnTo>
                <a:lnTo>
                  <a:pt x="4599" y="5305"/>
                </a:lnTo>
                <a:lnTo>
                  <a:pt x="5086" y="5256"/>
                </a:lnTo>
                <a:lnTo>
                  <a:pt x="6278" y="5207"/>
                </a:lnTo>
                <a:lnTo>
                  <a:pt x="7495" y="5135"/>
                </a:lnTo>
                <a:lnTo>
                  <a:pt x="8346" y="5135"/>
                </a:lnTo>
                <a:lnTo>
                  <a:pt x="9198" y="5183"/>
                </a:lnTo>
                <a:lnTo>
                  <a:pt x="10901" y="5305"/>
                </a:lnTo>
                <a:lnTo>
                  <a:pt x="11339" y="5329"/>
                </a:lnTo>
                <a:lnTo>
                  <a:pt x="11777" y="5305"/>
                </a:lnTo>
                <a:lnTo>
                  <a:pt x="12653" y="5232"/>
                </a:lnTo>
                <a:lnTo>
                  <a:pt x="13067" y="5183"/>
                </a:lnTo>
                <a:lnTo>
                  <a:pt x="13505" y="5135"/>
                </a:lnTo>
                <a:close/>
                <a:moveTo>
                  <a:pt x="365" y="7227"/>
                </a:moveTo>
                <a:lnTo>
                  <a:pt x="511" y="7373"/>
                </a:lnTo>
                <a:lnTo>
                  <a:pt x="682" y="7495"/>
                </a:lnTo>
                <a:lnTo>
                  <a:pt x="876" y="7592"/>
                </a:lnTo>
                <a:lnTo>
                  <a:pt x="1095" y="7689"/>
                </a:lnTo>
                <a:lnTo>
                  <a:pt x="1509" y="7835"/>
                </a:lnTo>
                <a:lnTo>
                  <a:pt x="1679" y="7933"/>
                </a:lnTo>
                <a:lnTo>
                  <a:pt x="1850" y="8006"/>
                </a:lnTo>
                <a:lnTo>
                  <a:pt x="2166" y="8225"/>
                </a:lnTo>
                <a:lnTo>
                  <a:pt x="2482" y="8492"/>
                </a:lnTo>
                <a:lnTo>
                  <a:pt x="2774" y="8760"/>
                </a:lnTo>
                <a:lnTo>
                  <a:pt x="3042" y="9052"/>
                </a:lnTo>
                <a:lnTo>
                  <a:pt x="3626" y="9612"/>
                </a:lnTo>
                <a:lnTo>
                  <a:pt x="3918" y="9879"/>
                </a:lnTo>
                <a:lnTo>
                  <a:pt x="4234" y="10123"/>
                </a:lnTo>
                <a:lnTo>
                  <a:pt x="4940" y="10634"/>
                </a:lnTo>
                <a:lnTo>
                  <a:pt x="5646" y="11169"/>
                </a:lnTo>
                <a:lnTo>
                  <a:pt x="6351" y="11680"/>
                </a:lnTo>
                <a:lnTo>
                  <a:pt x="7057" y="12191"/>
                </a:lnTo>
                <a:lnTo>
                  <a:pt x="7373" y="12410"/>
                </a:lnTo>
                <a:lnTo>
                  <a:pt x="7665" y="12629"/>
                </a:lnTo>
                <a:lnTo>
                  <a:pt x="8249" y="13116"/>
                </a:lnTo>
                <a:lnTo>
                  <a:pt x="8541" y="13334"/>
                </a:lnTo>
                <a:lnTo>
                  <a:pt x="8833" y="13553"/>
                </a:lnTo>
                <a:lnTo>
                  <a:pt x="9149" y="13724"/>
                </a:lnTo>
                <a:lnTo>
                  <a:pt x="9490" y="13894"/>
                </a:lnTo>
                <a:lnTo>
                  <a:pt x="9563" y="13918"/>
                </a:lnTo>
                <a:lnTo>
                  <a:pt x="9612" y="13918"/>
                </a:lnTo>
                <a:lnTo>
                  <a:pt x="9709" y="13870"/>
                </a:lnTo>
                <a:lnTo>
                  <a:pt x="9758" y="13797"/>
                </a:lnTo>
                <a:lnTo>
                  <a:pt x="9806" y="13675"/>
                </a:lnTo>
                <a:lnTo>
                  <a:pt x="9977" y="13626"/>
                </a:lnTo>
                <a:lnTo>
                  <a:pt x="10171" y="13529"/>
                </a:lnTo>
                <a:lnTo>
                  <a:pt x="10512" y="13334"/>
                </a:lnTo>
                <a:lnTo>
                  <a:pt x="11169" y="12897"/>
                </a:lnTo>
                <a:lnTo>
                  <a:pt x="11923" y="12361"/>
                </a:lnTo>
                <a:lnTo>
                  <a:pt x="12678" y="11802"/>
                </a:lnTo>
                <a:lnTo>
                  <a:pt x="13408" y="11218"/>
                </a:lnTo>
                <a:lnTo>
                  <a:pt x="14138" y="10634"/>
                </a:lnTo>
                <a:lnTo>
                  <a:pt x="14843" y="10050"/>
                </a:lnTo>
                <a:lnTo>
                  <a:pt x="15549" y="9441"/>
                </a:lnTo>
                <a:lnTo>
                  <a:pt x="16060" y="9003"/>
                </a:lnTo>
                <a:lnTo>
                  <a:pt x="16571" y="8614"/>
                </a:lnTo>
                <a:lnTo>
                  <a:pt x="17106" y="8249"/>
                </a:lnTo>
                <a:lnTo>
                  <a:pt x="17690" y="7908"/>
                </a:lnTo>
                <a:lnTo>
                  <a:pt x="18152" y="7665"/>
                </a:lnTo>
                <a:lnTo>
                  <a:pt x="18420" y="7495"/>
                </a:lnTo>
                <a:lnTo>
                  <a:pt x="18542" y="7397"/>
                </a:lnTo>
                <a:lnTo>
                  <a:pt x="18663" y="7300"/>
                </a:lnTo>
                <a:lnTo>
                  <a:pt x="18639" y="7592"/>
                </a:lnTo>
                <a:lnTo>
                  <a:pt x="18639" y="7860"/>
                </a:lnTo>
                <a:lnTo>
                  <a:pt x="18639" y="8371"/>
                </a:lnTo>
                <a:lnTo>
                  <a:pt x="18615" y="9222"/>
                </a:lnTo>
                <a:lnTo>
                  <a:pt x="18566" y="10074"/>
                </a:lnTo>
                <a:lnTo>
                  <a:pt x="18542" y="10926"/>
                </a:lnTo>
                <a:lnTo>
                  <a:pt x="18542" y="11339"/>
                </a:lnTo>
                <a:lnTo>
                  <a:pt x="18542" y="11777"/>
                </a:lnTo>
                <a:lnTo>
                  <a:pt x="18590" y="12629"/>
                </a:lnTo>
                <a:lnTo>
                  <a:pt x="18615" y="13505"/>
                </a:lnTo>
                <a:lnTo>
                  <a:pt x="18615" y="14356"/>
                </a:lnTo>
                <a:lnTo>
                  <a:pt x="18590" y="15232"/>
                </a:lnTo>
                <a:lnTo>
                  <a:pt x="18517" y="16157"/>
                </a:lnTo>
                <a:lnTo>
                  <a:pt x="18444" y="17082"/>
                </a:lnTo>
                <a:lnTo>
                  <a:pt x="18420" y="17276"/>
                </a:lnTo>
                <a:lnTo>
                  <a:pt x="18104" y="17082"/>
                </a:lnTo>
                <a:lnTo>
                  <a:pt x="17812" y="16887"/>
                </a:lnTo>
                <a:lnTo>
                  <a:pt x="17203" y="16376"/>
                </a:lnTo>
                <a:lnTo>
                  <a:pt x="16595" y="15816"/>
                </a:lnTo>
                <a:lnTo>
                  <a:pt x="16279" y="15524"/>
                </a:lnTo>
                <a:lnTo>
                  <a:pt x="15962" y="15232"/>
                </a:lnTo>
                <a:lnTo>
                  <a:pt x="15622" y="14965"/>
                </a:lnTo>
                <a:lnTo>
                  <a:pt x="15257" y="14721"/>
                </a:lnTo>
                <a:lnTo>
                  <a:pt x="14843" y="14502"/>
                </a:lnTo>
                <a:lnTo>
                  <a:pt x="14430" y="14308"/>
                </a:lnTo>
                <a:lnTo>
                  <a:pt x="14040" y="14113"/>
                </a:lnTo>
                <a:lnTo>
                  <a:pt x="13846" y="14040"/>
                </a:lnTo>
                <a:lnTo>
                  <a:pt x="13602" y="14040"/>
                </a:lnTo>
                <a:lnTo>
                  <a:pt x="13578" y="14064"/>
                </a:lnTo>
                <a:lnTo>
                  <a:pt x="13554" y="14113"/>
                </a:lnTo>
                <a:lnTo>
                  <a:pt x="13554" y="14162"/>
                </a:lnTo>
                <a:lnTo>
                  <a:pt x="13627" y="14332"/>
                </a:lnTo>
                <a:lnTo>
                  <a:pt x="13748" y="14454"/>
                </a:lnTo>
                <a:lnTo>
                  <a:pt x="13894" y="14575"/>
                </a:lnTo>
                <a:lnTo>
                  <a:pt x="14040" y="14673"/>
                </a:lnTo>
                <a:lnTo>
                  <a:pt x="14405" y="14867"/>
                </a:lnTo>
                <a:lnTo>
                  <a:pt x="14722" y="15038"/>
                </a:lnTo>
                <a:lnTo>
                  <a:pt x="15160" y="15305"/>
                </a:lnTo>
                <a:lnTo>
                  <a:pt x="15573" y="15622"/>
                </a:lnTo>
                <a:lnTo>
                  <a:pt x="15962" y="15962"/>
                </a:lnTo>
                <a:lnTo>
                  <a:pt x="16327" y="16303"/>
                </a:lnTo>
                <a:lnTo>
                  <a:pt x="16644" y="16595"/>
                </a:lnTo>
                <a:lnTo>
                  <a:pt x="16984" y="16887"/>
                </a:lnTo>
                <a:lnTo>
                  <a:pt x="17641" y="17422"/>
                </a:lnTo>
                <a:lnTo>
                  <a:pt x="17933" y="17666"/>
                </a:lnTo>
                <a:lnTo>
                  <a:pt x="17933" y="17666"/>
                </a:lnTo>
                <a:lnTo>
                  <a:pt x="17155" y="17641"/>
                </a:lnTo>
                <a:lnTo>
                  <a:pt x="16376" y="17690"/>
                </a:lnTo>
                <a:lnTo>
                  <a:pt x="14795" y="17787"/>
                </a:lnTo>
                <a:lnTo>
                  <a:pt x="14211" y="17812"/>
                </a:lnTo>
                <a:lnTo>
                  <a:pt x="13602" y="17836"/>
                </a:lnTo>
                <a:lnTo>
                  <a:pt x="12410" y="17836"/>
                </a:lnTo>
                <a:lnTo>
                  <a:pt x="10001" y="17787"/>
                </a:lnTo>
                <a:lnTo>
                  <a:pt x="9393" y="17787"/>
                </a:lnTo>
                <a:lnTo>
                  <a:pt x="8760" y="17812"/>
                </a:lnTo>
                <a:lnTo>
                  <a:pt x="7495" y="17885"/>
                </a:lnTo>
                <a:lnTo>
                  <a:pt x="6254" y="17933"/>
                </a:lnTo>
                <a:lnTo>
                  <a:pt x="5621" y="17958"/>
                </a:lnTo>
                <a:lnTo>
                  <a:pt x="3796" y="17958"/>
                </a:lnTo>
                <a:lnTo>
                  <a:pt x="2604" y="17933"/>
                </a:lnTo>
                <a:lnTo>
                  <a:pt x="1947" y="17958"/>
                </a:lnTo>
                <a:lnTo>
                  <a:pt x="1314" y="18006"/>
                </a:lnTo>
                <a:lnTo>
                  <a:pt x="779" y="18104"/>
                </a:lnTo>
                <a:lnTo>
                  <a:pt x="974" y="17982"/>
                </a:lnTo>
                <a:lnTo>
                  <a:pt x="1144" y="17860"/>
                </a:lnTo>
                <a:lnTo>
                  <a:pt x="1436" y="17593"/>
                </a:lnTo>
                <a:lnTo>
                  <a:pt x="2263" y="16960"/>
                </a:lnTo>
                <a:lnTo>
                  <a:pt x="3042" y="16327"/>
                </a:lnTo>
                <a:lnTo>
                  <a:pt x="4648" y="14989"/>
                </a:lnTo>
                <a:lnTo>
                  <a:pt x="5208" y="14551"/>
                </a:lnTo>
                <a:lnTo>
                  <a:pt x="5378" y="14429"/>
                </a:lnTo>
                <a:lnTo>
                  <a:pt x="5475" y="14332"/>
                </a:lnTo>
                <a:lnTo>
                  <a:pt x="5524" y="14259"/>
                </a:lnTo>
                <a:lnTo>
                  <a:pt x="5524" y="14186"/>
                </a:lnTo>
                <a:lnTo>
                  <a:pt x="5524" y="14113"/>
                </a:lnTo>
                <a:lnTo>
                  <a:pt x="5475" y="14040"/>
                </a:lnTo>
                <a:lnTo>
                  <a:pt x="5427" y="13991"/>
                </a:lnTo>
                <a:lnTo>
                  <a:pt x="5378" y="13967"/>
                </a:lnTo>
                <a:lnTo>
                  <a:pt x="5256" y="13967"/>
                </a:lnTo>
                <a:lnTo>
                  <a:pt x="5159" y="13991"/>
                </a:lnTo>
                <a:lnTo>
                  <a:pt x="5037" y="14064"/>
                </a:lnTo>
                <a:lnTo>
                  <a:pt x="4818" y="14235"/>
                </a:lnTo>
                <a:lnTo>
                  <a:pt x="4648" y="14381"/>
                </a:lnTo>
                <a:lnTo>
                  <a:pt x="3869" y="15013"/>
                </a:lnTo>
                <a:lnTo>
                  <a:pt x="3115" y="15646"/>
                </a:lnTo>
                <a:lnTo>
                  <a:pt x="1387" y="17106"/>
                </a:lnTo>
                <a:lnTo>
                  <a:pt x="1168" y="17276"/>
                </a:lnTo>
                <a:lnTo>
                  <a:pt x="925" y="17471"/>
                </a:lnTo>
                <a:lnTo>
                  <a:pt x="706" y="17641"/>
                </a:lnTo>
                <a:lnTo>
                  <a:pt x="487" y="17860"/>
                </a:lnTo>
                <a:lnTo>
                  <a:pt x="463" y="17252"/>
                </a:lnTo>
                <a:lnTo>
                  <a:pt x="438" y="16668"/>
                </a:lnTo>
                <a:lnTo>
                  <a:pt x="487" y="15476"/>
                </a:lnTo>
                <a:lnTo>
                  <a:pt x="487" y="14673"/>
                </a:lnTo>
                <a:lnTo>
                  <a:pt x="463" y="13894"/>
                </a:lnTo>
                <a:lnTo>
                  <a:pt x="463" y="13116"/>
                </a:lnTo>
                <a:lnTo>
                  <a:pt x="463" y="12337"/>
                </a:lnTo>
                <a:lnTo>
                  <a:pt x="487" y="10755"/>
                </a:lnTo>
                <a:lnTo>
                  <a:pt x="487" y="9977"/>
                </a:lnTo>
                <a:lnTo>
                  <a:pt x="463" y="9198"/>
                </a:lnTo>
                <a:lnTo>
                  <a:pt x="438" y="8711"/>
                </a:lnTo>
                <a:lnTo>
                  <a:pt x="390" y="8225"/>
                </a:lnTo>
                <a:lnTo>
                  <a:pt x="341" y="7714"/>
                </a:lnTo>
                <a:lnTo>
                  <a:pt x="341" y="7470"/>
                </a:lnTo>
                <a:lnTo>
                  <a:pt x="365" y="7227"/>
                </a:lnTo>
                <a:close/>
                <a:moveTo>
                  <a:pt x="9587" y="0"/>
                </a:moveTo>
                <a:lnTo>
                  <a:pt x="9490" y="25"/>
                </a:lnTo>
                <a:lnTo>
                  <a:pt x="9393" y="98"/>
                </a:lnTo>
                <a:lnTo>
                  <a:pt x="9393" y="146"/>
                </a:lnTo>
                <a:lnTo>
                  <a:pt x="9198" y="219"/>
                </a:lnTo>
                <a:lnTo>
                  <a:pt x="9028" y="292"/>
                </a:lnTo>
                <a:lnTo>
                  <a:pt x="8687" y="511"/>
                </a:lnTo>
                <a:lnTo>
                  <a:pt x="8054" y="974"/>
                </a:lnTo>
                <a:lnTo>
                  <a:pt x="6887" y="1777"/>
                </a:lnTo>
                <a:lnTo>
                  <a:pt x="5719" y="2580"/>
                </a:lnTo>
                <a:lnTo>
                  <a:pt x="5013" y="3091"/>
                </a:lnTo>
                <a:lnTo>
                  <a:pt x="4332" y="3626"/>
                </a:lnTo>
                <a:lnTo>
                  <a:pt x="2945" y="4697"/>
                </a:lnTo>
                <a:lnTo>
                  <a:pt x="2239" y="5207"/>
                </a:lnTo>
                <a:lnTo>
                  <a:pt x="1509" y="5718"/>
                </a:lnTo>
                <a:lnTo>
                  <a:pt x="803" y="6229"/>
                </a:lnTo>
                <a:lnTo>
                  <a:pt x="463" y="6521"/>
                </a:lnTo>
                <a:lnTo>
                  <a:pt x="122" y="6789"/>
                </a:lnTo>
                <a:lnTo>
                  <a:pt x="98" y="6838"/>
                </a:lnTo>
                <a:lnTo>
                  <a:pt x="98" y="6886"/>
                </a:lnTo>
                <a:lnTo>
                  <a:pt x="98" y="6935"/>
                </a:lnTo>
                <a:lnTo>
                  <a:pt x="122" y="6959"/>
                </a:lnTo>
                <a:lnTo>
                  <a:pt x="49" y="7178"/>
                </a:lnTo>
                <a:lnTo>
                  <a:pt x="25" y="7397"/>
                </a:lnTo>
                <a:lnTo>
                  <a:pt x="0" y="7641"/>
                </a:lnTo>
                <a:lnTo>
                  <a:pt x="25" y="7884"/>
                </a:lnTo>
                <a:lnTo>
                  <a:pt x="49" y="8371"/>
                </a:lnTo>
                <a:lnTo>
                  <a:pt x="98" y="8833"/>
                </a:lnTo>
                <a:lnTo>
                  <a:pt x="98" y="10488"/>
                </a:lnTo>
                <a:lnTo>
                  <a:pt x="73" y="11315"/>
                </a:lnTo>
                <a:lnTo>
                  <a:pt x="49" y="12142"/>
                </a:lnTo>
                <a:lnTo>
                  <a:pt x="25" y="12970"/>
                </a:lnTo>
                <a:lnTo>
                  <a:pt x="49" y="13797"/>
                </a:lnTo>
                <a:lnTo>
                  <a:pt x="49" y="14624"/>
                </a:lnTo>
                <a:lnTo>
                  <a:pt x="49" y="15476"/>
                </a:lnTo>
                <a:lnTo>
                  <a:pt x="0" y="16911"/>
                </a:lnTo>
                <a:lnTo>
                  <a:pt x="0" y="17617"/>
                </a:lnTo>
                <a:lnTo>
                  <a:pt x="49" y="17982"/>
                </a:lnTo>
                <a:lnTo>
                  <a:pt x="98" y="18347"/>
                </a:lnTo>
                <a:lnTo>
                  <a:pt x="98" y="18396"/>
                </a:lnTo>
                <a:lnTo>
                  <a:pt x="146" y="18444"/>
                </a:lnTo>
                <a:lnTo>
                  <a:pt x="219" y="18493"/>
                </a:lnTo>
                <a:lnTo>
                  <a:pt x="341" y="18517"/>
                </a:lnTo>
                <a:lnTo>
                  <a:pt x="438" y="18469"/>
                </a:lnTo>
                <a:lnTo>
                  <a:pt x="1022" y="18469"/>
                </a:lnTo>
                <a:lnTo>
                  <a:pt x="1606" y="18420"/>
                </a:lnTo>
                <a:lnTo>
                  <a:pt x="2190" y="18396"/>
                </a:lnTo>
                <a:lnTo>
                  <a:pt x="3967" y="18396"/>
                </a:lnTo>
                <a:lnTo>
                  <a:pt x="5183" y="18420"/>
                </a:lnTo>
                <a:lnTo>
                  <a:pt x="6376" y="18396"/>
                </a:lnTo>
                <a:lnTo>
                  <a:pt x="7592" y="18347"/>
                </a:lnTo>
                <a:lnTo>
                  <a:pt x="8809" y="18274"/>
                </a:lnTo>
                <a:lnTo>
                  <a:pt x="10001" y="18274"/>
                </a:lnTo>
                <a:lnTo>
                  <a:pt x="12337" y="18298"/>
                </a:lnTo>
                <a:lnTo>
                  <a:pt x="13481" y="18298"/>
                </a:lnTo>
                <a:lnTo>
                  <a:pt x="14649" y="18274"/>
                </a:lnTo>
                <a:lnTo>
                  <a:pt x="15646" y="18201"/>
                </a:lnTo>
                <a:lnTo>
                  <a:pt x="16668" y="18128"/>
                </a:lnTo>
                <a:lnTo>
                  <a:pt x="17690" y="18128"/>
                </a:lnTo>
                <a:lnTo>
                  <a:pt x="18201" y="18152"/>
                </a:lnTo>
                <a:lnTo>
                  <a:pt x="18688" y="18201"/>
                </a:lnTo>
                <a:lnTo>
                  <a:pt x="18785" y="18201"/>
                </a:lnTo>
                <a:lnTo>
                  <a:pt x="18882" y="18177"/>
                </a:lnTo>
                <a:lnTo>
                  <a:pt x="18931" y="18128"/>
                </a:lnTo>
                <a:lnTo>
                  <a:pt x="18980" y="18055"/>
                </a:lnTo>
                <a:lnTo>
                  <a:pt x="19004" y="17958"/>
                </a:lnTo>
                <a:lnTo>
                  <a:pt x="18980" y="17885"/>
                </a:lnTo>
                <a:lnTo>
                  <a:pt x="18955" y="17812"/>
                </a:lnTo>
                <a:lnTo>
                  <a:pt x="18882" y="17763"/>
                </a:lnTo>
                <a:lnTo>
                  <a:pt x="18907" y="17690"/>
                </a:lnTo>
                <a:lnTo>
                  <a:pt x="19028" y="16327"/>
                </a:lnTo>
                <a:lnTo>
                  <a:pt x="19077" y="15427"/>
                </a:lnTo>
                <a:lnTo>
                  <a:pt x="19101" y="14502"/>
                </a:lnTo>
                <a:lnTo>
                  <a:pt x="19101" y="13602"/>
                </a:lnTo>
                <a:lnTo>
                  <a:pt x="19077" y="12678"/>
                </a:lnTo>
                <a:lnTo>
                  <a:pt x="19028" y="10999"/>
                </a:lnTo>
                <a:lnTo>
                  <a:pt x="19028" y="10147"/>
                </a:lnTo>
                <a:lnTo>
                  <a:pt x="19053" y="9295"/>
                </a:lnTo>
                <a:lnTo>
                  <a:pt x="19077" y="8541"/>
                </a:lnTo>
                <a:lnTo>
                  <a:pt x="19077" y="7787"/>
                </a:lnTo>
                <a:lnTo>
                  <a:pt x="19053" y="7251"/>
                </a:lnTo>
                <a:lnTo>
                  <a:pt x="19077" y="6984"/>
                </a:lnTo>
                <a:lnTo>
                  <a:pt x="19126" y="6716"/>
                </a:lnTo>
                <a:lnTo>
                  <a:pt x="19126" y="6692"/>
                </a:lnTo>
                <a:lnTo>
                  <a:pt x="19126" y="6643"/>
                </a:lnTo>
                <a:lnTo>
                  <a:pt x="19077" y="6594"/>
                </a:lnTo>
                <a:lnTo>
                  <a:pt x="19004" y="6570"/>
                </a:lnTo>
                <a:lnTo>
                  <a:pt x="18955" y="6570"/>
                </a:lnTo>
                <a:lnTo>
                  <a:pt x="18931" y="6594"/>
                </a:lnTo>
                <a:lnTo>
                  <a:pt x="18882" y="6570"/>
                </a:lnTo>
                <a:lnTo>
                  <a:pt x="18250" y="6254"/>
                </a:lnTo>
                <a:lnTo>
                  <a:pt x="17617" y="5889"/>
                </a:lnTo>
                <a:lnTo>
                  <a:pt x="17033" y="5499"/>
                </a:lnTo>
                <a:lnTo>
                  <a:pt x="16473" y="5062"/>
                </a:lnTo>
                <a:lnTo>
                  <a:pt x="15816" y="4575"/>
                </a:lnTo>
                <a:lnTo>
                  <a:pt x="15160" y="4088"/>
                </a:lnTo>
                <a:lnTo>
                  <a:pt x="14503" y="3602"/>
                </a:lnTo>
                <a:lnTo>
                  <a:pt x="13870" y="3115"/>
                </a:lnTo>
                <a:lnTo>
                  <a:pt x="12605" y="2117"/>
                </a:lnTo>
                <a:lnTo>
                  <a:pt x="11972" y="1631"/>
                </a:lnTo>
                <a:lnTo>
                  <a:pt x="11339" y="1168"/>
                </a:lnTo>
                <a:lnTo>
                  <a:pt x="10682" y="706"/>
                </a:lnTo>
                <a:lnTo>
                  <a:pt x="10050" y="219"/>
                </a:lnTo>
                <a:lnTo>
                  <a:pt x="10001" y="171"/>
                </a:lnTo>
                <a:lnTo>
                  <a:pt x="9928" y="73"/>
                </a:lnTo>
                <a:lnTo>
                  <a:pt x="9879" y="49"/>
                </a:lnTo>
                <a:lnTo>
                  <a:pt x="9806" y="49"/>
                </a:lnTo>
                <a:lnTo>
                  <a:pt x="9709" y="25"/>
                </a:lnTo>
                <a:lnTo>
                  <a:pt x="9587"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D966"/>
            </a:gs>
            <a:gs pos="100000">
              <a:srgbClr val="FF9900"/>
            </a:gs>
          </a:gsLst>
          <a:path path="circle">
            <a:fillToRect b="50%" l="50%" r="50%" t="50%"/>
          </a:path>
          <a:tileRect/>
        </a:gradFill>
      </p:bgPr>
    </p:bg>
    <p:spTree>
      <p:nvGrpSpPr>
        <p:cNvPr id="274" name="Shape 274"/>
        <p:cNvGrpSpPr/>
        <p:nvPr/>
      </p:nvGrpSpPr>
      <p:grpSpPr>
        <a:xfrm>
          <a:off x="0" y="0"/>
          <a:ext cx="0" cy="0"/>
          <a:chOff x="0" y="0"/>
          <a:chExt cx="0" cy="0"/>
        </a:xfrm>
      </p:grpSpPr>
      <p:grpSp>
        <p:nvGrpSpPr>
          <p:cNvPr id="275" name="Google Shape;275;p33"/>
          <p:cNvGrpSpPr/>
          <p:nvPr/>
        </p:nvGrpSpPr>
        <p:grpSpPr>
          <a:xfrm>
            <a:off x="690575" y="932602"/>
            <a:ext cx="7762700" cy="3249922"/>
            <a:chOff x="801125" y="3213932"/>
            <a:chExt cx="7762700" cy="892419"/>
          </a:xfrm>
        </p:grpSpPr>
        <p:grpSp>
          <p:nvGrpSpPr>
            <p:cNvPr id="276" name="Google Shape;276;p33"/>
            <p:cNvGrpSpPr/>
            <p:nvPr/>
          </p:nvGrpSpPr>
          <p:grpSpPr>
            <a:xfrm>
              <a:off x="4519350" y="3213932"/>
              <a:ext cx="2022300" cy="892419"/>
              <a:chOff x="4519350" y="3213932"/>
              <a:chExt cx="2022300" cy="892419"/>
            </a:xfrm>
          </p:grpSpPr>
          <p:sp>
            <p:nvSpPr>
              <p:cNvPr id="277" name="Google Shape;277;p33"/>
              <p:cNvSpPr txBox="1"/>
              <p:nvPr/>
            </p:nvSpPr>
            <p:spPr>
              <a:xfrm>
                <a:off x="4519350" y="3469451"/>
                <a:ext cx="2022300" cy="6369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1200"/>
                  <a:buFont typeface="Arial"/>
                  <a:buNone/>
                </a:pPr>
                <a:r>
                  <a:rPr b="1" lang="en" sz="2100">
                    <a:solidFill>
                      <a:srgbClr val="434343"/>
                    </a:solidFill>
                    <a:latin typeface="Montserrat"/>
                    <a:ea typeface="Montserrat"/>
                    <a:cs typeface="Montserrat"/>
                    <a:sym typeface="Montserrat"/>
                  </a:rPr>
                  <a:t>The company's mission statement or long-term strategic vision</a:t>
                </a:r>
                <a:r>
                  <a:rPr b="1" lang="en" sz="1800">
                    <a:solidFill>
                      <a:srgbClr val="434343"/>
                    </a:solidFill>
                    <a:latin typeface="Montserrat"/>
                    <a:ea typeface="Montserrat"/>
                    <a:cs typeface="Montserrat"/>
                    <a:sym typeface="Montserrat"/>
                  </a:rPr>
                  <a:t> </a:t>
                </a:r>
                <a:endParaRPr b="1" i="0" sz="1800" u="none" cap="none" strike="noStrike">
                  <a:solidFill>
                    <a:srgbClr val="434343"/>
                  </a:solidFill>
                  <a:latin typeface="Montserrat"/>
                  <a:ea typeface="Montserrat"/>
                  <a:cs typeface="Montserrat"/>
                  <a:sym typeface="Montserrat"/>
                </a:endParaRPr>
              </a:p>
            </p:txBody>
          </p:sp>
          <p:sp>
            <p:nvSpPr>
              <p:cNvPr id="278" name="Google Shape;278;p33"/>
              <p:cNvSpPr/>
              <p:nvPr/>
            </p:nvSpPr>
            <p:spPr>
              <a:xfrm>
                <a:off x="5603395" y="3213932"/>
                <a:ext cx="180627" cy="181175"/>
              </a:xfrm>
              <a:custGeom>
                <a:rect b="b" l="l" r="r" t="t"/>
                <a:pathLst>
                  <a:path extrusionOk="0" h="5947" w="5929">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434343"/>
                  </a:solidFill>
                  <a:latin typeface="Arial"/>
                  <a:ea typeface="Arial"/>
                  <a:cs typeface="Arial"/>
                  <a:sym typeface="Arial"/>
                </a:endParaRPr>
              </a:p>
            </p:txBody>
          </p:sp>
        </p:grpSp>
        <p:grpSp>
          <p:nvGrpSpPr>
            <p:cNvPr id="279" name="Google Shape;279;p33"/>
            <p:cNvGrpSpPr/>
            <p:nvPr/>
          </p:nvGrpSpPr>
          <p:grpSpPr>
            <a:xfrm>
              <a:off x="2823442" y="3214222"/>
              <a:ext cx="1695900" cy="892128"/>
              <a:chOff x="2823442" y="3214222"/>
              <a:chExt cx="1695900" cy="892128"/>
            </a:xfrm>
          </p:grpSpPr>
          <p:sp>
            <p:nvSpPr>
              <p:cNvPr id="280" name="Google Shape;280;p33"/>
              <p:cNvSpPr txBox="1"/>
              <p:nvPr/>
            </p:nvSpPr>
            <p:spPr>
              <a:xfrm>
                <a:off x="2823442" y="3469450"/>
                <a:ext cx="1695900" cy="6369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1200"/>
                  <a:buFont typeface="Arial"/>
                  <a:buNone/>
                </a:pPr>
                <a:r>
                  <a:rPr b="1" lang="en" sz="2200">
                    <a:solidFill>
                      <a:srgbClr val="434343"/>
                    </a:solidFill>
                    <a:latin typeface="Montserrat"/>
                    <a:ea typeface="Montserrat"/>
                    <a:cs typeface="Montserrat"/>
                    <a:sym typeface="Montserrat"/>
                  </a:rPr>
                  <a:t>Situation analysis</a:t>
                </a:r>
                <a:r>
                  <a:rPr lang="en" sz="2200">
                    <a:solidFill>
                      <a:srgbClr val="434343"/>
                    </a:solidFill>
                    <a:latin typeface="Montserrat"/>
                    <a:ea typeface="Montserrat"/>
                    <a:cs typeface="Montserrat"/>
                    <a:sym typeface="Montserrat"/>
                  </a:rPr>
                  <a:t> </a:t>
                </a:r>
                <a:endParaRPr b="0" i="0" sz="2200" u="none" cap="none" strike="noStrike">
                  <a:solidFill>
                    <a:srgbClr val="434343"/>
                  </a:solidFill>
                  <a:latin typeface="Montserrat"/>
                  <a:ea typeface="Montserrat"/>
                  <a:cs typeface="Montserrat"/>
                  <a:sym typeface="Montserrat"/>
                </a:endParaRPr>
              </a:p>
            </p:txBody>
          </p:sp>
          <p:sp>
            <p:nvSpPr>
              <p:cNvPr id="281" name="Google Shape;281;p33"/>
              <p:cNvSpPr/>
              <p:nvPr/>
            </p:nvSpPr>
            <p:spPr>
              <a:xfrm>
                <a:off x="3569730" y="3214222"/>
                <a:ext cx="203323" cy="180597"/>
              </a:xfrm>
              <a:custGeom>
                <a:rect b="b" l="l" r="r" t="t"/>
                <a:pathLst>
                  <a:path extrusionOk="0" h="5928" w="6674">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434343"/>
                  </a:solidFill>
                  <a:latin typeface="Arial"/>
                  <a:ea typeface="Arial"/>
                  <a:cs typeface="Arial"/>
                  <a:sym typeface="Arial"/>
                </a:endParaRPr>
              </a:p>
            </p:txBody>
          </p:sp>
        </p:grpSp>
        <p:grpSp>
          <p:nvGrpSpPr>
            <p:cNvPr id="282" name="Google Shape;282;p33"/>
            <p:cNvGrpSpPr/>
            <p:nvPr/>
          </p:nvGrpSpPr>
          <p:grpSpPr>
            <a:xfrm>
              <a:off x="6676525" y="3213932"/>
              <a:ext cx="1887300" cy="892419"/>
              <a:chOff x="6676525" y="3213932"/>
              <a:chExt cx="1887300" cy="892419"/>
            </a:xfrm>
          </p:grpSpPr>
          <p:sp>
            <p:nvSpPr>
              <p:cNvPr id="283" name="Google Shape;283;p33"/>
              <p:cNvSpPr txBox="1"/>
              <p:nvPr/>
            </p:nvSpPr>
            <p:spPr>
              <a:xfrm>
                <a:off x="6676525" y="3469451"/>
                <a:ext cx="1887300" cy="6369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1200"/>
                  <a:buFont typeface="Arial"/>
                  <a:buNone/>
                </a:pPr>
                <a:r>
                  <a:rPr b="1" lang="en" sz="2100">
                    <a:solidFill>
                      <a:srgbClr val="434343"/>
                    </a:solidFill>
                    <a:latin typeface="Montserrat"/>
                    <a:ea typeface="Montserrat"/>
                    <a:cs typeface="Montserrat"/>
                    <a:sym typeface="Montserrat"/>
                  </a:rPr>
                  <a:t>A statement of the company's key objectives</a:t>
                </a:r>
                <a:endParaRPr b="1" i="0" sz="2100" u="none" cap="none" strike="noStrike">
                  <a:solidFill>
                    <a:srgbClr val="434343"/>
                  </a:solidFill>
                  <a:latin typeface="Montserrat"/>
                  <a:ea typeface="Montserrat"/>
                  <a:cs typeface="Montserrat"/>
                  <a:sym typeface="Montserrat"/>
                </a:endParaRPr>
              </a:p>
            </p:txBody>
          </p:sp>
          <p:sp>
            <p:nvSpPr>
              <p:cNvPr id="284" name="Google Shape;284;p33"/>
              <p:cNvSpPr/>
              <p:nvPr/>
            </p:nvSpPr>
            <p:spPr>
              <a:xfrm>
                <a:off x="7625712" y="3213932"/>
                <a:ext cx="180627" cy="181175"/>
              </a:xfrm>
              <a:custGeom>
                <a:rect b="b" l="l" r="r" t="t"/>
                <a:pathLst>
                  <a:path extrusionOk="0" h="5947" w="5929">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434343"/>
                  </a:solidFill>
                  <a:latin typeface="Arial"/>
                  <a:ea typeface="Arial"/>
                  <a:cs typeface="Arial"/>
                  <a:sym typeface="Arial"/>
                </a:endParaRPr>
              </a:p>
            </p:txBody>
          </p:sp>
        </p:grpSp>
        <p:grpSp>
          <p:nvGrpSpPr>
            <p:cNvPr id="285" name="Google Shape;285;p33"/>
            <p:cNvGrpSpPr/>
            <p:nvPr/>
          </p:nvGrpSpPr>
          <p:grpSpPr>
            <a:xfrm>
              <a:off x="801125" y="3214206"/>
              <a:ext cx="1695900" cy="892144"/>
              <a:chOff x="801125" y="3214206"/>
              <a:chExt cx="1695900" cy="892144"/>
            </a:xfrm>
          </p:grpSpPr>
          <p:sp>
            <p:nvSpPr>
              <p:cNvPr id="286" name="Google Shape;286;p33"/>
              <p:cNvSpPr txBox="1"/>
              <p:nvPr/>
            </p:nvSpPr>
            <p:spPr>
              <a:xfrm>
                <a:off x="801125" y="3469450"/>
                <a:ext cx="1695900" cy="6369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1200"/>
                  <a:buFont typeface="Arial"/>
                  <a:buNone/>
                </a:pPr>
                <a:r>
                  <a:rPr b="1" lang="en" sz="2200">
                    <a:solidFill>
                      <a:srgbClr val="434343"/>
                    </a:solidFill>
                    <a:latin typeface="Montserrat"/>
                    <a:ea typeface="Montserrat"/>
                    <a:cs typeface="Montserrat"/>
                    <a:sym typeface="Montserrat"/>
                  </a:rPr>
                  <a:t>An executive summary</a:t>
                </a:r>
                <a:r>
                  <a:rPr lang="en" sz="2200">
                    <a:solidFill>
                      <a:srgbClr val="434343"/>
                    </a:solidFill>
                    <a:latin typeface="Montserrat"/>
                    <a:ea typeface="Montserrat"/>
                    <a:cs typeface="Montserrat"/>
                    <a:sym typeface="Montserrat"/>
                  </a:rPr>
                  <a:t> </a:t>
                </a:r>
                <a:endParaRPr b="0" i="0" sz="2200" u="none" cap="none" strike="noStrike">
                  <a:solidFill>
                    <a:srgbClr val="434343"/>
                  </a:solidFill>
                  <a:latin typeface="Montserrat"/>
                  <a:ea typeface="Montserrat"/>
                  <a:cs typeface="Montserrat"/>
                  <a:sym typeface="Montserrat"/>
                </a:endParaRPr>
              </a:p>
            </p:txBody>
          </p:sp>
          <p:sp>
            <p:nvSpPr>
              <p:cNvPr id="287" name="Google Shape;287;p33"/>
              <p:cNvSpPr/>
              <p:nvPr/>
            </p:nvSpPr>
            <p:spPr>
              <a:xfrm>
                <a:off x="1535764" y="3214206"/>
                <a:ext cx="226629" cy="180627"/>
              </a:xfrm>
              <a:custGeom>
                <a:rect b="b" l="l" r="r" t="t"/>
                <a:pathLst>
                  <a:path extrusionOk="0" h="5929" w="7439">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434343"/>
                  </a:solidFill>
                  <a:latin typeface="Arial"/>
                  <a:ea typeface="Arial"/>
                  <a:cs typeface="Arial"/>
                  <a:sym typeface="Arial"/>
                </a:endParaRPr>
              </a:p>
            </p:txBody>
          </p:sp>
        </p:gr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D966"/>
            </a:gs>
            <a:gs pos="100000">
              <a:srgbClr val="FF9900"/>
            </a:gs>
          </a:gsLst>
          <a:path path="circle">
            <a:fillToRect b="50%" l="50%" r="50%" t="50%"/>
          </a:path>
          <a:tileRect/>
        </a:gradFill>
      </p:bgPr>
    </p:bg>
    <p:spTree>
      <p:nvGrpSpPr>
        <p:cNvPr id="291" name="Shape 291"/>
        <p:cNvGrpSpPr/>
        <p:nvPr/>
      </p:nvGrpSpPr>
      <p:grpSpPr>
        <a:xfrm>
          <a:off x="0" y="0"/>
          <a:ext cx="0" cy="0"/>
          <a:chOff x="0" y="0"/>
          <a:chExt cx="0" cy="0"/>
        </a:xfrm>
      </p:grpSpPr>
      <p:grpSp>
        <p:nvGrpSpPr>
          <p:cNvPr id="292" name="Google Shape;292;p34"/>
          <p:cNvGrpSpPr/>
          <p:nvPr/>
        </p:nvGrpSpPr>
        <p:grpSpPr>
          <a:xfrm>
            <a:off x="536250" y="1041793"/>
            <a:ext cx="7005214" cy="3198698"/>
            <a:chOff x="801125" y="3213932"/>
            <a:chExt cx="7005214" cy="892419"/>
          </a:xfrm>
        </p:grpSpPr>
        <p:grpSp>
          <p:nvGrpSpPr>
            <p:cNvPr id="293" name="Google Shape;293;p34"/>
            <p:cNvGrpSpPr/>
            <p:nvPr/>
          </p:nvGrpSpPr>
          <p:grpSpPr>
            <a:xfrm>
              <a:off x="4315625" y="3213932"/>
              <a:ext cx="2430300" cy="892419"/>
              <a:chOff x="4315625" y="3213932"/>
              <a:chExt cx="2430300" cy="892419"/>
            </a:xfrm>
          </p:grpSpPr>
          <p:sp>
            <p:nvSpPr>
              <p:cNvPr id="294" name="Google Shape;294;p34"/>
              <p:cNvSpPr txBox="1"/>
              <p:nvPr/>
            </p:nvSpPr>
            <p:spPr>
              <a:xfrm>
                <a:off x="4315625" y="3469451"/>
                <a:ext cx="2430300" cy="6369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1200"/>
                  <a:buFont typeface="Arial"/>
                  <a:buNone/>
                </a:pPr>
                <a:r>
                  <a:rPr b="1" lang="en" sz="2200">
                    <a:solidFill>
                      <a:srgbClr val="434343"/>
                    </a:solidFill>
                    <a:latin typeface="Montserrat"/>
                    <a:ea typeface="Montserrat"/>
                    <a:cs typeface="Montserrat"/>
                    <a:sym typeface="Montserrat"/>
                  </a:rPr>
                  <a:t>Implementation choices </a:t>
                </a:r>
                <a:endParaRPr b="1" i="0" sz="2200" u="none" cap="none" strike="noStrike">
                  <a:solidFill>
                    <a:srgbClr val="434343"/>
                  </a:solidFill>
                  <a:latin typeface="Montserrat"/>
                  <a:ea typeface="Montserrat"/>
                  <a:cs typeface="Montserrat"/>
                  <a:sym typeface="Montserrat"/>
                </a:endParaRPr>
              </a:p>
            </p:txBody>
          </p:sp>
          <p:sp>
            <p:nvSpPr>
              <p:cNvPr id="295" name="Google Shape;295;p34"/>
              <p:cNvSpPr/>
              <p:nvPr/>
            </p:nvSpPr>
            <p:spPr>
              <a:xfrm>
                <a:off x="5603395" y="3213932"/>
                <a:ext cx="180627" cy="181175"/>
              </a:xfrm>
              <a:custGeom>
                <a:rect b="b" l="l" r="r" t="t"/>
                <a:pathLst>
                  <a:path extrusionOk="0" h="5947" w="5929">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434343"/>
                  </a:solidFill>
                  <a:latin typeface="Arial"/>
                  <a:ea typeface="Arial"/>
                  <a:cs typeface="Arial"/>
                  <a:sym typeface="Arial"/>
                </a:endParaRPr>
              </a:p>
            </p:txBody>
          </p:sp>
        </p:grpSp>
        <p:sp>
          <p:nvSpPr>
            <p:cNvPr id="296" name="Google Shape;296;p34"/>
            <p:cNvSpPr/>
            <p:nvPr/>
          </p:nvSpPr>
          <p:spPr>
            <a:xfrm>
              <a:off x="3569730" y="3214222"/>
              <a:ext cx="203323" cy="180597"/>
            </a:xfrm>
            <a:custGeom>
              <a:rect b="b" l="l" r="r" t="t"/>
              <a:pathLst>
                <a:path extrusionOk="0" h="5928" w="6674">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434343"/>
                </a:solidFill>
                <a:latin typeface="Arial"/>
                <a:ea typeface="Arial"/>
                <a:cs typeface="Arial"/>
                <a:sym typeface="Arial"/>
              </a:endParaRPr>
            </a:p>
          </p:txBody>
        </p:sp>
        <p:sp>
          <p:nvSpPr>
            <p:cNvPr id="297" name="Google Shape;297;p34"/>
            <p:cNvSpPr/>
            <p:nvPr/>
          </p:nvSpPr>
          <p:spPr>
            <a:xfrm>
              <a:off x="7625712" y="3213932"/>
              <a:ext cx="180627" cy="181175"/>
            </a:xfrm>
            <a:custGeom>
              <a:rect b="b" l="l" r="r" t="t"/>
              <a:pathLst>
                <a:path extrusionOk="0" h="5947" w="5929">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434343"/>
                </a:solidFill>
                <a:latin typeface="Arial"/>
                <a:ea typeface="Arial"/>
                <a:cs typeface="Arial"/>
                <a:sym typeface="Arial"/>
              </a:endParaRPr>
            </a:p>
          </p:txBody>
        </p:sp>
        <p:grpSp>
          <p:nvGrpSpPr>
            <p:cNvPr id="298" name="Google Shape;298;p34"/>
            <p:cNvGrpSpPr/>
            <p:nvPr/>
          </p:nvGrpSpPr>
          <p:grpSpPr>
            <a:xfrm>
              <a:off x="801125" y="3214206"/>
              <a:ext cx="1695900" cy="892144"/>
              <a:chOff x="801125" y="3214206"/>
              <a:chExt cx="1695900" cy="892144"/>
            </a:xfrm>
          </p:grpSpPr>
          <p:sp>
            <p:nvSpPr>
              <p:cNvPr id="299" name="Google Shape;299;p34"/>
              <p:cNvSpPr txBox="1"/>
              <p:nvPr/>
            </p:nvSpPr>
            <p:spPr>
              <a:xfrm>
                <a:off x="801125" y="3469450"/>
                <a:ext cx="1695900" cy="6369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1200"/>
                  <a:buFont typeface="Arial"/>
                  <a:buNone/>
                </a:pPr>
                <a:r>
                  <a:rPr b="1" lang="en" sz="2200">
                    <a:solidFill>
                      <a:srgbClr val="434343"/>
                    </a:solidFill>
                    <a:latin typeface="Montserrat"/>
                    <a:ea typeface="Montserrat"/>
                    <a:cs typeface="Montserrat"/>
                    <a:sym typeface="Montserrat"/>
                  </a:rPr>
                  <a:t>The marketing strategy </a:t>
                </a:r>
                <a:endParaRPr b="1" i="0" sz="2200" u="none" cap="none" strike="noStrike">
                  <a:solidFill>
                    <a:srgbClr val="434343"/>
                  </a:solidFill>
                  <a:latin typeface="Montserrat"/>
                  <a:ea typeface="Montserrat"/>
                  <a:cs typeface="Montserrat"/>
                  <a:sym typeface="Montserrat"/>
                </a:endParaRPr>
              </a:p>
            </p:txBody>
          </p:sp>
          <p:sp>
            <p:nvSpPr>
              <p:cNvPr id="300" name="Google Shape;300;p34"/>
              <p:cNvSpPr/>
              <p:nvPr/>
            </p:nvSpPr>
            <p:spPr>
              <a:xfrm>
                <a:off x="1535764" y="3214206"/>
                <a:ext cx="226629" cy="180627"/>
              </a:xfrm>
              <a:custGeom>
                <a:rect b="b" l="l" r="r" t="t"/>
                <a:pathLst>
                  <a:path extrusionOk="0" h="5929" w="7439">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434343"/>
                  </a:solidFill>
                  <a:latin typeface="Arial"/>
                  <a:ea typeface="Arial"/>
                  <a:cs typeface="Arial"/>
                  <a:sym typeface="Arial"/>
                </a:endParaRPr>
              </a:p>
            </p:txBody>
          </p:sp>
        </p:gr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35"/>
          <p:cNvSpPr txBox="1"/>
          <p:nvPr>
            <p:ph idx="1" type="body"/>
          </p:nvPr>
        </p:nvSpPr>
        <p:spPr>
          <a:xfrm>
            <a:off x="3071025" y="991425"/>
            <a:ext cx="2986500" cy="34455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1200"/>
              </a:spcBef>
              <a:spcAft>
                <a:spcPts val="0"/>
              </a:spcAft>
              <a:buNone/>
            </a:pPr>
            <a:r>
              <a:rPr b="1" lang="en" sz="1800">
                <a:solidFill>
                  <a:srgbClr val="000000"/>
                </a:solidFill>
                <a:latin typeface="Arial"/>
                <a:ea typeface="Arial"/>
                <a:cs typeface="Arial"/>
                <a:sym typeface="Arial"/>
              </a:rPr>
              <a:t>MARKETING PLANNING</a:t>
            </a:r>
            <a:endParaRPr b="1" sz="1800">
              <a:solidFill>
                <a:srgbClr val="000000"/>
              </a:solidFill>
              <a:latin typeface="Arial"/>
              <a:ea typeface="Arial"/>
              <a:cs typeface="Arial"/>
              <a:sym typeface="Arial"/>
            </a:endParaRPr>
          </a:p>
          <a:p>
            <a:pPr indent="0" lvl="0" marL="0" rtl="0" algn="ctr">
              <a:lnSpc>
                <a:spcPct val="120000"/>
              </a:lnSpc>
              <a:spcBef>
                <a:spcPts val="1200"/>
              </a:spcBef>
              <a:spcAft>
                <a:spcPts val="0"/>
              </a:spcAft>
              <a:buSzPts val="2200"/>
              <a:buNone/>
            </a:pPr>
            <a:r>
              <a:rPr lang="en" sz="1800">
                <a:solidFill>
                  <a:srgbClr val="000000"/>
                </a:solidFill>
                <a:latin typeface="Arial"/>
                <a:ea typeface="Arial"/>
                <a:cs typeface="Arial"/>
                <a:sym typeface="Arial"/>
              </a:rPr>
              <a:t>The area of marketing planning involves forging a plan for a firm's marketing</a:t>
            </a:r>
            <a:r>
              <a:rPr b="1" lang="en" sz="1800">
                <a:solidFill>
                  <a:srgbClr val="000000"/>
                </a:solidFill>
                <a:latin typeface="Arial"/>
                <a:ea typeface="Arial"/>
                <a:cs typeface="Arial"/>
                <a:sym typeface="Arial"/>
              </a:rPr>
              <a:t> </a:t>
            </a:r>
            <a:r>
              <a:rPr lang="en" sz="1800">
                <a:solidFill>
                  <a:srgbClr val="000000"/>
                </a:solidFill>
                <a:latin typeface="Arial"/>
                <a:ea typeface="Arial"/>
                <a:cs typeface="Arial"/>
                <a:sym typeface="Arial"/>
              </a:rPr>
              <a:t>activities. A </a:t>
            </a:r>
            <a:r>
              <a:rPr b="1" lang="en" sz="1800">
                <a:solidFill>
                  <a:srgbClr val="000000"/>
                </a:solidFill>
                <a:latin typeface="Arial"/>
                <a:ea typeface="Arial"/>
                <a:cs typeface="Arial"/>
                <a:sym typeface="Arial"/>
              </a:rPr>
              <a:t>marketing plan</a:t>
            </a:r>
            <a:r>
              <a:rPr lang="en" sz="1800">
                <a:solidFill>
                  <a:srgbClr val="000000"/>
                </a:solidFill>
                <a:latin typeface="Arial"/>
                <a:ea typeface="Arial"/>
                <a:cs typeface="Arial"/>
                <a:sym typeface="Arial"/>
              </a:rPr>
              <a:t> can also pertain to a specific product, as well</a:t>
            </a:r>
            <a:r>
              <a:rPr b="1" lang="en" sz="1800">
                <a:solidFill>
                  <a:srgbClr val="000000"/>
                </a:solidFill>
                <a:latin typeface="Arial"/>
                <a:ea typeface="Arial"/>
                <a:cs typeface="Arial"/>
                <a:sym typeface="Arial"/>
              </a:rPr>
              <a:t> </a:t>
            </a:r>
            <a:r>
              <a:rPr lang="en" sz="1800">
                <a:solidFill>
                  <a:srgbClr val="000000"/>
                </a:solidFill>
                <a:latin typeface="Arial"/>
                <a:ea typeface="Arial"/>
                <a:cs typeface="Arial"/>
                <a:sym typeface="Arial"/>
              </a:rPr>
              <a:t>as to an organization's overall marketing strategy. </a:t>
            </a:r>
            <a:endParaRPr sz="1800"/>
          </a:p>
        </p:txBody>
      </p:sp>
      <p:sp>
        <p:nvSpPr>
          <p:cNvPr id="306" name="Google Shape;306;p35"/>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307" name="Google Shape;307;p35"/>
          <p:cNvSpPr/>
          <p:nvPr/>
        </p:nvSpPr>
        <p:spPr>
          <a:xfrm>
            <a:off x="6361770" y="882041"/>
            <a:ext cx="909833" cy="527274"/>
          </a:xfrm>
          <a:custGeom>
            <a:rect b="b" l="l" r="r" t="t"/>
            <a:pathLst>
              <a:path extrusionOk="0" h="11437" w="19735">
                <a:moveTo>
                  <a:pt x="17155" y="1363"/>
                </a:moveTo>
                <a:lnTo>
                  <a:pt x="17058" y="1387"/>
                </a:lnTo>
                <a:lnTo>
                  <a:pt x="16985" y="1460"/>
                </a:lnTo>
                <a:lnTo>
                  <a:pt x="16936" y="1533"/>
                </a:lnTo>
                <a:lnTo>
                  <a:pt x="16912" y="1777"/>
                </a:lnTo>
                <a:lnTo>
                  <a:pt x="16912" y="1825"/>
                </a:lnTo>
                <a:lnTo>
                  <a:pt x="16936" y="1874"/>
                </a:lnTo>
                <a:lnTo>
                  <a:pt x="16985" y="1971"/>
                </a:lnTo>
                <a:lnTo>
                  <a:pt x="17082" y="2044"/>
                </a:lnTo>
                <a:lnTo>
                  <a:pt x="17204" y="2069"/>
                </a:lnTo>
                <a:lnTo>
                  <a:pt x="17277" y="2069"/>
                </a:lnTo>
                <a:lnTo>
                  <a:pt x="17374" y="2093"/>
                </a:lnTo>
                <a:lnTo>
                  <a:pt x="17496" y="2069"/>
                </a:lnTo>
                <a:lnTo>
                  <a:pt x="17593" y="2020"/>
                </a:lnTo>
                <a:lnTo>
                  <a:pt x="17666" y="1947"/>
                </a:lnTo>
                <a:lnTo>
                  <a:pt x="17691" y="1874"/>
                </a:lnTo>
                <a:lnTo>
                  <a:pt x="17715" y="1801"/>
                </a:lnTo>
                <a:lnTo>
                  <a:pt x="17715" y="1655"/>
                </a:lnTo>
                <a:lnTo>
                  <a:pt x="17642" y="1533"/>
                </a:lnTo>
                <a:lnTo>
                  <a:pt x="17593" y="1485"/>
                </a:lnTo>
                <a:lnTo>
                  <a:pt x="17545" y="1436"/>
                </a:lnTo>
                <a:lnTo>
                  <a:pt x="17447" y="1387"/>
                </a:lnTo>
                <a:lnTo>
                  <a:pt x="17326" y="1387"/>
                </a:lnTo>
                <a:lnTo>
                  <a:pt x="17277" y="1363"/>
                </a:lnTo>
                <a:close/>
                <a:moveTo>
                  <a:pt x="16523" y="511"/>
                </a:moveTo>
                <a:lnTo>
                  <a:pt x="16888" y="560"/>
                </a:lnTo>
                <a:lnTo>
                  <a:pt x="17058" y="609"/>
                </a:lnTo>
                <a:lnTo>
                  <a:pt x="17228" y="657"/>
                </a:lnTo>
                <a:lnTo>
                  <a:pt x="17374" y="730"/>
                </a:lnTo>
                <a:lnTo>
                  <a:pt x="17520" y="828"/>
                </a:lnTo>
                <a:lnTo>
                  <a:pt x="17642" y="949"/>
                </a:lnTo>
                <a:lnTo>
                  <a:pt x="17764" y="1071"/>
                </a:lnTo>
                <a:lnTo>
                  <a:pt x="17861" y="1217"/>
                </a:lnTo>
                <a:lnTo>
                  <a:pt x="17934" y="1387"/>
                </a:lnTo>
                <a:lnTo>
                  <a:pt x="17983" y="1533"/>
                </a:lnTo>
                <a:lnTo>
                  <a:pt x="18031" y="1704"/>
                </a:lnTo>
                <a:lnTo>
                  <a:pt x="18056" y="2044"/>
                </a:lnTo>
                <a:lnTo>
                  <a:pt x="18031" y="2385"/>
                </a:lnTo>
                <a:lnTo>
                  <a:pt x="18031" y="2726"/>
                </a:lnTo>
                <a:lnTo>
                  <a:pt x="17958" y="3504"/>
                </a:lnTo>
                <a:lnTo>
                  <a:pt x="17885" y="4283"/>
                </a:lnTo>
                <a:lnTo>
                  <a:pt x="17861" y="4331"/>
                </a:lnTo>
                <a:lnTo>
                  <a:pt x="17739" y="4380"/>
                </a:lnTo>
                <a:lnTo>
                  <a:pt x="17593" y="4453"/>
                </a:lnTo>
                <a:lnTo>
                  <a:pt x="17520" y="4502"/>
                </a:lnTo>
                <a:lnTo>
                  <a:pt x="17472" y="4575"/>
                </a:lnTo>
                <a:lnTo>
                  <a:pt x="17472" y="4599"/>
                </a:lnTo>
                <a:lnTo>
                  <a:pt x="17496" y="4648"/>
                </a:lnTo>
                <a:lnTo>
                  <a:pt x="17569" y="4672"/>
                </a:lnTo>
                <a:lnTo>
                  <a:pt x="17618" y="4696"/>
                </a:lnTo>
                <a:lnTo>
                  <a:pt x="17764" y="4696"/>
                </a:lnTo>
                <a:lnTo>
                  <a:pt x="17812" y="4672"/>
                </a:lnTo>
                <a:lnTo>
                  <a:pt x="17764" y="4891"/>
                </a:lnTo>
                <a:lnTo>
                  <a:pt x="17715" y="4867"/>
                </a:lnTo>
                <a:lnTo>
                  <a:pt x="17569" y="4818"/>
                </a:lnTo>
                <a:lnTo>
                  <a:pt x="17423" y="4769"/>
                </a:lnTo>
                <a:lnTo>
                  <a:pt x="17350" y="4769"/>
                </a:lnTo>
                <a:lnTo>
                  <a:pt x="17326" y="4794"/>
                </a:lnTo>
                <a:lnTo>
                  <a:pt x="17301" y="4842"/>
                </a:lnTo>
                <a:lnTo>
                  <a:pt x="17301" y="4915"/>
                </a:lnTo>
                <a:lnTo>
                  <a:pt x="17374" y="4988"/>
                </a:lnTo>
                <a:lnTo>
                  <a:pt x="17472" y="5061"/>
                </a:lnTo>
                <a:lnTo>
                  <a:pt x="17593" y="5134"/>
                </a:lnTo>
                <a:lnTo>
                  <a:pt x="17691" y="5159"/>
                </a:lnTo>
                <a:lnTo>
                  <a:pt x="17642" y="5353"/>
                </a:lnTo>
                <a:lnTo>
                  <a:pt x="17569" y="5329"/>
                </a:lnTo>
                <a:lnTo>
                  <a:pt x="17374" y="5256"/>
                </a:lnTo>
                <a:lnTo>
                  <a:pt x="17277" y="5207"/>
                </a:lnTo>
                <a:lnTo>
                  <a:pt x="17155" y="5183"/>
                </a:lnTo>
                <a:lnTo>
                  <a:pt x="17131" y="5207"/>
                </a:lnTo>
                <a:lnTo>
                  <a:pt x="17107" y="5232"/>
                </a:lnTo>
                <a:lnTo>
                  <a:pt x="17082" y="5305"/>
                </a:lnTo>
                <a:lnTo>
                  <a:pt x="17107" y="5378"/>
                </a:lnTo>
                <a:lnTo>
                  <a:pt x="17131" y="5426"/>
                </a:lnTo>
                <a:lnTo>
                  <a:pt x="17228" y="5548"/>
                </a:lnTo>
                <a:lnTo>
                  <a:pt x="17374" y="5645"/>
                </a:lnTo>
                <a:lnTo>
                  <a:pt x="17545" y="5694"/>
                </a:lnTo>
                <a:lnTo>
                  <a:pt x="17399" y="6059"/>
                </a:lnTo>
                <a:lnTo>
                  <a:pt x="17253" y="6010"/>
                </a:lnTo>
                <a:lnTo>
                  <a:pt x="17107" y="5937"/>
                </a:lnTo>
                <a:lnTo>
                  <a:pt x="17034" y="5864"/>
                </a:lnTo>
                <a:lnTo>
                  <a:pt x="16961" y="5791"/>
                </a:lnTo>
                <a:lnTo>
                  <a:pt x="16888" y="5718"/>
                </a:lnTo>
                <a:lnTo>
                  <a:pt x="16790" y="5645"/>
                </a:lnTo>
                <a:lnTo>
                  <a:pt x="16742" y="5621"/>
                </a:lnTo>
                <a:lnTo>
                  <a:pt x="16693" y="5645"/>
                </a:lnTo>
                <a:lnTo>
                  <a:pt x="16644" y="5670"/>
                </a:lnTo>
                <a:lnTo>
                  <a:pt x="16620" y="5743"/>
                </a:lnTo>
                <a:lnTo>
                  <a:pt x="16644" y="5840"/>
                </a:lnTo>
                <a:lnTo>
                  <a:pt x="16669" y="5962"/>
                </a:lnTo>
                <a:lnTo>
                  <a:pt x="16742" y="6059"/>
                </a:lnTo>
                <a:lnTo>
                  <a:pt x="16815" y="6156"/>
                </a:lnTo>
                <a:lnTo>
                  <a:pt x="16912" y="6229"/>
                </a:lnTo>
                <a:lnTo>
                  <a:pt x="17034" y="6302"/>
                </a:lnTo>
                <a:lnTo>
                  <a:pt x="17131" y="6351"/>
                </a:lnTo>
                <a:lnTo>
                  <a:pt x="17253" y="6400"/>
                </a:lnTo>
                <a:lnTo>
                  <a:pt x="17082" y="6740"/>
                </a:lnTo>
                <a:lnTo>
                  <a:pt x="16985" y="6740"/>
                </a:lnTo>
                <a:lnTo>
                  <a:pt x="16790" y="6643"/>
                </a:lnTo>
                <a:lnTo>
                  <a:pt x="16596" y="6546"/>
                </a:lnTo>
                <a:lnTo>
                  <a:pt x="16401" y="6424"/>
                </a:lnTo>
                <a:lnTo>
                  <a:pt x="16231" y="6278"/>
                </a:lnTo>
                <a:lnTo>
                  <a:pt x="16158" y="6278"/>
                </a:lnTo>
                <a:lnTo>
                  <a:pt x="16133" y="6302"/>
                </a:lnTo>
                <a:lnTo>
                  <a:pt x="16133" y="6327"/>
                </a:lnTo>
                <a:lnTo>
                  <a:pt x="16182" y="6448"/>
                </a:lnTo>
                <a:lnTo>
                  <a:pt x="16255" y="6546"/>
                </a:lnTo>
                <a:lnTo>
                  <a:pt x="16401" y="6740"/>
                </a:lnTo>
                <a:lnTo>
                  <a:pt x="16571" y="6886"/>
                </a:lnTo>
                <a:lnTo>
                  <a:pt x="16790" y="7008"/>
                </a:lnTo>
                <a:lnTo>
                  <a:pt x="16888" y="7057"/>
                </a:lnTo>
                <a:lnTo>
                  <a:pt x="16669" y="7373"/>
                </a:lnTo>
                <a:lnTo>
                  <a:pt x="16401" y="7251"/>
                </a:lnTo>
                <a:lnTo>
                  <a:pt x="16158" y="7154"/>
                </a:lnTo>
                <a:lnTo>
                  <a:pt x="15987" y="7057"/>
                </a:lnTo>
                <a:lnTo>
                  <a:pt x="15817" y="6935"/>
                </a:lnTo>
                <a:lnTo>
                  <a:pt x="15647" y="6813"/>
                </a:lnTo>
                <a:lnTo>
                  <a:pt x="15476" y="6740"/>
                </a:lnTo>
                <a:lnTo>
                  <a:pt x="15428" y="6740"/>
                </a:lnTo>
                <a:lnTo>
                  <a:pt x="15403" y="6765"/>
                </a:lnTo>
                <a:lnTo>
                  <a:pt x="15379" y="6789"/>
                </a:lnTo>
                <a:lnTo>
                  <a:pt x="15379" y="6813"/>
                </a:lnTo>
                <a:lnTo>
                  <a:pt x="15403" y="6935"/>
                </a:lnTo>
                <a:lnTo>
                  <a:pt x="15452" y="7032"/>
                </a:lnTo>
                <a:lnTo>
                  <a:pt x="15525" y="7130"/>
                </a:lnTo>
                <a:lnTo>
                  <a:pt x="15598" y="7227"/>
                </a:lnTo>
                <a:lnTo>
                  <a:pt x="15768" y="7373"/>
                </a:lnTo>
                <a:lnTo>
                  <a:pt x="15963" y="7495"/>
                </a:lnTo>
                <a:lnTo>
                  <a:pt x="16133" y="7616"/>
                </a:lnTo>
                <a:lnTo>
                  <a:pt x="16352" y="7689"/>
                </a:lnTo>
                <a:lnTo>
                  <a:pt x="16036" y="7957"/>
                </a:lnTo>
                <a:lnTo>
                  <a:pt x="15866" y="7884"/>
                </a:lnTo>
                <a:lnTo>
                  <a:pt x="15671" y="7811"/>
                </a:lnTo>
                <a:lnTo>
                  <a:pt x="15501" y="7738"/>
                </a:lnTo>
                <a:lnTo>
                  <a:pt x="15330" y="7665"/>
                </a:lnTo>
                <a:lnTo>
                  <a:pt x="14892" y="7422"/>
                </a:lnTo>
                <a:lnTo>
                  <a:pt x="14649" y="7300"/>
                </a:lnTo>
                <a:lnTo>
                  <a:pt x="14430" y="7227"/>
                </a:lnTo>
                <a:lnTo>
                  <a:pt x="14406" y="7227"/>
                </a:lnTo>
                <a:lnTo>
                  <a:pt x="14406" y="7251"/>
                </a:lnTo>
                <a:lnTo>
                  <a:pt x="14454" y="7373"/>
                </a:lnTo>
                <a:lnTo>
                  <a:pt x="14503" y="7495"/>
                </a:lnTo>
                <a:lnTo>
                  <a:pt x="14600" y="7592"/>
                </a:lnTo>
                <a:lnTo>
                  <a:pt x="14698" y="7689"/>
                </a:lnTo>
                <a:lnTo>
                  <a:pt x="14892" y="7860"/>
                </a:lnTo>
                <a:lnTo>
                  <a:pt x="15111" y="8006"/>
                </a:lnTo>
                <a:lnTo>
                  <a:pt x="15355" y="8127"/>
                </a:lnTo>
                <a:lnTo>
                  <a:pt x="15622" y="8249"/>
                </a:lnTo>
                <a:lnTo>
                  <a:pt x="15379" y="8371"/>
                </a:lnTo>
                <a:lnTo>
                  <a:pt x="15111" y="8492"/>
                </a:lnTo>
                <a:lnTo>
                  <a:pt x="15038" y="8419"/>
                </a:lnTo>
                <a:lnTo>
                  <a:pt x="14917" y="8371"/>
                </a:lnTo>
                <a:lnTo>
                  <a:pt x="14698" y="8249"/>
                </a:lnTo>
                <a:lnTo>
                  <a:pt x="14454" y="8176"/>
                </a:lnTo>
                <a:lnTo>
                  <a:pt x="14235" y="8079"/>
                </a:lnTo>
                <a:lnTo>
                  <a:pt x="14016" y="7957"/>
                </a:lnTo>
                <a:lnTo>
                  <a:pt x="13797" y="7811"/>
                </a:lnTo>
                <a:lnTo>
                  <a:pt x="13578" y="7689"/>
                </a:lnTo>
                <a:lnTo>
                  <a:pt x="13359" y="7568"/>
                </a:lnTo>
                <a:lnTo>
                  <a:pt x="13335" y="7592"/>
                </a:lnTo>
                <a:lnTo>
                  <a:pt x="13311" y="7616"/>
                </a:lnTo>
                <a:lnTo>
                  <a:pt x="13384" y="7738"/>
                </a:lnTo>
                <a:lnTo>
                  <a:pt x="13432" y="7860"/>
                </a:lnTo>
                <a:lnTo>
                  <a:pt x="13627" y="8054"/>
                </a:lnTo>
                <a:lnTo>
                  <a:pt x="13822" y="8249"/>
                </a:lnTo>
                <a:lnTo>
                  <a:pt x="14041" y="8419"/>
                </a:lnTo>
                <a:lnTo>
                  <a:pt x="14284" y="8565"/>
                </a:lnTo>
                <a:lnTo>
                  <a:pt x="14552" y="8687"/>
                </a:lnTo>
                <a:lnTo>
                  <a:pt x="14211" y="8760"/>
                </a:lnTo>
                <a:lnTo>
                  <a:pt x="13870" y="8833"/>
                </a:lnTo>
                <a:lnTo>
                  <a:pt x="13724" y="8736"/>
                </a:lnTo>
                <a:lnTo>
                  <a:pt x="13578" y="8663"/>
                </a:lnTo>
                <a:lnTo>
                  <a:pt x="13286" y="8492"/>
                </a:lnTo>
                <a:lnTo>
                  <a:pt x="13092" y="8322"/>
                </a:lnTo>
                <a:lnTo>
                  <a:pt x="12897" y="8152"/>
                </a:lnTo>
                <a:lnTo>
                  <a:pt x="12678" y="7981"/>
                </a:lnTo>
                <a:lnTo>
                  <a:pt x="12483" y="7835"/>
                </a:lnTo>
                <a:lnTo>
                  <a:pt x="12435" y="7835"/>
                </a:lnTo>
                <a:lnTo>
                  <a:pt x="12410" y="7860"/>
                </a:lnTo>
                <a:lnTo>
                  <a:pt x="12386" y="7884"/>
                </a:lnTo>
                <a:lnTo>
                  <a:pt x="12386" y="7908"/>
                </a:lnTo>
                <a:lnTo>
                  <a:pt x="12435" y="8030"/>
                </a:lnTo>
                <a:lnTo>
                  <a:pt x="12508" y="8176"/>
                </a:lnTo>
                <a:lnTo>
                  <a:pt x="12654" y="8395"/>
                </a:lnTo>
                <a:lnTo>
                  <a:pt x="12848" y="8614"/>
                </a:lnTo>
                <a:lnTo>
                  <a:pt x="13043" y="8784"/>
                </a:lnTo>
                <a:lnTo>
                  <a:pt x="13189" y="8906"/>
                </a:lnTo>
                <a:lnTo>
                  <a:pt x="12727" y="8906"/>
                </a:lnTo>
                <a:lnTo>
                  <a:pt x="12556" y="8760"/>
                </a:lnTo>
                <a:lnTo>
                  <a:pt x="12410" y="8638"/>
                </a:lnTo>
                <a:lnTo>
                  <a:pt x="12094" y="8322"/>
                </a:lnTo>
                <a:lnTo>
                  <a:pt x="11729" y="8054"/>
                </a:lnTo>
                <a:lnTo>
                  <a:pt x="11680" y="8054"/>
                </a:lnTo>
                <a:lnTo>
                  <a:pt x="11656" y="8079"/>
                </a:lnTo>
                <a:lnTo>
                  <a:pt x="11632" y="8103"/>
                </a:lnTo>
                <a:lnTo>
                  <a:pt x="11632" y="8152"/>
                </a:lnTo>
                <a:lnTo>
                  <a:pt x="11899" y="8517"/>
                </a:lnTo>
                <a:lnTo>
                  <a:pt x="12167" y="8857"/>
                </a:lnTo>
                <a:lnTo>
                  <a:pt x="12191" y="8882"/>
                </a:lnTo>
                <a:lnTo>
                  <a:pt x="12118" y="8882"/>
                </a:lnTo>
                <a:lnTo>
                  <a:pt x="11753" y="8833"/>
                </a:lnTo>
                <a:lnTo>
                  <a:pt x="11632" y="8663"/>
                </a:lnTo>
                <a:lnTo>
                  <a:pt x="11486" y="8517"/>
                </a:lnTo>
                <a:lnTo>
                  <a:pt x="11218" y="8176"/>
                </a:lnTo>
                <a:lnTo>
                  <a:pt x="10926" y="7860"/>
                </a:lnTo>
                <a:lnTo>
                  <a:pt x="10878" y="7835"/>
                </a:lnTo>
                <a:lnTo>
                  <a:pt x="10853" y="7835"/>
                </a:lnTo>
                <a:lnTo>
                  <a:pt x="10780" y="7860"/>
                </a:lnTo>
                <a:lnTo>
                  <a:pt x="10732" y="7908"/>
                </a:lnTo>
                <a:lnTo>
                  <a:pt x="10732" y="7957"/>
                </a:lnTo>
                <a:lnTo>
                  <a:pt x="10756" y="8006"/>
                </a:lnTo>
                <a:lnTo>
                  <a:pt x="10926" y="8322"/>
                </a:lnTo>
                <a:lnTo>
                  <a:pt x="11145" y="8638"/>
                </a:lnTo>
                <a:lnTo>
                  <a:pt x="11242" y="8736"/>
                </a:lnTo>
                <a:lnTo>
                  <a:pt x="10659" y="8614"/>
                </a:lnTo>
                <a:lnTo>
                  <a:pt x="10513" y="8492"/>
                </a:lnTo>
                <a:lnTo>
                  <a:pt x="10391" y="8273"/>
                </a:lnTo>
                <a:lnTo>
                  <a:pt x="10269" y="8054"/>
                </a:lnTo>
                <a:lnTo>
                  <a:pt x="10221" y="8006"/>
                </a:lnTo>
                <a:lnTo>
                  <a:pt x="10172" y="8006"/>
                </a:lnTo>
                <a:lnTo>
                  <a:pt x="10123" y="8030"/>
                </a:lnTo>
                <a:lnTo>
                  <a:pt x="10075" y="8079"/>
                </a:lnTo>
                <a:lnTo>
                  <a:pt x="10075" y="8176"/>
                </a:lnTo>
                <a:lnTo>
                  <a:pt x="10075" y="8298"/>
                </a:lnTo>
                <a:lnTo>
                  <a:pt x="10099" y="8395"/>
                </a:lnTo>
                <a:lnTo>
                  <a:pt x="10123" y="8492"/>
                </a:lnTo>
                <a:lnTo>
                  <a:pt x="9856" y="8419"/>
                </a:lnTo>
                <a:lnTo>
                  <a:pt x="9807" y="8273"/>
                </a:lnTo>
                <a:lnTo>
                  <a:pt x="9734" y="8103"/>
                </a:lnTo>
                <a:lnTo>
                  <a:pt x="9685" y="8079"/>
                </a:lnTo>
                <a:lnTo>
                  <a:pt x="9661" y="8103"/>
                </a:lnTo>
                <a:lnTo>
                  <a:pt x="9612" y="8225"/>
                </a:lnTo>
                <a:lnTo>
                  <a:pt x="9637" y="8371"/>
                </a:lnTo>
                <a:lnTo>
                  <a:pt x="9637" y="8371"/>
                </a:lnTo>
                <a:lnTo>
                  <a:pt x="9199" y="8249"/>
                </a:lnTo>
                <a:lnTo>
                  <a:pt x="8566" y="8079"/>
                </a:lnTo>
                <a:lnTo>
                  <a:pt x="8250" y="7957"/>
                </a:lnTo>
                <a:lnTo>
                  <a:pt x="7933" y="7835"/>
                </a:lnTo>
                <a:lnTo>
                  <a:pt x="7641" y="7689"/>
                </a:lnTo>
                <a:lnTo>
                  <a:pt x="7374" y="7519"/>
                </a:lnTo>
                <a:lnTo>
                  <a:pt x="7106" y="7300"/>
                </a:lnTo>
                <a:lnTo>
                  <a:pt x="6863" y="7057"/>
                </a:lnTo>
                <a:lnTo>
                  <a:pt x="6814" y="7008"/>
                </a:lnTo>
                <a:lnTo>
                  <a:pt x="6741" y="6984"/>
                </a:lnTo>
                <a:lnTo>
                  <a:pt x="6692" y="6886"/>
                </a:lnTo>
                <a:lnTo>
                  <a:pt x="6571" y="6813"/>
                </a:lnTo>
                <a:lnTo>
                  <a:pt x="6473" y="6813"/>
                </a:lnTo>
                <a:lnTo>
                  <a:pt x="6400" y="6862"/>
                </a:lnTo>
                <a:lnTo>
                  <a:pt x="6352" y="6886"/>
                </a:lnTo>
                <a:lnTo>
                  <a:pt x="5865" y="7422"/>
                </a:lnTo>
                <a:lnTo>
                  <a:pt x="5354" y="7933"/>
                </a:lnTo>
                <a:lnTo>
                  <a:pt x="4794" y="8395"/>
                </a:lnTo>
                <a:lnTo>
                  <a:pt x="4235" y="8857"/>
                </a:lnTo>
                <a:lnTo>
                  <a:pt x="3699" y="9222"/>
                </a:lnTo>
                <a:lnTo>
                  <a:pt x="3140" y="9563"/>
                </a:lnTo>
                <a:lnTo>
                  <a:pt x="2580" y="9904"/>
                </a:lnTo>
                <a:lnTo>
                  <a:pt x="2288" y="10050"/>
                </a:lnTo>
                <a:lnTo>
                  <a:pt x="2045" y="10123"/>
                </a:lnTo>
                <a:lnTo>
                  <a:pt x="1923" y="10171"/>
                </a:lnTo>
                <a:lnTo>
                  <a:pt x="1777" y="10171"/>
                </a:lnTo>
                <a:lnTo>
                  <a:pt x="1729" y="10123"/>
                </a:lnTo>
                <a:lnTo>
                  <a:pt x="1680" y="10074"/>
                </a:lnTo>
                <a:lnTo>
                  <a:pt x="1656" y="10001"/>
                </a:lnTo>
                <a:lnTo>
                  <a:pt x="1631" y="9904"/>
                </a:lnTo>
                <a:lnTo>
                  <a:pt x="1631" y="9782"/>
                </a:lnTo>
                <a:lnTo>
                  <a:pt x="1704" y="9685"/>
                </a:lnTo>
                <a:lnTo>
                  <a:pt x="1875" y="9612"/>
                </a:lnTo>
                <a:lnTo>
                  <a:pt x="2045" y="9539"/>
                </a:lnTo>
                <a:lnTo>
                  <a:pt x="2361" y="9320"/>
                </a:lnTo>
                <a:lnTo>
                  <a:pt x="2994" y="8906"/>
                </a:lnTo>
                <a:lnTo>
                  <a:pt x="3918" y="8298"/>
                </a:lnTo>
                <a:lnTo>
                  <a:pt x="4356" y="8030"/>
                </a:lnTo>
                <a:lnTo>
                  <a:pt x="4527" y="7884"/>
                </a:lnTo>
                <a:lnTo>
                  <a:pt x="4697" y="7714"/>
                </a:lnTo>
                <a:lnTo>
                  <a:pt x="4721" y="7665"/>
                </a:lnTo>
                <a:lnTo>
                  <a:pt x="4697" y="7616"/>
                </a:lnTo>
                <a:lnTo>
                  <a:pt x="4648" y="7592"/>
                </a:lnTo>
                <a:lnTo>
                  <a:pt x="4624" y="7592"/>
                </a:lnTo>
                <a:lnTo>
                  <a:pt x="4381" y="7665"/>
                </a:lnTo>
                <a:lnTo>
                  <a:pt x="4186" y="7762"/>
                </a:lnTo>
                <a:lnTo>
                  <a:pt x="3772" y="8030"/>
                </a:lnTo>
                <a:lnTo>
                  <a:pt x="2824" y="8638"/>
                </a:lnTo>
                <a:lnTo>
                  <a:pt x="2215" y="8979"/>
                </a:lnTo>
                <a:lnTo>
                  <a:pt x="1899" y="9198"/>
                </a:lnTo>
                <a:lnTo>
                  <a:pt x="1607" y="9417"/>
                </a:lnTo>
                <a:lnTo>
                  <a:pt x="1534" y="9368"/>
                </a:lnTo>
                <a:lnTo>
                  <a:pt x="1437" y="9344"/>
                </a:lnTo>
                <a:lnTo>
                  <a:pt x="1339" y="9344"/>
                </a:lnTo>
                <a:lnTo>
                  <a:pt x="1242" y="9417"/>
                </a:lnTo>
                <a:lnTo>
                  <a:pt x="1169" y="9466"/>
                </a:lnTo>
                <a:lnTo>
                  <a:pt x="1096" y="9539"/>
                </a:lnTo>
                <a:lnTo>
                  <a:pt x="1023" y="9539"/>
                </a:lnTo>
                <a:lnTo>
                  <a:pt x="999" y="9490"/>
                </a:lnTo>
                <a:lnTo>
                  <a:pt x="974" y="9417"/>
                </a:lnTo>
                <a:lnTo>
                  <a:pt x="950" y="9344"/>
                </a:lnTo>
                <a:lnTo>
                  <a:pt x="974" y="9271"/>
                </a:lnTo>
                <a:lnTo>
                  <a:pt x="999" y="9222"/>
                </a:lnTo>
                <a:lnTo>
                  <a:pt x="1072" y="9174"/>
                </a:lnTo>
                <a:lnTo>
                  <a:pt x="1315" y="9174"/>
                </a:lnTo>
                <a:lnTo>
                  <a:pt x="1388" y="9125"/>
                </a:lnTo>
                <a:lnTo>
                  <a:pt x="1437" y="9028"/>
                </a:lnTo>
                <a:lnTo>
                  <a:pt x="1485" y="8955"/>
                </a:lnTo>
                <a:lnTo>
                  <a:pt x="1729" y="8857"/>
                </a:lnTo>
                <a:lnTo>
                  <a:pt x="1996" y="8736"/>
                </a:lnTo>
                <a:lnTo>
                  <a:pt x="2580" y="8468"/>
                </a:lnTo>
                <a:lnTo>
                  <a:pt x="3164" y="8200"/>
                </a:lnTo>
                <a:lnTo>
                  <a:pt x="3772" y="7860"/>
                </a:lnTo>
                <a:lnTo>
                  <a:pt x="4405" y="7495"/>
                </a:lnTo>
                <a:lnTo>
                  <a:pt x="4648" y="7373"/>
                </a:lnTo>
                <a:lnTo>
                  <a:pt x="4892" y="7227"/>
                </a:lnTo>
                <a:lnTo>
                  <a:pt x="5111" y="7032"/>
                </a:lnTo>
                <a:lnTo>
                  <a:pt x="5208" y="6935"/>
                </a:lnTo>
                <a:lnTo>
                  <a:pt x="5281" y="6838"/>
                </a:lnTo>
                <a:lnTo>
                  <a:pt x="5281" y="6789"/>
                </a:lnTo>
                <a:lnTo>
                  <a:pt x="5281" y="6765"/>
                </a:lnTo>
                <a:lnTo>
                  <a:pt x="5232" y="6740"/>
                </a:lnTo>
                <a:lnTo>
                  <a:pt x="5208" y="6740"/>
                </a:lnTo>
                <a:lnTo>
                  <a:pt x="5062" y="6765"/>
                </a:lnTo>
                <a:lnTo>
                  <a:pt x="4940" y="6813"/>
                </a:lnTo>
                <a:lnTo>
                  <a:pt x="4697" y="6935"/>
                </a:lnTo>
                <a:lnTo>
                  <a:pt x="4235" y="7227"/>
                </a:lnTo>
                <a:lnTo>
                  <a:pt x="3699" y="7543"/>
                </a:lnTo>
                <a:lnTo>
                  <a:pt x="3164" y="7835"/>
                </a:lnTo>
                <a:lnTo>
                  <a:pt x="2605" y="8127"/>
                </a:lnTo>
                <a:lnTo>
                  <a:pt x="2045" y="8395"/>
                </a:lnTo>
                <a:lnTo>
                  <a:pt x="1704" y="8541"/>
                </a:lnTo>
                <a:lnTo>
                  <a:pt x="1534" y="8590"/>
                </a:lnTo>
                <a:lnTo>
                  <a:pt x="1388" y="8687"/>
                </a:lnTo>
                <a:lnTo>
                  <a:pt x="1291" y="8638"/>
                </a:lnTo>
                <a:lnTo>
                  <a:pt x="1120" y="8614"/>
                </a:lnTo>
                <a:lnTo>
                  <a:pt x="974" y="8638"/>
                </a:lnTo>
                <a:lnTo>
                  <a:pt x="804" y="8614"/>
                </a:lnTo>
                <a:lnTo>
                  <a:pt x="682" y="8273"/>
                </a:lnTo>
                <a:lnTo>
                  <a:pt x="1047" y="8127"/>
                </a:lnTo>
                <a:lnTo>
                  <a:pt x="2142" y="7738"/>
                </a:lnTo>
                <a:lnTo>
                  <a:pt x="4332" y="6935"/>
                </a:lnTo>
                <a:lnTo>
                  <a:pt x="6327" y="6181"/>
                </a:lnTo>
                <a:lnTo>
                  <a:pt x="7422" y="5767"/>
                </a:lnTo>
                <a:lnTo>
                  <a:pt x="7690" y="5645"/>
                </a:lnTo>
                <a:lnTo>
                  <a:pt x="7787" y="5597"/>
                </a:lnTo>
                <a:lnTo>
                  <a:pt x="7909" y="5499"/>
                </a:lnTo>
                <a:lnTo>
                  <a:pt x="8079" y="5499"/>
                </a:lnTo>
                <a:lnTo>
                  <a:pt x="8055" y="5524"/>
                </a:lnTo>
                <a:lnTo>
                  <a:pt x="8055" y="5597"/>
                </a:lnTo>
                <a:lnTo>
                  <a:pt x="8079" y="5694"/>
                </a:lnTo>
                <a:lnTo>
                  <a:pt x="8128" y="5791"/>
                </a:lnTo>
                <a:lnTo>
                  <a:pt x="8201" y="5840"/>
                </a:lnTo>
                <a:lnTo>
                  <a:pt x="8639" y="6035"/>
                </a:lnTo>
                <a:lnTo>
                  <a:pt x="9101" y="6205"/>
                </a:lnTo>
                <a:lnTo>
                  <a:pt x="9564" y="6327"/>
                </a:lnTo>
                <a:lnTo>
                  <a:pt x="10050" y="6424"/>
                </a:lnTo>
                <a:lnTo>
                  <a:pt x="10537" y="6497"/>
                </a:lnTo>
                <a:lnTo>
                  <a:pt x="11023" y="6521"/>
                </a:lnTo>
                <a:lnTo>
                  <a:pt x="11510" y="6497"/>
                </a:lnTo>
                <a:lnTo>
                  <a:pt x="11997" y="6448"/>
                </a:lnTo>
                <a:lnTo>
                  <a:pt x="12459" y="6351"/>
                </a:lnTo>
                <a:lnTo>
                  <a:pt x="12921" y="6229"/>
                </a:lnTo>
                <a:lnTo>
                  <a:pt x="13384" y="6083"/>
                </a:lnTo>
                <a:lnTo>
                  <a:pt x="13870" y="5889"/>
                </a:lnTo>
                <a:lnTo>
                  <a:pt x="14308" y="5670"/>
                </a:lnTo>
                <a:lnTo>
                  <a:pt x="14722" y="5402"/>
                </a:lnTo>
                <a:lnTo>
                  <a:pt x="14917" y="5256"/>
                </a:lnTo>
                <a:lnTo>
                  <a:pt x="15111" y="5086"/>
                </a:lnTo>
                <a:lnTo>
                  <a:pt x="15257" y="4915"/>
                </a:lnTo>
                <a:lnTo>
                  <a:pt x="15403" y="4745"/>
                </a:lnTo>
                <a:lnTo>
                  <a:pt x="15452" y="4672"/>
                </a:lnTo>
                <a:lnTo>
                  <a:pt x="15452" y="4575"/>
                </a:lnTo>
                <a:lnTo>
                  <a:pt x="15428" y="4502"/>
                </a:lnTo>
                <a:lnTo>
                  <a:pt x="15379" y="4453"/>
                </a:lnTo>
                <a:lnTo>
                  <a:pt x="15306" y="4404"/>
                </a:lnTo>
                <a:lnTo>
                  <a:pt x="15233" y="4380"/>
                </a:lnTo>
                <a:lnTo>
                  <a:pt x="15160" y="4380"/>
                </a:lnTo>
                <a:lnTo>
                  <a:pt x="15063" y="4404"/>
                </a:lnTo>
                <a:lnTo>
                  <a:pt x="14746" y="4623"/>
                </a:lnTo>
                <a:lnTo>
                  <a:pt x="14406" y="4842"/>
                </a:lnTo>
                <a:lnTo>
                  <a:pt x="14089" y="5086"/>
                </a:lnTo>
                <a:lnTo>
                  <a:pt x="13749" y="5280"/>
                </a:lnTo>
                <a:lnTo>
                  <a:pt x="13359" y="5475"/>
                </a:lnTo>
                <a:lnTo>
                  <a:pt x="12970" y="5621"/>
                </a:lnTo>
                <a:lnTo>
                  <a:pt x="12581" y="5743"/>
                </a:lnTo>
                <a:lnTo>
                  <a:pt x="12167" y="5840"/>
                </a:lnTo>
                <a:lnTo>
                  <a:pt x="11729" y="5913"/>
                </a:lnTo>
                <a:lnTo>
                  <a:pt x="11291" y="5937"/>
                </a:lnTo>
                <a:lnTo>
                  <a:pt x="10853" y="5937"/>
                </a:lnTo>
                <a:lnTo>
                  <a:pt x="10415" y="5913"/>
                </a:lnTo>
                <a:lnTo>
                  <a:pt x="9977" y="5840"/>
                </a:lnTo>
                <a:lnTo>
                  <a:pt x="9539" y="5743"/>
                </a:lnTo>
                <a:lnTo>
                  <a:pt x="9126" y="5597"/>
                </a:lnTo>
                <a:lnTo>
                  <a:pt x="8712" y="5451"/>
                </a:lnTo>
                <a:lnTo>
                  <a:pt x="8785" y="5353"/>
                </a:lnTo>
                <a:lnTo>
                  <a:pt x="8858" y="5280"/>
                </a:lnTo>
                <a:lnTo>
                  <a:pt x="8907" y="5183"/>
                </a:lnTo>
                <a:lnTo>
                  <a:pt x="8931" y="5110"/>
                </a:lnTo>
                <a:lnTo>
                  <a:pt x="8931" y="5013"/>
                </a:lnTo>
                <a:lnTo>
                  <a:pt x="8882" y="4915"/>
                </a:lnTo>
                <a:lnTo>
                  <a:pt x="8834" y="4842"/>
                </a:lnTo>
                <a:lnTo>
                  <a:pt x="8761" y="4794"/>
                </a:lnTo>
                <a:lnTo>
                  <a:pt x="8688" y="4769"/>
                </a:lnTo>
                <a:lnTo>
                  <a:pt x="8566" y="4794"/>
                </a:lnTo>
                <a:lnTo>
                  <a:pt x="8323" y="4867"/>
                </a:lnTo>
                <a:lnTo>
                  <a:pt x="8201" y="4915"/>
                </a:lnTo>
                <a:lnTo>
                  <a:pt x="8055" y="4940"/>
                </a:lnTo>
                <a:lnTo>
                  <a:pt x="7933" y="4940"/>
                </a:lnTo>
                <a:lnTo>
                  <a:pt x="7812" y="4915"/>
                </a:lnTo>
                <a:lnTo>
                  <a:pt x="7714" y="4842"/>
                </a:lnTo>
                <a:lnTo>
                  <a:pt x="7617" y="4721"/>
                </a:lnTo>
                <a:lnTo>
                  <a:pt x="7617" y="4696"/>
                </a:lnTo>
                <a:lnTo>
                  <a:pt x="7641" y="4672"/>
                </a:lnTo>
                <a:lnTo>
                  <a:pt x="7714" y="4599"/>
                </a:lnTo>
                <a:lnTo>
                  <a:pt x="7812" y="4550"/>
                </a:lnTo>
                <a:lnTo>
                  <a:pt x="7958" y="4502"/>
                </a:lnTo>
                <a:lnTo>
                  <a:pt x="8250" y="4429"/>
                </a:lnTo>
                <a:lnTo>
                  <a:pt x="8420" y="4404"/>
                </a:lnTo>
                <a:lnTo>
                  <a:pt x="10269" y="3991"/>
                </a:lnTo>
                <a:lnTo>
                  <a:pt x="12118" y="3553"/>
                </a:lnTo>
                <a:lnTo>
                  <a:pt x="12970" y="3383"/>
                </a:lnTo>
                <a:lnTo>
                  <a:pt x="13189" y="3334"/>
                </a:lnTo>
                <a:lnTo>
                  <a:pt x="13408" y="3261"/>
                </a:lnTo>
                <a:lnTo>
                  <a:pt x="13603" y="3188"/>
                </a:lnTo>
                <a:lnTo>
                  <a:pt x="13773" y="3066"/>
                </a:lnTo>
                <a:lnTo>
                  <a:pt x="13846" y="2993"/>
                </a:lnTo>
                <a:lnTo>
                  <a:pt x="13846" y="2896"/>
                </a:lnTo>
                <a:lnTo>
                  <a:pt x="13895" y="2847"/>
                </a:lnTo>
                <a:lnTo>
                  <a:pt x="13895" y="2750"/>
                </a:lnTo>
                <a:lnTo>
                  <a:pt x="13895" y="2555"/>
                </a:lnTo>
                <a:lnTo>
                  <a:pt x="13919" y="2385"/>
                </a:lnTo>
                <a:lnTo>
                  <a:pt x="13943" y="2215"/>
                </a:lnTo>
                <a:lnTo>
                  <a:pt x="13992" y="2044"/>
                </a:lnTo>
                <a:lnTo>
                  <a:pt x="14065" y="1874"/>
                </a:lnTo>
                <a:lnTo>
                  <a:pt x="14138" y="1728"/>
                </a:lnTo>
                <a:lnTo>
                  <a:pt x="14211" y="1582"/>
                </a:lnTo>
                <a:lnTo>
                  <a:pt x="14333" y="1436"/>
                </a:lnTo>
                <a:lnTo>
                  <a:pt x="14552" y="1193"/>
                </a:lnTo>
                <a:lnTo>
                  <a:pt x="14844" y="974"/>
                </a:lnTo>
                <a:lnTo>
                  <a:pt x="15136" y="779"/>
                </a:lnTo>
                <a:lnTo>
                  <a:pt x="15476" y="657"/>
                </a:lnTo>
                <a:lnTo>
                  <a:pt x="15817" y="560"/>
                </a:lnTo>
                <a:lnTo>
                  <a:pt x="16158" y="511"/>
                </a:lnTo>
                <a:close/>
                <a:moveTo>
                  <a:pt x="16182" y="0"/>
                </a:moveTo>
                <a:lnTo>
                  <a:pt x="15817" y="49"/>
                </a:lnTo>
                <a:lnTo>
                  <a:pt x="15476" y="122"/>
                </a:lnTo>
                <a:lnTo>
                  <a:pt x="15136" y="268"/>
                </a:lnTo>
                <a:lnTo>
                  <a:pt x="14795" y="414"/>
                </a:lnTo>
                <a:lnTo>
                  <a:pt x="14503" y="633"/>
                </a:lnTo>
                <a:lnTo>
                  <a:pt x="14235" y="852"/>
                </a:lnTo>
                <a:lnTo>
                  <a:pt x="13992" y="1120"/>
                </a:lnTo>
                <a:lnTo>
                  <a:pt x="13797" y="1387"/>
                </a:lnTo>
                <a:lnTo>
                  <a:pt x="13651" y="1704"/>
                </a:lnTo>
                <a:lnTo>
                  <a:pt x="13530" y="2044"/>
                </a:lnTo>
                <a:lnTo>
                  <a:pt x="13505" y="2215"/>
                </a:lnTo>
                <a:lnTo>
                  <a:pt x="13481" y="2385"/>
                </a:lnTo>
                <a:lnTo>
                  <a:pt x="13481" y="2580"/>
                </a:lnTo>
                <a:lnTo>
                  <a:pt x="13481" y="2750"/>
                </a:lnTo>
                <a:lnTo>
                  <a:pt x="13481" y="2774"/>
                </a:lnTo>
                <a:lnTo>
                  <a:pt x="13238" y="2799"/>
                </a:lnTo>
                <a:lnTo>
                  <a:pt x="12994" y="2847"/>
                </a:lnTo>
                <a:lnTo>
                  <a:pt x="12532" y="2945"/>
                </a:lnTo>
                <a:lnTo>
                  <a:pt x="11802" y="3115"/>
                </a:lnTo>
                <a:lnTo>
                  <a:pt x="11048" y="3261"/>
                </a:lnTo>
                <a:lnTo>
                  <a:pt x="8104" y="3918"/>
                </a:lnTo>
                <a:lnTo>
                  <a:pt x="7885" y="3967"/>
                </a:lnTo>
                <a:lnTo>
                  <a:pt x="7666" y="4015"/>
                </a:lnTo>
                <a:lnTo>
                  <a:pt x="7447" y="4113"/>
                </a:lnTo>
                <a:lnTo>
                  <a:pt x="7276" y="4210"/>
                </a:lnTo>
                <a:lnTo>
                  <a:pt x="7203" y="4283"/>
                </a:lnTo>
                <a:lnTo>
                  <a:pt x="7130" y="4356"/>
                </a:lnTo>
                <a:lnTo>
                  <a:pt x="7082" y="4429"/>
                </a:lnTo>
                <a:lnTo>
                  <a:pt x="7057" y="4526"/>
                </a:lnTo>
                <a:lnTo>
                  <a:pt x="7033" y="4623"/>
                </a:lnTo>
                <a:lnTo>
                  <a:pt x="7033" y="4721"/>
                </a:lnTo>
                <a:lnTo>
                  <a:pt x="7057" y="4842"/>
                </a:lnTo>
                <a:lnTo>
                  <a:pt x="7106" y="4988"/>
                </a:lnTo>
                <a:lnTo>
                  <a:pt x="7155" y="5086"/>
                </a:lnTo>
                <a:lnTo>
                  <a:pt x="7228" y="5183"/>
                </a:lnTo>
                <a:lnTo>
                  <a:pt x="7301" y="5280"/>
                </a:lnTo>
                <a:lnTo>
                  <a:pt x="7374" y="5329"/>
                </a:lnTo>
                <a:lnTo>
                  <a:pt x="7057" y="5451"/>
                </a:lnTo>
                <a:lnTo>
                  <a:pt x="6765" y="5572"/>
                </a:lnTo>
                <a:lnTo>
                  <a:pt x="6035" y="5816"/>
                </a:lnTo>
                <a:lnTo>
                  <a:pt x="5305" y="6059"/>
                </a:lnTo>
                <a:lnTo>
                  <a:pt x="2191" y="7154"/>
                </a:lnTo>
                <a:lnTo>
                  <a:pt x="731" y="7689"/>
                </a:lnTo>
                <a:lnTo>
                  <a:pt x="512" y="7762"/>
                </a:lnTo>
                <a:lnTo>
                  <a:pt x="342" y="7860"/>
                </a:lnTo>
                <a:lnTo>
                  <a:pt x="196" y="8006"/>
                </a:lnTo>
                <a:lnTo>
                  <a:pt x="123" y="8079"/>
                </a:lnTo>
                <a:lnTo>
                  <a:pt x="74" y="8176"/>
                </a:lnTo>
                <a:lnTo>
                  <a:pt x="25" y="8322"/>
                </a:lnTo>
                <a:lnTo>
                  <a:pt x="1" y="8468"/>
                </a:lnTo>
                <a:lnTo>
                  <a:pt x="1" y="8565"/>
                </a:lnTo>
                <a:lnTo>
                  <a:pt x="50" y="8687"/>
                </a:lnTo>
                <a:lnTo>
                  <a:pt x="123" y="8784"/>
                </a:lnTo>
                <a:lnTo>
                  <a:pt x="196" y="8857"/>
                </a:lnTo>
                <a:lnTo>
                  <a:pt x="293" y="8930"/>
                </a:lnTo>
                <a:lnTo>
                  <a:pt x="415" y="9003"/>
                </a:lnTo>
                <a:lnTo>
                  <a:pt x="366" y="9125"/>
                </a:lnTo>
                <a:lnTo>
                  <a:pt x="317" y="9271"/>
                </a:lnTo>
                <a:lnTo>
                  <a:pt x="317" y="9417"/>
                </a:lnTo>
                <a:lnTo>
                  <a:pt x="317" y="9563"/>
                </a:lnTo>
                <a:lnTo>
                  <a:pt x="366" y="9685"/>
                </a:lnTo>
                <a:lnTo>
                  <a:pt x="415" y="9782"/>
                </a:lnTo>
                <a:lnTo>
                  <a:pt x="488" y="9879"/>
                </a:lnTo>
                <a:lnTo>
                  <a:pt x="561" y="9952"/>
                </a:lnTo>
                <a:lnTo>
                  <a:pt x="682" y="10001"/>
                </a:lnTo>
                <a:lnTo>
                  <a:pt x="780" y="10025"/>
                </a:lnTo>
                <a:lnTo>
                  <a:pt x="901" y="10050"/>
                </a:lnTo>
                <a:lnTo>
                  <a:pt x="1023" y="10050"/>
                </a:lnTo>
                <a:lnTo>
                  <a:pt x="1047" y="10196"/>
                </a:lnTo>
                <a:lnTo>
                  <a:pt x="1096" y="10317"/>
                </a:lnTo>
                <a:lnTo>
                  <a:pt x="1193" y="10415"/>
                </a:lnTo>
                <a:lnTo>
                  <a:pt x="1315" y="10512"/>
                </a:lnTo>
                <a:lnTo>
                  <a:pt x="1412" y="10561"/>
                </a:lnTo>
                <a:lnTo>
                  <a:pt x="1534" y="10609"/>
                </a:lnTo>
                <a:lnTo>
                  <a:pt x="1656" y="10658"/>
                </a:lnTo>
                <a:lnTo>
                  <a:pt x="1996" y="10658"/>
                </a:lnTo>
                <a:lnTo>
                  <a:pt x="2240" y="10609"/>
                </a:lnTo>
                <a:lnTo>
                  <a:pt x="2459" y="10536"/>
                </a:lnTo>
                <a:lnTo>
                  <a:pt x="2702" y="10415"/>
                </a:lnTo>
                <a:lnTo>
                  <a:pt x="3140" y="10196"/>
                </a:lnTo>
                <a:lnTo>
                  <a:pt x="3578" y="9928"/>
                </a:lnTo>
                <a:lnTo>
                  <a:pt x="4040" y="9636"/>
                </a:lnTo>
                <a:lnTo>
                  <a:pt x="4478" y="9320"/>
                </a:lnTo>
                <a:lnTo>
                  <a:pt x="4892" y="9003"/>
                </a:lnTo>
                <a:lnTo>
                  <a:pt x="5305" y="8663"/>
                </a:lnTo>
                <a:lnTo>
                  <a:pt x="5719" y="8298"/>
                </a:lnTo>
                <a:lnTo>
                  <a:pt x="6108" y="7933"/>
                </a:lnTo>
                <a:lnTo>
                  <a:pt x="6473" y="7543"/>
                </a:lnTo>
                <a:lnTo>
                  <a:pt x="6717" y="7787"/>
                </a:lnTo>
                <a:lnTo>
                  <a:pt x="7009" y="8030"/>
                </a:lnTo>
                <a:lnTo>
                  <a:pt x="7325" y="8200"/>
                </a:lnTo>
                <a:lnTo>
                  <a:pt x="7641" y="8371"/>
                </a:lnTo>
                <a:lnTo>
                  <a:pt x="7982" y="8517"/>
                </a:lnTo>
                <a:lnTo>
                  <a:pt x="8347" y="8614"/>
                </a:lnTo>
                <a:lnTo>
                  <a:pt x="9053" y="8809"/>
                </a:lnTo>
                <a:lnTo>
                  <a:pt x="10221" y="9101"/>
                </a:lnTo>
                <a:lnTo>
                  <a:pt x="10829" y="9198"/>
                </a:lnTo>
                <a:lnTo>
                  <a:pt x="11413" y="9295"/>
                </a:lnTo>
                <a:lnTo>
                  <a:pt x="11364" y="9368"/>
                </a:lnTo>
                <a:lnTo>
                  <a:pt x="11291" y="9758"/>
                </a:lnTo>
                <a:lnTo>
                  <a:pt x="11194" y="10147"/>
                </a:lnTo>
                <a:lnTo>
                  <a:pt x="11145" y="10536"/>
                </a:lnTo>
                <a:lnTo>
                  <a:pt x="11121" y="10926"/>
                </a:lnTo>
                <a:lnTo>
                  <a:pt x="11121" y="10999"/>
                </a:lnTo>
                <a:lnTo>
                  <a:pt x="11169" y="11072"/>
                </a:lnTo>
                <a:lnTo>
                  <a:pt x="11218" y="11096"/>
                </a:lnTo>
                <a:lnTo>
                  <a:pt x="11291" y="11096"/>
                </a:lnTo>
                <a:lnTo>
                  <a:pt x="11340" y="11169"/>
                </a:lnTo>
                <a:lnTo>
                  <a:pt x="11388" y="11218"/>
                </a:lnTo>
                <a:lnTo>
                  <a:pt x="11534" y="11291"/>
                </a:lnTo>
                <a:lnTo>
                  <a:pt x="11729" y="11388"/>
                </a:lnTo>
                <a:lnTo>
                  <a:pt x="11826" y="11437"/>
                </a:lnTo>
                <a:lnTo>
                  <a:pt x="11972" y="11437"/>
                </a:lnTo>
                <a:lnTo>
                  <a:pt x="12021" y="11412"/>
                </a:lnTo>
                <a:lnTo>
                  <a:pt x="12070" y="11364"/>
                </a:lnTo>
                <a:lnTo>
                  <a:pt x="12070" y="11339"/>
                </a:lnTo>
                <a:lnTo>
                  <a:pt x="12070" y="11218"/>
                </a:lnTo>
                <a:lnTo>
                  <a:pt x="12045" y="11193"/>
                </a:lnTo>
                <a:lnTo>
                  <a:pt x="11997" y="11145"/>
                </a:lnTo>
                <a:lnTo>
                  <a:pt x="11851" y="11072"/>
                </a:lnTo>
                <a:lnTo>
                  <a:pt x="11705" y="10999"/>
                </a:lnTo>
                <a:lnTo>
                  <a:pt x="11632" y="10974"/>
                </a:lnTo>
                <a:lnTo>
                  <a:pt x="11997" y="10877"/>
                </a:lnTo>
                <a:lnTo>
                  <a:pt x="12094" y="10828"/>
                </a:lnTo>
                <a:lnTo>
                  <a:pt x="12118" y="10780"/>
                </a:lnTo>
                <a:lnTo>
                  <a:pt x="12143" y="10707"/>
                </a:lnTo>
                <a:lnTo>
                  <a:pt x="12143" y="10634"/>
                </a:lnTo>
                <a:lnTo>
                  <a:pt x="12118" y="10561"/>
                </a:lnTo>
                <a:lnTo>
                  <a:pt x="12070" y="10512"/>
                </a:lnTo>
                <a:lnTo>
                  <a:pt x="11997" y="10488"/>
                </a:lnTo>
                <a:lnTo>
                  <a:pt x="11899" y="10488"/>
                </a:lnTo>
                <a:lnTo>
                  <a:pt x="11753" y="10512"/>
                </a:lnTo>
                <a:lnTo>
                  <a:pt x="11510" y="10585"/>
                </a:lnTo>
                <a:lnTo>
                  <a:pt x="11559" y="10366"/>
                </a:lnTo>
                <a:lnTo>
                  <a:pt x="11583" y="10147"/>
                </a:lnTo>
                <a:lnTo>
                  <a:pt x="11632" y="9952"/>
                </a:lnTo>
                <a:lnTo>
                  <a:pt x="11705" y="9758"/>
                </a:lnTo>
                <a:lnTo>
                  <a:pt x="11826" y="9393"/>
                </a:lnTo>
                <a:lnTo>
                  <a:pt x="11826" y="9368"/>
                </a:lnTo>
                <a:lnTo>
                  <a:pt x="11899" y="9368"/>
                </a:lnTo>
                <a:lnTo>
                  <a:pt x="11924" y="9539"/>
                </a:lnTo>
                <a:lnTo>
                  <a:pt x="11972" y="9733"/>
                </a:lnTo>
                <a:lnTo>
                  <a:pt x="12094" y="10074"/>
                </a:lnTo>
                <a:lnTo>
                  <a:pt x="12216" y="10415"/>
                </a:lnTo>
                <a:lnTo>
                  <a:pt x="12337" y="10731"/>
                </a:lnTo>
                <a:lnTo>
                  <a:pt x="12337" y="10780"/>
                </a:lnTo>
                <a:lnTo>
                  <a:pt x="12386" y="10853"/>
                </a:lnTo>
                <a:lnTo>
                  <a:pt x="12435" y="10926"/>
                </a:lnTo>
                <a:lnTo>
                  <a:pt x="12605" y="11047"/>
                </a:lnTo>
                <a:lnTo>
                  <a:pt x="12800" y="11193"/>
                </a:lnTo>
                <a:lnTo>
                  <a:pt x="13019" y="11291"/>
                </a:lnTo>
                <a:lnTo>
                  <a:pt x="13116" y="11315"/>
                </a:lnTo>
                <a:lnTo>
                  <a:pt x="13189" y="11315"/>
                </a:lnTo>
                <a:lnTo>
                  <a:pt x="13238" y="11266"/>
                </a:lnTo>
                <a:lnTo>
                  <a:pt x="13286" y="11218"/>
                </a:lnTo>
                <a:lnTo>
                  <a:pt x="13311" y="11169"/>
                </a:lnTo>
                <a:lnTo>
                  <a:pt x="13311" y="11096"/>
                </a:lnTo>
                <a:lnTo>
                  <a:pt x="13286" y="11023"/>
                </a:lnTo>
                <a:lnTo>
                  <a:pt x="13213" y="10950"/>
                </a:lnTo>
                <a:lnTo>
                  <a:pt x="13116" y="10901"/>
                </a:lnTo>
                <a:lnTo>
                  <a:pt x="13457" y="10901"/>
                </a:lnTo>
                <a:lnTo>
                  <a:pt x="13603" y="10877"/>
                </a:lnTo>
                <a:lnTo>
                  <a:pt x="13676" y="10853"/>
                </a:lnTo>
                <a:lnTo>
                  <a:pt x="13724" y="10804"/>
                </a:lnTo>
                <a:lnTo>
                  <a:pt x="13773" y="10731"/>
                </a:lnTo>
                <a:lnTo>
                  <a:pt x="13773" y="10658"/>
                </a:lnTo>
                <a:lnTo>
                  <a:pt x="13773" y="10609"/>
                </a:lnTo>
                <a:lnTo>
                  <a:pt x="13724" y="10536"/>
                </a:lnTo>
                <a:lnTo>
                  <a:pt x="13676" y="10488"/>
                </a:lnTo>
                <a:lnTo>
                  <a:pt x="13627" y="10463"/>
                </a:lnTo>
                <a:lnTo>
                  <a:pt x="13481" y="10439"/>
                </a:lnTo>
                <a:lnTo>
                  <a:pt x="13019" y="10439"/>
                </a:lnTo>
                <a:lnTo>
                  <a:pt x="12824" y="10463"/>
                </a:lnTo>
                <a:lnTo>
                  <a:pt x="12556" y="9831"/>
                </a:lnTo>
                <a:lnTo>
                  <a:pt x="12410" y="9417"/>
                </a:lnTo>
                <a:lnTo>
                  <a:pt x="12848" y="9441"/>
                </a:lnTo>
                <a:lnTo>
                  <a:pt x="13189" y="9417"/>
                </a:lnTo>
                <a:lnTo>
                  <a:pt x="13554" y="9417"/>
                </a:lnTo>
                <a:lnTo>
                  <a:pt x="13895" y="9368"/>
                </a:lnTo>
                <a:lnTo>
                  <a:pt x="14211" y="9295"/>
                </a:lnTo>
                <a:lnTo>
                  <a:pt x="14552" y="9222"/>
                </a:lnTo>
                <a:lnTo>
                  <a:pt x="14868" y="9125"/>
                </a:lnTo>
                <a:lnTo>
                  <a:pt x="15184" y="9003"/>
                </a:lnTo>
                <a:lnTo>
                  <a:pt x="15476" y="8882"/>
                </a:lnTo>
                <a:lnTo>
                  <a:pt x="15768" y="8736"/>
                </a:lnTo>
                <a:lnTo>
                  <a:pt x="16036" y="8565"/>
                </a:lnTo>
                <a:lnTo>
                  <a:pt x="16304" y="8371"/>
                </a:lnTo>
                <a:lnTo>
                  <a:pt x="16571" y="8152"/>
                </a:lnTo>
                <a:lnTo>
                  <a:pt x="16790" y="7933"/>
                </a:lnTo>
                <a:lnTo>
                  <a:pt x="17034" y="7689"/>
                </a:lnTo>
                <a:lnTo>
                  <a:pt x="17228" y="7422"/>
                </a:lnTo>
                <a:lnTo>
                  <a:pt x="17423" y="7154"/>
                </a:lnTo>
                <a:lnTo>
                  <a:pt x="17545" y="7105"/>
                </a:lnTo>
                <a:lnTo>
                  <a:pt x="17666" y="7057"/>
                </a:lnTo>
                <a:lnTo>
                  <a:pt x="17691" y="7008"/>
                </a:lnTo>
                <a:lnTo>
                  <a:pt x="17691" y="6959"/>
                </a:lnTo>
                <a:lnTo>
                  <a:pt x="17666" y="6911"/>
                </a:lnTo>
                <a:lnTo>
                  <a:pt x="17642" y="6862"/>
                </a:lnTo>
                <a:lnTo>
                  <a:pt x="17593" y="6862"/>
                </a:lnTo>
                <a:lnTo>
                  <a:pt x="17739" y="6619"/>
                </a:lnTo>
                <a:lnTo>
                  <a:pt x="17837" y="6351"/>
                </a:lnTo>
                <a:lnTo>
                  <a:pt x="18007" y="5937"/>
                </a:lnTo>
                <a:lnTo>
                  <a:pt x="18129" y="5524"/>
                </a:lnTo>
                <a:lnTo>
                  <a:pt x="18226" y="5086"/>
                </a:lnTo>
                <a:lnTo>
                  <a:pt x="18323" y="4672"/>
                </a:lnTo>
                <a:lnTo>
                  <a:pt x="18396" y="4234"/>
                </a:lnTo>
                <a:lnTo>
                  <a:pt x="18445" y="3796"/>
                </a:lnTo>
                <a:lnTo>
                  <a:pt x="18518" y="2920"/>
                </a:lnTo>
                <a:lnTo>
                  <a:pt x="18542" y="2653"/>
                </a:lnTo>
                <a:lnTo>
                  <a:pt x="18786" y="2774"/>
                </a:lnTo>
                <a:lnTo>
                  <a:pt x="19029" y="2872"/>
                </a:lnTo>
                <a:lnTo>
                  <a:pt x="19150" y="2896"/>
                </a:lnTo>
                <a:lnTo>
                  <a:pt x="19223" y="2872"/>
                </a:lnTo>
                <a:lnTo>
                  <a:pt x="19296" y="2799"/>
                </a:lnTo>
                <a:lnTo>
                  <a:pt x="19345" y="2726"/>
                </a:lnTo>
                <a:lnTo>
                  <a:pt x="19369" y="2628"/>
                </a:lnTo>
                <a:lnTo>
                  <a:pt x="19369" y="2531"/>
                </a:lnTo>
                <a:lnTo>
                  <a:pt x="19321" y="2434"/>
                </a:lnTo>
                <a:lnTo>
                  <a:pt x="19248" y="2361"/>
                </a:lnTo>
                <a:lnTo>
                  <a:pt x="19102" y="2288"/>
                </a:lnTo>
                <a:lnTo>
                  <a:pt x="18956" y="2215"/>
                </a:lnTo>
                <a:lnTo>
                  <a:pt x="18737" y="2117"/>
                </a:lnTo>
                <a:lnTo>
                  <a:pt x="18980" y="2020"/>
                </a:lnTo>
                <a:lnTo>
                  <a:pt x="19199" y="1947"/>
                </a:lnTo>
                <a:lnTo>
                  <a:pt x="19394" y="1874"/>
                </a:lnTo>
                <a:lnTo>
                  <a:pt x="19588" y="1801"/>
                </a:lnTo>
                <a:lnTo>
                  <a:pt x="19661" y="1728"/>
                </a:lnTo>
                <a:lnTo>
                  <a:pt x="19710" y="1655"/>
                </a:lnTo>
                <a:lnTo>
                  <a:pt x="19734" y="1582"/>
                </a:lnTo>
                <a:lnTo>
                  <a:pt x="19686" y="1460"/>
                </a:lnTo>
                <a:lnTo>
                  <a:pt x="19637" y="1387"/>
                </a:lnTo>
                <a:lnTo>
                  <a:pt x="19540" y="1339"/>
                </a:lnTo>
                <a:lnTo>
                  <a:pt x="19442" y="1314"/>
                </a:lnTo>
                <a:lnTo>
                  <a:pt x="19321" y="1314"/>
                </a:lnTo>
                <a:lnTo>
                  <a:pt x="19102" y="1363"/>
                </a:lnTo>
                <a:lnTo>
                  <a:pt x="18883" y="1436"/>
                </a:lnTo>
                <a:lnTo>
                  <a:pt x="18688" y="1509"/>
                </a:lnTo>
                <a:lnTo>
                  <a:pt x="18494" y="1606"/>
                </a:lnTo>
                <a:lnTo>
                  <a:pt x="18445" y="1412"/>
                </a:lnTo>
                <a:lnTo>
                  <a:pt x="18396" y="1217"/>
                </a:lnTo>
                <a:lnTo>
                  <a:pt x="18323" y="1022"/>
                </a:lnTo>
                <a:lnTo>
                  <a:pt x="18202" y="852"/>
                </a:lnTo>
                <a:lnTo>
                  <a:pt x="18080" y="682"/>
                </a:lnTo>
                <a:lnTo>
                  <a:pt x="17934" y="511"/>
                </a:lnTo>
                <a:lnTo>
                  <a:pt x="17764" y="390"/>
                </a:lnTo>
                <a:lnTo>
                  <a:pt x="17545" y="268"/>
                </a:lnTo>
                <a:lnTo>
                  <a:pt x="17228" y="122"/>
                </a:lnTo>
                <a:lnTo>
                  <a:pt x="16888" y="25"/>
                </a:lnTo>
                <a:lnTo>
                  <a:pt x="16523" y="0"/>
                </a:lnTo>
                <a:close/>
              </a:path>
            </a:pathLst>
          </a:cu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pic>
        <p:nvPicPr>
          <p:cNvPr id="312" name="Google Shape;312;p36"/>
          <p:cNvPicPr preferRelativeResize="0"/>
          <p:nvPr/>
        </p:nvPicPr>
        <p:blipFill rotWithShape="1">
          <a:blip r:embed="rId3">
            <a:alphaModFix/>
          </a:blip>
          <a:srcRect b="17856" l="4708" r="44107" t="5702"/>
          <a:stretch/>
        </p:blipFill>
        <p:spPr>
          <a:xfrm>
            <a:off x="6404977" y="2408102"/>
            <a:ext cx="1414200" cy="1406700"/>
          </a:xfrm>
          <a:prstGeom prst="roundRect">
            <a:avLst>
              <a:gd fmla="val 865" name="adj"/>
            </a:avLst>
          </a:prstGeom>
          <a:noFill/>
          <a:ln>
            <a:noFill/>
          </a:ln>
        </p:spPr>
      </p:pic>
      <p:sp>
        <p:nvSpPr>
          <p:cNvPr id="313" name="Google Shape;313;p36"/>
          <p:cNvSpPr txBox="1"/>
          <p:nvPr>
            <p:ph type="title"/>
          </p:nvPr>
        </p:nvSpPr>
        <p:spPr>
          <a:xfrm>
            <a:off x="508225" y="800725"/>
            <a:ext cx="5136900" cy="134100"/>
          </a:xfrm>
          <a:prstGeom prst="rect">
            <a:avLst/>
          </a:prstGeom>
          <a:noFill/>
          <a:ln>
            <a:noFill/>
          </a:ln>
        </p:spPr>
        <p:txBody>
          <a:bodyPr anchorCtr="0" anchor="ctr" bIns="0" lIns="0" spcFirstLastPara="1" rIns="0" wrap="square" tIns="0">
            <a:noAutofit/>
          </a:bodyPr>
          <a:lstStyle/>
          <a:p>
            <a:pPr indent="0" lvl="0" marL="0" rtl="0" algn="ctr">
              <a:lnSpc>
                <a:spcPct val="115000"/>
              </a:lnSpc>
              <a:spcBef>
                <a:spcPts val="1200"/>
              </a:spcBef>
              <a:spcAft>
                <a:spcPts val="0"/>
              </a:spcAft>
              <a:buNone/>
            </a:pPr>
            <a:r>
              <a:rPr b="1" lang="en" sz="2100">
                <a:solidFill>
                  <a:srgbClr val="000000"/>
                </a:solidFill>
                <a:latin typeface="Arial"/>
                <a:ea typeface="Arial"/>
                <a:cs typeface="Arial"/>
                <a:sym typeface="Arial"/>
              </a:rPr>
              <a:t>MARKETING STRATEGY</a:t>
            </a:r>
            <a:endParaRPr b="1" sz="2100">
              <a:solidFill>
                <a:srgbClr val="000000"/>
              </a:solidFill>
              <a:latin typeface="Arial"/>
              <a:ea typeface="Arial"/>
              <a:cs typeface="Arial"/>
              <a:sym typeface="Arial"/>
            </a:endParaRPr>
          </a:p>
          <a:p>
            <a:pPr indent="0" lvl="0" marL="0" rtl="0" algn="ctr">
              <a:lnSpc>
                <a:spcPct val="90000"/>
              </a:lnSpc>
              <a:spcBef>
                <a:spcPts val="1200"/>
              </a:spcBef>
              <a:spcAft>
                <a:spcPts val="0"/>
              </a:spcAft>
              <a:buSzPts val="2400"/>
              <a:buNone/>
            </a:pPr>
            <a:r>
              <a:t/>
            </a:r>
            <a:endParaRPr/>
          </a:p>
        </p:txBody>
      </p:sp>
      <p:sp>
        <p:nvSpPr>
          <p:cNvPr id="314" name="Google Shape;314;p36"/>
          <p:cNvSpPr txBox="1"/>
          <p:nvPr>
            <p:ph idx="1" type="body"/>
          </p:nvPr>
        </p:nvSpPr>
        <p:spPr>
          <a:xfrm>
            <a:off x="2908013" y="1218250"/>
            <a:ext cx="3166500" cy="3224400"/>
          </a:xfrm>
          <a:prstGeom prst="rect">
            <a:avLst/>
          </a:prstGeom>
          <a:noFill/>
          <a:ln>
            <a:noFill/>
          </a:ln>
        </p:spPr>
        <p:txBody>
          <a:bodyPr anchorCtr="0" anchor="t" bIns="0" lIns="0" spcFirstLastPara="1" rIns="0" wrap="square" tIns="0">
            <a:noAutofit/>
          </a:bodyPr>
          <a:lstStyle/>
          <a:p>
            <a:pPr indent="0" lvl="0" marL="0" rtl="0" algn="just">
              <a:spcBef>
                <a:spcPts val="1200"/>
              </a:spcBef>
              <a:spcAft>
                <a:spcPts val="0"/>
              </a:spcAft>
              <a:buNone/>
            </a:pPr>
            <a:r>
              <a:rPr b="1" lang="en" sz="1800">
                <a:solidFill>
                  <a:srgbClr val="000000"/>
                </a:solidFill>
                <a:latin typeface="Arial"/>
                <a:ea typeface="Arial"/>
                <a:cs typeface="Arial"/>
                <a:sym typeface="Arial"/>
              </a:rPr>
              <a:t>Plans and Planning </a:t>
            </a:r>
            <a:endParaRPr b="1" sz="1800">
              <a:solidFill>
                <a:srgbClr val="000000"/>
              </a:solidFill>
              <a:latin typeface="Arial"/>
              <a:ea typeface="Arial"/>
              <a:cs typeface="Arial"/>
              <a:sym typeface="Arial"/>
            </a:endParaRPr>
          </a:p>
          <a:p>
            <a:pPr indent="0" lvl="0" marL="0" rtl="0" algn="l">
              <a:lnSpc>
                <a:spcPct val="115000"/>
              </a:lnSpc>
              <a:spcBef>
                <a:spcPts val="1200"/>
              </a:spcBef>
              <a:spcAft>
                <a:spcPts val="800"/>
              </a:spcAft>
              <a:buSzPts val="1600"/>
              <a:buNone/>
            </a:pPr>
            <a:r>
              <a:rPr b="1" lang="en" sz="1800">
                <a:solidFill>
                  <a:srgbClr val="000000"/>
                </a:solidFill>
                <a:latin typeface="Arial"/>
                <a:ea typeface="Arial"/>
                <a:cs typeface="Arial"/>
                <a:sym typeface="Arial"/>
              </a:rPr>
              <a:t>Plans</a:t>
            </a:r>
            <a:r>
              <a:rPr lang="en" sz="1800">
                <a:solidFill>
                  <a:srgbClr val="000000"/>
                </a:solidFill>
                <a:latin typeface="Arial"/>
                <a:ea typeface="Arial"/>
                <a:cs typeface="Arial"/>
                <a:sym typeface="Arial"/>
              </a:rPr>
              <a:t> are needed to clarify what kinds of strategic objectives an organization would like to achieve and how this is to be done. Such plans must consider the amount of resources available. One critical resource is </a:t>
            </a:r>
            <a:r>
              <a:rPr b="1" lang="en" sz="1800">
                <a:solidFill>
                  <a:srgbClr val="000000"/>
                </a:solidFill>
                <a:latin typeface="Arial"/>
                <a:ea typeface="Arial"/>
                <a:cs typeface="Arial"/>
                <a:sym typeface="Arial"/>
              </a:rPr>
              <a:t>capital.</a:t>
            </a:r>
            <a:endParaRPr sz="1800"/>
          </a:p>
        </p:txBody>
      </p:sp>
      <p:pic>
        <p:nvPicPr>
          <p:cNvPr id="315" name="Google Shape;315;p36"/>
          <p:cNvPicPr preferRelativeResize="0"/>
          <p:nvPr/>
        </p:nvPicPr>
        <p:blipFill rotWithShape="1">
          <a:blip r:embed="rId4">
            <a:alphaModFix/>
          </a:blip>
          <a:srcRect b="9528" l="0" r="19902" t="9519"/>
          <a:stretch/>
        </p:blipFill>
        <p:spPr>
          <a:xfrm>
            <a:off x="623125" y="1218250"/>
            <a:ext cx="2149800" cy="3224400"/>
          </a:xfrm>
          <a:prstGeom prst="rect">
            <a:avLst/>
          </a:prstGeom>
          <a:noFill/>
          <a:ln>
            <a:noFill/>
          </a:ln>
          <a:effectLst>
            <a:outerShdw blurRad="28575" rotWithShape="0" algn="bl" dir="2580000" dist="9525">
              <a:srgbClr val="000000">
                <a:alpha val="46666"/>
              </a:srgbClr>
            </a:outerShdw>
          </a:effectLst>
        </p:spPr>
      </p:pic>
      <p:sp>
        <p:nvSpPr>
          <p:cNvPr id="316" name="Google Shape;316;p36"/>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pic>
        <p:nvPicPr>
          <p:cNvPr id="317" name="Google Shape;317;p36"/>
          <p:cNvPicPr preferRelativeResize="0"/>
          <p:nvPr/>
        </p:nvPicPr>
        <p:blipFill rotWithShape="1">
          <a:blip r:embed="rId5">
            <a:alphaModFix/>
          </a:blip>
          <a:srcRect b="0" l="0" r="0" t="0"/>
          <a:stretch/>
        </p:blipFill>
        <p:spPr>
          <a:xfrm rot="-41">
            <a:off x="1350414" y="1079029"/>
            <a:ext cx="808601" cy="259366"/>
          </a:xfrm>
          <a:prstGeom prst="rect">
            <a:avLst/>
          </a:prstGeom>
          <a:noFill/>
          <a:ln>
            <a:noFill/>
          </a:ln>
        </p:spPr>
      </p:pic>
      <p:sp>
        <p:nvSpPr>
          <p:cNvPr id="318" name="Google Shape;318;p36"/>
          <p:cNvSpPr/>
          <p:nvPr/>
        </p:nvSpPr>
        <p:spPr>
          <a:xfrm>
            <a:off x="6839532" y="2866021"/>
            <a:ext cx="548712" cy="554158"/>
          </a:xfrm>
          <a:custGeom>
            <a:rect b="b" l="l" r="r" t="t"/>
            <a:pathLst>
              <a:path extrusionOk="0" h="17399" w="17228">
                <a:moveTo>
                  <a:pt x="14162" y="439"/>
                </a:moveTo>
                <a:lnTo>
                  <a:pt x="14478" y="512"/>
                </a:lnTo>
                <a:lnTo>
                  <a:pt x="14794" y="609"/>
                </a:lnTo>
                <a:lnTo>
                  <a:pt x="15111" y="755"/>
                </a:lnTo>
                <a:lnTo>
                  <a:pt x="15403" y="925"/>
                </a:lnTo>
                <a:lnTo>
                  <a:pt x="15670" y="1120"/>
                </a:lnTo>
                <a:lnTo>
                  <a:pt x="15914" y="1315"/>
                </a:lnTo>
                <a:lnTo>
                  <a:pt x="16108" y="1534"/>
                </a:lnTo>
                <a:lnTo>
                  <a:pt x="15987" y="1558"/>
                </a:lnTo>
                <a:lnTo>
                  <a:pt x="15889" y="1607"/>
                </a:lnTo>
                <a:lnTo>
                  <a:pt x="15816" y="1655"/>
                </a:lnTo>
                <a:lnTo>
                  <a:pt x="15792" y="1680"/>
                </a:lnTo>
                <a:lnTo>
                  <a:pt x="15768" y="1728"/>
                </a:lnTo>
                <a:lnTo>
                  <a:pt x="15768" y="1777"/>
                </a:lnTo>
                <a:lnTo>
                  <a:pt x="15792" y="1826"/>
                </a:lnTo>
                <a:lnTo>
                  <a:pt x="15865" y="1850"/>
                </a:lnTo>
                <a:lnTo>
                  <a:pt x="15938" y="1874"/>
                </a:lnTo>
                <a:lnTo>
                  <a:pt x="16230" y="1874"/>
                </a:lnTo>
                <a:lnTo>
                  <a:pt x="16352" y="1850"/>
                </a:lnTo>
                <a:lnTo>
                  <a:pt x="16546" y="2166"/>
                </a:lnTo>
                <a:lnTo>
                  <a:pt x="16254" y="2142"/>
                </a:lnTo>
                <a:lnTo>
                  <a:pt x="16011" y="2142"/>
                </a:lnTo>
                <a:lnTo>
                  <a:pt x="15987" y="2166"/>
                </a:lnTo>
                <a:lnTo>
                  <a:pt x="15987" y="2191"/>
                </a:lnTo>
                <a:lnTo>
                  <a:pt x="16133" y="2312"/>
                </a:lnTo>
                <a:lnTo>
                  <a:pt x="16303" y="2410"/>
                </a:lnTo>
                <a:lnTo>
                  <a:pt x="16473" y="2458"/>
                </a:lnTo>
                <a:lnTo>
                  <a:pt x="16668" y="2507"/>
                </a:lnTo>
                <a:lnTo>
                  <a:pt x="16717" y="2750"/>
                </a:lnTo>
                <a:lnTo>
                  <a:pt x="16741" y="2994"/>
                </a:lnTo>
                <a:lnTo>
                  <a:pt x="16522" y="2872"/>
                </a:lnTo>
                <a:lnTo>
                  <a:pt x="16352" y="2799"/>
                </a:lnTo>
                <a:lnTo>
                  <a:pt x="16181" y="2702"/>
                </a:lnTo>
                <a:lnTo>
                  <a:pt x="16011" y="2653"/>
                </a:lnTo>
                <a:lnTo>
                  <a:pt x="15792" y="2653"/>
                </a:lnTo>
                <a:lnTo>
                  <a:pt x="15768" y="2677"/>
                </a:lnTo>
                <a:lnTo>
                  <a:pt x="15768" y="2702"/>
                </a:lnTo>
                <a:lnTo>
                  <a:pt x="15768" y="2726"/>
                </a:lnTo>
                <a:lnTo>
                  <a:pt x="15889" y="2872"/>
                </a:lnTo>
                <a:lnTo>
                  <a:pt x="16035" y="2994"/>
                </a:lnTo>
                <a:lnTo>
                  <a:pt x="16327" y="3213"/>
                </a:lnTo>
                <a:lnTo>
                  <a:pt x="16522" y="3334"/>
                </a:lnTo>
                <a:lnTo>
                  <a:pt x="16619" y="3407"/>
                </a:lnTo>
                <a:lnTo>
                  <a:pt x="16717" y="3456"/>
                </a:lnTo>
                <a:lnTo>
                  <a:pt x="16692" y="3651"/>
                </a:lnTo>
                <a:lnTo>
                  <a:pt x="16619" y="3845"/>
                </a:lnTo>
                <a:lnTo>
                  <a:pt x="16400" y="3602"/>
                </a:lnTo>
                <a:lnTo>
                  <a:pt x="16133" y="3407"/>
                </a:lnTo>
                <a:lnTo>
                  <a:pt x="15987" y="3310"/>
                </a:lnTo>
                <a:lnTo>
                  <a:pt x="15841" y="3237"/>
                </a:lnTo>
                <a:lnTo>
                  <a:pt x="15695" y="3188"/>
                </a:lnTo>
                <a:lnTo>
                  <a:pt x="15524" y="3164"/>
                </a:lnTo>
                <a:lnTo>
                  <a:pt x="15476" y="3188"/>
                </a:lnTo>
                <a:lnTo>
                  <a:pt x="15476" y="3213"/>
                </a:lnTo>
                <a:lnTo>
                  <a:pt x="15476" y="3237"/>
                </a:lnTo>
                <a:lnTo>
                  <a:pt x="15500" y="3261"/>
                </a:lnTo>
                <a:lnTo>
                  <a:pt x="15597" y="3359"/>
                </a:lnTo>
                <a:lnTo>
                  <a:pt x="15695" y="3432"/>
                </a:lnTo>
                <a:lnTo>
                  <a:pt x="15987" y="3699"/>
                </a:lnTo>
                <a:lnTo>
                  <a:pt x="16230" y="3918"/>
                </a:lnTo>
                <a:lnTo>
                  <a:pt x="16449" y="4162"/>
                </a:lnTo>
                <a:lnTo>
                  <a:pt x="16473" y="4186"/>
                </a:lnTo>
                <a:lnTo>
                  <a:pt x="16254" y="4526"/>
                </a:lnTo>
                <a:lnTo>
                  <a:pt x="16206" y="4453"/>
                </a:lnTo>
                <a:lnTo>
                  <a:pt x="16133" y="4380"/>
                </a:lnTo>
                <a:lnTo>
                  <a:pt x="15962" y="4259"/>
                </a:lnTo>
                <a:lnTo>
                  <a:pt x="15646" y="4040"/>
                </a:lnTo>
                <a:lnTo>
                  <a:pt x="15403" y="3821"/>
                </a:lnTo>
                <a:lnTo>
                  <a:pt x="15159" y="3626"/>
                </a:lnTo>
                <a:lnTo>
                  <a:pt x="15111" y="3626"/>
                </a:lnTo>
                <a:lnTo>
                  <a:pt x="15062" y="3651"/>
                </a:lnTo>
                <a:lnTo>
                  <a:pt x="15013" y="3724"/>
                </a:lnTo>
                <a:lnTo>
                  <a:pt x="15013" y="3821"/>
                </a:lnTo>
                <a:lnTo>
                  <a:pt x="15013" y="3894"/>
                </a:lnTo>
                <a:lnTo>
                  <a:pt x="15038" y="3991"/>
                </a:lnTo>
                <a:lnTo>
                  <a:pt x="15135" y="4137"/>
                </a:lnTo>
                <a:lnTo>
                  <a:pt x="15257" y="4283"/>
                </a:lnTo>
                <a:lnTo>
                  <a:pt x="15427" y="4453"/>
                </a:lnTo>
                <a:lnTo>
                  <a:pt x="15622" y="4599"/>
                </a:lnTo>
                <a:lnTo>
                  <a:pt x="15816" y="4745"/>
                </a:lnTo>
                <a:lnTo>
                  <a:pt x="15914" y="4818"/>
                </a:lnTo>
                <a:lnTo>
                  <a:pt x="16011" y="4843"/>
                </a:lnTo>
                <a:lnTo>
                  <a:pt x="15792" y="5135"/>
                </a:lnTo>
                <a:lnTo>
                  <a:pt x="14867" y="4162"/>
                </a:lnTo>
                <a:lnTo>
                  <a:pt x="13967" y="3213"/>
                </a:lnTo>
                <a:lnTo>
                  <a:pt x="13505" y="2750"/>
                </a:lnTo>
                <a:lnTo>
                  <a:pt x="13018" y="2288"/>
                </a:lnTo>
                <a:lnTo>
                  <a:pt x="12531" y="1850"/>
                </a:lnTo>
                <a:lnTo>
                  <a:pt x="12021" y="1461"/>
                </a:lnTo>
                <a:lnTo>
                  <a:pt x="12021" y="1388"/>
                </a:lnTo>
                <a:lnTo>
                  <a:pt x="12118" y="1315"/>
                </a:lnTo>
                <a:lnTo>
                  <a:pt x="12215" y="1242"/>
                </a:lnTo>
                <a:lnTo>
                  <a:pt x="12385" y="1047"/>
                </a:lnTo>
                <a:lnTo>
                  <a:pt x="12629" y="852"/>
                </a:lnTo>
                <a:lnTo>
                  <a:pt x="12921" y="682"/>
                </a:lnTo>
                <a:lnTo>
                  <a:pt x="13213" y="560"/>
                </a:lnTo>
                <a:lnTo>
                  <a:pt x="13505" y="463"/>
                </a:lnTo>
                <a:lnTo>
                  <a:pt x="13675" y="439"/>
                </a:lnTo>
                <a:close/>
                <a:moveTo>
                  <a:pt x="11753" y="1704"/>
                </a:moveTo>
                <a:lnTo>
                  <a:pt x="11826" y="1850"/>
                </a:lnTo>
                <a:lnTo>
                  <a:pt x="11948" y="1972"/>
                </a:lnTo>
                <a:lnTo>
                  <a:pt x="12093" y="2069"/>
                </a:lnTo>
                <a:lnTo>
                  <a:pt x="12385" y="2288"/>
                </a:lnTo>
                <a:lnTo>
                  <a:pt x="12677" y="2531"/>
                </a:lnTo>
                <a:lnTo>
                  <a:pt x="12945" y="2823"/>
                </a:lnTo>
                <a:lnTo>
                  <a:pt x="13480" y="3383"/>
                </a:lnTo>
                <a:lnTo>
                  <a:pt x="14478" y="4453"/>
                </a:lnTo>
                <a:lnTo>
                  <a:pt x="15500" y="5500"/>
                </a:lnTo>
                <a:lnTo>
                  <a:pt x="15111" y="5962"/>
                </a:lnTo>
                <a:lnTo>
                  <a:pt x="14600" y="5500"/>
                </a:lnTo>
                <a:lnTo>
                  <a:pt x="14113" y="5013"/>
                </a:lnTo>
                <a:lnTo>
                  <a:pt x="13213" y="4016"/>
                </a:lnTo>
                <a:lnTo>
                  <a:pt x="12750" y="3529"/>
                </a:lnTo>
                <a:lnTo>
                  <a:pt x="12264" y="3018"/>
                </a:lnTo>
                <a:lnTo>
                  <a:pt x="11777" y="2556"/>
                </a:lnTo>
                <a:lnTo>
                  <a:pt x="11266" y="2093"/>
                </a:lnTo>
                <a:lnTo>
                  <a:pt x="11753" y="1704"/>
                </a:lnTo>
                <a:close/>
                <a:moveTo>
                  <a:pt x="13724" y="5232"/>
                </a:moveTo>
                <a:lnTo>
                  <a:pt x="14235" y="5767"/>
                </a:lnTo>
                <a:lnTo>
                  <a:pt x="14794" y="6278"/>
                </a:lnTo>
                <a:lnTo>
                  <a:pt x="14575" y="6497"/>
                </a:lnTo>
                <a:lnTo>
                  <a:pt x="14259" y="6278"/>
                </a:lnTo>
                <a:lnTo>
                  <a:pt x="13967" y="6035"/>
                </a:lnTo>
                <a:lnTo>
                  <a:pt x="13699" y="5792"/>
                </a:lnTo>
                <a:lnTo>
                  <a:pt x="13432" y="5573"/>
                </a:lnTo>
                <a:lnTo>
                  <a:pt x="13724" y="5232"/>
                </a:lnTo>
                <a:close/>
                <a:moveTo>
                  <a:pt x="13261" y="5767"/>
                </a:moveTo>
                <a:lnTo>
                  <a:pt x="13359" y="5913"/>
                </a:lnTo>
                <a:lnTo>
                  <a:pt x="13456" y="6059"/>
                </a:lnTo>
                <a:lnTo>
                  <a:pt x="13724" y="6303"/>
                </a:lnTo>
                <a:lnTo>
                  <a:pt x="13991" y="6546"/>
                </a:lnTo>
                <a:lnTo>
                  <a:pt x="14137" y="6668"/>
                </a:lnTo>
                <a:lnTo>
                  <a:pt x="14308" y="6765"/>
                </a:lnTo>
                <a:lnTo>
                  <a:pt x="14235" y="6814"/>
                </a:lnTo>
                <a:lnTo>
                  <a:pt x="14137" y="6692"/>
                </a:lnTo>
                <a:lnTo>
                  <a:pt x="13991" y="6595"/>
                </a:lnTo>
                <a:lnTo>
                  <a:pt x="13699" y="6400"/>
                </a:lnTo>
                <a:lnTo>
                  <a:pt x="13359" y="6230"/>
                </a:lnTo>
                <a:lnTo>
                  <a:pt x="13188" y="6132"/>
                </a:lnTo>
                <a:lnTo>
                  <a:pt x="13042" y="6011"/>
                </a:lnTo>
                <a:lnTo>
                  <a:pt x="13261" y="5767"/>
                </a:lnTo>
                <a:close/>
                <a:moveTo>
                  <a:pt x="13018" y="6059"/>
                </a:moveTo>
                <a:lnTo>
                  <a:pt x="13188" y="6303"/>
                </a:lnTo>
                <a:lnTo>
                  <a:pt x="13286" y="6424"/>
                </a:lnTo>
                <a:lnTo>
                  <a:pt x="13407" y="6522"/>
                </a:lnTo>
                <a:lnTo>
                  <a:pt x="14040" y="7008"/>
                </a:lnTo>
                <a:lnTo>
                  <a:pt x="13699" y="7349"/>
                </a:lnTo>
                <a:lnTo>
                  <a:pt x="13675" y="7325"/>
                </a:lnTo>
                <a:lnTo>
                  <a:pt x="13505" y="7227"/>
                </a:lnTo>
                <a:lnTo>
                  <a:pt x="13334" y="7106"/>
                </a:lnTo>
                <a:lnTo>
                  <a:pt x="13018" y="6838"/>
                </a:lnTo>
                <a:lnTo>
                  <a:pt x="12799" y="6668"/>
                </a:lnTo>
                <a:lnTo>
                  <a:pt x="12702" y="6595"/>
                </a:lnTo>
                <a:lnTo>
                  <a:pt x="12580" y="6546"/>
                </a:lnTo>
                <a:lnTo>
                  <a:pt x="12799" y="6303"/>
                </a:lnTo>
                <a:lnTo>
                  <a:pt x="13018" y="6059"/>
                </a:lnTo>
                <a:close/>
                <a:moveTo>
                  <a:pt x="12385" y="6716"/>
                </a:moveTo>
                <a:lnTo>
                  <a:pt x="12483" y="6838"/>
                </a:lnTo>
                <a:lnTo>
                  <a:pt x="12580" y="6935"/>
                </a:lnTo>
                <a:lnTo>
                  <a:pt x="12799" y="7130"/>
                </a:lnTo>
                <a:lnTo>
                  <a:pt x="13091" y="7398"/>
                </a:lnTo>
                <a:lnTo>
                  <a:pt x="13407" y="7617"/>
                </a:lnTo>
                <a:lnTo>
                  <a:pt x="13018" y="8006"/>
                </a:lnTo>
                <a:lnTo>
                  <a:pt x="12921" y="8079"/>
                </a:lnTo>
                <a:lnTo>
                  <a:pt x="12823" y="7909"/>
                </a:lnTo>
                <a:lnTo>
                  <a:pt x="12653" y="7763"/>
                </a:lnTo>
                <a:lnTo>
                  <a:pt x="12312" y="7495"/>
                </a:lnTo>
                <a:lnTo>
                  <a:pt x="12093" y="7325"/>
                </a:lnTo>
                <a:lnTo>
                  <a:pt x="11972" y="7252"/>
                </a:lnTo>
                <a:lnTo>
                  <a:pt x="11850" y="7179"/>
                </a:lnTo>
                <a:lnTo>
                  <a:pt x="12385" y="6716"/>
                </a:lnTo>
                <a:close/>
                <a:moveTo>
                  <a:pt x="11631" y="7373"/>
                </a:moveTo>
                <a:lnTo>
                  <a:pt x="11729" y="7471"/>
                </a:lnTo>
                <a:lnTo>
                  <a:pt x="11850" y="7568"/>
                </a:lnTo>
                <a:lnTo>
                  <a:pt x="12093" y="7738"/>
                </a:lnTo>
                <a:lnTo>
                  <a:pt x="12434" y="8055"/>
                </a:lnTo>
                <a:lnTo>
                  <a:pt x="12556" y="8201"/>
                </a:lnTo>
                <a:lnTo>
                  <a:pt x="12702" y="8322"/>
                </a:lnTo>
                <a:lnTo>
                  <a:pt x="11948" y="9150"/>
                </a:lnTo>
                <a:lnTo>
                  <a:pt x="11680" y="8906"/>
                </a:lnTo>
                <a:lnTo>
                  <a:pt x="11364" y="8687"/>
                </a:lnTo>
                <a:lnTo>
                  <a:pt x="11072" y="8444"/>
                </a:lnTo>
                <a:lnTo>
                  <a:pt x="10780" y="8201"/>
                </a:lnTo>
                <a:lnTo>
                  <a:pt x="11096" y="7860"/>
                </a:lnTo>
                <a:lnTo>
                  <a:pt x="11193" y="7957"/>
                </a:lnTo>
                <a:lnTo>
                  <a:pt x="11291" y="8030"/>
                </a:lnTo>
                <a:lnTo>
                  <a:pt x="11461" y="8176"/>
                </a:lnTo>
                <a:lnTo>
                  <a:pt x="11777" y="8493"/>
                </a:lnTo>
                <a:lnTo>
                  <a:pt x="11972" y="8614"/>
                </a:lnTo>
                <a:lnTo>
                  <a:pt x="12166" y="8736"/>
                </a:lnTo>
                <a:lnTo>
                  <a:pt x="12288" y="8736"/>
                </a:lnTo>
                <a:lnTo>
                  <a:pt x="12337" y="8712"/>
                </a:lnTo>
                <a:lnTo>
                  <a:pt x="12361" y="8639"/>
                </a:lnTo>
                <a:lnTo>
                  <a:pt x="12361" y="8566"/>
                </a:lnTo>
                <a:lnTo>
                  <a:pt x="12337" y="8493"/>
                </a:lnTo>
                <a:lnTo>
                  <a:pt x="12118" y="8322"/>
                </a:lnTo>
                <a:lnTo>
                  <a:pt x="11899" y="8152"/>
                </a:lnTo>
                <a:lnTo>
                  <a:pt x="11461" y="7811"/>
                </a:lnTo>
                <a:lnTo>
                  <a:pt x="11291" y="7690"/>
                </a:lnTo>
                <a:lnTo>
                  <a:pt x="11631" y="7373"/>
                </a:lnTo>
                <a:close/>
                <a:moveTo>
                  <a:pt x="10634" y="8371"/>
                </a:moveTo>
                <a:lnTo>
                  <a:pt x="10731" y="8541"/>
                </a:lnTo>
                <a:lnTo>
                  <a:pt x="10853" y="8687"/>
                </a:lnTo>
                <a:lnTo>
                  <a:pt x="10974" y="8809"/>
                </a:lnTo>
                <a:lnTo>
                  <a:pt x="11145" y="8931"/>
                </a:lnTo>
                <a:lnTo>
                  <a:pt x="11461" y="9150"/>
                </a:lnTo>
                <a:lnTo>
                  <a:pt x="11753" y="9369"/>
                </a:lnTo>
                <a:lnTo>
                  <a:pt x="11461" y="9685"/>
                </a:lnTo>
                <a:lnTo>
                  <a:pt x="11145" y="9442"/>
                </a:lnTo>
                <a:lnTo>
                  <a:pt x="10828" y="9198"/>
                </a:lnTo>
                <a:lnTo>
                  <a:pt x="10585" y="8955"/>
                </a:lnTo>
                <a:lnTo>
                  <a:pt x="10463" y="8833"/>
                </a:lnTo>
                <a:lnTo>
                  <a:pt x="10317" y="8736"/>
                </a:lnTo>
                <a:lnTo>
                  <a:pt x="10634" y="8371"/>
                </a:lnTo>
                <a:close/>
                <a:moveTo>
                  <a:pt x="10196" y="8931"/>
                </a:moveTo>
                <a:lnTo>
                  <a:pt x="10269" y="9052"/>
                </a:lnTo>
                <a:lnTo>
                  <a:pt x="10366" y="9198"/>
                </a:lnTo>
                <a:lnTo>
                  <a:pt x="10609" y="9417"/>
                </a:lnTo>
                <a:lnTo>
                  <a:pt x="10901" y="9709"/>
                </a:lnTo>
                <a:lnTo>
                  <a:pt x="11072" y="9831"/>
                </a:lnTo>
                <a:lnTo>
                  <a:pt x="11242" y="9953"/>
                </a:lnTo>
                <a:lnTo>
                  <a:pt x="10415" y="10853"/>
                </a:lnTo>
                <a:lnTo>
                  <a:pt x="10317" y="10707"/>
                </a:lnTo>
                <a:lnTo>
                  <a:pt x="10196" y="10585"/>
                </a:lnTo>
                <a:lnTo>
                  <a:pt x="9904" y="10366"/>
                </a:lnTo>
                <a:lnTo>
                  <a:pt x="9636" y="10172"/>
                </a:lnTo>
                <a:lnTo>
                  <a:pt x="9466" y="10074"/>
                </a:lnTo>
                <a:lnTo>
                  <a:pt x="9320" y="10001"/>
                </a:lnTo>
                <a:lnTo>
                  <a:pt x="9563" y="9709"/>
                </a:lnTo>
                <a:lnTo>
                  <a:pt x="9782" y="9880"/>
                </a:lnTo>
                <a:lnTo>
                  <a:pt x="10001" y="10026"/>
                </a:lnTo>
                <a:lnTo>
                  <a:pt x="10244" y="10245"/>
                </a:lnTo>
                <a:lnTo>
                  <a:pt x="10390" y="10366"/>
                </a:lnTo>
                <a:lnTo>
                  <a:pt x="10536" y="10464"/>
                </a:lnTo>
                <a:lnTo>
                  <a:pt x="10609" y="10488"/>
                </a:lnTo>
                <a:lnTo>
                  <a:pt x="10658" y="10464"/>
                </a:lnTo>
                <a:lnTo>
                  <a:pt x="10731" y="10439"/>
                </a:lnTo>
                <a:lnTo>
                  <a:pt x="10780" y="10391"/>
                </a:lnTo>
                <a:lnTo>
                  <a:pt x="10804" y="10342"/>
                </a:lnTo>
                <a:lnTo>
                  <a:pt x="10828" y="10269"/>
                </a:lnTo>
                <a:lnTo>
                  <a:pt x="10804" y="10220"/>
                </a:lnTo>
                <a:lnTo>
                  <a:pt x="10755" y="10147"/>
                </a:lnTo>
                <a:lnTo>
                  <a:pt x="10220" y="9734"/>
                </a:lnTo>
                <a:lnTo>
                  <a:pt x="10001" y="9563"/>
                </a:lnTo>
                <a:lnTo>
                  <a:pt x="9904" y="9490"/>
                </a:lnTo>
                <a:lnTo>
                  <a:pt x="9782" y="9442"/>
                </a:lnTo>
                <a:lnTo>
                  <a:pt x="10196" y="8931"/>
                </a:lnTo>
                <a:close/>
                <a:moveTo>
                  <a:pt x="9125" y="10245"/>
                </a:moveTo>
                <a:lnTo>
                  <a:pt x="9247" y="10342"/>
                </a:lnTo>
                <a:lnTo>
                  <a:pt x="9368" y="10415"/>
                </a:lnTo>
                <a:lnTo>
                  <a:pt x="9612" y="10585"/>
                </a:lnTo>
                <a:lnTo>
                  <a:pt x="9904" y="10829"/>
                </a:lnTo>
                <a:lnTo>
                  <a:pt x="10050" y="10950"/>
                </a:lnTo>
                <a:lnTo>
                  <a:pt x="10220" y="11048"/>
                </a:lnTo>
                <a:lnTo>
                  <a:pt x="9685" y="11583"/>
                </a:lnTo>
                <a:lnTo>
                  <a:pt x="9685" y="11534"/>
                </a:lnTo>
                <a:lnTo>
                  <a:pt x="9660" y="11437"/>
                </a:lnTo>
                <a:lnTo>
                  <a:pt x="9587" y="11364"/>
                </a:lnTo>
                <a:lnTo>
                  <a:pt x="9417" y="11218"/>
                </a:lnTo>
                <a:lnTo>
                  <a:pt x="9222" y="11023"/>
                </a:lnTo>
                <a:lnTo>
                  <a:pt x="9028" y="10853"/>
                </a:lnTo>
                <a:lnTo>
                  <a:pt x="8906" y="10756"/>
                </a:lnTo>
                <a:lnTo>
                  <a:pt x="8736" y="10683"/>
                </a:lnTo>
                <a:lnTo>
                  <a:pt x="8833" y="10585"/>
                </a:lnTo>
                <a:lnTo>
                  <a:pt x="9125" y="10245"/>
                </a:lnTo>
                <a:close/>
                <a:moveTo>
                  <a:pt x="8468" y="10926"/>
                </a:moveTo>
                <a:lnTo>
                  <a:pt x="8687" y="11096"/>
                </a:lnTo>
                <a:lnTo>
                  <a:pt x="8930" y="11291"/>
                </a:lnTo>
                <a:lnTo>
                  <a:pt x="9052" y="11437"/>
                </a:lnTo>
                <a:lnTo>
                  <a:pt x="9198" y="11583"/>
                </a:lnTo>
                <a:lnTo>
                  <a:pt x="9271" y="11656"/>
                </a:lnTo>
                <a:lnTo>
                  <a:pt x="9344" y="11705"/>
                </a:lnTo>
                <a:lnTo>
                  <a:pt x="9441" y="11753"/>
                </a:lnTo>
                <a:lnTo>
                  <a:pt x="9539" y="11753"/>
                </a:lnTo>
                <a:lnTo>
                  <a:pt x="8468" y="12824"/>
                </a:lnTo>
                <a:lnTo>
                  <a:pt x="8152" y="12532"/>
                </a:lnTo>
                <a:lnTo>
                  <a:pt x="7811" y="12240"/>
                </a:lnTo>
                <a:lnTo>
                  <a:pt x="7470" y="11899"/>
                </a:lnTo>
                <a:lnTo>
                  <a:pt x="7349" y="11826"/>
                </a:lnTo>
                <a:lnTo>
                  <a:pt x="7738" y="11534"/>
                </a:lnTo>
                <a:lnTo>
                  <a:pt x="7860" y="11705"/>
                </a:lnTo>
                <a:lnTo>
                  <a:pt x="8006" y="11875"/>
                </a:lnTo>
                <a:lnTo>
                  <a:pt x="8371" y="12264"/>
                </a:lnTo>
                <a:lnTo>
                  <a:pt x="8517" y="12434"/>
                </a:lnTo>
                <a:lnTo>
                  <a:pt x="8590" y="12483"/>
                </a:lnTo>
                <a:lnTo>
                  <a:pt x="8687" y="12507"/>
                </a:lnTo>
                <a:lnTo>
                  <a:pt x="8736" y="12507"/>
                </a:lnTo>
                <a:lnTo>
                  <a:pt x="8809" y="12483"/>
                </a:lnTo>
                <a:lnTo>
                  <a:pt x="8833" y="12434"/>
                </a:lnTo>
                <a:lnTo>
                  <a:pt x="8857" y="12386"/>
                </a:lnTo>
                <a:lnTo>
                  <a:pt x="8857" y="12289"/>
                </a:lnTo>
                <a:lnTo>
                  <a:pt x="8809" y="12191"/>
                </a:lnTo>
                <a:lnTo>
                  <a:pt x="8760" y="12094"/>
                </a:lnTo>
                <a:lnTo>
                  <a:pt x="8663" y="11997"/>
                </a:lnTo>
                <a:lnTo>
                  <a:pt x="8492" y="11826"/>
                </a:lnTo>
                <a:lnTo>
                  <a:pt x="8322" y="11680"/>
                </a:lnTo>
                <a:lnTo>
                  <a:pt x="8152" y="11510"/>
                </a:lnTo>
                <a:lnTo>
                  <a:pt x="7957" y="11364"/>
                </a:lnTo>
                <a:lnTo>
                  <a:pt x="8468" y="10926"/>
                </a:lnTo>
                <a:close/>
                <a:moveTo>
                  <a:pt x="11047" y="2312"/>
                </a:moveTo>
                <a:lnTo>
                  <a:pt x="11120" y="2434"/>
                </a:lnTo>
                <a:lnTo>
                  <a:pt x="11218" y="2531"/>
                </a:lnTo>
                <a:lnTo>
                  <a:pt x="11437" y="2750"/>
                </a:lnTo>
                <a:lnTo>
                  <a:pt x="11850" y="3213"/>
                </a:lnTo>
                <a:lnTo>
                  <a:pt x="11826" y="3213"/>
                </a:lnTo>
                <a:lnTo>
                  <a:pt x="11193" y="3748"/>
                </a:lnTo>
                <a:lnTo>
                  <a:pt x="10609" y="4283"/>
                </a:lnTo>
                <a:lnTo>
                  <a:pt x="10025" y="4867"/>
                </a:lnTo>
                <a:lnTo>
                  <a:pt x="9490" y="5500"/>
                </a:lnTo>
                <a:lnTo>
                  <a:pt x="9174" y="5865"/>
                </a:lnTo>
                <a:lnTo>
                  <a:pt x="8857" y="6254"/>
                </a:lnTo>
                <a:lnTo>
                  <a:pt x="8517" y="6595"/>
                </a:lnTo>
                <a:lnTo>
                  <a:pt x="8176" y="6935"/>
                </a:lnTo>
                <a:lnTo>
                  <a:pt x="7373" y="7617"/>
                </a:lnTo>
                <a:lnTo>
                  <a:pt x="6984" y="7933"/>
                </a:lnTo>
                <a:lnTo>
                  <a:pt x="6594" y="8274"/>
                </a:lnTo>
                <a:lnTo>
                  <a:pt x="6229" y="8639"/>
                </a:lnTo>
                <a:lnTo>
                  <a:pt x="5864" y="9004"/>
                </a:lnTo>
                <a:lnTo>
                  <a:pt x="5183" y="9782"/>
                </a:lnTo>
                <a:lnTo>
                  <a:pt x="4502" y="10537"/>
                </a:lnTo>
                <a:lnTo>
                  <a:pt x="4137" y="10902"/>
                </a:lnTo>
                <a:lnTo>
                  <a:pt x="3772" y="11242"/>
                </a:lnTo>
                <a:lnTo>
                  <a:pt x="3115" y="11802"/>
                </a:lnTo>
                <a:lnTo>
                  <a:pt x="2799" y="12118"/>
                </a:lnTo>
                <a:lnTo>
                  <a:pt x="2507" y="12434"/>
                </a:lnTo>
                <a:lnTo>
                  <a:pt x="2263" y="12702"/>
                </a:lnTo>
                <a:lnTo>
                  <a:pt x="2166" y="12848"/>
                </a:lnTo>
                <a:lnTo>
                  <a:pt x="2069" y="13018"/>
                </a:lnTo>
                <a:lnTo>
                  <a:pt x="1850" y="12824"/>
                </a:lnTo>
                <a:lnTo>
                  <a:pt x="1460" y="12459"/>
                </a:lnTo>
                <a:lnTo>
                  <a:pt x="1266" y="12264"/>
                </a:lnTo>
                <a:lnTo>
                  <a:pt x="1047" y="12118"/>
                </a:lnTo>
                <a:lnTo>
                  <a:pt x="1047" y="12070"/>
                </a:lnTo>
                <a:lnTo>
                  <a:pt x="1193" y="11997"/>
                </a:lnTo>
                <a:lnTo>
                  <a:pt x="1339" y="11924"/>
                </a:lnTo>
                <a:lnTo>
                  <a:pt x="1460" y="11826"/>
                </a:lnTo>
                <a:lnTo>
                  <a:pt x="1582" y="11705"/>
                </a:lnTo>
                <a:lnTo>
                  <a:pt x="2020" y="11218"/>
                </a:lnTo>
                <a:lnTo>
                  <a:pt x="2385" y="10853"/>
                </a:lnTo>
                <a:lnTo>
                  <a:pt x="2774" y="10537"/>
                </a:lnTo>
                <a:lnTo>
                  <a:pt x="3577" y="9880"/>
                </a:lnTo>
                <a:lnTo>
                  <a:pt x="3942" y="9539"/>
                </a:lnTo>
                <a:lnTo>
                  <a:pt x="4307" y="9198"/>
                </a:lnTo>
                <a:lnTo>
                  <a:pt x="5037" y="8468"/>
                </a:lnTo>
                <a:lnTo>
                  <a:pt x="5718" y="7738"/>
                </a:lnTo>
                <a:lnTo>
                  <a:pt x="6400" y="7008"/>
                </a:lnTo>
                <a:lnTo>
                  <a:pt x="7081" y="6303"/>
                </a:lnTo>
                <a:lnTo>
                  <a:pt x="7787" y="5621"/>
                </a:lnTo>
                <a:lnTo>
                  <a:pt x="8468" y="4940"/>
                </a:lnTo>
                <a:lnTo>
                  <a:pt x="9149" y="4259"/>
                </a:lnTo>
                <a:lnTo>
                  <a:pt x="10074" y="3261"/>
                </a:lnTo>
                <a:lnTo>
                  <a:pt x="10561" y="2775"/>
                </a:lnTo>
                <a:lnTo>
                  <a:pt x="11047" y="2312"/>
                </a:lnTo>
                <a:close/>
                <a:moveTo>
                  <a:pt x="7154" y="11997"/>
                </a:moveTo>
                <a:lnTo>
                  <a:pt x="7203" y="12094"/>
                </a:lnTo>
                <a:lnTo>
                  <a:pt x="7251" y="12167"/>
                </a:lnTo>
                <a:lnTo>
                  <a:pt x="7422" y="12386"/>
                </a:lnTo>
                <a:lnTo>
                  <a:pt x="7592" y="12580"/>
                </a:lnTo>
                <a:lnTo>
                  <a:pt x="7884" y="12872"/>
                </a:lnTo>
                <a:lnTo>
                  <a:pt x="8030" y="12994"/>
                </a:lnTo>
                <a:lnTo>
                  <a:pt x="8200" y="13091"/>
                </a:lnTo>
                <a:lnTo>
                  <a:pt x="7835" y="13481"/>
                </a:lnTo>
                <a:lnTo>
                  <a:pt x="7811" y="13432"/>
                </a:lnTo>
                <a:lnTo>
                  <a:pt x="7787" y="13408"/>
                </a:lnTo>
                <a:lnTo>
                  <a:pt x="7616" y="13262"/>
                </a:lnTo>
                <a:lnTo>
                  <a:pt x="7446" y="13140"/>
                </a:lnTo>
                <a:lnTo>
                  <a:pt x="7251" y="13018"/>
                </a:lnTo>
                <a:lnTo>
                  <a:pt x="7057" y="12872"/>
                </a:lnTo>
                <a:lnTo>
                  <a:pt x="6716" y="12580"/>
                </a:lnTo>
                <a:lnTo>
                  <a:pt x="6643" y="12532"/>
                </a:lnTo>
                <a:lnTo>
                  <a:pt x="6594" y="12507"/>
                </a:lnTo>
                <a:lnTo>
                  <a:pt x="6862" y="12240"/>
                </a:lnTo>
                <a:lnTo>
                  <a:pt x="7154" y="11997"/>
                </a:lnTo>
                <a:close/>
                <a:moveTo>
                  <a:pt x="6424" y="12702"/>
                </a:moveTo>
                <a:lnTo>
                  <a:pt x="6448" y="12775"/>
                </a:lnTo>
                <a:lnTo>
                  <a:pt x="6473" y="12848"/>
                </a:lnTo>
                <a:lnTo>
                  <a:pt x="6667" y="13043"/>
                </a:lnTo>
                <a:lnTo>
                  <a:pt x="6862" y="13213"/>
                </a:lnTo>
                <a:lnTo>
                  <a:pt x="7032" y="13359"/>
                </a:lnTo>
                <a:lnTo>
                  <a:pt x="7227" y="13481"/>
                </a:lnTo>
                <a:lnTo>
                  <a:pt x="7446" y="13602"/>
                </a:lnTo>
                <a:lnTo>
                  <a:pt x="7568" y="13627"/>
                </a:lnTo>
                <a:lnTo>
                  <a:pt x="7689" y="13627"/>
                </a:lnTo>
                <a:lnTo>
                  <a:pt x="7470" y="13846"/>
                </a:lnTo>
                <a:lnTo>
                  <a:pt x="7300" y="14040"/>
                </a:lnTo>
                <a:lnTo>
                  <a:pt x="7276" y="14016"/>
                </a:lnTo>
                <a:lnTo>
                  <a:pt x="6911" y="13797"/>
                </a:lnTo>
                <a:lnTo>
                  <a:pt x="6570" y="13554"/>
                </a:lnTo>
                <a:lnTo>
                  <a:pt x="6302" y="13335"/>
                </a:lnTo>
                <a:lnTo>
                  <a:pt x="6035" y="13164"/>
                </a:lnTo>
                <a:lnTo>
                  <a:pt x="6108" y="13043"/>
                </a:lnTo>
                <a:lnTo>
                  <a:pt x="6424" y="12702"/>
                </a:lnTo>
                <a:close/>
                <a:moveTo>
                  <a:pt x="5889" y="13335"/>
                </a:moveTo>
                <a:lnTo>
                  <a:pt x="5962" y="13456"/>
                </a:lnTo>
                <a:lnTo>
                  <a:pt x="6059" y="13578"/>
                </a:lnTo>
                <a:lnTo>
                  <a:pt x="6278" y="13797"/>
                </a:lnTo>
                <a:lnTo>
                  <a:pt x="6643" y="14089"/>
                </a:lnTo>
                <a:lnTo>
                  <a:pt x="6813" y="14211"/>
                </a:lnTo>
                <a:lnTo>
                  <a:pt x="7032" y="14308"/>
                </a:lnTo>
                <a:lnTo>
                  <a:pt x="6692" y="14673"/>
                </a:lnTo>
                <a:lnTo>
                  <a:pt x="6619" y="14624"/>
                </a:lnTo>
                <a:lnTo>
                  <a:pt x="6497" y="14600"/>
                </a:lnTo>
                <a:lnTo>
                  <a:pt x="6375" y="14527"/>
                </a:lnTo>
                <a:lnTo>
                  <a:pt x="6254" y="14454"/>
                </a:lnTo>
                <a:lnTo>
                  <a:pt x="6132" y="14381"/>
                </a:lnTo>
                <a:lnTo>
                  <a:pt x="5913" y="14186"/>
                </a:lnTo>
                <a:lnTo>
                  <a:pt x="5718" y="14016"/>
                </a:lnTo>
                <a:lnTo>
                  <a:pt x="5597" y="13943"/>
                </a:lnTo>
                <a:lnTo>
                  <a:pt x="5451" y="13846"/>
                </a:lnTo>
                <a:lnTo>
                  <a:pt x="5889" y="13335"/>
                </a:lnTo>
                <a:close/>
                <a:moveTo>
                  <a:pt x="12191" y="3553"/>
                </a:moveTo>
                <a:lnTo>
                  <a:pt x="12653" y="4040"/>
                </a:lnTo>
                <a:lnTo>
                  <a:pt x="13432" y="4916"/>
                </a:lnTo>
                <a:lnTo>
                  <a:pt x="13164" y="5208"/>
                </a:lnTo>
                <a:lnTo>
                  <a:pt x="12896" y="5500"/>
                </a:lnTo>
                <a:lnTo>
                  <a:pt x="12361" y="6108"/>
                </a:lnTo>
                <a:lnTo>
                  <a:pt x="12045" y="6424"/>
                </a:lnTo>
                <a:lnTo>
                  <a:pt x="11729" y="6716"/>
                </a:lnTo>
                <a:lnTo>
                  <a:pt x="11388" y="7008"/>
                </a:lnTo>
                <a:lnTo>
                  <a:pt x="11047" y="7300"/>
                </a:lnTo>
                <a:lnTo>
                  <a:pt x="10731" y="7617"/>
                </a:lnTo>
                <a:lnTo>
                  <a:pt x="10415" y="7957"/>
                </a:lnTo>
                <a:lnTo>
                  <a:pt x="9806" y="8687"/>
                </a:lnTo>
                <a:lnTo>
                  <a:pt x="9247" y="9417"/>
                </a:lnTo>
                <a:lnTo>
                  <a:pt x="8638" y="10147"/>
                </a:lnTo>
                <a:lnTo>
                  <a:pt x="8346" y="10464"/>
                </a:lnTo>
                <a:lnTo>
                  <a:pt x="8006" y="10756"/>
                </a:lnTo>
                <a:lnTo>
                  <a:pt x="7324" y="11340"/>
                </a:lnTo>
                <a:lnTo>
                  <a:pt x="6643" y="11899"/>
                </a:lnTo>
                <a:lnTo>
                  <a:pt x="6302" y="12191"/>
                </a:lnTo>
                <a:lnTo>
                  <a:pt x="6010" y="12532"/>
                </a:lnTo>
                <a:lnTo>
                  <a:pt x="5475" y="13164"/>
                </a:lnTo>
                <a:lnTo>
                  <a:pt x="4940" y="13773"/>
                </a:lnTo>
                <a:lnTo>
                  <a:pt x="4672" y="14016"/>
                </a:lnTo>
                <a:lnTo>
                  <a:pt x="4404" y="14235"/>
                </a:lnTo>
                <a:lnTo>
                  <a:pt x="4137" y="14454"/>
                </a:lnTo>
                <a:lnTo>
                  <a:pt x="4015" y="14600"/>
                </a:lnTo>
                <a:lnTo>
                  <a:pt x="3918" y="14722"/>
                </a:lnTo>
                <a:lnTo>
                  <a:pt x="3480" y="14284"/>
                </a:lnTo>
                <a:lnTo>
                  <a:pt x="3042" y="13846"/>
                </a:lnTo>
                <a:lnTo>
                  <a:pt x="2361" y="13262"/>
                </a:lnTo>
                <a:lnTo>
                  <a:pt x="2482" y="13164"/>
                </a:lnTo>
                <a:lnTo>
                  <a:pt x="2604" y="13043"/>
                </a:lnTo>
                <a:lnTo>
                  <a:pt x="2774" y="12799"/>
                </a:lnTo>
                <a:lnTo>
                  <a:pt x="3066" y="12507"/>
                </a:lnTo>
                <a:lnTo>
                  <a:pt x="3358" y="12216"/>
                </a:lnTo>
                <a:lnTo>
                  <a:pt x="3967" y="11680"/>
                </a:lnTo>
                <a:lnTo>
                  <a:pt x="4380" y="11315"/>
                </a:lnTo>
                <a:lnTo>
                  <a:pt x="4745" y="10950"/>
                </a:lnTo>
                <a:lnTo>
                  <a:pt x="5475" y="10172"/>
                </a:lnTo>
                <a:lnTo>
                  <a:pt x="6181" y="9393"/>
                </a:lnTo>
                <a:lnTo>
                  <a:pt x="6546" y="9004"/>
                </a:lnTo>
                <a:lnTo>
                  <a:pt x="6935" y="8614"/>
                </a:lnTo>
                <a:lnTo>
                  <a:pt x="7324" y="8274"/>
                </a:lnTo>
                <a:lnTo>
                  <a:pt x="7714" y="7933"/>
                </a:lnTo>
                <a:lnTo>
                  <a:pt x="8517" y="7276"/>
                </a:lnTo>
                <a:lnTo>
                  <a:pt x="8857" y="6935"/>
                </a:lnTo>
                <a:lnTo>
                  <a:pt x="9198" y="6595"/>
                </a:lnTo>
                <a:lnTo>
                  <a:pt x="9514" y="6205"/>
                </a:lnTo>
                <a:lnTo>
                  <a:pt x="9831" y="5840"/>
                </a:lnTo>
                <a:lnTo>
                  <a:pt x="10171" y="5427"/>
                </a:lnTo>
                <a:lnTo>
                  <a:pt x="10488" y="5062"/>
                </a:lnTo>
                <a:lnTo>
                  <a:pt x="10853" y="4697"/>
                </a:lnTo>
                <a:lnTo>
                  <a:pt x="11242" y="4356"/>
                </a:lnTo>
                <a:lnTo>
                  <a:pt x="11729" y="3967"/>
                </a:lnTo>
                <a:lnTo>
                  <a:pt x="11972" y="3772"/>
                </a:lnTo>
                <a:lnTo>
                  <a:pt x="12191" y="3553"/>
                </a:lnTo>
                <a:close/>
                <a:moveTo>
                  <a:pt x="5232" y="14065"/>
                </a:moveTo>
                <a:lnTo>
                  <a:pt x="5353" y="14186"/>
                </a:lnTo>
                <a:lnTo>
                  <a:pt x="5451" y="14308"/>
                </a:lnTo>
                <a:lnTo>
                  <a:pt x="5645" y="14454"/>
                </a:lnTo>
                <a:lnTo>
                  <a:pt x="5816" y="14624"/>
                </a:lnTo>
                <a:lnTo>
                  <a:pt x="5986" y="14770"/>
                </a:lnTo>
                <a:lnTo>
                  <a:pt x="6181" y="14892"/>
                </a:lnTo>
                <a:lnTo>
                  <a:pt x="6375" y="14989"/>
                </a:lnTo>
                <a:lnTo>
                  <a:pt x="6108" y="15281"/>
                </a:lnTo>
                <a:lnTo>
                  <a:pt x="5937" y="15452"/>
                </a:lnTo>
                <a:lnTo>
                  <a:pt x="5937" y="15403"/>
                </a:lnTo>
                <a:lnTo>
                  <a:pt x="5889" y="15354"/>
                </a:lnTo>
                <a:lnTo>
                  <a:pt x="5597" y="15038"/>
                </a:lnTo>
                <a:lnTo>
                  <a:pt x="5280" y="14746"/>
                </a:lnTo>
                <a:lnTo>
                  <a:pt x="5086" y="14576"/>
                </a:lnTo>
                <a:lnTo>
                  <a:pt x="4964" y="14503"/>
                </a:lnTo>
                <a:lnTo>
                  <a:pt x="4867" y="14430"/>
                </a:lnTo>
                <a:lnTo>
                  <a:pt x="5037" y="14284"/>
                </a:lnTo>
                <a:lnTo>
                  <a:pt x="5232" y="14065"/>
                </a:lnTo>
                <a:close/>
                <a:moveTo>
                  <a:pt x="852" y="15476"/>
                </a:moveTo>
                <a:lnTo>
                  <a:pt x="974" y="15598"/>
                </a:lnTo>
                <a:lnTo>
                  <a:pt x="1412" y="16036"/>
                </a:lnTo>
                <a:lnTo>
                  <a:pt x="1363" y="16011"/>
                </a:lnTo>
                <a:lnTo>
                  <a:pt x="1290" y="15987"/>
                </a:lnTo>
                <a:lnTo>
                  <a:pt x="852" y="15476"/>
                </a:lnTo>
                <a:close/>
                <a:moveTo>
                  <a:pt x="4575" y="14673"/>
                </a:moveTo>
                <a:lnTo>
                  <a:pt x="4696" y="14795"/>
                </a:lnTo>
                <a:lnTo>
                  <a:pt x="4818" y="14892"/>
                </a:lnTo>
                <a:lnTo>
                  <a:pt x="5037" y="15087"/>
                </a:lnTo>
                <a:lnTo>
                  <a:pt x="5329" y="15354"/>
                </a:lnTo>
                <a:lnTo>
                  <a:pt x="5597" y="15622"/>
                </a:lnTo>
                <a:lnTo>
                  <a:pt x="5670" y="15671"/>
                </a:lnTo>
                <a:lnTo>
                  <a:pt x="5718" y="15671"/>
                </a:lnTo>
                <a:lnTo>
                  <a:pt x="5378" y="15987"/>
                </a:lnTo>
                <a:lnTo>
                  <a:pt x="5232" y="16109"/>
                </a:lnTo>
                <a:lnTo>
                  <a:pt x="5183" y="16060"/>
                </a:lnTo>
                <a:lnTo>
                  <a:pt x="5110" y="16036"/>
                </a:lnTo>
                <a:lnTo>
                  <a:pt x="4088" y="14916"/>
                </a:lnTo>
                <a:lnTo>
                  <a:pt x="4210" y="14868"/>
                </a:lnTo>
                <a:lnTo>
                  <a:pt x="4331" y="14819"/>
                </a:lnTo>
                <a:lnTo>
                  <a:pt x="4453" y="14746"/>
                </a:lnTo>
                <a:lnTo>
                  <a:pt x="4575" y="14673"/>
                </a:lnTo>
                <a:close/>
                <a:moveTo>
                  <a:pt x="755" y="16230"/>
                </a:moveTo>
                <a:lnTo>
                  <a:pt x="1071" y="16498"/>
                </a:lnTo>
                <a:lnTo>
                  <a:pt x="1071" y="16522"/>
                </a:lnTo>
                <a:lnTo>
                  <a:pt x="998" y="16474"/>
                </a:lnTo>
                <a:lnTo>
                  <a:pt x="925" y="16449"/>
                </a:lnTo>
                <a:lnTo>
                  <a:pt x="852" y="16376"/>
                </a:lnTo>
                <a:lnTo>
                  <a:pt x="755" y="16230"/>
                </a:lnTo>
                <a:close/>
                <a:moveTo>
                  <a:pt x="1047" y="12532"/>
                </a:moveTo>
                <a:lnTo>
                  <a:pt x="1168" y="12678"/>
                </a:lnTo>
                <a:lnTo>
                  <a:pt x="1314" y="12824"/>
                </a:lnTo>
                <a:lnTo>
                  <a:pt x="1582" y="13067"/>
                </a:lnTo>
                <a:lnTo>
                  <a:pt x="2166" y="13602"/>
                </a:lnTo>
                <a:lnTo>
                  <a:pt x="2750" y="14113"/>
                </a:lnTo>
                <a:lnTo>
                  <a:pt x="3018" y="14357"/>
                </a:lnTo>
                <a:lnTo>
                  <a:pt x="3261" y="14600"/>
                </a:lnTo>
                <a:lnTo>
                  <a:pt x="3723" y="15135"/>
                </a:lnTo>
                <a:lnTo>
                  <a:pt x="4185" y="15646"/>
                </a:lnTo>
                <a:lnTo>
                  <a:pt x="4672" y="16157"/>
                </a:lnTo>
                <a:lnTo>
                  <a:pt x="4404" y="16230"/>
                </a:lnTo>
                <a:lnTo>
                  <a:pt x="4112" y="16303"/>
                </a:lnTo>
                <a:lnTo>
                  <a:pt x="3553" y="16376"/>
                </a:lnTo>
                <a:lnTo>
                  <a:pt x="2969" y="16425"/>
                </a:lnTo>
                <a:lnTo>
                  <a:pt x="2409" y="16498"/>
                </a:lnTo>
                <a:lnTo>
                  <a:pt x="2288" y="16522"/>
                </a:lnTo>
                <a:lnTo>
                  <a:pt x="2263" y="16474"/>
                </a:lnTo>
                <a:lnTo>
                  <a:pt x="2142" y="16230"/>
                </a:lnTo>
                <a:lnTo>
                  <a:pt x="1996" y="16011"/>
                </a:lnTo>
                <a:lnTo>
                  <a:pt x="1801" y="15792"/>
                </a:lnTo>
                <a:lnTo>
                  <a:pt x="1606" y="15598"/>
                </a:lnTo>
                <a:lnTo>
                  <a:pt x="1168" y="15233"/>
                </a:lnTo>
                <a:lnTo>
                  <a:pt x="730" y="14892"/>
                </a:lnTo>
                <a:lnTo>
                  <a:pt x="779" y="14600"/>
                </a:lnTo>
                <a:lnTo>
                  <a:pt x="925" y="13262"/>
                </a:lnTo>
                <a:lnTo>
                  <a:pt x="1047" y="12532"/>
                </a:lnTo>
                <a:close/>
                <a:moveTo>
                  <a:pt x="1436" y="16644"/>
                </a:moveTo>
                <a:lnTo>
                  <a:pt x="1533" y="16717"/>
                </a:lnTo>
                <a:lnTo>
                  <a:pt x="1387" y="16741"/>
                </a:lnTo>
                <a:lnTo>
                  <a:pt x="1436" y="16644"/>
                </a:lnTo>
                <a:close/>
                <a:moveTo>
                  <a:pt x="536" y="16741"/>
                </a:moveTo>
                <a:lnTo>
                  <a:pt x="584" y="16766"/>
                </a:lnTo>
                <a:lnTo>
                  <a:pt x="609" y="16766"/>
                </a:lnTo>
                <a:lnTo>
                  <a:pt x="682" y="16814"/>
                </a:lnTo>
                <a:lnTo>
                  <a:pt x="779" y="16839"/>
                </a:lnTo>
                <a:lnTo>
                  <a:pt x="876" y="16839"/>
                </a:lnTo>
                <a:lnTo>
                  <a:pt x="974" y="16814"/>
                </a:lnTo>
                <a:lnTo>
                  <a:pt x="974" y="16839"/>
                </a:lnTo>
                <a:lnTo>
                  <a:pt x="755" y="16887"/>
                </a:lnTo>
                <a:lnTo>
                  <a:pt x="511" y="16936"/>
                </a:lnTo>
                <a:lnTo>
                  <a:pt x="536" y="16741"/>
                </a:lnTo>
                <a:close/>
                <a:moveTo>
                  <a:pt x="13967" y="1"/>
                </a:moveTo>
                <a:lnTo>
                  <a:pt x="13602" y="25"/>
                </a:lnTo>
                <a:lnTo>
                  <a:pt x="13261" y="74"/>
                </a:lnTo>
                <a:lnTo>
                  <a:pt x="12945" y="195"/>
                </a:lnTo>
                <a:lnTo>
                  <a:pt x="12629" y="341"/>
                </a:lnTo>
                <a:lnTo>
                  <a:pt x="12337" y="560"/>
                </a:lnTo>
                <a:lnTo>
                  <a:pt x="12021" y="828"/>
                </a:lnTo>
                <a:lnTo>
                  <a:pt x="11875" y="974"/>
                </a:lnTo>
                <a:lnTo>
                  <a:pt x="11826" y="1071"/>
                </a:lnTo>
                <a:lnTo>
                  <a:pt x="11777" y="1169"/>
                </a:lnTo>
                <a:lnTo>
                  <a:pt x="11704" y="1193"/>
                </a:lnTo>
                <a:lnTo>
                  <a:pt x="11339" y="1485"/>
                </a:lnTo>
                <a:lnTo>
                  <a:pt x="10999" y="1777"/>
                </a:lnTo>
                <a:lnTo>
                  <a:pt x="10317" y="2385"/>
                </a:lnTo>
                <a:lnTo>
                  <a:pt x="9685" y="3042"/>
                </a:lnTo>
                <a:lnTo>
                  <a:pt x="9052" y="3699"/>
                </a:lnTo>
                <a:lnTo>
                  <a:pt x="8395" y="4405"/>
                </a:lnTo>
                <a:lnTo>
                  <a:pt x="7714" y="5086"/>
                </a:lnTo>
                <a:lnTo>
                  <a:pt x="7032" y="5743"/>
                </a:lnTo>
                <a:lnTo>
                  <a:pt x="6351" y="6449"/>
                </a:lnTo>
                <a:lnTo>
                  <a:pt x="4964" y="7933"/>
                </a:lnTo>
                <a:lnTo>
                  <a:pt x="4258" y="8663"/>
                </a:lnTo>
                <a:lnTo>
                  <a:pt x="3894" y="9004"/>
                </a:lnTo>
                <a:lnTo>
                  <a:pt x="3529" y="9344"/>
                </a:lnTo>
                <a:lnTo>
                  <a:pt x="2190" y="10537"/>
                </a:lnTo>
                <a:lnTo>
                  <a:pt x="1558" y="11145"/>
                </a:lnTo>
                <a:lnTo>
                  <a:pt x="925" y="11778"/>
                </a:lnTo>
                <a:lnTo>
                  <a:pt x="876" y="11753"/>
                </a:lnTo>
                <a:lnTo>
                  <a:pt x="803" y="11778"/>
                </a:lnTo>
                <a:lnTo>
                  <a:pt x="755" y="11802"/>
                </a:lnTo>
                <a:lnTo>
                  <a:pt x="706" y="11851"/>
                </a:lnTo>
                <a:lnTo>
                  <a:pt x="609" y="12118"/>
                </a:lnTo>
                <a:lnTo>
                  <a:pt x="511" y="12386"/>
                </a:lnTo>
                <a:lnTo>
                  <a:pt x="463" y="12702"/>
                </a:lnTo>
                <a:lnTo>
                  <a:pt x="414" y="12994"/>
                </a:lnTo>
                <a:lnTo>
                  <a:pt x="365" y="13627"/>
                </a:lnTo>
                <a:lnTo>
                  <a:pt x="292" y="14211"/>
                </a:lnTo>
                <a:lnTo>
                  <a:pt x="98" y="15646"/>
                </a:lnTo>
                <a:lnTo>
                  <a:pt x="25" y="16376"/>
                </a:lnTo>
                <a:lnTo>
                  <a:pt x="0" y="16717"/>
                </a:lnTo>
                <a:lnTo>
                  <a:pt x="0" y="17082"/>
                </a:lnTo>
                <a:lnTo>
                  <a:pt x="0" y="17155"/>
                </a:lnTo>
                <a:lnTo>
                  <a:pt x="25" y="17204"/>
                </a:lnTo>
                <a:lnTo>
                  <a:pt x="122" y="17277"/>
                </a:lnTo>
                <a:lnTo>
                  <a:pt x="219" y="17325"/>
                </a:lnTo>
                <a:lnTo>
                  <a:pt x="341" y="17325"/>
                </a:lnTo>
                <a:lnTo>
                  <a:pt x="438" y="17350"/>
                </a:lnTo>
                <a:lnTo>
                  <a:pt x="560" y="17374"/>
                </a:lnTo>
                <a:lnTo>
                  <a:pt x="803" y="17398"/>
                </a:lnTo>
                <a:lnTo>
                  <a:pt x="1047" y="17350"/>
                </a:lnTo>
                <a:lnTo>
                  <a:pt x="1339" y="17301"/>
                </a:lnTo>
                <a:lnTo>
                  <a:pt x="1874" y="17131"/>
                </a:lnTo>
                <a:lnTo>
                  <a:pt x="2312" y="17009"/>
                </a:lnTo>
                <a:lnTo>
                  <a:pt x="2677" y="16936"/>
                </a:lnTo>
                <a:lnTo>
                  <a:pt x="3018" y="16887"/>
                </a:lnTo>
                <a:lnTo>
                  <a:pt x="3723" y="16839"/>
                </a:lnTo>
                <a:lnTo>
                  <a:pt x="4088" y="16790"/>
                </a:lnTo>
                <a:lnTo>
                  <a:pt x="4429" y="16741"/>
                </a:lnTo>
                <a:lnTo>
                  <a:pt x="4769" y="16644"/>
                </a:lnTo>
                <a:lnTo>
                  <a:pt x="5110" y="16522"/>
                </a:lnTo>
                <a:lnTo>
                  <a:pt x="5159" y="16498"/>
                </a:lnTo>
                <a:lnTo>
                  <a:pt x="5207" y="16449"/>
                </a:lnTo>
                <a:lnTo>
                  <a:pt x="5353" y="16401"/>
                </a:lnTo>
                <a:lnTo>
                  <a:pt x="5499" y="16328"/>
                </a:lnTo>
                <a:lnTo>
                  <a:pt x="5645" y="16255"/>
                </a:lnTo>
                <a:lnTo>
                  <a:pt x="5791" y="16133"/>
                </a:lnTo>
                <a:lnTo>
                  <a:pt x="6035" y="15890"/>
                </a:lnTo>
                <a:lnTo>
                  <a:pt x="6254" y="15671"/>
                </a:lnTo>
                <a:lnTo>
                  <a:pt x="6959" y="14965"/>
                </a:lnTo>
                <a:lnTo>
                  <a:pt x="7641" y="14284"/>
                </a:lnTo>
                <a:lnTo>
                  <a:pt x="9101" y="12824"/>
                </a:lnTo>
                <a:lnTo>
                  <a:pt x="10536" y="11364"/>
                </a:lnTo>
                <a:lnTo>
                  <a:pt x="11218" y="10658"/>
                </a:lnTo>
                <a:lnTo>
                  <a:pt x="11875" y="9904"/>
                </a:lnTo>
                <a:lnTo>
                  <a:pt x="12531" y="9174"/>
                </a:lnTo>
                <a:lnTo>
                  <a:pt x="13213" y="8444"/>
                </a:lnTo>
                <a:lnTo>
                  <a:pt x="13870" y="7811"/>
                </a:lnTo>
                <a:lnTo>
                  <a:pt x="14527" y="7179"/>
                </a:lnTo>
                <a:lnTo>
                  <a:pt x="15184" y="6522"/>
                </a:lnTo>
                <a:lnTo>
                  <a:pt x="15500" y="6205"/>
                </a:lnTo>
                <a:lnTo>
                  <a:pt x="15816" y="5840"/>
                </a:lnTo>
                <a:lnTo>
                  <a:pt x="15889" y="5792"/>
                </a:lnTo>
                <a:lnTo>
                  <a:pt x="15987" y="5767"/>
                </a:lnTo>
                <a:lnTo>
                  <a:pt x="16060" y="5694"/>
                </a:lnTo>
                <a:lnTo>
                  <a:pt x="16108" y="5621"/>
                </a:lnTo>
                <a:lnTo>
                  <a:pt x="16133" y="5524"/>
                </a:lnTo>
                <a:lnTo>
                  <a:pt x="16376" y="5208"/>
                </a:lnTo>
                <a:lnTo>
                  <a:pt x="16595" y="4891"/>
                </a:lnTo>
                <a:lnTo>
                  <a:pt x="16814" y="4551"/>
                </a:lnTo>
                <a:lnTo>
                  <a:pt x="16984" y="4210"/>
                </a:lnTo>
                <a:lnTo>
                  <a:pt x="17106" y="3845"/>
                </a:lnTo>
                <a:lnTo>
                  <a:pt x="17203" y="3480"/>
                </a:lnTo>
                <a:lnTo>
                  <a:pt x="17228" y="3140"/>
                </a:lnTo>
                <a:lnTo>
                  <a:pt x="17203" y="2799"/>
                </a:lnTo>
                <a:lnTo>
                  <a:pt x="17130" y="2458"/>
                </a:lnTo>
                <a:lnTo>
                  <a:pt x="17009" y="2142"/>
                </a:lnTo>
                <a:lnTo>
                  <a:pt x="16863" y="1826"/>
                </a:lnTo>
                <a:lnTo>
                  <a:pt x="16668" y="1534"/>
                </a:lnTo>
                <a:lnTo>
                  <a:pt x="16449" y="1266"/>
                </a:lnTo>
                <a:lnTo>
                  <a:pt x="16230" y="998"/>
                </a:lnTo>
                <a:lnTo>
                  <a:pt x="15962" y="779"/>
                </a:lnTo>
                <a:lnTo>
                  <a:pt x="15670" y="560"/>
                </a:lnTo>
                <a:lnTo>
                  <a:pt x="15354" y="390"/>
                </a:lnTo>
                <a:lnTo>
                  <a:pt x="15013" y="244"/>
                </a:lnTo>
                <a:lnTo>
                  <a:pt x="14673" y="122"/>
                </a:lnTo>
                <a:lnTo>
                  <a:pt x="14332" y="49"/>
                </a:lnTo>
                <a:lnTo>
                  <a:pt x="13967" y="1"/>
                </a:ln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19" name="Google Shape;319;p36"/>
          <p:cNvPicPr preferRelativeResize="0"/>
          <p:nvPr/>
        </p:nvPicPr>
        <p:blipFill rotWithShape="1">
          <a:blip r:embed="rId6">
            <a:alphaModFix/>
          </a:blip>
          <a:srcRect b="0" l="0" r="0" t="0"/>
          <a:stretch/>
        </p:blipFill>
        <p:spPr>
          <a:xfrm>
            <a:off x="6965771" y="2215375"/>
            <a:ext cx="289775" cy="30132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37"/>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b="1" lang="en" sz="3000"/>
              <a:t>Factors that Affect a Firm</a:t>
            </a:r>
            <a:endParaRPr b="1" sz="3000"/>
          </a:p>
        </p:txBody>
      </p:sp>
      <p:sp>
        <p:nvSpPr>
          <p:cNvPr id="325" name="Google Shape;325;p37"/>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326" name="Google Shape;326;p37"/>
          <p:cNvSpPr/>
          <p:nvPr/>
        </p:nvSpPr>
        <p:spPr>
          <a:xfrm>
            <a:off x="0" y="2523428"/>
            <a:ext cx="9144000" cy="1011043"/>
          </a:xfrm>
          <a:custGeom>
            <a:rect b="b" l="l" r="r" t="t"/>
            <a:pathLst>
              <a:path extrusionOk="0" h="1348058" w="12192000">
                <a:moveTo>
                  <a:pt x="12192000" y="0"/>
                </a:moveTo>
                <a:lnTo>
                  <a:pt x="10837333" y="0"/>
                </a:lnTo>
                <a:cubicBezTo>
                  <a:pt x="10463295" y="0"/>
                  <a:pt x="10160000" y="301773"/>
                  <a:pt x="10160000" y="674029"/>
                </a:cubicBezTo>
                <a:lnTo>
                  <a:pt x="10160000" y="674029"/>
                </a:lnTo>
                <a:cubicBezTo>
                  <a:pt x="10160000" y="1046281"/>
                  <a:pt x="9856705" y="1348059"/>
                  <a:pt x="9482667" y="1348059"/>
                </a:cubicBezTo>
                <a:lnTo>
                  <a:pt x="9482667" y="1348059"/>
                </a:lnTo>
                <a:cubicBezTo>
                  <a:pt x="9108581" y="1348059"/>
                  <a:pt x="8805333" y="1046281"/>
                  <a:pt x="8805333" y="674029"/>
                </a:cubicBezTo>
                <a:lnTo>
                  <a:pt x="8805333" y="674029"/>
                </a:lnTo>
                <a:cubicBezTo>
                  <a:pt x="8805333" y="301773"/>
                  <a:pt x="8502086" y="0"/>
                  <a:pt x="8128000" y="0"/>
                </a:cubicBezTo>
                <a:lnTo>
                  <a:pt x="8128000" y="0"/>
                </a:lnTo>
                <a:cubicBezTo>
                  <a:pt x="7753915" y="0"/>
                  <a:pt x="7450667" y="301773"/>
                  <a:pt x="7450667" y="674029"/>
                </a:cubicBezTo>
                <a:lnTo>
                  <a:pt x="7450667" y="674029"/>
                </a:lnTo>
                <a:cubicBezTo>
                  <a:pt x="7450667" y="1046281"/>
                  <a:pt x="7147419" y="1348059"/>
                  <a:pt x="6773334" y="1348059"/>
                </a:cubicBezTo>
                <a:lnTo>
                  <a:pt x="6773334" y="1348059"/>
                </a:lnTo>
                <a:cubicBezTo>
                  <a:pt x="6399248" y="1348059"/>
                  <a:pt x="6096000" y="1046281"/>
                  <a:pt x="6096000" y="674029"/>
                </a:cubicBezTo>
                <a:lnTo>
                  <a:pt x="6096000" y="674029"/>
                </a:lnTo>
                <a:cubicBezTo>
                  <a:pt x="6096000" y="301773"/>
                  <a:pt x="5792753" y="0"/>
                  <a:pt x="5418667" y="0"/>
                </a:cubicBezTo>
                <a:lnTo>
                  <a:pt x="5418667" y="0"/>
                </a:lnTo>
                <a:cubicBezTo>
                  <a:pt x="5044581" y="0"/>
                  <a:pt x="4741334" y="301773"/>
                  <a:pt x="4741334" y="674029"/>
                </a:cubicBezTo>
                <a:lnTo>
                  <a:pt x="4741334" y="674029"/>
                </a:lnTo>
                <a:cubicBezTo>
                  <a:pt x="4741334" y="1046281"/>
                  <a:pt x="4438076" y="1348059"/>
                  <a:pt x="4064000" y="1348059"/>
                </a:cubicBezTo>
                <a:lnTo>
                  <a:pt x="4064000" y="1348059"/>
                </a:lnTo>
                <a:cubicBezTo>
                  <a:pt x="3689924" y="1348059"/>
                  <a:pt x="3386667" y="1046281"/>
                  <a:pt x="3386667" y="674029"/>
                </a:cubicBezTo>
                <a:lnTo>
                  <a:pt x="3386667" y="674029"/>
                </a:lnTo>
                <a:cubicBezTo>
                  <a:pt x="3386667" y="301773"/>
                  <a:pt x="3083410" y="0"/>
                  <a:pt x="2709333" y="0"/>
                </a:cubicBezTo>
                <a:lnTo>
                  <a:pt x="2709333" y="0"/>
                </a:lnTo>
                <a:cubicBezTo>
                  <a:pt x="2335257" y="0"/>
                  <a:pt x="2032000" y="301773"/>
                  <a:pt x="2032000" y="674029"/>
                </a:cubicBezTo>
                <a:lnTo>
                  <a:pt x="2032000" y="674029"/>
                </a:lnTo>
                <a:cubicBezTo>
                  <a:pt x="2032000" y="1046281"/>
                  <a:pt x="1728743" y="1348059"/>
                  <a:pt x="1354667" y="1348059"/>
                </a:cubicBezTo>
                <a:lnTo>
                  <a:pt x="0" y="1348059"/>
                </a:lnTo>
              </a:path>
            </a:pathLst>
          </a:custGeom>
          <a:noFill/>
          <a:ln cap="flat" cmpd="sng" w="228600">
            <a:solidFill>
              <a:schemeClr val="dk2"/>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27" name="Google Shape;327;p37"/>
          <p:cNvSpPr/>
          <p:nvPr/>
        </p:nvSpPr>
        <p:spPr>
          <a:xfrm>
            <a:off x="0" y="2523428"/>
            <a:ext cx="9144000" cy="1011043"/>
          </a:xfrm>
          <a:custGeom>
            <a:rect b="b" l="l" r="r" t="t"/>
            <a:pathLst>
              <a:path extrusionOk="0" h="1348058" w="12192000">
                <a:moveTo>
                  <a:pt x="12192000" y="0"/>
                </a:moveTo>
                <a:lnTo>
                  <a:pt x="10837333" y="0"/>
                </a:lnTo>
                <a:cubicBezTo>
                  <a:pt x="10463295" y="0"/>
                  <a:pt x="10160000" y="301773"/>
                  <a:pt x="10160000" y="674029"/>
                </a:cubicBezTo>
                <a:lnTo>
                  <a:pt x="10160000" y="674029"/>
                </a:lnTo>
                <a:cubicBezTo>
                  <a:pt x="10160000" y="1046281"/>
                  <a:pt x="9856705" y="1348059"/>
                  <a:pt x="9482667" y="1348059"/>
                </a:cubicBezTo>
                <a:lnTo>
                  <a:pt x="9482667" y="1348059"/>
                </a:lnTo>
                <a:cubicBezTo>
                  <a:pt x="9108581" y="1348059"/>
                  <a:pt x="8805333" y="1046281"/>
                  <a:pt x="8805333" y="674029"/>
                </a:cubicBezTo>
                <a:lnTo>
                  <a:pt x="8805333" y="674029"/>
                </a:lnTo>
                <a:cubicBezTo>
                  <a:pt x="8805333" y="301773"/>
                  <a:pt x="8502086" y="0"/>
                  <a:pt x="8128000" y="0"/>
                </a:cubicBezTo>
                <a:lnTo>
                  <a:pt x="8128000" y="0"/>
                </a:lnTo>
                <a:cubicBezTo>
                  <a:pt x="7753915" y="0"/>
                  <a:pt x="7450667" y="301773"/>
                  <a:pt x="7450667" y="674029"/>
                </a:cubicBezTo>
                <a:lnTo>
                  <a:pt x="7450667" y="674029"/>
                </a:lnTo>
                <a:cubicBezTo>
                  <a:pt x="7450667" y="1046281"/>
                  <a:pt x="7147419" y="1348059"/>
                  <a:pt x="6773334" y="1348059"/>
                </a:cubicBezTo>
                <a:lnTo>
                  <a:pt x="6773334" y="1348059"/>
                </a:lnTo>
                <a:cubicBezTo>
                  <a:pt x="6399248" y="1348059"/>
                  <a:pt x="6096000" y="1046281"/>
                  <a:pt x="6096000" y="674029"/>
                </a:cubicBezTo>
                <a:lnTo>
                  <a:pt x="6096000" y="674029"/>
                </a:lnTo>
                <a:cubicBezTo>
                  <a:pt x="6096000" y="301773"/>
                  <a:pt x="5792753" y="0"/>
                  <a:pt x="5418667" y="0"/>
                </a:cubicBezTo>
                <a:lnTo>
                  <a:pt x="5418667" y="0"/>
                </a:lnTo>
                <a:cubicBezTo>
                  <a:pt x="5044581" y="0"/>
                  <a:pt x="4741334" y="301773"/>
                  <a:pt x="4741334" y="674029"/>
                </a:cubicBezTo>
                <a:lnTo>
                  <a:pt x="4741334" y="674029"/>
                </a:lnTo>
                <a:cubicBezTo>
                  <a:pt x="4741334" y="1046281"/>
                  <a:pt x="4438076" y="1348059"/>
                  <a:pt x="4064000" y="1348059"/>
                </a:cubicBezTo>
                <a:lnTo>
                  <a:pt x="4064000" y="1348059"/>
                </a:lnTo>
                <a:cubicBezTo>
                  <a:pt x="3689924" y="1348059"/>
                  <a:pt x="3386667" y="1046281"/>
                  <a:pt x="3386667" y="674029"/>
                </a:cubicBezTo>
                <a:lnTo>
                  <a:pt x="3386667" y="674029"/>
                </a:lnTo>
                <a:cubicBezTo>
                  <a:pt x="3386667" y="301773"/>
                  <a:pt x="3083410" y="0"/>
                  <a:pt x="2709333" y="0"/>
                </a:cubicBezTo>
                <a:lnTo>
                  <a:pt x="2709333" y="0"/>
                </a:lnTo>
                <a:cubicBezTo>
                  <a:pt x="2335257" y="0"/>
                  <a:pt x="2032000" y="301773"/>
                  <a:pt x="2032000" y="674029"/>
                </a:cubicBezTo>
                <a:lnTo>
                  <a:pt x="2032000" y="674029"/>
                </a:lnTo>
                <a:cubicBezTo>
                  <a:pt x="2032000" y="1046281"/>
                  <a:pt x="1728743" y="1348059"/>
                  <a:pt x="1354667" y="1348059"/>
                </a:cubicBezTo>
                <a:lnTo>
                  <a:pt x="0" y="1348059"/>
                </a:lnTo>
              </a:path>
            </a:pathLst>
          </a:custGeom>
          <a:noFill/>
          <a:ln cap="flat" cmpd="sng" w="19050">
            <a:solidFill>
              <a:schemeClr val="lt1"/>
            </a:solidFill>
            <a:prstDash val="dash"/>
            <a:miter lim="8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nvGrpSpPr>
          <p:cNvPr id="328" name="Google Shape;328;p37"/>
          <p:cNvGrpSpPr/>
          <p:nvPr/>
        </p:nvGrpSpPr>
        <p:grpSpPr>
          <a:xfrm>
            <a:off x="1786339" y="1855801"/>
            <a:ext cx="473400" cy="473400"/>
            <a:chOff x="1786339" y="1703401"/>
            <a:chExt cx="473400" cy="473400"/>
          </a:xfrm>
        </p:grpSpPr>
        <p:sp>
          <p:nvSpPr>
            <p:cNvPr id="329" name="Google Shape;329;p37"/>
            <p:cNvSpPr/>
            <p:nvPr/>
          </p:nvSpPr>
          <p:spPr>
            <a:xfrm rot="8100000">
              <a:off x="1855667" y="1772729"/>
              <a:ext cx="334744" cy="334744"/>
            </a:xfrm>
            <a:prstGeom prst="teardrop">
              <a:avLst>
                <a:gd fmla="val 100000" name="adj"/>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Bitter"/>
                <a:ea typeface="Bitter"/>
                <a:cs typeface="Bitter"/>
                <a:sym typeface="Bitter"/>
              </a:endParaRPr>
            </a:p>
          </p:txBody>
        </p:sp>
        <p:sp>
          <p:nvSpPr>
            <p:cNvPr id="330" name="Google Shape;330;p37"/>
            <p:cNvSpPr/>
            <p:nvPr/>
          </p:nvSpPr>
          <p:spPr>
            <a:xfrm>
              <a:off x="1955989" y="1866499"/>
              <a:ext cx="134100" cy="134100"/>
            </a:xfrm>
            <a:prstGeom prst="ellipse">
              <a:avLst/>
            </a:prstGeom>
            <a:solidFill>
              <a:schemeClr val="lt1"/>
            </a:solid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000000"/>
                </a:buClr>
                <a:buSzPts val="600"/>
                <a:buFont typeface="Arial"/>
                <a:buNone/>
              </a:pPr>
              <a:r>
                <a:rPr b="0" i="0" lang="en" sz="600" u="none" cap="none" strike="noStrike">
                  <a:solidFill>
                    <a:schemeClr val="dk1"/>
                  </a:solidFill>
                  <a:latin typeface="Bitter"/>
                  <a:ea typeface="Bitter"/>
                  <a:cs typeface="Bitter"/>
                  <a:sym typeface="Bitter"/>
                </a:rPr>
                <a:t>1</a:t>
              </a:r>
              <a:endParaRPr b="0" i="0" sz="600" u="none" cap="none" strike="noStrike">
                <a:solidFill>
                  <a:schemeClr val="dk1"/>
                </a:solidFill>
                <a:latin typeface="Bitter"/>
                <a:ea typeface="Bitter"/>
                <a:cs typeface="Bitter"/>
                <a:sym typeface="Bitter"/>
              </a:endParaRPr>
            </a:p>
          </p:txBody>
        </p:sp>
      </p:grpSp>
      <p:grpSp>
        <p:nvGrpSpPr>
          <p:cNvPr id="331" name="Google Shape;331;p37"/>
          <p:cNvGrpSpPr/>
          <p:nvPr/>
        </p:nvGrpSpPr>
        <p:grpSpPr>
          <a:xfrm>
            <a:off x="3814414" y="1855801"/>
            <a:ext cx="473400" cy="473400"/>
            <a:chOff x="3814414" y="1703401"/>
            <a:chExt cx="473400" cy="473400"/>
          </a:xfrm>
        </p:grpSpPr>
        <p:sp>
          <p:nvSpPr>
            <p:cNvPr id="332" name="Google Shape;332;p37"/>
            <p:cNvSpPr/>
            <p:nvPr/>
          </p:nvSpPr>
          <p:spPr>
            <a:xfrm rot="8100000">
              <a:off x="3883742" y="1772729"/>
              <a:ext cx="334744" cy="334744"/>
            </a:xfrm>
            <a:prstGeom prst="teardrop">
              <a:avLst>
                <a:gd fmla="val 100000" name="adj"/>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Bitter"/>
                <a:ea typeface="Bitter"/>
                <a:cs typeface="Bitter"/>
                <a:sym typeface="Bitter"/>
              </a:endParaRPr>
            </a:p>
          </p:txBody>
        </p:sp>
        <p:sp>
          <p:nvSpPr>
            <p:cNvPr id="333" name="Google Shape;333;p37"/>
            <p:cNvSpPr/>
            <p:nvPr/>
          </p:nvSpPr>
          <p:spPr>
            <a:xfrm>
              <a:off x="3984064" y="1866499"/>
              <a:ext cx="134100" cy="134100"/>
            </a:xfrm>
            <a:prstGeom prst="ellipse">
              <a:avLst/>
            </a:prstGeom>
            <a:solidFill>
              <a:schemeClr val="lt1"/>
            </a:solid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000000"/>
                </a:buClr>
                <a:buSzPts val="600"/>
                <a:buFont typeface="Arial"/>
                <a:buNone/>
              </a:pPr>
              <a:r>
                <a:rPr b="0" i="0" lang="en" sz="600" u="none" cap="none" strike="noStrike">
                  <a:solidFill>
                    <a:schemeClr val="dk1"/>
                  </a:solidFill>
                  <a:latin typeface="Bitter"/>
                  <a:ea typeface="Bitter"/>
                  <a:cs typeface="Bitter"/>
                  <a:sym typeface="Bitter"/>
                </a:rPr>
                <a:t>3</a:t>
              </a:r>
              <a:endParaRPr b="0" i="0" sz="600" u="none" cap="none" strike="noStrike">
                <a:solidFill>
                  <a:schemeClr val="dk1"/>
                </a:solidFill>
                <a:latin typeface="Bitter"/>
                <a:ea typeface="Bitter"/>
                <a:cs typeface="Bitter"/>
                <a:sym typeface="Bitter"/>
              </a:endParaRPr>
            </a:p>
          </p:txBody>
        </p:sp>
      </p:grpSp>
      <p:sp>
        <p:nvSpPr>
          <p:cNvPr id="334" name="Google Shape;334;p37"/>
          <p:cNvSpPr/>
          <p:nvPr/>
        </p:nvSpPr>
        <p:spPr>
          <a:xfrm rot="-2700000">
            <a:off x="6950142" y="3798028"/>
            <a:ext cx="334744" cy="334744"/>
          </a:xfrm>
          <a:prstGeom prst="teardrop">
            <a:avLst>
              <a:gd fmla="val 100000" name="adj"/>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Bitter"/>
              <a:ea typeface="Bitter"/>
              <a:cs typeface="Bitter"/>
              <a:sym typeface="Bitter"/>
            </a:endParaRPr>
          </a:p>
        </p:txBody>
      </p:sp>
      <p:grpSp>
        <p:nvGrpSpPr>
          <p:cNvPr id="335" name="Google Shape;335;p37"/>
          <p:cNvGrpSpPr/>
          <p:nvPr/>
        </p:nvGrpSpPr>
        <p:grpSpPr>
          <a:xfrm>
            <a:off x="4852739" y="3728700"/>
            <a:ext cx="473400" cy="473400"/>
            <a:chOff x="4852739" y="3576300"/>
            <a:chExt cx="473400" cy="473400"/>
          </a:xfrm>
        </p:grpSpPr>
        <p:sp>
          <p:nvSpPr>
            <p:cNvPr id="336" name="Google Shape;336;p37"/>
            <p:cNvSpPr/>
            <p:nvPr/>
          </p:nvSpPr>
          <p:spPr>
            <a:xfrm rot="-2700000">
              <a:off x="4922067" y="3645628"/>
              <a:ext cx="334744" cy="334744"/>
            </a:xfrm>
            <a:prstGeom prst="teardrop">
              <a:avLst>
                <a:gd fmla="val 100000" name="adj"/>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Bitter"/>
                <a:ea typeface="Bitter"/>
                <a:cs typeface="Bitter"/>
                <a:sym typeface="Bitter"/>
              </a:endParaRPr>
            </a:p>
          </p:txBody>
        </p:sp>
        <p:sp>
          <p:nvSpPr>
            <p:cNvPr id="337" name="Google Shape;337;p37"/>
            <p:cNvSpPr/>
            <p:nvPr/>
          </p:nvSpPr>
          <p:spPr>
            <a:xfrm flipH="1">
              <a:off x="5022389" y="3752502"/>
              <a:ext cx="134100" cy="134100"/>
            </a:xfrm>
            <a:prstGeom prst="ellipse">
              <a:avLst/>
            </a:prstGeom>
            <a:solidFill>
              <a:schemeClr val="lt1"/>
            </a:solid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000000"/>
                </a:buClr>
                <a:buSzPts val="600"/>
                <a:buFont typeface="Arial"/>
                <a:buNone/>
              </a:pPr>
              <a:r>
                <a:rPr b="0" i="0" lang="en" sz="600" u="none" cap="none" strike="noStrike">
                  <a:solidFill>
                    <a:schemeClr val="dk1"/>
                  </a:solidFill>
                  <a:latin typeface="Bitter"/>
                  <a:ea typeface="Bitter"/>
                  <a:cs typeface="Bitter"/>
                  <a:sym typeface="Bitter"/>
                </a:rPr>
                <a:t>4</a:t>
              </a:r>
              <a:endParaRPr b="0" i="0" sz="600" u="none" cap="none" strike="noStrike">
                <a:solidFill>
                  <a:schemeClr val="dk1"/>
                </a:solidFill>
                <a:latin typeface="Bitter"/>
                <a:ea typeface="Bitter"/>
                <a:cs typeface="Bitter"/>
                <a:sym typeface="Bitter"/>
              </a:endParaRPr>
            </a:p>
          </p:txBody>
        </p:sp>
      </p:grpSp>
      <p:sp>
        <p:nvSpPr>
          <p:cNvPr id="338" name="Google Shape;338;p37"/>
          <p:cNvSpPr/>
          <p:nvPr/>
        </p:nvSpPr>
        <p:spPr>
          <a:xfrm rot="8100000">
            <a:off x="5911817" y="1925129"/>
            <a:ext cx="334744" cy="334744"/>
          </a:xfrm>
          <a:prstGeom prst="teardrop">
            <a:avLst>
              <a:gd fmla="val 100000" name="adj"/>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Bitter"/>
              <a:ea typeface="Bitter"/>
              <a:cs typeface="Bitter"/>
              <a:sym typeface="Bitter"/>
            </a:endParaRPr>
          </a:p>
        </p:txBody>
      </p:sp>
      <p:grpSp>
        <p:nvGrpSpPr>
          <p:cNvPr id="339" name="Google Shape;339;p37"/>
          <p:cNvGrpSpPr/>
          <p:nvPr/>
        </p:nvGrpSpPr>
        <p:grpSpPr>
          <a:xfrm>
            <a:off x="2824664" y="3728700"/>
            <a:ext cx="473400" cy="473400"/>
            <a:chOff x="2824664" y="3576300"/>
            <a:chExt cx="473400" cy="473400"/>
          </a:xfrm>
        </p:grpSpPr>
        <p:sp>
          <p:nvSpPr>
            <p:cNvPr id="340" name="Google Shape;340;p37"/>
            <p:cNvSpPr/>
            <p:nvPr/>
          </p:nvSpPr>
          <p:spPr>
            <a:xfrm rot="-2700000">
              <a:off x="2893992" y="3645628"/>
              <a:ext cx="334744" cy="334744"/>
            </a:xfrm>
            <a:prstGeom prst="teardrop">
              <a:avLst>
                <a:gd fmla="val 100000" name="adj"/>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Bitter"/>
                <a:ea typeface="Bitter"/>
                <a:cs typeface="Bitter"/>
                <a:sym typeface="Bitter"/>
              </a:endParaRPr>
            </a:p>
          </p:txBody>
        </p:sp>
        <p:sp>
          <p:nvSpPr>
            <p:cNvPr id="341" name="Google Shape;341;p37"/>
            <p:cNvSpPr/>
            <p:nvPr/>
          </p:nvSpPr>
          <p:spPr>
            <a:xfrm flipH="1">
              <a:off x="2994314" y="3752502"/>
              <a:ext cx="134100" cy="134100"/>
            </a:xfrm>
            <a:prstGeom prst="ellipse">
              <a:avLst/>
            </a:prstGeom>
            <a:solidFill>
              <a:schemeClr val="lt1"/>
            </a:solid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000000"/>
                </a:buClr>
                <a:buSzPts val="600"/>
                <a:buFont typeface="Arial"/>
                <a:buNone/>
              </a:pPr>
              <a:r>
                <a:rPr b="0" i="0" lang="en" sz="600" u="none" cap="none" strike="noStrike">
                  <a:solidFill>
                    <a:schemeClr val="dk1"/>
                  </a:solidFill>
                  <a:latin typeface="Bitter"/>
                  <a:ea typeface="Bitter"/>
                  <a:cs typeface="Bitter"/>
                  <a:sym typeface="Bitter"/>
                </a:rPr>
                <a:t>2</a:t>
              </a:r>
              <a:endParaRPr b="0" i="0" sz="600" u="none" cap="none" strike="noStrike">
                <a:solidFill>
                  <a:schemeClr val="dk1"/>
                </a:solidFill>
                <a:latin typeface="Bitter"/>
                <a:ea typeface="Bitter"/>
                <a:cs typeface="Bitter"/>
                <a:sym typeface="Bitter"/>
              </a:endParaRPr>
            </a:p>
          </p:txBody>
        </p:sp>
      </p:grpSp>
      <p:sp>
        <p:nvSpPr>
          <p:cNvPr id="342" name="Google Shape;342;p37"/>
          <p:cNvSpPr txBox="1"/>
          <p:nvPr/>
        </p:nvSpPr>
        <p:spPr>
          <a:xfrm>
            <a:off x="593475" y="1308500"/>
            <a:ext cx="2553000" cy="533400"/>
          </a:xfrm>
          <a:prstGeom prst="rect">
            <a:avLst/>
          </a:prstGeom>
          <a:noFill/>
          <a:ln>
            <a:noFill/>
          </a:ln>
        </p:spPr>
        <p:txBody>
          <a:bodyPr anchorCtr="0" anchor="b" bIns="0" lIns="0" spcFirstLastPara="1" rIns="0" wrap="square" tIns="0">
            <a:noAutofit/>
          </a:bodyPr>
          <a:lstStyle/>
          <a:p>
            <a:pPr indent="0" lvl="0" marL="0" marR="0" rtl="0" algn="ctr">
              <a:lnSpc>
                <a:spcPct val="100000"/>
              </a:lnSpc>
              <a:spcBef>
                <a:spcPts val="0"/>
              </a:spcBef>
              <a:spcAft>
                <a:spcPts val="0"/>
              </a:spcAft>
              <a:buClr>
                <a:srgbClr val="000000"/>
              </a:buClr>
              <a:buSzPts val="900"/>
              <a:buFont typeface="Arial"/>
              <a:buNone/>
            </a:pPr>
            <a:r>
              <a:rPr b="1" i="1" lang="en" sz="2100"/>
              <a:t>Trademarks/brand names</a:t>
            </a:r>
            <a:endParaRPr b="0" i="0" sz="2100" u="none" cap="none" strike="noStrike">
              <a:solidFill>
                <a:schemeClr val="dk1"/>
              </a:solidFill>
              <a:latin typeface="Bitter"/>
              <a:ea typeface="Bitter"/>
              <a:cs typeface="Bitter"/>
              <a:sym typeface="Bitter"/>
            </a:endParaRPr>
          </a:p>
        </p:txBody>
      </p:sp>
      <p:sp>
        <p:nvSpPr>
          <p:cNvPr id="343" name="Google Shape;343;p37"/>
          <p:cNvSpPr txBox="1"/>
          <p:nvPr/>
        </p:nvSpPr>
        <p:spPr>
          <a:xfrm>
            <a:off x="3377199" y="1308500"/>
            <a:ext cx="1657800" cy="533400"/>
          </a:xfrm>
          <a:prstGeom prst="rect">
            <a:avLst/>
          </a:prstGeom>
          <a:noFill/>
          <a:ln>
            <a:noFill/>
          </a:ln>
        </p:spPr>
        <p:txBody>
          <a:bodyPr anchorCtr="0" anchor="b" bIns="0" lIns="0" spcFirstLastPara="1" rIns="0" wrap="square" tIns="0">
            <a:noAutofit/>
          </a:bodyPr>
          <a:lstStyle/>
          <a:p>
            <a:pPr indent="0" lvl="0" marL="0" marR="0" rtl="0" algn="ctr">
              <a:lnSpc>
                <a:spcPct val="100000"/>
              </a:lnSpc>
              <a:spcBef>
                <a:spcPts val="0"/>
              </a:spcBef>
              <a:spcAft>
                <a:spcPts val="0"/>
              </a:spcAft>
              <a:buClr>
                <a:srgbClr val="000000"/>
              </a:buClr>
              <a:buSzPts val="900"/>
              <a:buFont typeface="Arial"/>
              <a:buNone/>
            </a:pPr>
            <a:r>
              <a:rPr b="1" i="1" lang="en" sz="2100"/>
              <a:t>People</a:t>
            </a:r>
            <a:endParaRPr b="1" i="1" sz="2100" u="none" cap="none" strike="noStrike">
              <a:latin typeface="Bitter"/>
              <a:ea typeface="Bitter"/>
              <a:cs typeface="Bitter"/>
              <a:sym typeface="Bitter"/>
            </a:endParaRPr>
          </a:p>
        </p:txBody>
      </p:sp>
      <p:sp>
        <p:nvSpPr>
          <p:cNvPr id="344" name="Google Shape;344;p37"/>
          <p:cNvSpPr txBox="1"/>
          <p:nvPr/>
        </p:nvSpPr>
        <p:spPr>
          <a:xfrm>
            <a:off x="2418175" y="4216000"/>
            <a:ext cx="1286400" cy="5334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900"/>
              <a:buFont typeface="Arial"/>
              <a:buNone/>
            </a:pPr>
            <a:r>
              <a:rPr b="1" lang="en" sz="2100">
                <a:latin typeface="Bitter"/>
                <a:ea typeface="Bitter"/>
                <a:cs typeface="Bitter"/>
                <a:sym typeface="Bitter"/>
              </a:rPr>
              <a:t>Patents</a:t>
            </a:r>
            <a:endParaRPr b="1" i="0" sz="2100" u="none" cap="none" strike="noStrike">
              <a:latin typeface="Bitter"/>
              <a:ea typeface="Bitter"/>
              <a:cs typeface="Bitter"/>
              <a:sym typeface="Bitter"/>
            </a:endParaRPr>
          </a:p>
        </p:txBody>
      </p:sp>
      <p:sp>
        <p:nvSpPr>
          <p:cNvPr id="345" name="Google Shape;345;p37"/>
          <p:cNvSpPr txBox="1"/>
          <p:nvPr/>
        </p:nvSpPr>
        <p:spPr>
          <a:xfrm>
            <a:off x="4446249" y="4216000"/>
            <a:ext cx="1657800" cy="5334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900"/>
              <a:buFont typeface="Arial"/>
              <a:buNone/>
            </a:pPr>
            <a:r>
              <a:rPr b="1" lang="en" sz="2100">
                <a:latin typeface="Bitter"/>
                <a:ea typeface="Bitter"/>
                <a:cs typeface="Bitter"/>
                <a:sym typeface="Bitter"/>
              </a:rPr>
              <a:t>Distribution</a:t>
            </a:r>
            <a:endParaRPr b="1" i="0" sz="2100" u="none" cap="none" strike="noStrike">
              <a:latin typeface="Bitter"/>
              <a:ea typeface="Bitter"/>
              <a:cs typeface="Bitter"/>
              <a:sym typeface="Bitter"/>
            </a:endParaRPr>
          </a:p>
        </p:txBody>
      </p:sp>
      <p:sp>
        <p:nvSpPr>
          <p:cNvPr id="346" name="Google Shape;346;p37"/>
          <p:cNvSpPr/>
          <p:nvPr/>
        </p:nvSpPr>
        <p:spPr>
          <a:xfrm>
            <a:off x="6697774" y="934784"/>
            <a:ext cx="839495" cy="473413"/>
          </a:xfrm>
          <a:custGeom>
            <a:rect b="b" l="l" r="r" t="t"/>
            <a:pathLst>
              <a:path extrusionOk="0" h="12240" w="21705">
                <a:moveTo>
                  <a:pt x="17544" y="4258"/>
                </a:moveTo>
                <a:lnTo>
                  <a:pt x="17811" y="4307"/>
                </a:lnTo>
                <a:lnTo>
                  <a:pt x="18055" y="4356"/>
                </a:lnTo>
                <a:lnTo>
                  <a:pt x="17957" y="4575"/>
                </a:lnTo>
                <a:lnTo>
                  <a:pt x="17860" y="4769"/>
                </a:lnTo>
                <a:lnTo>
                  <a:pt x="17714" y="5207"/>
                </a:lnTo>
                <a:lnTo>
                  <a:pt x="17617" y="5669"/>
                </a:lnTo>
                <a:lnTo>
                  <a:pt x="17495" y="6083"/>
                </a:lnTo>
                <a:lnTo>
                  <a:pt x="17373" y="6618"/>
                </a:lnTo>
                <a:lnTo>
                  <a:pt x="17276" y="7129"/>
                </a:lnTo>
                <a:lnTo>
                  <a:pt x="17130" y="7129"/>
                </a:lnTo>
                <a:lnTo>
                  <a:pt x="16570" y="5840"/>
                </a:lnTo>
                <a:lnTo>
                  <a:pt x="16011" y="4526"/>
                </a:lnTo>
                <a:lnTo>
                  <a:pt x="16278" y="4429"/>
                </a:lnTo>
                <a:lnTo>
                  <a:pt x="16522" y="4331"/>
                </a:lnTo>
                <a:lnTo>
                  <a:pt x="16789" y="4283"/>
                </a:lnTo>
                <a:lnTo>
                  <a:pt x="17033" y="4258"/>
                </a:lnTo>
                <a:close/>
                <a:moveTo>
                  <a:pt x="15451" y="4599"/>
                </a:moveTo>
                <a:lnTo>
                  <a:pt x="15962" y="5888"/>
                </a:lnTo>
                <a:lnTo>
                  <a:pt x="16497" y="7178"/>
                </a:lnTo>
                <a:lnTo>
                  <a:pt x="16205" y="6935"/>
                </a:lnTo>
                <a:lnTo>
                  <a:pt x="15938" y="6691"/>
                </a:lnTo>
                <a:lnTo>
                  <a:pt x="15597" y="6326"/>
                </a:lnTo>
                <a:lnTo>
                  <a:pt x="15281" y="5937"/>
                </a:lnTo>
                <a:lnTo>
                  <a:pt x="14940" y="5548"/>
                </a:lnTo>
                <a:lnTo>
                  <a:pt x="14745" y="5402"/>
                </a:lnTo>
                <a:lnTo>
                  <a:pt x="14551" y="5256"/>
                </a:lnTo>
                <a:lnTo>
                  <a:pt x="14770" y="5061"/>
                </a:lnTo>
                <a:lnTo>
                  <a:pt x="14989" y="4891"/>
                </a:lnTo>
                <a:lnTo>
                  <a:pt x="15208" y="4745"/>
                </a:lnTo>
                <a:lnTo>
                  <a:pt x="15451" y="4599"/>
                </a:lnTo>
                <a:close/>
                <a:moveTo>
                  <a:pt x="5012" y="4307"/>
                </a:moveTo>
                <a:lnTo>
                  <a:pt x="5353" y="4404"/>
                </a:lnTo>
                <a:lnTo>
                  <a:pt x="5669" y="4526"/>
                </a:lnTo>
                <a:lnTo>
                  <a:pt x="5986" y="4696"/>
                </a:lnTo>
                <a:lnTo>
                  <a:pt x="6302" y="4866"/>
                </a:lnTo>
                <a:lnTo>
                  <a:pt x="6059" y="5183"/>
                </a:lnTo>
                <a:lnTo>
                  <a:pt x="5304" y="6180"/>
                </a:lnTo>
                <a:lnTo>
                  <a:pt x="4550" y="7202"/>
                </a:lnTo>
                <a:lnTo>
                  <a:pt x="4501" y="7129"/>
                </a:lnTo>
                <a:lnTo>
                  <a:pt x="4453" y="7081"/>
                </a:lnTo>
                <a:lnTo>
                  <a:pt x="4599" y="6156"/>
                </a:lnTo>
                <a:lnTo>
                  <a:pt x="4793" y="5231"/>
                </a:lnTo>
                <a:lnTo>
                  <a:pt x="5012" y="4307"/>
                </a:lnTo>
                <a:close/>
                <a:moveTo>
                  <a:pt x="4234" y="4210"/>
                </a:moveTo>
                <a:lnTo>
                  <a:pt x="4720" y="4258"/>
                </a:lnTo>
                <a:lnTo>
                  <a:pt x="4477" y="5158"/>
                </a:lnTo>
                <a:lnTo>
                  <a:pt x="4282" y="6083"/>
                </a:lnTo>
                <a:lnTo>
                  <a:pt x="4185" y="6545"/>
                </a:lnTo>
                <a:lnTo>
                  <a:pt x="4112" y="7008"/>
                </a:lnTo>
                <a:lnTo>
                  <a:pt x="4088" y="7008"/>
                </a:lnTo>
                <a:lnTo>
                  <a:pt x="3991" y="6618"/>
                </a:lnTo>
                <a:lnTo>
                  <a:pt x="3869" y="6253"/>
                </a:lnTo>
                <a:lnTo>
                  <a:pt x="3747" y="5767"/>
                </a:lnTo>
                <a:lnTo>
                  <a:pt x="3577" y="5304"/>
                </a:lnTo>
                <a:lnTo>
                  <a:pt x="3358" y="4842"/>
                </a:lnTo>
                <a:lnTo>
                  <a:pt x="3139" y="4404"/>
                </a:lnTo>
                <a:lnTo>
                  <a:pt x="3090" y="4380"/>
                </a:lnTo>
                <a:lnTo>
                  <a:pt x="3066" y="4356"/>
                </a:lnTo>
                <a:lnTo>
                  <a:pt x="2993" y="4380"/>
                </a:lnTo>
                <a:lnTo>
                  <a:pt x="2944" y="4429"/>
                </a:lnTo>
                <a:lnTo>
                  <a:pt x="2920" y="4453"/>
                </a:lnTo>
                <a:lnTo>
                  <a:pt x="2920" y="4502"/>
                </a:lnTo>
                <a:lnTo>
                  <a:pt x="3261" y="5329"/>
                </a:lnTo>
                <a:lnTo>
                  <a:pt x="3407" y="5742"/>
                </a:lnTo>
                <a:lnTo>
                  <a:pt x="3553" y="6156"/>
                </a:lnTo>
                <a:lnTo>
                  <a:pt x="3674" y="6594"/>
                </a:lnTo>
                <a:lnTo>
                  <a:pt x="3796" y="7081"/>
                </a:lnTo>
                <a:lnTo>
                  <a:pt x="3601" y="7202"/>
                </a:lnTo>
                <a:lnTo>
                  <a:pt x="3431" y="7373"/>
                </a:lnTo>
                <a:lnTo>
                  <a:pt x="2944" y="7056"/>
                </a:lnTo>
                <a:lnTo>
                  <a:pt x="2701" y="6886"/>
                </a:lnTo>
                <a:lnTo>
                  <a:pt x="2482" y="6691"/>
                </a:lnTo>
                <a:lnTo>
                  <a:pt x="2190" y="6399"/>
                </a:lnTo>
                <a:lnTo>
                  <a:pt x="1922" y="6083"/>
                </a:lnTo>
                <a:lnTo>
                  <a:pt x="1630" y="5791"/>
                </a:lnTo>
                <a:lnTo>
                  <a:pt x="1484" y="5645"/>
                </a:lnTo>
                <a:lnTo>
                  <a:pt x="1314" y="5523"/>
                </a:lnTo>
                <a:lnTo>
                  <a:pt x="1484" y="5329"/>
                </a:lnTo>
                <a:lnTo>
                  <a:pt x="1655" y="5158"/>
                </a:lnTo>
                <a:lnTo>
                  <a:pt x="1849" y="4988"/>
                </a:lnTo>
                <a:lnTo>
                  <a:pt x="2044" y="4842"/>
                </a:lnTo>
                <a:lnTo>
                  <a:pt x="2239" y="4721"/>
                </a:lnTo>
                <a:lnTo>
                  <a:pt x="2433" y="4599"/>
                </a:lnTo>
                <a:lnTo>
                  <a:pt x="2652" y="4502"/>
                </a:lnTo>
                <a:lnTo>
                  <a:pt x="2871" y="4404"/>
                </a:lnTo>
                <a:lnTo>
                  <a:pt x="3090" y="4331"/>
                </a:lnTo>
                <a:lnTo>
                  <a:pt x="3309" y="4283"/>
                </a:lnTo>
                <a:lnTo>
                  <a:pt x="3553" y="4234"/>
                </a:lnTo>
                <a:lnTo>
                  <a:pt x="3772" y="4210"/>
                </a:lnTo>
                <a:close/>
                <a:moveTo>
                  <a:pt x="18152" y="4404"/>
                </a:moveTo>
                <a:lnTo>
                  <a:pt x="18395" y="4477"/>
                </a:lnTo>
                <a:lnTo>
                  <a:pt x="18639" y="4575"/>
                </a:lnTo>
                <a:lnTo>
                  <a:pt x="18858" y="4672"/>
                </a:lnTo>
                <a:lnTo>
                  <a:pt x="19077" y="4793"/>
                </a:lnTo>
                <a:lnTo>
                  <a:pt x="19515" y="5085"/>
                </a:lnTo>
                <a:lnTo>
                  <a:pt x="19904" y="5426"/>
                </a:lnTo>
                <a:lnTo>
                  <a:pt x="19588" y="5742"/>
                </a:lnTo>
                <a:lnTo>
                  <a:pt x="19247" y="6083"/>
                </a:lnTo>
                <a:lnTo>
                  <a:pt x="18931" y="6424"/>
                </a:lnTo>
                <a:lnTo>
                  <a:pt x="18614" y="6740"/>
                </a:lnTo>
                <a:lnTo>
                  <a:pt x="18201" y="7081"/>
                </a:lnTo>
                <a:lnTo>
                  <a:pt x="17787" y="7421"/>
                </a:lnTo>
                <a:lnTo>
                  <a:pt x="17665" y="7275"/>
                </a:lnTo>
                <a:lnTo>
                  <a:pt x="17495" y="7178"/>
                </a:lnTo>
                <a:lnTo>
                  <a:pt x="17592" y="6667"/>
                </a:lnTo>
                <a:lnTo>
                  <a:pt x="17690" y="6156"/>
                </a:lnTo>
                <a:lnTo>
                  <a:pt x="17811" y="5718"/>
                </a:lnTo>
                <a:lnTo>
                  <a:pt x="17933" y="5280"/>
                </a:lnTo>
                <a:lnTo>
                  <a:pt x="18055" y="4842"/>
                </a:lnTo>
                <a:lnTo>
                  <a:pt x="18152" y="4404"/>
                </a:lnTo>
                <a:close/>
                <a:moveTo>
                  <a:pt x="6691" y="5183"/>
                </a:moveTo>
                <a:lnTo>
                  <a:pt x="7056" y="5645"/>
                </a:lnTo>
                <a:lnTo>
                  <a:pt x="7227" y="5888"/>
                </a:lnTo>
                <a:lnTo>
                  <a:pt x="7373" y="6132"/>
                </a:lnTo>
                <a:lnTo>
                  <a:pt x="7227" y="6205"/>
                </a:lnTo>
                <a:lnTo>
                  <a:pt x="7056" y="6302"/>
                </a:lnTo>
                <a:lnTo>
                  <a:pt x="6764" y="6521"/>
                </a:lnTo>
                <a:lnTo>
                  <a:pt x="6326" y="6789"/>
                </a:lnTo>
                <a:lnTo>
                  <a:pt x="5864" y="7081"/>
                </a:lnTo>
                <a:lnTo>
                  <a:pt x="5621" y="7202"/>
                </a:lnTo>
                <a:lnTo>
                  <a:pt x="5377" y="7324"/>
                </a:lnTo>
                <a:lnTo>
                  <a:pt x="4891" y="7567"/>
                </a:lnTo>
                <a:lnTo>
                  <a:pt x="5645" y="6570"/>
                </a:lnTo>
                <a:lnTo>
                  <a:pt x="6375" y="5596"/>
                </a:lnTo>
                <a:lnTo>
                  <a:pt x="6691" y="5183"/>
                </a:lnTo>
                <a:close/>
                <a:moveTo>
                  <a:pt x="14526" y="5280"/>
                </a:moveTo>
                <a:lnTo>
                  <a:pt x="14599" y="5499"/>
                </a:lnTo>
                <a:lnTo>
                  <a:pt x="14721" y="5718"/>
                </a:lnTo>
                <a:lnTo>
                  <a:pt x="14867" y="5937"/>
                </a:lnTo>
                <a:lnTo>
                  <a:pt x="15037" y="6132"/>
                </a:lnTo>
                <a:lnTo>
                  <a:pt x="15402" y="6521"/>
                </a:lnTo>
                <a:lnTo>
                  <a:pt x="15743" y="6862"/>
                </a:lnTo>
                <a:lnTo>
                  <a:pt x="16084" y="7178"/>
                </a:lnTo>
                <a:lnTo>
                  <a:pt x="16424" y="7494"/>
                </a:lnTo>
                <a:lnTo>
                  <a:pt x="16327" y="7689"/>
                </a:lnTo>
                <a:lnTo>
                  <a:pt x="15719" y="7494"/>
                </a:lnTo>
                <a:lnTo>
                  <a:pt x="15402" y="7373"/>
                </a:lnTo>
                <a:lnTo>
                  <a:pt x="15110" y="7251"/>
                </a:lnTo>
                <a:lnTo>
                  <a:pt x="14745" y="7081"/>
                </a:lnTo>
                <a:lnTo>
                  <a:pt x="14380" y="6862"/>
                </a:lnTo>
                <a:lnTo>
                  <a:pt x="14015" y="6667"/>
                </a:lnTo>
                <a:lnTo>
                  <a:pt x="13821" y="6594"/>
                </a:lnTo>
                <a:lnTo>
                  <a:pt x="13626" y="6545"/>
                </a:lnTo>
                <a:lnTo>
                  <a:pt x="13796" y="6205"/>
                </a:lnTo>
                <a:lnTo>
                  <a:pt x="14015" y="5864"/>
                </a:lnTo>
                <a:lnTo>
                  <a:pt x="14259" y="5572"/>
                </a:lnTo>
                <a:lnTo>
                  <a:pt x="14526" y="5280"/>
                </a:lnTo>
                <a:close/>
                <a:moveTo>
                  <a:pt x="8395" y="3163"/>
                </a:moveTo>
                <a:lnTo>
                  <a:pt x="8735" y="3188"/>
                </a:lnTo>
                <a:lnTo>
                  <a:pt x="11461" y="3188"/>
                </a:lnTo>
                <a:lnTo>
                  <a:pt x="14332" y="3212"/>
                </a:lnTo>
                <a:lnTo>
                  <a:pt x="13407" y="4404"/>
                </a:lnTo>
                <a:lnTo>
                  <a:pt x="12434" y="5572"/>
                </a:lnTo>
                <a:lnTo>
                  <a:pt x="11363" y="6813"/>
                </a:lnTo>
                <a:lnTo>
                  <a:pt x="10925" y="7300"/>
                </a:lnTo>
                <a:lnTo>
                  <a:pt x="10706" y="7519"/>
                </a:lnTo>
                <a:lnTo>
                  <a:pt x="10512" y="7786"/>
                </a:lnTo>
                <a:lnTo>
                  <a:pt x="10098" y="6935"/>
                </a:lnTo>
                <a:lnTo>
                  <a:pt x="9684" y="6083"/>
                </a:lnTo>
                <a:lnTo>
                  <a:pt x="8930" y="4356"/>
                </a:lnTo>
                <a:lnTo>
                  <a:pt x="8395" y="3163"/>
                </a:lnTo>
                <a:close/>
                <a:moveTo>
                  <a:pt x="20171" y="5669"/>
                </a:moveTo>
                <a:lnTo>
                  <a:pt x="20366" y="5913"/>
                </a:lnTo>
                <a:lnTo>
                  <a:pt x="20561" y="6156"/>
                </a:lnTo>
                <a:lnTo>
                  <a:pt x="20755" y="6424"/>
                </a:lnTo>
                <a:lnTo>
                  <a:pt x="20901" y="6691"/>
                </a:lnTo>
                <a:lnTo>
                  <a:pt x="20999" y="6886"/>
                </a:lnTo>
                <a:lnTo>
                  <a:pt x="21096" y="7105"/>
                </a:lnTo>
                <a:lnTo>
                  <a:pt x="20658" y="7178"/>
                </a:lnTo>
                <a:lnTo>
                  <a:pt x="20244" y="7275"/>
                </a:lnTo>
                <a:lnTo>
                  <a:pt x="19393" y="7494"/>
                </a:lnTo>
                <a:lnTo>
                  <a:pt x="18687" y="7665"/>
                </a:lnTo>
                <a:lnTo>
                  <a:pt x="17982" y="7835"/>
                </a:lnTo>
                <a:lnTo>
                  <a:pt x="17957" y="7762"/>
                </a:lnTo>
                <a:lnTo>
                  <a:pt x="18420" y="7373"/>
                </a:lnTo>
                <a:lnTo>
                  <a:pt x="18858" y="6983"/>
                </a:lnTo>
                <a:lnTo>
                  <a:pt x="19198" y="6691"/>
                </a:lnTo>
                <a:lnTo>
                  <a:pt x="19539" y="6375"/>
                </a:lnTo>
                <a:lnTo>
                  <a:pt x="19880" y="6034"/>
                </a:lnTo>
                <a:lnTo>
                  <a:pt x="20171" y="5669"/>
                </a:lnTo>
                <a:close/>
                <a:moveTo>
                  <a:pt x="3942" y="7543"/>
                </a:moveTo>
                <a:lnTo>
                  <a:pt x="4015" y="7689"/>
                </a:lnTo>
                <a:lnTo>
                  <a:pt x="4088" y="7835"/>
                </a:lnTo>
                <a:lnTo>
                  <a:pt x="4088" y="7859"/>
                </a:lnTo>
                <a:lnTo>
                  <a:pt x="3820" y="7640"/>
                </a:lnTo>
                <a:lnTo>
                  <a:pt x="3942" y="7543"/>
                </a:lnTo>
                <a:close/>
                <a:moveTo>
                  <a:pt x="16741" y="7762"/>
                </a:moveTo>
                <a:lnTo>
                  <a:pt x="16765" y="7786"/>
                </a:lnTo>
                <a:lnTo>
                  <a:pt x="16814" y="7884"/>
                </a:lnTo>
                <a:lnTo>
                  <a:pt x="16692" y="7835"/>
                </a:lnTo>
                <a:lnTo>
                  <a:pt x="16741" y="7762"/>
                </a:lnTo>
                <a:close/>
                <a:moveTo>
                  <a:pt x="7957" y="3504"/>
                </a:moveTo>
                <a:lnTo>
                  <a:pt x="8297" y="4283"/>
                </a:lnTo>
                <a:lnTo>
                  <a:pt x="8711" y="5183"/>
                </a:lnTo>
                <a:lnTo>
                  <a:pt x="9125" y="6083"/>
                </a:lnTo>
                <a:lnTo>
                  <a:pt x="10001" y="7859"/>
                </a:lnTo>
                <a:lnTo>
                  <a:pt x="8443" y="7908"/>
                </a:lnTo>
                <a:lnTo>
                  <a:pt x="8443" y="7446"/>
                </a:lnTo>
                <a:lnTo>
                  <a:pt x="8395" y="6983"/>
                </a:lnTo>
                <a:lnTo>
                  <a:pt x="8297" y="6545"/>
                </a:lnTo>
                <a:lnTo>
                  <a:pt x="8151" y="6107"/>
                </a:lnTo>
                <a:lnTo>
                  <a:pt x="8054" y="5913"/>
                </a:lnTo>
                <a:lnTo>
                  <a:pt x="7957" y="5718"/>
                </a:lnTo>
                <a:lnTo>
                  <a:pt x="7835" y="5523"/>
                </a:lnTo>
                <a:lnTo>
                  <a:pt x="7689" y="5329"/>
                </a:lnTo>
                <a:lnTo>
                  <a:pt x="7567" y="5158"/>
                </a:lnTo>
                <a:lnTo>
                  <a:pt x="7397" y="5012"/>
                </a:lnTo>
                <a:lnTo>
                  <a:pt x="7227" y="4866"/>
                </a:lnTo>
                <a:lnTo>
                  <a:pt x="7056" y="4721"/>
                </a:lnTo>
                <a:lnTo>
                  <a:pt x="7324" y="4356"/>
                </a:lnTo>
                <a:lnTo>
                  <a:pt x="7665" y="3942"/>
                </a:lnTo>
                <a:lnTo>
                  <a:pt x="7835" y="3747"/>
                </a:lnTo>
                <a:lnTo>
                  <a:pt x="7957" y="3504"/>
                </a:lnTo>
                <a:close/>
                <a:moveTo>
                  <a:pt x="3699" y="7811"/>
                </a:moveTo>
                <a:lnTo>
                  <a:pt x="4063" y="7932"/>
                </a:lnTo>
                <a:lnTo>
                  <a:pt x="4063" y="7957"/>
                </a:lnTo>
                <a:lnTo>
                  <a:pt x="3869" y="7908"/>
                </a:lnTo>
                <a:lnTo>
                  <a:pt x="3650" y="7884"/>
                </a:lnTo>
                <a:lnTo>
                  <a:pt x="3699" y="7811"/>
                </a:lnTo>
                <a:close/>
                <a:moveTo>
                  <a:pt x="7543" y="6424"/>
                </a:moveTo>
                <a:lnTo>
                  <a:pt x="7640" y="6643"/>
                </a:lnTo>
                <a:lnTo>
                  <a:pt x="7713" y="6862"/>
                </a:lnTo>
                <a:lnTo>
                  <a:pt x="7786" y="7129"/>
                </a:lnTo>
                <a:lnTo>
                  <a:pt x="7835" y="7397"/>
                </a:lnTo>
                <a:lnTo>
                  <a:pt x="7884" y="7932"/>
                </a:lnTo>
                <a:lnTo>
                  <a:pt x="7300" y="7932"/>
                </a:lnTo>
                <a:lnTo>
                  <a:pt x="5742" y="7957"/>
                </a:lnTo>
                <a:lnTo>
                  <a:pt x="4988" y="7932"/>
                </a:lnTo>
                <a:lnTo>
                  <a:pt x="4988" y="7884"/>
                </a:lnTo>
                <a:lnTo>
                  <a:pt x="5256" y="7762"/>
                </a:lnTo>
                <a:lnTo>
                  <a:pt x="5523" y="7616"/>
                </a:lnTo>
                <a:lnTo>
                  <a:pt x="6034" y="7348"/>
                </a:lnTo>
                <a:lnTo>
                  <a:pt x="6399" y="7178"/>
                </a:lnTo>
                <a:lnTo>
                  <a:pt x="6813" y="6959"/>
                </a:lnTo>
                <a:lnTo>
                  <a:pt x="7202" y="6716"/>
                </a:lnTo>
                <a:lnTo>
                  <a:pt x="7373" y="6570"/>
                </a:lnTo>
                <a:lnTo>
                  <a:pt x="7543" y="6424"/>
                </a:lnTo>
                <a:close/>
                <a:moveTo>
                  <a:pt x="3845" y="8127"/>
                </a:moveTo>
                <a:lnTo>
                  <a:pt x="3674" y="8224"/>
                </a:lnTo>
                <a:lnTo>
                  <a:pt x="3650" y="8200"/>
                </a:lnTo>
                <a:lnTo>
                  <a:pt x="3845" y="8127"/>
                </a:lnTo>
                <a:close/>
                <a:moveTo>
                  <a:pt x="1144" y="5767"/>
                </a:moveTo>
                <a:lnTo>
                  <a:pt x="1338" y="5913"/>
                </a:lnTo>
                <a:lnTo>
                  <a:pt x="1509" y="6059"/>
                </a:lnTo>
                <a:lnTo>
                  <a:pt x="1849" y="6424"/>
                </a:lnTo>
                <a:lnTo>
                  <a:pt x="2166" y="6764"/>
                </a:lnTo>
                <a:lnTo>
                  <a:pt x="2336" y="6935"/>
                </a:lnTo>
                <a:lnTo>
                  <a:pt x="2506" y="7105"/>
                </a:lnTo>
                <a:lnTo>
                  <a:pt x="2871" y="7373"/>
                </a:lnTo>
                <a:lnTo>
                  <a:pt x="3261" y="7616"/>
                </a:lnTo>
                <a:lnTo>
                  <a:pt x="3188" y="7786"/>
                </a:lnTo>
                <a:lnTo>
                  <a:pt x="3163" y="7932"/>
                </a:lnTo>
                <a:lnTo>
                  <a:pt x="2725" y="8030"/>
                </a:lnTo>
                <a:lnTo>
                  <a:pt x="2312" y="8103"/>
                </a:lnTo>
                <a:lnTo>
                  <a:pt x="1411" y="8224"/>
                </a:lnTo>
                <a:lnTo>
                  <a:pt x="973" y="8273"/>
                </a:lnTo>
                <a:lnTo>
                  <a:pt x="535" y="8370"/>
                </a:lnTo>
                <a:lnTo>
                  <a:pt x="511" y="8030"/>
                </a:lnTo>
                <a:lnTo>
                  <a:pt x="535" y="7665"/>
                </a:lnTo>
                <a:lnTo>
                  <a:pt x="560" y="7324"/>
                </a:lnTo>
                <a:lnTo>
                  <a:pt x="633" y="7008"/>
                </a:lnTo>
                <a:lnTo>
                  <a:pt x="730" y="6667"/>
                </a:lnTo>
                <a:lnTo>
                  <a:pt x="852" y="6351"/>
                </a:lnTo>
                <a:lnTo>
                  <a:pt x="973" y="6034"/>
                </a:lnTo>
                <a:lnTo>
                  <a:pt x="1144" y="5767"/>
                </a:lnTo>
                <a:close/>
                <a:moveTo>
                  <a:pt x="4477" y="8273"/>
                </a:moveTo>
                <a:lnTo>
                  <a:pt x="4526" y="8322"/>
                </a:lnTo>
                <a:lnTo>
                  <a:pt x="4501" y="8370"/>
                </a:lnTo>
                <a:lnTo>
                  <a:pt x="4453" y="8273"/>
                </a:lnTo>
                <a:close/>
                <a:moveTo>
                  <a:pt x="3942" y="8176"/>
                </a:moveTo>
                <a:lnTo>
                  <a:pt x="3820" y="8395"/>
                </a:lnTo>
                <a:lnTo>
                  <a:pt x="3747" y="8346"/>
                </a:lnTo>
                <a:lnTo>
                  <a:pt x="3942" y="8176"/>
                </a:lnTo>
                <a:close/>
                <a:moveTo>
                  <a:pt x="4112" y="8151"/>
                </a:moveTo>
                <a:lnTo>
                  <a:pt x="4136" y="8176"/>
                </a:lnTo>
                <a:lnTo>
                  <a:pt x="4063" y="8492"/>
                </a:lnTo>
                <a:lnTo>
                  <a:pt x="4039" y="8492"/>
                </a:lnTo>
                <a:lnTo>
                  <a:pt x="4112" y="8151"/>
                </a:lnTo>
                <a:close/>
                <a:moveTo>
                  <a:pt x="4234" y="8224"/>
                </a:moveTo>
                <a:lnTo>
                  <a:pt x="4380" y="8249"/>
                </a:lnTo>
                <a:lnTo>
                  <a:pt x="4428" y="8443"/>
                </a:lnTo>
                <a:lnTo>
                  <a:pt x="4355" y="8468"/>
                </a:lnTo>
                <a:lnTo>
                  <a:pt x="4282" y="8492"/>
                </a:lnTo>
                <a:lnTo>
                  <a:pt x="4234" y="8224"/>
                </a:lnTo>
                <a:close/>
                <a:moveTo>
                  <a:pt x="17349" y="8370"/>
                </a:moveTo>
                <a:lnTo>
                  <a:pt x="17422" y="8395"/>
                </a:lnTo>
                <a:lnTo>
                  <a:pt x="17446" y="8443"/>
                </a:lnTo>
                <a:lnTo>
                  <a:pt x="17373" y="8492"/>
                </a:lnTo>
                <a:lnTo>
                  <a:pt x="17349" y="8370"/>
                </a:lnTo>
                <a:close/>
                <a:moveTo>
                  <a:pt x="16984" y="8273"/>
                </a:moveTo>
                <a:lnTo>
                  <a:pt x="17008" y="8322"/>
                </a:lnTo>
                <a:lnTo>
                  <a:pt x="16887" y="8516"/>
                </a:lnTo>
                <a:lnTo>
                  <a:pt x="16789" y="8443"/>
                </a:lnTo>
                <a:lnTo>
                  <a:pt x="16984" y="8273"/>
                </a:lnTo>
                <a:close/>
                <a:moveTo>
                  <a:pt x="13577" y="6667"/>
                </a:moveTo>
                <a:lnTo>
                  <a:pt x="13699" y="6813"/>
                </a:lnTo>
                <a:lnTo>
                  <a:pt x="13845" y="6935"/>
                </a:lnTo>
                <a:lnTo>
                  <a:pt x="14015" y="7056"/>
                </a:lnTo>
                <a:lnTo>
                  <a:pt x="14210" y="7178"/>
                </a:lnTo>
                <a:lnTo>
                  <a:pt x="14599" y="7348"/>
                </a:lnTo>
                <a:lnTo>
                  <a:pt x="14964" y="7519"/>
                </a:lnTo>
                <a:lnTo>
                  <a:pt x="15597" y="7786"/>
                </a:lnTo>
                <a:lnTo>
                  <a:pt x="15913" y="7932"/>
                </a:lnTo>
                <a:lnTo>
                  <a:pt x="16254" y="8030"/>
                </a:lnTo>
                <a:lnTo>
                  <a:pt x="16254" y="8054"/>
                </a:lnTo>
                <a:lnTo>
                  <a:pt x="15816" y="8151"/>
                </a:lnTo>
                <a:lnTo>
                  <a:pt x="15402" y="8224"/>
                </a:lnTo>
                <a:lnTo>
                  <a:pt x="14891" y="8297"/>
                </a:lnTo>
                <a:lnTo>
                  <a:pt x="14356" y="8346"/>
                </a:lnTo>
                <a:lnTo>
                  <a:pt x="13845" y="8419"/>
                </a:lnTo>
                <a:lnTo>
                  <a:pt x="13602" y="8468"/>
                </a:lnTo>
                <a:lnTo>
                  <a:pt x="13334" y="8541"/>
                </a:lnTo>
                <a:lnTo>
                  <a:pt x="13310" y="8297"/>
                </a:lnTo>
                <a:lnTo>
                  <a:pt x="13310" y="8054"/>
                </a:lnTo>
                <a:lnTo>
                  <a:pt x="13310" y="7811"/>
                </a:lnTo>
                <a:lnTo>
                  <a:pt x="13334" y="7567"/>
                </a:lnTo>
                <a:lnTo>
                  <a:pt x="13358" y="7348"/>
                </a:lnTo>
                <a:lnTo>
                  <a:pt x="13407" y="7105"/>
                </a:lnTo>
                <a:lnTo>
                  <a:pt x="13480" y="6886"/>
                </a:lnTo>
                <a:lnTo>
                  <a:pt x="13577" y="6667"/>
                </a:lnTo>
                <a:close/>
                <a:moveTo>
                  <a:pt x="21169" y="7324"/>
                </a:moveTo>
                <a:lnTo>
                  <a:pt x="21193" y="7543"/>
                </a:lnTo>
                <a:lnTo>
                  <a:pt x="21218" y="7762"/>
                </a:lnTo>
                <a:lnTo>
                  <a:pt x="21218" y="7981"/>
                </a:lnTo>
                <a:lnTo>
                  <a:pt x="21218" y="8200"/>
                </a:lnTo>
                <a:lnTo>
                  <a:pt x="21169" y="8419"/>
                </a:lnTo>
                <a:lnTo>
                  <a:pt x="21120" y="8638"/>
                </a:lnTo>
                <a:lnTo>
                  <a:pt x="21072" y="8857"/>
                </a:lnTo>
                <a:lnTo>
                  <a:pt x="20974" y="9052"/>
                </a:lnTo>
                <a:lnTo>
                  <a:pt x="20828" y="8979"/>
                </a:lnTo>
                <a:lnTo>
                  <a:pt x="20682" y="8906"/>
                </a:lnTo>
                <a:lnTo>
                  <a:pt x="20317" y="8833"/>
                </a:lnTo>
                <a:lnTo>
                  <a:pt x="19223" y="8565"/>
                </a:lnTo>
                <a:lnTo>
                  <a:pt x="18614" y="8395"/>
                </a:lnTo>
                <a:lnTo>
                  <a:pt x="17982" y="8224"/>
                </a:lnTo>
                <a:lnTo>
                  <a:pt x="17982" y="8103"/>
                </a:lnTo>
                <a:lnTo>
                  <a:pt x="19077" y="7835"/>
                </a:lnTo>
                <a:lnTo>
                  <a:pt x="20123" y="7616"/>
                </a:lnTo>
                <a:lnTo>
                  <a:pt x="20658" y="7494"/>
                </a:lnTo>
                <a:lnTo>
                  <a:pt x="21169" y="7324"/>
                </a:lnTo>
                <a:close/>
                <a:moveTo>
                  <a:pt x="16303" y="8419"/>
                </a:moveTo>
                <a:lnTo>
                  <a:pt x="15962" y="8662"/>
                </a:lnTo>
                <a:lnTo>
                  <a:pt x="15670" y="8906"/>
                </a:lnTo>
                <a:lnTo>
                  <a:pt x="14794" y="9465"/>
                </a:lnTo>
                <a:lnTo>
                  <a:pt x="13942" y="10049"/>
                </a:lnTo>
                <a:lnTo>
                  <a:pt x="13723" y="9684"/>
                </a:lnTo>
                <a:lnTo>
                  <a:pt x="13529" y="9271"/>
                </a:lnTo>
                <a:lnTo>
                  <a:pt x="13456" y="9003"/>
                </a:lnTo>
                <a:lnTo>
                  <a:pt x="13383" y="8735"/>
                </a:lnTo>
                <a:lnTo>
                  <a:pt x="13626" y="8760"/>
                </a:lnTo>
                <a:lnTo>
                  <a:pt x="13869" y="8760"/>
                </a:lnTo>
                <a:lnTo>
                  <a:pt x="14356" y="8711"/>
                </a:lnTo>
                <a:lnTo>
                  <a:pt x="14843" y="8638"/>
                </a:lnTo>
                <a:lnTo>
                  <a:pt x="15305" y="8565"/>
                </a:lnTo>
                <a:lnTo>
                  <a:pt x="16303" y="8419"/>
                </a:lnTo>
                <a:close/>
                <a:moveTo>
                  <a:pt x="4988" y="8370"/>
                </a:moveTo>
                <a:lnTo>
                  <a:pt x="5499" y="8395"/>
                </a:lnTo>
                <a:lnTo>
                  <a:pt x="6034" y="8419"/>
                </a:lnTo>
                <a:lnTo>
                  <a:pt x="7105" y="8395"/>
                </a:lnTo>
                <a:lnTo>
                  <a:pt x="7932" y="8395"/>
                </a:lnTo>
                <a:lnTo>
                  <a:pt x="7957" y="8589"/>
                </a:lnTo>
                <a:lnTo>
                  <a:pt x="7859" y="8930"/>
                </a:lnTo>
                <a:lnTo>
                  <a:pt x="7713" y="9246"/>
                </a:lnTo>
                <a:lnTo>
                  <a:pt x="7567" y="9563"/>
                </a:lnTo>
                <a:lnTo>
                  <a:pt x="7421" y="9855"/>
                </a:lnTo>
                <a:lnTo>
                  <a:pt x="7300" y="10074"/>
                </a:lnTo>
                <a:lnTo>
                  <a:pt x="7154" y="10268"/>
                </a:lnTo>
                <a:lnTo>
                  <a:pt x="7032" y="10122"/>
                </a:lnTo>
                <a:lnTo>
                  <a:pt x="6886" y="10001"/>
                </a:lnTo>
                <a:lnTo>
                  <a:pt x="6570" y="9757"/>
                </a:lnTo>
                <a:lnTo>
                  <a:pt x="5961" y="9319"/>
                </a:lnTo>
                <a:lnTo>
                  <a:pt x="4915" y="8541"/>
                </a:lnTo>
                <a:lnTo>
                  <a:pt x="4988" y="8370"/>
                </a:lnTo>
                <a:close/>
                <a:moveTo>
                  <a:pt x="3212" y="8297"/>
                </a:moveTo>
                <a:lnTo>
                  <a:pt x="3236" y="8395"/>
                </a:lnTo>
                <a:lnTo>
                  <a:pt x="3309" y="8516"/>
                </a:lnTo>
                <a:lnTo>
                  <a:pt x="2677" y="9003"/>
                </a:lnTo>
                <a:lnTo>
                  <a:pt x="1922" y="9611"/>
                </a:lnTo>
                <a:lnTo>
                  <a:pt x="1557" y="9952"/>
                </a:lnTo>
                <a:lnTo>
                  <a:pt x="1192" y="10317"/>
                </a:lnTo>
                <a:lnTo>
                  <a:pt x="973" y="9952"/>
                </a:lnTo>
                <a:lnTo>
                  <a:pt x="803" y="9538"/>
                </a:lnTo>
                <a:lnTo>
                  <a:pt x="657" y="9125"/>
                </a:lnTo>
                <a:lnTo>
                  <a:pt x="560" y="8687"/>
                </a:lnTo>
                <a:lnTo>
                  <a:pt x="973" y="8638"/>
                </a:lnTo>
                <a:lnTo>
                  <a:pt x="1387" y="8565"/>
                </a:lnTo>
                <a:lnTo>
                  <a:pt x="2190" y="8419"/>
                </a:lnTo>
                <a:lnTo>
                  <a:pt x="2677" y="8346"/>
                </a:lnTo>
                <a:lnTo>
                  <a:pt x="3212" y="8297"/>
                </a:lnTo>
                <a:close/>
                <a:moveTo>
                  <a:pt x="18006" y="8614"/>
                </a:moveTo>
                <a:lnTo>
                  <a:pt x="18590" y="8760"/>
                </a:lnTo>
                <a:lnTo>
                  <a:pt x="19125" y="8881"/>
                </a:lnTo>
                <a:lnTo>
                  <a:pt x="20220" y="9149"/>
                </a:lnTo>
                <a:lnTo>
                  <a:pt x="20585" y="9222"/>
                </a:lnTo>
                <a:lnTo>
                  <a:pt x="20731" y="9246"/>
                </a:lnTo>
                <a:lnTo>
                  <a:pt x="20901" y="9222"/>
                </a:lnTo>
                <a:lnTo>
                  <a:pt x="20682" y="9611"/>
                </a:lnTo>
                <a:lnTo>
                  <a:pt x="20439" y="9976"/>
                </a:lnTo>
                <a:lnTo>
                  <a:pt x="20123" y="10317"/>
                </a:lnTo>
                <a:lnTo>
                  <a:pt x="19807" y="10609"/>
                </a:lnTo>
                <a:lnTo>
                  <a:pt x="19320" y="10074"/>
                </a:lnTo>
                <a:lnTo>
                  <a:pt x="18809" y="9563"/>
                </a:lnTo>
                <a:lnTo>
                  <a:pt x="18079" y="8711"/>
                </a:lnTo>
                <a:lnTo>
                  <a:pt x="18006" y="8614"/>
                </a:lnTo>
                <a:close/>
                <a:moveTo>
                  <a:pt x="16449" y="8687"/>
                </a:moveTo>
                <a:lnTo>
                  <a:pt x="16570" y="8808"/>
                </a:lnTo>
                <a:lnTo>
                  <a:pt x="16692" y="8906"/>
                </a:lnTo>
                <a:lnTo>
                  <a:pt x="16546" y="9246"/>
                </a:lnTo>
                <a:lnTo>
                  <a:pt x="16400" y="9563"/>
                </a:lnTo>
                <a:lnTo>
                  <a:pt x="16157" y="10001"/>
                </a:lnTo>
                <a:lnTo>
                  <a:pt x="15865" y="10414"/>
                </a:lnTo>
                <a:lnTo>
                  <a:pt x="15597" y="10828"/>
                </a:lnTo>
                <a:lnTo>
                  <a:pt x="15354" y="11266"/>
                </a:lnTo>
                <a:lnTo>
                  <a:pt x="15329" y="11315"/>
                </a:lnTo>
                <a:lnTo>
                  <a:pt x="14989" y="11096"/>
                </a:lnTo>
                <a:lnTo>
                  <a:pt x="14648" y="10852"/>
                </a:lnTo>
                <a:lnTo>
                  <a:pt x="14332" y="10560"/>
                </a:lnTo>
                <a:lnTo>
                  <a:pt x="14064" y="10244"/>
                </a:lnTo>
                <a:lnTo>
                  <a:pt x="14916" y="9684"/>
                </a:lnTo>
                <a:lnTo>
                  <a:pt x="15767" y="9100"/>
                </a:lnTo>
                <a:lnTo>
                  <a:pt x="16108" y="8906"/>
                </a:lnTo>
                <a:lnTo>
                  <a:pt x="16449" y="8687"/>
                </a:lnTo>
                <a:close/>
                <a:moveTo>
                  <a:pt x="4842" y="8662"/>
                </a:moveTo>
                <a:lnTo>
                  <a:pt x="5329" y="9100"/>
                </a:lnTo>
                <a:lnTo>
                  <a:pt x="5791" y="9538"/>
                </a:lnTo>
                <a:lnTo>
                  <a:pt x="6375" y="10025"/>
                </a:lnTo>
                <a:lnTo>
                  <a:pt x="6691" y="10244"/>
                </a:lnTo>
                <a:lnTo>
                  <a:pt x="6862" y="10341"/>
                </a:lnTo>
                <a:lnTo>
                  <a:pt x="7032" y="10414"/>
                </a:lnTo>
                <a:lnTo>
                  <a:pt x="6886" y="10585"/>
                </a:lnTo>
                <a:lnTo>
                  <a:pt x="6716" y="10731"/>
                </a:lnTo>
                <a:lnTo>
                  <a:pt x="6375" y="10998"/>
                </a:lnTo>
                <a:lnTo>
                  <a:pt x="6010" y="11193"/>
                </a:lnTo>
                <a:lnTo>
                  <a:pt x="5621" y="11363"/>
                </a:lnTo>
                <a:lnTo>
                  <a:pt x="5450" y="10706"/>
                </a:lnTo>
                <a:lnTo>
                  <a:pt x="5231" y="10074"/>
                </a:lnTo>
                <a:lnTo>
                  <a:pt x="4964" y="9441"/>
                </a:lnTo>
                <a:lnTo>
                  <a:pt x="4696" y="8808"/>
                </a:lnTo>
                <a:lnTo>
                  <a:pt x="4720" y="8784"/>
                </a:lnTo>
                <a:lnTo>
                  <a:pt x="4842" y="8662"/>
                </a:lnTo>
                <a:close/>
                <a:moveTo>
                  <a:pt x="3382" y="8614"/>
                </a:moveTo>
                <a:lnTo>
                  <a:pt x="3480" y="8735"/>
                </a:lnTo>
                <a:lnTo>
                  <a:pt x="3626" y="8833"/>
                </a:lnTo>
                <a:lnTo>
                  <a:pt x="3334" y="9636"/>
                </a:lnTo>
                <a:lnTo>
                  <a:pt x="2993" y="10536"/>
                </a:lnTo>
                <a:lnTo>
                  <a:pt x="2871" y="11023"/>
                </a:lnTo>
                <a:lnTo>
                  <a:pt x="2823" y="11242"/>
                </a:lnTo>
                <a:lnTo>
                  <a:pt x="2798" y="11485"/>
                </a:lnTo>
                <a:lnTo>
                  <a:pt x="2531" y="11388"/>
                </a:lnTo>
                <a:lnTo>
                  <a:pt x="2263" y="11266"/>
                </a:lnTo>
                <a:lnTo>
                  <a:pt x="2020" y="11120"/>
                </a:lnTo>
                <a:lnTo>
                  <a:pt x="1776" y="10950"/>
                </a:lnTo>
                <a:lnTo>
                  <a:pt x="1509" y="10706"/>
                </a:lnTo>
                <a:lnTo>
                  <a:pt x="1265" y="10414"/>
                </a:lnTo>
                <a:lnTo>
                  <a:pt x="1606" y="10122"/>
                </a:lnTo>
                <a:lnTo>
                  <a:pt x="1971" y="9806"/>
                </a:lnTo>
                <a:lnTo>
                  <a:pt x="2652" y="9198"/>
                </a:lnTo>
                <a:lnTo>
                  <a:pt x="3017" y="8906"/>
                </a:lnTo>
                <a:lnTo>
                  <a:pt x="3382" y="8614"/>
                </a:lnTo>
                <a:close/>
                <a:moveTo>
                  <a:pt x="4574" y="8881"/>
                </a:moveTo>
                <a:lnTo>
                  <a:pt x="4939" y="10171"/>
                </a:lnTo>
                <a:lnTo>
                  <a:pt x="5280" y="11461"/>
                </a:lnTo>
                <a:lnTo>
                  <a:pt x="5012" y="11534"/>
                </a:lnTo>
                <a:lnTo>
                  <a:pt x="4623" y="11582"/>
                </a:lnTo>
                <a:lnTo>
                  <a:pt x="4234" y="11607"/>
                </a:lnTo>
                <a:lnTo>
                  <a:pt x="4234" y="11607"/>
                </a:lnTo>
                <a:lnTo>
                  <a:pt x="4258" y="11193"/>
                </a:lnTo>
                <a:lnTo>
                  <a:pt x="4258" y="10755"/>
                </a:lnTo>
                <a:lnTo>
                  <a:pt x="4258" y="9928"/>
                </a:lnTo>
                <a:lnTo>
                  <a:pt x="4307" y="8979"/>
                </a:lnTo>
                <a:lnTo>
                  <a:pt x="4428" y="8930"/>
                </a:lnTo>
                <a:lnTo>
                  <a:pt x="4574" y="8881"/>
                </a:lnTo>
                <a:close/>
                <a:moveTo>
                  <a:pt x="3918" y="8954"/>
                </a:moveTo>
                <a:lnTo>
                  <a:pt x="4039" y="8979"/>
                </a:lnTo>
                <a:lnTo>
                  <a:pt x="4039" y="9733"/>
                </a:lnTo>
                <a:lnTo>
                  <a:pt x="3991" y="10682"/>
                </a:lnTo>
                <a:lnTo>
                  <a:pt x="3991" y="11144"/>
                </a:lnTo>
                <a:lnTo>
                  <a:pt x="3991" y="11631"/>
                </a:lnTo>
                <a:lnTo>
                  <a:pt x="3480" y="11607"/>
                </a:lnTo>
                <a:lnTo>
                  <a:pt x="3212" y="11558"/>
                </a:lnTo>
                <a:lnTo>
                  <a:pt x="2969" y="11509"/>
                </a:lnTo>
                <a:lnTo>
                  <a:pt x="3066" y="11339"/>
                </a:lnTo>
                <a:lnTo>
                  <a:pt x="3139" y="11120"/>
                </a:lnTo>
                <a:lnTo>
                  <a:pt x="3261" y="10706"/>
                </a:lnTo>
                <a:lnTo>
                  <a:pt x="3382" y="10293"/>
                </a:lnTo>
                <a:lnTo>
                  <a:pt x="3504" y="9879"/>
                </a:lnTo>
                <a:lnTo>
                  <a:pt x="3699" y="9417"/>
                </a:lnTo>
                <a:lnTo>
                  <a:pt x="3893" y="8954"/>
                </a:lnTo>
                <a:close/>
                <a:moveTo>
                  <a:pt x="17690" y="8784"/>
                </a:moveTo>
                <a:lnTo>
                  <a:pt x="18079" y="9222"/>
                </a:lnTo>
                <a:lnTo>
                  <a:pt x="18468" y="9636"/>
                </a:lnTo>
                <a:lnTo>
                  <a:pt x="18979" y="10268"/>
                </a:lnTo>
                <a:lnTo>
                  <a:pt x="19247" y="10560"/>
                </a:lnTo>
                <a:lnTo>
                  <a:pt x="19539" y="10828"/>
                </a:lnTo>
                <a:lnTo>
                  <a:pt x="19247" y="11023"/>
                </a:lnTo>
                <a:lnTo>
                  <a:pt x="18955" y="11217"/>
                </a:lnTo>
                <a:lnTo>
                  <a:pt x="18663" y="11363"/>
                </a:lnTo>
                <a:lnTo>
                  <a:pt x="18371" y="11485"/>
                </a:lnTo>
                <a:lnTo>
                  <a:pt x="18103" y="11582"/>
                </a:lnTo>
                <a:lnTo>
                  <a:pt x="17860" y="11631"/>
                </a:lnTo>
                <a:lnTo>
                  <a:pt x="17811" y="11217"/>
                </a:lnTo>
                <a:lnTo>
                  <a:pt x="17738" y="10779"/>
                </a:lnTo>
                <a:lnTo>
                  <a:pt x="17592" y="9928"/>
                </a:lnTo>
                <a:lnTo>
                  <a:pt x="17519" y="9441"/>
                </a:lnTo>
                <a:lnTo>
                  <a:pt x="17471" y="8930"/>
                </a:lnTo>
                <a:lnTo>
                  <a:pt x="17519" y="8906"/>
                </a:lnTo>
                <a:lnTo>
                  <a:pt x="17617" y="8857"/>
                </a:lnTo>
                <a:lnTo>
                  <a:pt x="17690" y="8784"/>
                </a:lnTo>
                <a:close/>
                <a:moveTo>
                  <a:pt x="17154" y="9003"/>
                </a:moveTo>
                <a:lnTo>
                  <a:pt x="17227" y="9490"/>
                </a:lnTo>
                <a:lnTo>
                  <a:pt x="17300" y="9976"/>
                </a:lnTo>
                <a:lnTo>
                  <a:pt x="17422" y="10828"/>
                </a:lnTo>
                <a:lnTo>
                  <a:pt x="17471" y="11266"/>
                </a:lnTo>
                <a:lnTo>
                  <a:pt x="17544" y="11704"/>
                </a:lnTo>
                <a:lnTo>
                  <a:pt x="17300" y="11728"/>
                </a:lnTo>
                <a:lnTo>
                  <a:pt x="17033" y="11728"/>
                </a:lnTo>
                <a:lnTo>
                  <a:pt x="16765" y="11704"/>
                </a:lnTo>
                <a:lnTo>
                  <a:pt x="16522" y="11680"/>
                </a:lnTo>
                <a:lnTo>
                  <a:pt x="16254" y="11631"/>
                </a:lnTo>
                <a:lnTo>
                  <a:pt x="16011" y="11582"/>
                </a:lnTo>
                <a:lnTo>
                  <a:pt x="15767" y="11485"/>
                </a:lnTo>
                <a:lnTo>
                  <a:pt x="15524" y="11388"/>
                </a:lnTo>
                <a:lnTo>
                  <a:pt x="15694" y="11242"/>
                </a:lnTo>
                <a:lnTo>
                  <a:pt x="15840" y="11071"/>
                </a:lnTo>
                <a:lnTo>
                  <a:pt x="16108" y="10682"/>
                </a:lnTo>
                <a:lnTo>
                  <a:pt x="16351" y="10268"/>
                </a:lnTo>
                <a:lnTo>
                  <a:pt x="16570" y="9855"/>
                </a:lnTo>
                <a:lnTo>
                  <a:pt x="16789" y="9465"/>
                </a:lnTo>
                <a:lnTo>
                  <a:pt x="17008" y="9003"/>
                </a:lnTo>
                <a:close/>
                <a:moveTo>
                  <a:pt x="14624" y="0"/>
                </a:moveTo>
                <a:lnTo>
                  <a:pt x="14478" y="24"/>
                </a:lnTo>
                <a:lnTo>
                  <a:pt x="14332" y="73"/>
                </a:lnTo>
                <a:lnTo>
                  <a:pt x="14186" y="122"/>
                </a:lnTo>
                <a:lnTo>
                  <a:pt x="14064" y="219"/>
                </a:lnTo>
                <a:lnTo>
                  <a:pt x="14040" y="268"/>
                </a:lnTo>
                <a:lnTo>
                  <a:pt x="14015" y="292"/>
                </a:lnTo>
                <a:lnTo>
                  <a:pt x="14015" y="389"/>
                </a:lnTo>
                <a:lnTo>
                  <a:pt x="14064" y="487"/>
                </a:lnTo>
                <a:lnTo>
                  <a:pt x="14161" y="535"/>
                </a:lnTo>
                <a:lnTo>
                  <a:pt x="14161" y="779"/>
                </a:lnTo>
                <a:lnTo>
                  <a:pt x="14210" y="998"/>
                </a:lnTo>
                <a:lnTo>
                  <a:pt x="14259" y="1241"/>
                </a:lnTo>
                <a:lnTo>
                  <a:pt x="14332" y="1460"/>
                </a:lnTo>
                <a:lnTo>
                  <a:pt x="14648" y="2336"/>
                </a:lnTo>
                <a:lnTo>
                  <a:pt x="14745" y="2652"/>
                </a:lnTo>
                <a:lnTo>
                  <a:pt x="11655" y="2652"/>
                </a:lnTo>
                <a:lnTo>
                  <a:pt x="9928" y="2628"/>
                </a:lnTo>
                <a:lnTo>
                  <a:pt x="8614" y="2628"/>
                </a:lnTo>
                <a:lnTo>
                  <a:pt x="8419" y="2652"/>
                </a:lnTo>
                <a:lnTo>
                  <a:pt x="8200" y="2677"/>
                </a:lnTo>
                <a:lnTo>
                  <a:pt x="8054" y="2360"/>
                </a:lnTo>
                <a:lnTo>
                  <a:pt x="7665" y="1436"/>
                </a:lnTo>
                <a:lnTo>
                  <a:pt x="7567" y="1144"/>
                </a:lnTo>
                <a:lnTo>
                  <a:pt x="7494" y="1022"/>
                </a:lnTo>
                <a:lnTo>
                  <a:pt x="7397" y="900"/>
                </a:lnTo>
                <a:lnTo>
                  <a:pt x="7421" y="900"/>
                </a:lnTo>
                <a:lnTo>
                  <a:pt x="7835" y="973"/>
                </a:lnTo>
                <a:lnTo>
                  <a:pt x="8249" y="1071"/>
                </a:lnTo>
                <a:lnTo>
                  <a:pt x="8468" y="1095"/>
                </a:lnTo>
                <a:lnTo>
                  <a:pt x="8881" y="1095"/>
                </a:lnTo>
                <a:lnTo>
                  <a:pt x="9076" y="1046"/>
                </a:lnTo>
                <a:lnTo>
                  <a:pt x="9149" y="1022"/>
                </a:lnTo>
                <a:lnTo>
                  <a:pt x="9198" y="973"/>
                </a:lnTo>
                <a:lnTo>
                  <a:pt x="9246" y="925"/>
                </a:lnTo>
                <a:lnTo>
                  <a:pt x="9246" y="852"/>
                </a:lnTo>
                <a:lnTo>
                  <a:pt x="9246" y="779"/>
                </a:lnTo>
                <a:lnTo>
                  <a:pt x="9246" y="730"/>
                </a:lnTo>
                <a:lnTo>
                  <a:pt x="9198" y="657"/>
                </a:lnTo>
                <a:lnTo>
                  <a:pt x="9149" y="608"/>
                </a:lnTo>
                <a:lnTo>
                  <a:pt x="8954" y="535"/>
                </a:lnTo>
                <a:lnTo>
                  <a:pt x="8760" y="462"/>
                </a:lnTo>
                <a:lnTo>
                  <a:pt x="8541" y="389"/>
                </a:lnTo>
                <a:lnTo>
                  <a:pt x="8297" y="365"/>
                </a:lnTo>
                <a:lnTo>
                  <a:pt x="7835" y="316"/>
                </a:lnTo>
                <a:lnTo>
                  <a:pt x="7397" y="268"/>
                </a:lnTo>
                <a:lnTo>
                  <a:pt x="6570" y="146"/>
                </a:lnTo>
                <a:lnTo>
                  <a:pt x="6351" y="122"/>
                </a:lnTo>
                <a:lnTo>
                  <a:pt x="6132" y="97"/>
                </a:lnTo>
                <a:lnTo>
                  <a:pt x="5937" y="122"/>
                </a:lnTo>
                <a:lnTo>
                  <a:pt x="5742" y="146"/>
                </a:lnTo>
                <a:lnTo>
                  <a:pt x="5669" y="195"/>
                </a:lnTo>
                <a:lnTo>
                  <a:pt x="5621" y="219"/>
                </a:lnTo>
                <a:lnTo>
                  <a:pt x="5596" y="268"/>
                </a:lnTo>
                <a:lnTo>
                  <a:pt x="5572" y="341"/>
                </a:lnTo>
                <a:lnTo>
                  <a:pt x="5572" y="389"/>
                </a:lnTo>
                <a:lnTo>
                  <a:pt x="5596" y="438"/>
                </a:lnTo>
                <a:lnTo>
                  <a:pt x="5621" y="511"/>
                </a:lnTo>
                <a:lnTo>
                  <a:pt x="5694" y="535"/>
                </a:lnTo>
                <a:lnTo>
                  <a:pt x="5840" y="633"/>
                </a:lnTo>
                <a:lnTo>
                  <a:pt x="5986" y="681"/>
                </a:lnTo>
                <a:lnTo>
                  <a:pt x="6351" y="779"/>
                </a:lnTo>
                <a:lnTo>
                  <a:pt x="6716" y="827"/>
                </a:lnTo>
                <a:lnTo>
                  <a:pt x="7081" y="876"/>
                </a:lnTo>
                <a:lnTo>
                  <a:pt x="7056" y="1046"/>
                </a:lnTo>
                <a:lnTo>
                  <a:pt x="7056" y="1241"/>
                </a:lnTo>
                <a:lnTo>
                  <a:pt x="7105" y="1411"/>
                </a:lnTo>
                <a:lnTo>
                  <a:pt x="7154" y="1606"/>
                </a:lnTo>
                <a:lnTo>
                  <a:pt x="7324" y="1995"/>
                </a:lnTo>
                <a:lnTo>
                  <a:pt x="7470" y="2312"/>
                </a:lnTo>
                <a:lnTo>
                  <a:pt x="7762" y="3042"/>
                </a:lnTo>
                <a:lnTo>
                  <a:pt x="7665" y="3115"/>
                </a:lnTo>
                <a:lnTo>
                  <a:pt x="7567" y="3188"/>
                </a:lnTo>
                <a:lnTo>
                  <a:pt x="7397" y="3382"/>
                </a:lnTo>
                <a:lnTo>
                  <a:pt x="7105" y="3796"/>
                </a:lnTo>
                <a:lnTo>
                  <a:pt x="6594" y="4477"/>
                </a:lnTo>
                <a:lnTo>
                  <a:pt x="6521" y="4429"/>
                </a:lnTo>
                <a:lnTo>
                  <a:pt x="6448" y="4404"/>
                </a:lnTo>
                <a:lnTo>
                  <a:pt x="6375" y="4429"/>
                </a:lnTo>
                <a:lnTo>
                  <a:pt x="6059" y="4234"/>
                </a:lnTo>
                <a:lnTo>
                  <a:pt x="5718" y="4064"/>
                </a:lnTo>
                <a:lnTo>
                  <a:pt x="5353" y="3918"/>
                </a:lnTo>
                <a:lnTo>
                  <a:pt x="5012" y="3820"/>
                </a:lnTo>
                <a:lnTo>
                  <a:pt x="4647" y="3772"/>
                </a:lnTo>
                <a:lnTo>
                  <a:pt x="4282" y="3747"/>
                </a:lnTo>
                <a:lnTo>
                  <a:pt x="3893" y="3747"/>
                </a:lnTo>
                <a:lnTo>
                  <a:pt x="3528" y="3772"/>
                </a:lnTo>
                <a:lnTo>
                  <a:pt x="3188" y="3845"/>
                </a:lnTo>
                <a:lnTo>
                  <a:pt x="2823" y="3966"/>
                </a:lnTo>
                <a:lnTo>
                  <a:pt x="2482" y="4088"/>
                </a:lnTo>
                <a:lnTo>
                  <a:pt x="2141" y="4258"/>
                </a:lnTo>
                <a:lnTo>
                  <a:pt x="1825" y="4453"/>
                </a:lnTo>
                <a:lnTo>
                  <a:pt x="1509" y="4672"/>
                </a:lnTo>
                <a:lnTo>
                  <a:pt x="1241" y="4915"/>
                </a:lnTo>
                <a:lnTo>
                  <a:pt x="973" y="5207"/>
                </a:lnTo>
                <a:lnTo>
                  <a:pt x="706" y="5548"/>
                </a:lnTo>
                <a:lnTo>
                  <a:pt x="487" y="5913"/>
                </a:lnTo>
                <a:lnTo>
                  <a:pt x="316" y="6302"/>
                </a:lnTo>
                <a:lnTo>
                  <a:pt x="195" y="6716"/>
                </a:lnTo>
                <a:lnTo>
                  <a:pt x="73" y="7129"/>
                </a:lnTo>
                <a:lnTo>
                  <a:pt x="24" y="7567"/>
                </a:lnTo>
                <a:lnTo>
                  <a:pt x="0" y="8005"/>
                </a:lnTo>
                <a:lnTo>
                  <a:pt x="24" y="8443"/>
                </a:lnTo>
                <a:lnTo>
                  <a:pt x="73" y="8881"/>
                </a:lnTo>
                <a:lnTo>
                  <a:pt x="170" y="9295"/>
                </a:lnTo>
                <a:lnTo>
                  <a:pt x="292" y="9709"/>
                </a:lnTo>
                <a:lnTo>
                  <a:pt x="462" y="10122"/>
                </a:lnTo>
                <a:lnTo>
                  <a:pt x="657" y="10487"/>
                </a:lnTo>
                <a:lnTo>
                  <a:pt x="900" y="10852"/>
                </a:lnTo>
                <a:lnTo>
                  <a:pt x="1192" y="11169"/>
                </a:lnTo>
                <a:lnTo>
                  <a:pt x="1484" y="11461"/>
                </a:lnTo>
                <a:lnTo>
                  <a:pt x="1679" y="11607"/>
                </a:lnTo>
                <a:lnTo>
                  <a:pt x="1874" y="11728"/>
                </a:lnTo>
                <a:lnTo>
                  <a:pt x="2068" y="11826"/>
                </a:lnTo>
                <a:lnTo>
                  <a:pt x="2287" y="11923"/>
                </a:lnTo>
                <a:lnTo>
                  <a:pt x="2506" y="11996"/>
                </a:lnTo>
                <a:lnTo>
                  <a:pt x="2725" y="12045"/>
                </a:lnTo>
                <a:lnTo>
                  <a:pt x="3163" y="12142"/>
                </a:lnTo>
                <a:lnTo>
                  <a:pt x="3626" y="12166"/>
                </a:lnTo>
                <a:lnTo>
                  <a:pt x="4088" y="12166"/>
                </a:lnTo>
                <a:lnTo>
                  <a:pt x="4550" y="12142"/>
                </a:lnTo>
                <a:lnTo>
                  <a:pt x="4988" y="12093"/>
                </a:lnTo>
                <a:lnTo>
                  <a:pt x="5450" y="11996"/>
                </a:lnTo>
                <a:lnTo>
                  <a:pt x="5840" y="11874"/>
                </a:lnTo>
                <a:lnTo>
                  <a:pt x="6229" y="11704"/>
                </a:lnTo>
                <a:lnTo>
                  <a:pt x="6594" y="11485"/>
                </a:lnTo>
                <a:lnTo>
                  <a:pt x="6910" y="11217"/>
                </a:lnTo>
                <a:lnTo>
                  <a:pt x="7202" y="10925"/>
                </a:lnTo>
                <a:lnTo>
                  <a:pt x="7494" y="10585"/>
                </a:lnTo>
                <a:lnTo>
                  <a:pt x="7738" y="10220"/>
                </a:lnTo>
                <a:lnTo>
                  <a:pt x="7981" y="9806"/>
                </a:lnTo>
                <a:lnTo>
                  <a:pt x="8151" y="9368"/>
                </a:lnTo>
                <a:lnTo>
                  <a:pt x="8297" y="8881"/>
                </a:lnTo>
                <a:lnTo>
                  <a:pt x="8395" y="8395"/>
                </a:lnTo>
                <a:lnTo>
                  <a:pt x="10244" y="8346"/>
                </a:lnTo>
                <a:lnTo>
                  <a:pt x="10293" y="8419"/>
                </a:lnTo>
                <a:lnTo>
                  <a:pt x="10366" y="8443"/>
                </a:lnTo>
                <a:lnTo>
                  <a:pt x="10439" y="8468"/>
                </a:lnTo>
                <a:lnTo>
                  <a:pt x="10512" y="8443"/>
                </a:lnTo>
                <a:lnTo>
                  <a:pt x="10585" y="8395"/>
                </a:lnTo>
                <a:lnTo>
                  <a:pt x="10633" y="8346"/>
                </a:lnTo>
                <a:lnTo>
                  <a:pt x="10682" y="8273"/>
                </a:lnTo>
                <a:lnTo>
                  <a:pt x="10682" y="8200"/>
                </a:lnTo>
                <a:lnTo>
                  <a:pt x="10925" y="7981"/>
                </a:lnTo>
                <a:lnTo>
                  <a:pt x="11169" y="7762"/>
                </a:lnTo>
                <a:lnTo>
                  <a:pt x="11582" y="7300"/>
                </a:lnTo>
                <a:lnTo>
                  <a:pt x="12190" y="6618"/>
                </a:lnTo>
                <a:lnTo>
                  <a:pt x="12799" y="5913"/>
                </a:lnTo>
                <a:lnTo>
                  <a:pt x="13894" y="4623"/>
                </a:lnTo>
                <a:lnTo>
                  <a:pt x="14964" y="3285"/>
                </a:lnTo>
                <a:lnTo>
                  <a:pt x="15329" y="4258"/>
                </a:lnTo>
                <a:lnTo>
                  <a:pt x="14964" y="4429"/>
                </a:lnTo>
                <a:lnTo>
                  <a:pt x="14648" y="4623"/>
                </a:lnTo>
                <a:lnTo>
                  <a:pt x="14332" y="4866"/>
                </a:lnTo>
                <a:lnTo>
                  <a:pt x="14040" y="5110"/>
                </a:lnTo>
                <a:lnTo>
                  <a:pt x="13796" y="5402"/>
                </a:lnTo>
                <a:lnTo>
                  <a:pt x="13553" y="5718"/>
                </a:lnTo>
                <a:lnTo>
                  <a:pt x="13358" y="6034"/>
                </a:lnTo>
                <a:lnTo>
                  <a:pt x="13188" y="6375"/>
                </a:lnTo>
                <a:lnTo>
                  <a:pt x="13042" y="6740"/>
                </a:lnTo>
                <a:lnTo>
                  <a:pt x="12945" y="7105"/>
                </a:lnTo>
                <a:lnTo>
                  <a:pt x="12872" y="7494"/>
                </a:lnTo>
                <a:lnTo>
                  <a:pt x="12823" y="7859"/>
                </a:lnTo>
                <a:lnTo>
                  <a:pt x="12823" y="8249"/>
                </a:lnTo>
                <a:lnTo>
                  <a:pt x="12847" y="8638"/>
                </a:lnTo>
                <a:lnTo>
                  <a:pt x="12920" y="9027"/>
                </a:lnTo>
                <a:lnTo>
                  <a:pt x="13018" y="9417"/>
                </a:lnTo>
                <a:lnTo>
                  <a:pt x="13188" y="9830"/>
                </a:lnTo>
                <a:lnTo>
                  <a:pt x="13383" y="10244"/>
                </a:lnTo>
                <a:lnTo>
                  <a:pt x="13626" y="10585"/>
                </a:lnTo>
                <a:lnTo>
                  <a:pt x="13918" y="10925"/>
                </a:lnTo>
                <a:lnTo>
                  <a:pt x="14210" y="11217"/>
                </a:lnTo>
                <a:lnTo>
                  <a:pt x="14551" y="11485"/>
                </a:lnTo>
                <a:lnTo>
                  <a:pt x="14916" y="11704"/>
                </a:lnTo>
                <a:lnTo>
                  <a:pt x="15305" y="11874"/>
                </a:lnTo>
                <a:lnTo>
                  <a:pt x="15694" y="12020"/>
                </a:lnTo>
                <a:lnTo>
                  <a:pt x="16108" y="12142"/>
                </a:lnTo>
                <a:lnTo>
                  <a:pt x="16522" y="12215"/>
                </a:lnTo>
                <a:lnTo>
                  <a:pt x="16960" y="12239"/>
                </a:lnTo>
                <a:lnTo>
                  <a:pt x="17398" y="12239"/>
                </a:lnTo>
                <a:lnTo>
                  <a:pt x="17836" y="12191"/>
                </a:lnTo>
                <a:lnTo>
                  <a:pt x="18249" y="12093"/>
                </a:lnTo>
                <a:lnTo>
                  <a:pt x="18687" y="11947"/>
                </a:lnTo>
                <a:lnTo>
                  <a:pt x="19052" y="11777"/>
                </a:lnTo>
                <a:lnTo>
                  <a:pt x="19442" y="11582"/>
                </a:lnTo>
                <a:lnTo>
                  <a:pt x="19782" y="11339"/>
                </a:lnTo>
                <a:lnTo>
                  <a:pt x="20123" y="11096"/>
                </a:lnTo>
                <a:lnTo>
                  <a:pt x="20439" y="10804"/>
                </a:lnTo>
                <a:lnTo>
                  <a:pt x="20707" y="10487"/>
                </a:lnTo>
                <a:lnTo>
                  <a:pt x="20974" y="10147"/>
                </a:lnTo>
                <a:lnTo>
                  <a:pt x="21193" y="9782"/>
                </a:lnTo>
                <a:lnTo>
                  <a:pt x="21388" y="9417"/>
                </a:lnTo>
                <a:lnTo>
                  <a:pt x="21534" y="9027"/>
                </a:lnTo>
                <a:lnTo>
                  <a:pt x="21631" y="8614"/>
                </a:lnTo>
                <a:lnTo>
                  <a:pt x="21680" y="8224"/>
                </a:lnTo>
                <a:lnTo>
                  <a:pt x="21704" y="7811"/>
                </a:lnTo>
                <a:lnTo>
                  <a:pt x="21656" y="7397"/>
                </a:lnTo>
                <a:lnTo>
                  <a:pt x="21583" y="6983"/>
                </a:lnTo>
                <a:lnTo>
                  <a:pt x="21412" y="6570"/>
                </a:lnTo>
                <a:lnTo>
                  <a:pt x="21218" y="6180"/>
                </a:lnTo>
                <a:lnTo>
                  <a:pt x="20974" y="5791"/>
                </a:lnTo>
                <a:lnTo>
                  <a:pt x="20682" y="5450"/>
                </a:lnTo>
                <a:lnTo>
                  <a:pt x="20342" y="5110"/>
                </a:lnTo>
                <a:lnTo>
                  <a:pt x="20001" y="4818"/>
                </a:lnTo>
                <a:lnTo>
                  <a:pt x="19636" y="4526"/>
                </a:lnTo>
                <a:lnTo>
                  <a:pt x="19247" y="4307"/>
                </a:lnTo>
                <a:lnTo>
                  <a:pt x="18858" y="4088"/>
                </a:lnTo>
                <a:lnTo>
                  <a:pt x="18493" y="3942"/>
                </a:lnTo>
                <a:lnTo>
                  <a:pt x="18103" y="3845"/>
                </a:lnTo>
                <a:lnTo>
                  <a:pt x="17738" y="3772"/>
                </a:lnTo>
                <a:lnTo>
                  <a:pt x="17349" y="3747"/>
                </a:lnTo>
                <a:lnTo>
                  <a:pt x="16960" y="3747"/>
                </a:lnTo>
                <a:lnTo>
                  <a:pt x="16570" y="3820"/>
                </a:lnTo>
                <a:lnTo>
                  <a:pt x="16205" y="3918"/>
                </a:lnTo>
                <a:lnTo>
                  <a:pt x="15840" y="4039"/>
                </a:lnTo>
                <a:lnTo>
                  <a:pt x="15159" y="2214"/>
                </a:lnTo>
                <a:lnTo>
                  <a:pt x="15013" y="1801"/>
                </a:lnTo>
                <a:lnTo>
                  <a:pt x="14891" y="1387"/>
                </a:lnTo>
                <a:lnTo>
                  <a:pt x="14721" y="973"/>
                </a:lnTo>
                <a:lnTo>
                  <a:pt x="14648" y="779"/>
                </a:lnTo>
                <a:lnTo>
                  <a:pt x="14526" y="584"/>
                </a:lnTo>
                <a:lnTo>
                  <a:pt x="14794" y="560"/>
                </a:lnTo>
                <a:lnTo>
                  <a:pt x="15256" y="560"/>
                </a:lnTo>
                <a:lnTo>
                  <a:pt x="15475" y="584"/>
                </a:lnTo>
                <a:lnTo>
                  <a:pt x="15694" y="633"/>
                </a:lnTo>
                <a:lnTo>
                  <a:pt x="15816" y="657"/>
                </a:lnTo>
                <a:lnTo>
                  <a:pt x="15840" y="706"/>
                </a:lnTo>
                <a:lnTo>
                  <a:pt x="15865" y="730"/>
                </a:lnTo>
                <a:lnTo>
                  <a:pt x="15865" y="852"/>
                </a:lnTo>
                <a:lnTo>
                  <a:pt x="15840" y="1022"/>
                </a:lnTo>
                <a:lnTo>
                  <a:pt x="15743" y="1119"/>
                </a:lnTo>
                <a:lnTo>
                  <a:pt x="15646" y="1217"/>
                </a:lnTo>
                <a:lnTo>
                  <a:pt x="15621" y="1314"/>
                </a:lnTo>
                <a:lnTo>
                  <a:pt x="15621" y="1387"/>
                </a:lnTo>
                <a:lnTo>
                  <a:pt x="15646" y="1411"/>
                </a:lnTo>
                <a:lnTo>
                  <a:pt x="15670" y="1436"/>
                </a:lnTo>
                <a:lnTo>
                  <a:pt x="15743" y="1484"/>
                </a:lnTo>
                <a:lnTo>
                  <a:pt x="15840" y="1484"/>
                </a:lnTo>
                <a:lnTo>
                  <a:pt x="16011" y="1387"/>
                </a:lnTo>
                <a:lnTo>
                  <a:pt x="16157" y="1265"/>
                </a:lnTo>
                <a:lnTo>
                  <a:pt x="16278" y="1119"/>
                </a:lnTo>
                <a:lnTo>
                  <a:pt x="16376" y="949"/>
                </a:lnTo>
                <a:lnTo>
                  <a:pt x="16424" y="779"/>
                </a:lnTo>
                <a:lnTo>
                  <a:pt x="16424" y="681"/>
                </a:lnTo>
                <a:lnTo>
                  <a:pt x="16400" y="584"/>
                </a:lnTo>
                <a:lnTo>
                  <a:pt x="16376" y="511"/>
                </a:lnTo>
                <a:lnTo>
                  <a:pt x="16327" y="414"/>
                </a:lnTo>
                <a:lnTo>
                  <a:pt x="16254" y="341"/>
                </a:lnTo>
                <a:lnTo>
                  <a:pt x="16157" y="268"/>
                </a:lnTo>
                <a:lnTo>
                  <a:pt x="15938" y="170"/>
                </a:lnTo>
                <a:lnTo>
                  <a:pt x="15719" y="97"/>
                </a:lnTo>
                <a:lnTo>
                  <a:pt x="15475" y="49"/>
                </a:lnTo>
                <a:lnTo>
                  <a:pt x="15232" y="24"/>
                </a:lnTo>
                <a:lnTo>
                  <a:pt x="14940" y="0"/>
                </a:ln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38"/>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352" name="Google Shape;352;p38"/>
          <p:cNvSpPr txBox="1"/>
          <p:nvPr>
            <p:ph idx="4294967295" type="body"/>
          </p:nvPr>
        </p:nvSpPr>
        <p:spPr>
          <a:xfrm>
            <a:off x="2235900" y="733075"/>
            <a:ext cx="4672200" cy="4296000"/>
          </a:xfrm>
          <a:prstGeom prst="rect">
            <a:avLst/>
          </a:prstGeom>
          <a:noFill/>
          <a:ln>
            <a:noFill/>
          </a:ln>
        </p:spPr>
        <p:txBody>
          <a:bodyPr anchorCtr="0" anchor="ctr" bIns="0" lIns="0" spcFirstLastPara="1" rIns="0" wrap="square" tIns="0">
            <a:noAutofit/>
          </a:bodyPr>
          <a:lstStyle/>
          <a:p>
            <a:pPr indent="0" lvl="0" marL="0" rtl="0" algn="ctr">
              <a:lnSpc>
                <a:spcPct val="115000"/>
              </a:lnSpc>
              <a:spcBef>
                <a:spcPts val="0"/>
              </a:spcBef>
              <a:spcAft>
                <a:spcPts val="0"/>
              </a:spcAft>
              <a:buSzPts val="1600"/>
              <a:buNone/>
            </a:pPr>
            <a:r>
              <a:rPr b="1" lang="en" sz="2400">
                <a:solidFill>
                  <a:srgbClr val="000000"/>
                </a:solidFill>
                <a:latin typeface="Arial"/>
                <a:ea typeface="Arial"/>
                <a:cs typeface="Arial"/>
                <a:sym typeface="Arial"/>
              </a:rPr>
              <a:t>Plans </a:t>
            </a:r>
            <a:r>
              <a:rPr lang="en" sz="2400">
                <a:solidFill>
                  <a:srgbClr val="000000"/>
                </a:solidFill>
                <a:latin typeface="Arial"/>
                <a:ea typeface="Arial"/>
                <a:cs typeface="Arial"/>
                <a:sym typeface="Arial"/>
              </a:rPr>
              <a:t>are subject to the choices and policies that the organization has made. Some firms have goals of social responsibility.</a:t>
            </a:r>
            <a:endParaRPr sz="2400">
              <a:solidFill>
                <a:srgbClr val="000000"/>
              </a:solidFill>
              <a:latin typeface="Arial"/>
              <a:ea typeface="Arial"/>
              <a:cs typeface="Arial"/>
              <a:sym typeface="Arial"/>
            </a:endParaRPr>
          </a:p>
          <a:p>
            <a:pPr indent="0" lvl="0" marL="0" rtl="0" algn="ctr">
              <a:lnSpc>
                <a:spcPct val="115000"/>
              </a:lnSpc>
              <a:spcBef>
                <a:spcPts val="800"/>
              </a:spcBef>
              <a:spcAft>
                <a:spcPts val="800"/>
              </a:spcAft>
              <a:buSzPts val="1600"/>
              <a:buNone/>
            </a:pPr>
            <a:r>
              <a:rPr b="1" lang="en" sz="2400">
                <a:solidFill>
                  <a:srgbClr val="000000"/>
                </a:solidFill>
                <a:latin typeface="Arial"/>
                <a:ea typeface="Arial"/>
                <a:cs typeface="Arial"/>
                <a:sym typeface="Arial"/>
              </a:rPr>
              <a:t>Strategic marketing</a:t>
            </a:r>
            <a:r>
              <a:rPr lang="en" sz="2400">
                <a:solidFill>
                  <a:srgbClr val="000000"/>
                </a:solidFill>
                <a:latin typeface="Arial"/>
                <a:ea typeface="Arial"/>
                <a:cs typeface="Arial"/>
                <a:sym typeface="Arial"/>
              </a:rPr>
              <a:t> is best seen as an ongoing and never-ending process.</a:t>
            </a:r>
            <a:endParaRPr sz="2400">
              <a:solidFill>
                <a:srgbClr val="00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39"/>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b="1" lang="en" sz="3000">
                <a:solidFill>
                  <a:srgbClr val="000000"/>
                </a:solidFill>
              </a:rPr>
              <a:t>Typically:</a:t>
            </a:r>
            <a:endParaRPr b="1" sz="3000">
              <a:solidFill>
                <a:srgbClr val="000000"/>
              </a:solidFill>
            </a:endParaRPr>
          </a:p>
        </p:txBody>
      </p:sp>
      <p:sp>
        <p:nvSpPr>
          <p:cNvPr id="358" name="Google Shape;358;p39"/>
          <p:cNvSpPr txBox="1"/>
          <p:nvPr>
            <p:ph idx="1" type="body"/>
          </p:nvPr>
        </p:nvSpPr>
        <p:spPr>
          <a:xfrm>
            <a:off x="764950" y="1218250"/>
            <a:ext cx="1838100" cy="32580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SzPts val="1800"/>
              <a:buNone/>
            </a:pPr>
            <a:r>
              <a:rPr b="1" lang="en" sz="2100"/>
              <a:t>01</a:t>
            </a:r>
            <a:endParaRPr b="1" sz="2100"/>
          </a:p>
          <a:p>
            <a:pPr indent="0" lvl="0" marL="0" rtl="0" algn="l">
              <a:lnSpc>
                <a:spcPct val="115000"/>
              </a:lnSpc>
              <a:spcBef>
                <a:spcPts val="800"/>
              </a:spcBef>
              <a:spcAft>
                <a:spcPts val="800"/>
              </a:spcAft>
              <a:buSzPts val="1800"/>
              <a:buNone/>
            </a:pPr>
            <a:r>
              <a:rPr b="1" lang="en" sz="2000">
                <a:latin typeface="Bitter"/>
                <a:ea typeface="Bitter"/>
                <a:cs typeface="Bitter"/>
                <a:sym typeface="Bitter"/>
              </a:rPr>
              <a:t>The organization will identify the objectives it wishes to achieve.</a:t>
            </a:r>
            <a:endParaRPr b="1" sz="2000">
              <a:latin typeface="Bitter"/>
              <a:ea typeface="Bitter"/>
              <a:cs typeface="Bitter"/>
              <a:sym typeface="Bitter"/>
            </a:endParaRPr>
          </a:p>
        </p:txBody>
      </p:sp>
      <p:sp>
        <p:nvSpPr>
          <p:cNvPr id="359" name="Google Shape;359;p39"/>
          <p:cNvSpPr txBox="1"/>
          <p:nvPr>
            <p:ph idx="2" type="body"/>
          </p:nvPr>
        </p:nvSpPr>
        <p:spPr>
          <a:xfrm>
            <a:off x="2795962" y="1218250"/>
            <a:ext cx="1838100" cy="32580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SzPts val="1800"/>
              <a:buNone/>
            </a:pPr>
            <a:r>
              <a:rPr b="1" lang="en" sz="2100"/>
              <a:t>02</a:t>
            </a:r>
            <a:endParaRPr b="1" sz="2100"/>
          </a:p>
          <a:p>
            <a:pPr indent="0" lvl="0" marL="0" rtl="0" algn="l">
              <a:lnSpc>
                <a:spcPct val="115000"/>
              </a:lnSpc>
              <a:spcBef>
                <a:spcPts val="800"/>
              </a:spcBef>
              <a:spcAft>
                <a:spcPts val="800"/>
              </a:spcAft>
              <a:buSzPts val="1800"/>
              <a:buNone/>
            </a:pPr>
            <a:r>
              <a:rPr b="1" lang="en" sz="2100">
                <a:latin typeface="Bitter"/>
                <a:ea typeface="Bitter"/>
                <a:cs typeface="Bitter"/>
                <a:sym typeface="Bitter"/>
              </a:rPr>
              <a:t>An analysis is made</a:t>
            </a:r>
            <a:endParaRPr b="1" sz="2100">
              <a:latin typeface="Bitter"/>
              <a:ea typeface="Bitter"/>
              <a:cs typeface="Bitter"/>
              <a:sym typeface="Bitter"/>
            </a:endParaRPr>
          </a:p>
        </p:txBody>
      </p:sp>
      <p:sp>
        <p:nvSpPr>
          <p:cNvPr id="360" name="Google Shape;360;p39"/>
          <p:cNvSpPr txBox="1"/>
          <p:nvPr>
            <p:ph idx="3" type="body"/>
          </p:nvPr>
        </p:nvSpPr>
        <p:spPr>
          <a:xfrm>
            <a:off x="4826974" y="1218250"/>
            <a:ext cx="1838100" cy="32580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SzPts val="1800"/>
              <a:buNone/>
            </a:pPr>
            <a:r>
              <a:rPr b="1" lang="en" sz="2100"/>
              <a:t>03</a:t>
            </a:r>
            <a:endParaRPr b="1" sz="2100"/>
          </a:p>
          <a:p>
            <a:pPr indent="0" lvl="0" marL="0" rtl="0" algn="l">
              <a:lnSpc>
                <a:spcPct val="115000"/>
              </a:lnSpc>
              <a:spcBef>
                <a:spcPts val="800"/>
              </a:spcBef>
              <a:spcAft>
                <a:spcPts val="0"/>
              </a:spcAft>
              <a:buSzPts val="1800"/>
              <a:buNone/>
            </a:pPr>
            <a:r>
              <a:rPr b="1" lang="en" sz="2100">
                <a:latin typeface="Bitter"/>
                <a:ea typeface="Bitter"/>
                <a:cs typeface="Bitter"/>
                <a:sym typeface="Bitter"/>
              </a:rPr>
              <a:t>Based on this analysis, a plan is made based on tradeoffs </a:t>
            </a:r>
            <a:endParaRPr b="1" sz="2100">
              <a:latin typeface="Bitter"/>
              <a:ea typeface="Bitter"/>
              <a:cs typeface="Bitter"/>
              <a:sym typeface="Bitter"/>
            </a:endParaRPr>
          </a:p>
          <a:p>
            <a:pPr indent="0" lvl="0" marL="0" rtl="0" algn="l">
              <a:lnSpc>
                <a:spcPct val="115000"/>
              </a:lnSpc>
              <a:spcBef>
                <a:spcPts val="800"/>
              </a:spcBef>
              <a:spcAft>
                <a:spcPts val="800"/>
              </a:spcAft>
              <a:buSzPts val="1800"/>
              <a:buNone/>
            </a:pPr>
            <a:r>
              <a:t/>
            </a:r>
            <a:endParaRPr/>
          </a:p>
        </p:txBody>
      </p:sp>
      <p:sp>
        <p:nvSpPr>
          <p:cNvPr id="361" name="Google Shape;361;p39"/>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362" name="Google Shape;362;p39"/>
          <p:cNvSpPr/>
          <p:nvPr/>
        </p:nvSpPr>
        <p:spPr>
          <a:xfrm>
            <a:off x="7041135" y="2925109"/>
            <a:ext cx="654811" cy="637792"/>
          </a:xfrm>
          <a:custGeom>
            <a:rect b="b" l="l" r="r" t="t"/>
            <a:pathLst>
              <a:path extrusionOk="0" h="18250" w="18737">
                <a:moveTo>
                  <a:pt x="13554" y="3431"/>
                </a:moveTo>
                <a:lnTo>
                  <a:pt x="13748" y="3456"/>
                </a:lnTo>
                <a:lnTo>
                  <a:pt x="13919" y="3480"/>
                </a:lnTo>
                <a:lnTo>
                  <a:pt x="14308" y="3602"/>
                </a:lnTo>
                <a:lnTo>
                  <a:pt x="14478" y="3675"/>
                </a:lnTo>
                <a:lnTo>
                  <a:pt x="14624" y="3748"/>
                </a:lnTo>
                <a:lnTo>
                  <a:pt x="14746" y="3845"/>
                </a:lnTo>
                <a:lnTo>
                  <a:pt x="14843" y="3967"/>
                </a:lnTo>
                <a:lnTo>
                  <a:pt x="14941" y="4113"/>
                </a:lnTo>
                <a:lnTo>
                  <a:pt x="15038" y="4259"/>
                </a:lnTo>
                <a:lnTo>
                  <a:pt x="15111" y="4405"/>
                </a:lnTo>
                <a:lnTo>
                  <a:pt x="15160" y="4551"/>
                </a:lnTo>
                <a:lnTo>
                  <a:pt x="15184" y="4721"/>
                </a:lnTo>
                <a:lnTo>
                  <a:pt x="15208" y="4891"/>
                </a:lnTo>
                <a:lnTo>
                  <a:pt x="15233" y="5232"/>
                </a:lnTo>
                <a:lnTo>
                  <a:pt x="15160" y="5548"/>
                </a:lnTo>
                <a:lnTo>
                  <a:pt x="15111" y="5719"/>
                </a:lnTo>
                <a:lnTo>
                  <a:pt x="15062" y="5865"/>
                </a:lnTo>
                <a:lnTo>
                  <a:pt x="14916" y="6132"/>
                </a:lnTo>
                <a:lnTo>
                  <a:pt x="14722" y="6351"/>
                </a:lnTo>
                <a:lnTo>
                  <a:pt x="14527" y="6570"/>
                </a:lnTo>
                <a:lnTo>
                  <a:pt x="14284" y="6765"/>
                </a:lnTo>
                <a:lnTo>
                  <a:pt x="13821" y="7130"/>
                </a:lnTo>
                <a:lnTo>
                  <a:pt x="13602" y="7325"/>
                </a:lnTo>
                <a:lnTo>
                  <a:pt x="13408" y="7544"/>
                </a:lnTo>
                <a:lnTo>
                  <a:pt x="12678" y="6984"/>
                </a:lnTo>
                <a:lnTo>
                  <a:pt x="12313" y="6692"/>
                </a:lnTo>
                <a:lnTo>
                  <a:pt x="11948" y="6400"/>
                </a:lnTo>
                <a:lnTo>
                  <a:pt x="11631" y="6108"/>
                </a:lnTo>
                <a:lnTo>
                  <a:pt x="11315" y="5767"/>
                </a:lnTo>
                <a:lnTo>
                  <a:pt x="11023" y="5427"/>
                </a:lnTo>
                <a:lnTo>
                  <a:pt x="10755" y="5037"/>
                </a:lnTo>
                <a:lnTo>
                  <a:pt x="10877" y="4989"/>
                </a:lnTo>
                <a:lnTo>
                  <a:pt x="10999" y="4891"/>
                </a:lnTo>
                <a:lnTo>
                  <a:pt x="11242" y="4697"/>
                </a:lnTo>
                <a:lnTo>
                  <a:pt x="11461" y="4478"/>
                </a:lnTo>
                <a:lnTo>
                  <a:pt x="11656" y="4283"/>
                </a:lnTo>
                <a:lnTo>
                  <a:pt x="12191" y="3869"/>
                </a:lnTo>
                <a:lnTo>
                  <a:pt x="12483" y="3699"/>
                </a:lnTo>
                <a:lnTo>
                  <a:pt x="12775" y="3553"/>
                </a:lnTo>
                <a:lnTo>
                  <a:pt x="12970" y="3480"/>
                </a:lnTo>
                <a:lnTo>
                  <a:pt x="13164" y="3456"/>
                </a:lnTo>
                <a:lnTo>
                  <a:pt x="13359" y="3431"/>
                </a:lnTo>
                <a:close/>
                <a:moveTo>
                  <a:pt x="13529" y="2872"/>
                </a:moveTo>
                <a:lnTo>
                  <a:pt x="13335" y="2896"/>
                </a:lnTo>
                <a:lnTo>
                  <a:pt x="12945" y="2969"/>
                </a:lnTo>
                <a:lnTo>
                  <a:pt x="12556" y="3066"/>
                </a:lnTo>
                <a:lnTo>
                  <a:pt x="12191" y="3237"/>
                </a:lnTo>
                <a:lnTo>
                  <a:pt x="11850" y="3456"/>
                </a:lnTo>
                <a:lnTo>
                  <a:pt x="11607" y="3626"/>
                </a:lnTo>
                <a:lnTo>
                  <a:pt x="11388" y="3821"/>
                </a:lnTo>
                <a:lnTo>
                  <a:pt x="10950" y="4210"/>
                </a:lnTo>
                <a:lnTo>
                  <a:pt x="10658" y="4478"/>
                </a:lnTo>
                <a:lnTo>
                  <a:pt x="10512" y="4648"/>
                </a:lnTo>
                <a:lnTo>
                  <a:pt x="10464" y="4721"/>
                </a:lnTo>
                <a:lnTo>
                  <a:pt x="10464" y="4818"/>
                </a:lnTo>
                <a:lnTo>
                  <a:pt x="10366" y="4843"/>
                </a:lnTo>
                <a:lnTo>
                  <a:pt x="10293" y="4916"/>
                </a:lnTo>
                <a:lnTo>
                  <a:pt x="10245" y="4989"/>
                </a:lnTo>
                <a:lnTo>
                  <a:pt x="10269" y="5110"/>
                </a:lnTo>
                <a:lnTo>
                  <a:pt x="10366" y="5354"/>
                </a:lnTo>
                <a:lnTo>
                  <a:pt x="10488" y="5597"/>
                </a:lnTo>
                <a:lnTo>
                  <a:pt x="10610" y="5816"/>
                </a:lnTo>
                <a:lnTo>
                  <a:pt x="10780" y="6035"/>
                </a:lnTo>
                <a:lnTo>
                  <a:pt x="10950" y="6230"/>
                </a:lnTo>
                <a:lnTo>
                  <a:pt x="11120" y="6449"/>
                </a:lnTo>
                <a:lnTo>
                  <a:pt x="11534" y="6814"/>
                </a:lnTo>
                <a:lnTo>
                  <a:pt x="11972" y="7179"/>
                </a:lnTo>
                <a:lnTo>
                  <a:pt x="12410" y="7519"/>
                </a:lnTo>
                <a:lnTo>
                  <a:pt x="12848" y="7836"/>
                </a:lnTo>
                <a:lnTo>
                  <a:pt x="13262" y="8152"/>
                </a:lnTo>
                <a:lnTo>
                  <a:pt x="13335" y="8201"/>
                </a:lnTo>
                <a:lnTo>
                  <a:pt x="13432" y="8225"/>
                </a:lnTo>
                <a:lnTo>
                  <a:pt x="13505" y="8225"/>
                </a:lnTo>
                <a:lnTo>
                  <a:pt x="13602" y="8201"/>
                </a:lnTo>
                <a:lnTo>
                  <a:pt x="13651" y="8152"/>
                </a:lnTo>
                <a:lnTo>
                  <a:pt x="13724" y="8079"/>
                </a:lnTo>
                <a:lnTo>
                  <a:pt x="13748" y="8006"/>
                </a:lnTo>
                <a:lnTo>
                  <a:pt x="13748" y="7933"/>
                </a:lnTo>
                <a:lnTo>
                  <a:pt x="13943" y="7787"/>
                </a:lnTo>
                <a:lnTo>
                  <a:pt x="14089" y="7665"/>
                </a:lnTo>
                <a:lnTo>
                  <a:pt x="14722" y="7154"/>
                </a:lnTo>
                <a:lnTo>
                  <a:pt x="15014" y="6862"/>
                </a:lnTo>
                <a:lnTo>
                  <a:pt x="15281" y="6546"/>
                </a:lnTo>
                <a:lnTo>
                  <a:pt x="15500" y="6205"/>
                </a:lnTo>
                <a:lnTo>
                  <a:pt x="15598" y="6035"/>
                </a:lnTo>
                <a:lnTo>
                  <a:pt x="15671" y="5840"/>
                </a:lnTo>
                <a:lnTo>
                  <a:pt x="15719" y="5670"/>
                </a:lnTo>
                <a:lnTo>
                  <a:pt x="15768" y="5500"/>
                </a:lnTo>
                <a:lnTo>
                  <a:pt x="15792" y="5305"/>
                </a:lnTo>
                <a:lnTo>
                  <a:pt x="15792" y="5135"/>
                </a:lnTo>
                <a:lnTo>
                  <a:pt x="15768" y="4770"/>
                </a:lnTo>
                <a:lnTo>
                  <a:pt x="15695" y="4429"/>
                </a:lnTo>
                <a:lnTo>
                  <a:pt x="15549" y="4088"/>
                </a:lnTo>
                <a:lnTo>
                  <a:pt x="15379" y="3772"/>
                </a:lnTo>
                <a:lnTo>
                  <a:pt x="15257" y="3626"/>
                </a:lnTo>
                <a:lnTo>
                  <a:pt x="15135" y="3504"/>
                </a:lnTo>
                <a:lnTo>
                  <a:pt x="15014" y="3383"/>
                </a:lnTo>
                <a:lnTo>
                  <a:pt x="14868" y="3261"/>
                </a:lnTo>
                <a:lnTo>
                  <a:pt x="14697" y="3164"/>
                </a:lnTo>
                <a:lnTo>
                  <a:pt x="14503" y="3066"/>
                </a:lnTo>
                <a:lnTo>
                  <a:pt x="14332" y="2993"/>
                </a:lnTo>
                <a:lnTo>
                  <a:pt x="14138" y="2945"/>
                </a:lnTo>
                <a:lnTo>
                  <a:pt x="13943" y="2896"/>
                </a:lnTo>
                <a:lnTo>
                  <a:pt x="13724" y="2872"/>
                </a:lnTo>
                <a:close/>
                <a:moveTo>
                  <a:pt x="5597" y="6814"/>
                </a:moveTo>
                <a:lnTo>
                  <a:pt x="4283" y="8030"/>
                </a:lnTo>
                <a:lnTo>
                  <a:pt x="3675" y="8590"/>
                </a:lnTo>
                <a:lnTo>
                  <a:pt x="3602" y="8468"/>
                </a:lnTo>
                <a:lnTo>
                  <a:pt x="3504" y="8395"/>
                </a:lnTo>
                <a:lnTo>
                  <a:pt x="3285" y="8201"/>
                </a:lnTo>
                <a:lnTo>
                  <a:pt x="2969" y="7860"/>
                </a:lnTo>
                <a:lnTo>
                  <a:pt x="2677" y="7519"/>
                </a:lnTo>
                <a:lnTo>
                  <a:pt x="2410" y="7203"/>
                </a:lnTo>
                <a:lnTo>
                  <a:pt x="2264" y="7057"/>
                </a:lnTo>
                <a:lnTo>
                  <a:pt x="2093" y="6911"/>
                </a:lnTo>
                <a:lnTo>
                  <a:pt x="3821" y="6911"/>
                </a:lnTo>
                <a:lnTo>
                  <a:pt x="4745" y="6862"/>
                </a:lnTo>
                <a:lnTo>
                  <a:pt x="5597" y="6814"/>
                </a:lnTo>
                <a:close/>
                <a:moveTo>
                  <a:pt x="755" y="6911"/>
                </a:moveTo>
                <a:lnTo>
                  <a:pt x="1047" y="6935"/>
                </a:lnTo>
                <a:lnTo>
                  <a:pt x="1315" y="6935"/>
                </a:lnTo>
                <a:lnTo>
                  <a:pt x="1339" y="6984"/>
                </a:lnTo>
                <a:lnTo>
                  <a:pt x="1363" y="7008"/>
                </a:lnTo>
                <a:lnTo>
                  <a:pt x="1582" y="7227"/>
                </a:lnTo>
                <a:lnTo>
                  <a:pt x="1826" y="7422"/>
                </a:lnTo>
                <a:lnTo>
                  <a:pt x="2142" y="7738"/>
                </a:lnTo>
                <a:lnTo>
                  <a:pt x="2434" y="8103"/>
                </a:lnTo>
                <a:lnTo>
                  <a:pt x="2799" y="8541"/>
                </a:lnTo>
                <a:lnTo>
                  <a:pt x="3018" y="8785"/>
                </a:lnTo>
                <a:lnTo>
                  <a:pt x="3139" y="8882"/>
                </a:lnTo>
                <a:lnTo>
                  <a:pt x="3261" y="8955"/>
                </a:lnTo>
                <a:lnTo>
                  <a:pt x="3091" y="9077"/>
                </a:lnTo>
                <a:lnTo>
                  <a:pt x="2993" y="8931"/>
                </a:lnTo>
                <a:lnTo>
                  <a:pt x="2872" y="8785"/>
                </a:lnTo>
                <a:lnTo>
                  <a:pt x="2580" y="8517"/>
                </a:lnTo>
                <a:lnTo>
                  <a:pt x="2020" y="8079"/>
                </a:lnTo>
                <a:lnTo>
                  <a:pt x="1388" y="7495"/>
                </a:lnTo>
                <a:lnTo>
                  <a:pt x="755" y="6911"/>
                </a:lnTo>
                <a:close/>
                <a:moveTo>
                  <a:pt x="9490" y="8760"/>
                </a:moveTo>
                <a:lnTo>
                  <a:pt x="9369" y="8785"/>
                </a:lnTo>
                <a:lnTo>
                  <a:pt x="9271" y="8833"/>
                </a:lnTo>
                <a:lnTo>
                  <a:pt x="9101" y="9004"/>
                </a:lnTo>
                <a:lnTo>
                  <a:pt x="8931" y="9174"/>
                </a:lnTo>
                <a:lnTo>
                  <a:pt x="8760" y="9344"/>
                </a:lnTo>
                <a:lnTo>
                  <a:pt x="8566" y="9515"/>
                </a:lnTo>
                <a:lnTo>
                  <a:pt x="8103" y="9904"/>
                </a:lnTo>
                <a:lnTo>
                  <a:pt x="7617" y="10318"/>
                </a:lnTo>
                <a:lnTo>
                  <a:pt x="7276" y="10609"/>
                </a:lnTo>
                <a:lnTo>
                  <a:pt x="7081" y="10780"/>
                </a:lnTo>
                <a:lnTo>
                  <a:pt x="6887" y="10999"/>
                </a:lnTo>
                <a:lnTo>
                  <a:pt x="6716" y="11193"/>
                </a:lnTo>
                <a:lnTo>
                  <a:pt x="6595" y="11437"/>
                </a:lnTo>
                <a:lnTo>
                  <a:pt x="6570" y="11534"/>
                </a:lnTo>
                <a:lnTo>
                  <a:pt x="6546" y="11656"/>
                </a:lnTo>
                <a:lnTo>
                  <a:pt x="6546" y="11753"/>
                </a:lnTo>
                <a:lnTo>
                  <a:pt x="6570" y="11850"/>
                </a:lnTo>
                <a:lnTo>
                  <a:pt x="6619" y="11948"/>
                </a:lnTo>
                <a:lnTo>
                  <a:pt x="6668" y="11996"/>
                </a:lnTo>
                <a:lnTo>
                  <a:pt x="6765" y="12021"/>
                </a:lnTo>
                <a:lnTo>
                  <a:pt x="6838" y="12021"/>
                </a:lnTo>
                <a:lnTo>
                  <a:pt x="6935" y="11972"/>
                </a:lnTo>
                <a:lnTo>
                  <a:pt x="7033" y="11923"/>
                </a:lnTo>
                <a:lnTo>
                  <a:pt x="7154" y="11777"/>
                </a:lnTo>
                <a:lnTo>
                  <a:pt x="7422" y="11461"/>
                </a:lnTo>
                <a:lnTo>
                  <a:pt x="7641" y="11242"/>
                </a:lnTo>
                <a:lnTo>
                  <a:pt x="7860" y="11023"/>
                </a:lnTo>
                <a:lnTo>
                  <a:pt x="8322" y="10634"/>
                </a:lnTo>
                <a:lnTo>
                  <a:pt x="8736" y="10318"/>
                </a:lnTo>
                <a:lnTo>
                  <a:pt x="9174" y="9977"/>
                </a:lnTo>
                <a:lnTo>
                  <a:pt x="9393" y="9807"/>
                </a:lnTo>
                <a:lnTo>
                  <a:pt x="9563" y="9612"/>
                </a:lnTo>
                <a:lnTo>
                  <a:pt x="9709" y="9393"/>
                </a:lnTo>
                <a:lnTo>
                  <a:pt x="9831" y="9174"/>
                </a:lnTo>
                <a:lnTo>
                  <a:pt x="9855" y="9052"/>
                </a:lnTo>
                <a:lnTo>
                  <a:pt x="9855" y="8931"/>
                </a:lnTo>
                <a:lnTo>
                  <a:pt x="9782" y="8858"/>
                </a:lnTo>
                <a:lnTo>
                  <a:pt x="9709" y="8809"/>
                </a:lnTo>
                <a:lnTo>
                  <a:pt x="9588" y="8760"/>
                </a:lnTo>
                <a:close/>
                <a:moveTo>
                  <a:pt x="2045" y="13359"/>
                </a:moveTo>
                <a:lnTo>
                  <a:pt x="2166" y="13408"/>
                </a:lnTo>
                <a:lnTo>
                  <a:pt x="2166" y="13481"/>
                </a:lnTo>
                <a:lnTo>
                  <a:pt x="2166" y="13554"/>
                </a:lnTo>
                <a:lnTo>
                  <a:pt x="2118" y="13627"/>
                </a:lnTo>
                <a:lnTo>
                  <a:pt x="2069" y="13675"/>
                </a:lnTo>
                <a:lnTo>
                  <a:pt x="1947" y="13773"/>
                </a:lnTo>
                <a:lnTo>
                  <a:pt x="1826" y="13870"/>
                </a:lnTo>
                <a:lnTo>
                  <a:pt x="1655" y="13943"/>
                </a:lnTo>
                <a:lnTo>
                  <a:pt x="1461" y="14016"/>
                </a:lnTo>
                <a:lnTo>
                  <a:pt x="1461" y="14016"/>
                </a:lnTo>
                <a:lnTo>
                  <a:pt x="1607" y="13821"/>
                </a:lnTo>
                <a:lnTo>
                  <a:pt x="1753" y="13627"/>
                </a:lnTo>
                <a:lnTo>
                  <a:pt x="1874" y="13481"/>
                </a:lnTo>
                <a:lnTo>
                  <a:pt x="1972" y="13383"/>
                </a:lnTo>
                <a:lnTo>
                  <a:pt x="1996" y="13383"/>
                </a:lnTo>
                <a:lnTo>
                  <a:pt x="2045" y="13359"/>
                </a:lnTo>
                <a:close/>
                <a:moveTo>
                  <a:pt x="1996" y="12872"/>
                </a:moveTo>
                <a:lnTo>
                  <a:pt x="1899" y="12897"/>
                </a:lnTo>
                <a:lnTo>
                  <a:pt x="1826" y="12921"/>
                </a:lnTo>
                <a:lnTo>
                  <a:pt x="1655" y="13018"/>
                </a:lnTo>
                <a:lnTo>
                  <a:pt x="1534" y="13140"/>
                </a:lnTo>
                <a:lnTo>
                  <a:pt x="1388" y="13286"/>
                </a:lnTo>
                <a:lnTo>
                  <a:pt x="1242" y="13456"/>
                </a:lnTo>
                <a:lnTo>
                  <a:pt x="998" y="13797"/>
                </a:lnTo>
                <a:lnTo>
                  <a:pt x="925" y="13967"/>
                </a:lnTo>
                <a:lnTo>
                  <a:pt x="828" y="14138"/>
                </a:lnTo>
                <a:lnTo>
                  <a:pt x="804" y="14235"/>
                </a:lnTo>
                <a:lnTo>
                  <a:pt x="779" y="14308"/>
                </a:lnTo>
                <a:lnTo>
                  <a:pt x="779" y="14405"/>
                </a:lnTo>
                <a:lnTo>
                  <a:pt x="828" y="14478"/>
                </a:lnTo>
                <a:lnTo>
                  <a:pt x="877" y="14527"/>
                </a:lnTo>
                <a:lnTo>
                  <a:pt x="925" y="14576"/>
                </a:lnTo>
                <a:lnTo>
                  <a:pt x="1047" y="14576"/>
                </a:lnTo>
                <a:lnTo>
                  <a:pt x="1120" y="14551"/>
                </a:lnTo>
                <a:lnTo>
                  <a:pt x="1266" y="14551"/>
                </a:lnTo>
                <a:lnTo>
                  <a:pt x="1412" y="14527"/>
                </a:lnTo>
                <a:lnTo>
                  <a:pt x="1582" y="14478"/>
                </a:lnTo>
                <a:lnTo>
                  <a:pt x="1728" y="14430"/>
                </a:lnTo>
                <a:lnTo>
                  <a:pt x="2020" y="14284"/>
                </a:lnTo>
                <a:lnTo>
                  <a:pt x="2239" y="14138"/>
                </a:lnTo>
                <a:lnTo>
                  <a:pt x="2361" y="14040"/>
                </a:lnTo>
                <a:lnTo>
                  <a:pt x="2483" y="13919"/>
                </a:lnTo>
                <a:lnTo>
                  <a:pt x="2556" y="13773"/>
                </a:lnTo>
                <a:lnTo>
                  <a:pt x="2629" y="13627"/>
                </a:lnTo>
                <a:lnTo>
                  <a:pt x="2653" y="13481"/>
                </a:lnTo>
                <a:lnTo>
                  <a:pt x="2653" y="13408"/>
                </a:lnTo>
                <a:lnTo>
                  <a:pt x="2629" y="13335"/>
                </a:lnTo>
                <a:lnTo>
                  <a:pt x="2604" y="13262"/>
                </a:lnTo>
                <a:lnTo>
                  <a:pt x="2556" y="13189"/>
                </a:lnTo>
                <a:lnTo>
                  <a:pt x="2483" y="13140"/>
                </a:lnTo>
                <a:lnTo>
                  <a:pt x="2385" y="13091"/>
                </a:lnTo>
                <a:lnTo>
                  <a:pt x="2288" y="12970"/>
                </a:lnTo>
                <a:lnTo>
                  <a:pt x="2166" y="12897"/>
                </a:lnTo>
                <a:lnTo>
                  <a:pt x="2069" y="12872"/>
                </a:lnTo>
                <a:close/>
                <a:moveTo>
                  <a:pt x="15525" y="560"/>
                </a:moveTo>
                <a:lnTo>
                  <a:pt x="16084" y="633"/>
                </a:lnTo>
                <a:lnTo>
                  <a:pt x="16644" y="706"/>
                </a:lnTo>
                <a:lnTo>
                  <a:pt x="17204" y="828"/>
                </a:lnTo>
                <a:lnTo>
                  <a:pt x="17763" y="974"/>
                </a:lnTo>
                <a:lnTo>
                  <a:pt x="17666" y="1023"/>
                </a:lnTo>
                <a:lnTo>
                  <a:pt x="17593" y="1096"/>
                </a:lnTo>
                <a:lnTo>
                  <a:pt x="17496" y="1169"/>
                </a:lnTo>
                <a:lnTo>
                  <a:pt x="17496" y="1193"/>
                </a:lnTo>
                <a:lnTo>
                  <a:pt x="17520" y="1217"/>
                </a:lnTo>
                <a:lnTo>
                  <a:pt x="17569" y="1266"/>
                </a:lnTo>
                <a:lnTo>
                  <a:pt x="17617" y="1290"/>
                </a:lnTo>
                <a:lnTo>
                  <a:pt x="17739" y="1315"/>
                </a:lnTo>
                <a:lnTo>
                  <a:pt x="17861" y="1290"/>
                </a:lnTo>
                <a:lnTo>
                  <a:pt x="17934" y="1290"/>
                </a:lnTo>
                <a:lnTo>
                  <a:pt x="17982" y="1242"/>
                </a:lnTo>
                <a:lnTo>
                  <a:pt x="18007" y="1363"/>
                </a:lnTo>
                <a:lnTo>
                  <a:pt x="18031" y="1461"/>
                </a:lnTo>
                <a:lnTo>
                  <a:pt x="17909" y="1485"/>
                </a:lnTo>
                <a:lnTo>
                  <a:pt x="17812" y="1534"/>
                </a:lnTo>
                <a:lnTo>
                  <a:pt x="17715" y="1582"/>
                </a:lnTo>
                <a:lnTo>
                  <a:pt x="17617" y="1655"/>
                </a:lnTo>
                <a:lnTo>
                  <a:pt x="17593" y="1680"/>
                </a:lnTo>
                <a:lnTo>
                  <a:pt x="17593" y="1753"/>
                </a:lnTo>
                <a:lnTo>
                  <a:pt x="17617" y="1801"/>
                </a:lnTo>
                <a:lnTo>
                  <a:pt x="17690" y="1826"/>
                </a:lnTo>
                <a:lnTo>
                  <a:pt x="17739" y="1850"/>
                </a:lnTo>
                <a:lnTo>
                  <a:pt x="17812" y="1874"/>
                </a:lnTo>
                <a:lnTo>
                  <a:pt x="17958" y="1850"/>
                </a:lnTo>
                <a:lnTo>
                  <a:pt x="18080" y="1801"/>
                </a:lnTo>
                <a:lnTo>
                  <a:pt x="18104" y="1996"/>
                </a:lnTo>
                <a:lnTo>
                  <a:pt x="17909" y="2069"/>
                </a:lnTo>
                <a:lnTo>
                  <a:pt x="17788" y="2118"/>
                </a:lnTo>
                <a:lnTo>
                  <a:pt x="17690" y="2215"/>
                </a:lnTo>
                <a:lnTo>
                  <a:pt x="17642" y="2264"/>
                </a:lnTo>
                <a:lnTo>
                  <a:pt x="17642" y="2361"/>
                </a:lnTo>
                <a:lnTo>
                  <a:pt x="17666" y="2410"/>
                </a:lnTo>
                <a:lnTo>
                  <a:pt x="17739" y="2458"/>
                </a:lnTo>
                <a:lnTo>
                  <a:pt x="17836" y="2483"/>
                </a:lnTo>
                <a:lnTo>
                  <a:pt x="17934" y="2458"/>
                </a:lnTo>
                <a:lnTo>
                  <a:pt x="18128" y="2410"/>
                </a:lnTo>
                <a:lnTo>
                  <a:pt x="18153" y="2531"/>
                </a:lnTo>
                <a:lnTo>
                  <a:pt x="18007" y="2555"/>
                </a:lnTo>
                <a:lnTo>
                  <a:pt x="17836" y="2604"/>
                </a:lnTo>
                <a:lnTo>
                  <a:pt x="17763" y="2653"/>
                </a:lnTo>
                <a:lnTo>
                  <a:pt x="17715" y="2726"/>
                </a:lnTo>
                <a:lnTo>
                  <a:pt x="17690" y="2823"/>
                </a:lnTo>
                <a:lnTo>
                  <a:pt x="17690" y="2896"/>
                </a:lnTo>
                <a:lnTo>
                  <a:pt x="17739" y="2945"/>
                </a:lnTo>
                <a:lnTo>
                  <a:pt x="17812" y="2993"/>
                </a:lnTo>
                <a:lnTo>
                  <a:pt x="18153" y="2993"/>
                </a:lnTo>
                <a:lnTo>
                  <a:pt x="18177" y="2969"/>
                </a:lnTo>
                <a:lnTo>
                  <a:pt x="18177" y="3261"/>
                </a:lnTo>
                <a:lnTo>
                  <a:pt x="17739" y="3383"/>
                </a:lnTo>
                <a:lnTo>
                  <a:pt x="17690" y="3407"/>
                </a:lnTo>
                <a:lnTo>
                  <a:pt x="17666" y="3431"/>
                </a:lnTo>
                <a:lnTo>
                  <a:pt x="17617" y="3529"/>
                </a:lnTo>
                <a:lnTo>
                  <a:pt x="17617" y="3577"/>
                </a:lnTo>
                <a:lnTo>
                  <a:pt x="17642" y="3626"/>
                </a:lnTo>
                <a:lnTo>
                  <a:pt x="17666" y="3650"/>
                </a:lnTo>
                <a:lnTo>
                  <a:pt x="17715" y="3699"/>
                </a:lnTo>
                <a:lnTo>
                  <a:pt x="17812" y="3723"/>
                </a:lnTo>
                <a:lnTo>
                  <a:pt x="17934" y="3723"/>
                </a:lnTo>
                <a:lnTo>
                  <a:pt x="18153" y="3699"/>
                </a:lnTo>
                <a:lnTo>
                  <a:pt x="18153" y="3699"/>
                </a:lnTo>
                <a:lnTo>
                  <a:pt x="18104" y="4186"/>
                </a:lnTo>
                <a:lnTo>
                  <a:pt x="17934" y="4088"/>
                </a:lnTo>
                <a:lnTo>
                  <a:pt x="17739" y="4040"/>
                </a:lnTo>
                <a:lnTo>
                  <a:pt x="17642" y="4015"/>
                </a:lnTo>
                <a:lnTo>
                  <a:pt x="17569" y="4040"/>
                </a:lnTo>
                <a:lnTo>
                  <a:pt x="17471" y="4064"/>
                </a:lnTo>
                <a:lnTo>
                  <a:pt x="17423" y="4137"/>
                </a:lnTo>
                <a:lnTo>
                  <a:pt x="17423" y="4186"/>
                </a:lnTo>
                <a:lnTo>
                  <a:pt x="17496" y="4283"/>
                </a:lnTo>
                <a:lnTo>
                  <a:pt x="17617" y="4332"/>
                </a:lnTo>
                <a:lnTo>
                  <a:pt x="17812" y="4429"/>
                </a:lnTo>
                <a:lnTo>
                  <a:pt x="17982" y="4526"/>
                </a:lnTo>
                <a:lnTo>
                  <a:pt x="18055" y="4551"/>
                </a:lnTo>
                <a:lnTo>
                  <a:pt x="17958" y="4940"/>
                </a:lnTo>
                <a:lnTo>
                  <a:pt x="17690" y="4843"/>
                </a:lnTo>
                <a:lnTo>
                  <a:pt x="17471" y="4721"/>
                </a:lnTo>
                <a:lnTo>
                  <a:pt x="17228" y="4648"/>
                </a:lnTo>
                <a:lnTo>
                  <a:pt x="17155" y="4648"/>
                </a:lnTo>
                <a:lnTo>
                  <a:pt x="17155" y="4672"/>
                </a:lnTo>
                <a:lnTo>
                  <a:pt x="17155" y="4721"/>
                </a:lnTo>
                <a:lnTo>
                  <a:pt x="17204" y="4818"/>
                </a:lnTo>
                <a:lnTo>
                  <a:pt x="17252" y="4891"/>
                </a:lnTo>
                <a:lnTo>
                  <a:pt x="17350" y="4989"/>
                </a:lnTo>
                <a:lnTo>
                  <a:pt x="17423" y="5062"/>
                </a:lnTo>
                <a:lnTo>
                  <a:pt x="17642" y="5183"/>
                </a:lnTo>
                <a:lnTo>
                  <a:pt x="17861" y="5256"/>
                </a:lnTo>
                <a:lnTo>
                  <a:pt x="17739" y="5621"/>
                </a:lnTo>
                <a:lnTo>
                  <a:pt x="17617" y="5938"/>
                </a:lnTo>
                <a:lnTo>
                  <a:pt x="17569" y="5889"/>
                </a:lnTo>
                <a:lnTo>
                  <a:pt x="17520" y="5840"/>
                </a:lnTo>
                <a:lnTo>
                  <a:pt x="17398" y="5743"/>
                </a:lnTo>
                <a:lnTo>
                  <a:pt x="17301" y="5670"/>
                </a:lnTo>
                <a:lnTo>
                  <a:pt x="17179" y="5597"/>
                </a:lnTo>
                <a:lnTo>
                  <a:pt x="17082" y="5573"/>
                </a:lnTo>
                <a:lnTo>
                  <a:pt x="16985" y="5548"/>
                </a:lnTo>
                <a:lnTo>
                  <a:pt x="16887" y="5548"/>
                </a:lnTo>
                <a:lnTo>
                  <a:pt x="16766" y="5597"/>
                </a:lnTo>
                <a:lnTo>
                  <a:pt x="16741" y="5621"/>
                </a:lnTo>
                <a:lnTo>
                  <a:pt x="16741" y="5670"/>
                </a:lnTo>
                <a:lnTo>
                  <a:pt x="16741" y="5719"/>
                </a:lnTo>
                <a:lnTo>
                  <a:pt x="16766" y="5743"/>
                </a:lnTo>
                <a:lnTo>
                  <a:pt x="16863" y="5840"/>
                </a:lnTo>
                <a:lnTo>
                  <a:pt x="16936" y="5913"/>
                </a:lnTo>
                <a:lnTo>
                  <a:pt x="17009" y="5962"/>
                </a:lnTo>
                <a:lnTo>
                  <a:pt x="17228" y="6132"/>
                </a:lnTo>
                <a:lnTo>
                  <a:pt x="17325" y="6181"/>
                </a:lnTo>
                <a:lnTo>
                  <a:pt x="17447" y="6205"/>
                </a:lnTo>
                <a:lnTo>
                  <a:pt x="17496" y="6205"/>
                </a:lnTo>
                <a:lnTo>
                  <a:pt x="17325" y="6473"/>
                </a:lnTo>
                <a:lnTo>
                  <a:pt x="17204" y="6473"/>
                </a:lnTo>
                <a:lnTo>
                  <a:pt x="17106" y="6449"/>
                </a:lnTo>
                <a:lnTo>
                  <a:pt x="17009" y="6400"/>
                </a:lnTo>
                <a:lnTo>
                  <a:pt x="16936" y="6351"/>
                </a:lnTo>
                <a:lnTo>
                  <a:pt x="16814" y="6230"/>
                </a:lnTo>
                <a:lnTo>
                  <a:pt x="16668" y="6108"/>
                </a:lnTo>
                <a:lnTo>
                  <a:pt x="16522" y="6035"/>
                </a:lnTo>
                <a:lnTo>
                  <a:pt x="16449" y="6011"/>
                </a:lnTo>
                <a:lnTo>
                  <a:pt x="16352" y="6011"/>
                </a:lnTo>
                <a:lnTo>
                  <a:pt x="16279" y="6035"/>
                </a:lnTo>
                <a:lnTo>
                  <a:pt x="16182" y="6084"/>
                </a:lnTo>
                <a:lnTo>
                  <a:pt x="16133" y="6132"/>
                </a:lnTo>
                <a:lnTo>
                  <a:pt x="16133" y="6181"/>
                </a:lnTo>
                <a:lnTo>
                  <a:pt x="16182" y="6230"/>
                </a:lnTo>
                <a:lnTo>
                  <a:pt x="16230" y="6254"/>
                </a:lnTo>
                <a:lnTo>
                  <a:pt x="16303" y="6254"/>
                </a:lnTo>
                <a:lnTo>
                  <a:pt x="16401" y="6303"/>
                </a:lnTo>
                <a:lnTo>
                  <a:pt x="16547" y="6424"/>
                </a:lnTo>
                <a:lnTo>
                  <a:pt x="16693" y="6570"/>
                </a:lnTo>
                <a:lnTo>
                  <a:pt x="16814" y="6692"/>
                </a:lnTo>
                <a:lnTo>
                  <a:pt x="16936" y="6789"/>
                </a:lnTo>
                <a:lnTo>
                  <a:pt x="17082" y="6838"/>
                </a:lnTo>
                <a:lnTo>
                  <a:pt x="16668" y="7325"/>
                </a:lnTo>
                <a:lnTo>
                  <a:pt x="16157" y="7106"/>
                </a:lnTo>
                <a:lnTo>
                  <a:pt x="16011" y="7033"/>
                </a:lnTo>
                <a:lnTo>
                  <a:pt x="15865" y="7008"/>
                </a:lnTo>
                <a:lnTo>
                  <a:pt x="15744" y="7008"/>
                </a:lnTo>
                <a:lnTo>
                  <a:pt x="15598" y="7057"/>
                </a:lnTo>
                <a:lnTo>
                  <a:pt x="15573" y="7081"/>
                </a:lnTo>
                <a:lnTo>
                  <a:pt x="15549" y="7106"/>
                </a:lnTo>
                <a:lnTo>
                  <a:pt x="15549" y="7154"/>
                </a:lnTo>
                <a:lnTo>
                  <a:pt x="15573" y="7179"/>
                </a:lnTo>
                <a:lnTo>
                  <a:pt x="15646" y="7276"/>
                </a:lnTo>
                <a:lnTo>
                  <a:pt x="15744" y="7349"/>
                </a:lnTo>
                <a:lnTo>
                  <a:pt x="15987" y="7495"/>
                </a:lnTo>
                <a:lnTo>
                  <a:pt x="16328" y="7665"/>
                </a:lnTo>
                <a:lnTo>
                  <a:pt x="16036" y="7957"/>
                </a:lnTo>
                <a:lnTo>
                  <a:pt x="15890" y="7909"/>
                </a:lnTo>
                <a:lnTo>
                  <a:pt x="15744" y="7884"/>
                </a:lnTo>
                <a:lnTo>
                  <a:pt x="15598" y="7860"/>
                </a:lnTo>
                <a:lnTo>
                  <a:pt x="15452" y="7836"/>
                </a:lnTo>
                <a:lnTo>
                  <a:pt x="15160" y="7690"/>
                </a:lnTo>
                <a:lnTo>
                  <a:pt x="15014" y="7641"/>
                </a:lnTo>
                <a:lnTo>
                  <a:pt x="14868" y="7592"/>
                </a:lnTo>
                <a:lnTo>
                  <a:pt x="14819" y="7617"/>
                </a:lnTo>
                <a:lnTo>
                  <a:pt x="14770" y="7665"/>
                </a:lnTo>
                <a:lnTo>
                  <a:pt x="14770" y="7714"/>
                </a:lnTo>
                <a:lnTo>
                  <a:pt x="14770" y="7763"/>
                </a:lnTo>
                <a:lnTo>
                  <a:pt x="14843" y="7860"/>
                </a:lnTo>
                <a:lnTo>
                  <a:pt x="14916" y="7957"/>
                </a:lnTo>
                <a:lnTo>
                  <a:pt x="15135" y="8128"/>
                </a:lnTo>
                <a:lnTo>
                  <a:pt x="15427" y="8249"/>
                </a:lnTo>
                <a:lnTo>
                  <a:pt x="15549" y="8298"/>
                </a:lnTo>
                <a:lnTo>
                  <a:pt x="15695" y="8322"/>
                </a:lnTo>
                <a:lnTo>
                  <a:pt x="15403" y="8639"/>
                </a:lnTo>
                <a:lnTo>
                  <a:pt x="15184" y="8590"/>
                </a:lnTo>
                <a:lnTo>
                  <a:pt x="14965" y="8541"/>
                </a:lnTo>
                <a:lnTo>
                  <a:pt x="14770" y="8468"/>
                </a:lnTo>
                <a:lnTo>
                  <a:pt x="14576" y="8347"/>
                </a:lnTo>
                <a:lnTo>
                  <a:pt x="14551" y="8322"/>
                </a:lnTo>
                <a:lnTo>
                  <a:pt x="14503" y="8322"/>
                </a:lnTo>
                <a:lnTo>
                  <a:pt x="14454" y="8371"/>
                </a:lnTo>
                <a:lnTo>
                  <a:pt x="14430" y="8420"/>
                </a:lnTo>
                <a:lnTo>
                  <a:pt x="14430" y="8493"/>
                </a:lnTo>
                <a:lnTo>
                  <a:pt x="14478" y="8590"/>
                </a:lnTo>
                <a:lnTo>
                  <a:pt x="14551" y="8687"/>
                </a:lnTo>
                <a:lnTo>
                  <a:pt x="14722" y="8809"/>
                </a:lnTo>
                <a:lnTo>
                  <a:pt x="14892" y="8906"/>
                </a:lnTo>
                <a:lnTo>
                  <a:pt x="15111" y="8979"/>
                </a:lnTo>
                <a:lnTo>
                  <a:pt x="14843" y="9271"/>
                </a:lnTo>
                <a:lnTo>
                  <a:pt x="14795" y="9247"/>
                </a:lnTo>
                <a:lnTo>
                  <a:pt x="14503" y="9150"/>
                </a:lnTo>
                <a:lnTo>
                  <a:pt x="14211" y="9052"/>
                </a:lnTo>
                <a:lnTo>
                  <a:pt x="13919" y="8955"/>
                </a:lnTo>
                <a:lnTo>
                  <a:pt x="13627" y="8858"/>
                </a:lnTo>
                <a:lnTo>
                  <a:pt x="13578" y="8858"/>
                </a:lnTo>
                <a:lnTo>
                  <a:pt x="13554" y="8882"/>
                </a:lnTo>
                <a:lnTo>
                  <a:pt x="13529" y="8931"/>
                </a:lnTo>
                <a:lnTo>
                  <a:pt x="13554" y="8955"/>
                </a:lnTo>
                <a:lnTo>
                  <a:pt x="13627" y="9077"/>
                </a:lnTo>
                <a:lnTo>
                  <a:pt x="13748" y="9198"/>
                </a:lnTo>
                <a:lnTo>
                  <a:pt x="13846" y="9296"/>
                </a:lnTo>
                <a:lnTo>
                  <a:pt x="13992" y="9369"/>
                </a:lnTo>
                <a:lnTo>
                  <a:pt x="14284" y="9515"/>
                </a:lnTo>
                <a:lnTo>
                  <a:pt x="14576" y="9612"/>
                </a:lnTo>
                <a:lnTo>
                  <a:pt x="14211" y="10001"/>
                </a:lnTo>
                <a:lnTo>
                  <a:pt x="14186" y="9953"/>
                </a:lnTo>
                <a:lnTo>
                  <a:pt x="14113" y="9904"/>
                </a:lnTo>
                <a:lnTo>
                  <a:pt x="13846" y="9709"/>
                </a:lnTo>
                <a:lnTo>
                  <a:pt x="13529" y="9563"/>
                </a:lnTo>
                <a:lnTo>
                  <a:pt x="13359" y="9490"/>
                </a:lnTo>
                <a:lnTo>
                  <a:pt x="13213" y="9442"/>
                </a:lnTo>
                <a:lnTo>
                  <a:pt x="13043" y="9393"/>
                </a:lnTo>
                <a:lnTo>
                  <a:pt x="12824" y="9393"/>
                </a:lnTo>
                <a:lnTo>
                  <a:pt x="12799" y="9442"/>
                </a:lnTo>
                <a:lnTo>
                  <a:pt x="12799" y="9490"/>
                </a:lnTo>
                <a:lnTo>
                  <a:pt x="12824" y="9515"/>
                </a:lnTo>
                <a:lnTo>
                  <a:pt x="13067" y="9734"/>
                </a:lnTo>
                <a:lnTo>
                  <a:pt x="13335" y="9904"/>
                </a:lnTo>
                <a:lnTo>
                  <a:pt x="13627" y="10074"/>
                </a:lnTo>
                <a:lnTo>
                  <a:pt x="13919" y="10220"/>
                </a:lnTo>
                <a:lnTo>
                  <a:pt x="13967" y="10245"/>
                </a:lnTo>
                <a:lnTo>
                  <a:pt x="13894" y="10318"/>
                </a:lnTo>
                <a:lnTo>
                  <a:pt x="13748" y="10464"/>
                </a:lnTo>
                <a:lnTo>
                  <a:pt x="13700" y="10391"/>
                </a:lnTo>
                <a:lnTo>
                  <a:pt x="13627" y="10318"/>
                </a:lnTo>
                <a:lnTo>
                  <a:pt x="13456" y="10220"/>
                </a:lnTo>
                <a:lnTo>
                  <a:pt x="13091" y="10074"/>
                </a:lnTo>
                <a:lnTo>
                  <a:pt x="12897" y="10026"/>
                </a:lnTo>
                <a:lnTo>
                  <a:pt x="12702" y="9953"/>
                </a:lnTo>
                <a:lnTo>
                  <a:pt x="12507" y="9928"/>
                </a:lnTo>
                <a:lnTo>
                  <a:pt x="12288" y="9904"/>
                </a:lnTo>
                <a:lnTo>
                  <a:pt x="12240" y="9904"/>
                </a:lnTo>
                <a:lnTo>
                  <a:pt x="12215" y="9928"/>
                </a:lnTo>
                <a:lnTo>
                  <a:pt x="12191" y="9977"/>
                </a:lnTo>
                <a:lnTo>
                  <a:pt x="12215" y="10050"/>
                </a:lnTo>
                <a:lnTo>
                  <a:pt x="12264" y="10099"/>
                </a:lnTo>
                <a:lnTo>
                  <a:pt x="12459" y="10196"/>
                </a:lnTo>
                <a:lnTo>
                  <a:pt x="12629" y="10293"/>
                </a:lnTo>
                <a:lnTo>
                  <a:pt x="12994" y="10512"/>
                </a:lnTo>
                <a:lnTo>
                  <a:pt x="13237" y="10634"/>
                </a:lnTo>
                <a:lnTo>
                  <a:pt x="13359" y="10682"/>
                </a:lnTo>
                <a:lnTo>
                  <a:pt x="13505" y="10707"/>
                </a:lnTo>
                <a:lnTo>
                  <a:pt x="12921" y="11291"/>
                </a:lnTo>
                <a:lnTo>
                  <a:pt x="12799" y="11193"/>
                </a:lnTo>
                <a:lnTo>
                  <a:pt x="12653" y="11096"/>
                </a:lnTo>
                <a:lnTo>
                  <a:pt x="12434" y="10974"/>
                </a:lnTo>
                <a:lnTo>
                  <a:pt x="12240" y="10828"/>
                </a:lnTo>
                <a:lnTo>
                  <a:pt x="12021" y="10682"/>
                </a:lnTo>
                <a:lnTo>
                  <a:pt x="11802" y="10585"/>
                </a:lnTo>
                <a:lnTo>
                  <a:pt x="11680" y="10537"/>
                </a:lnTo>
                <a:lnTo>
                  <a:pt x="11534" y="10537"/>
                </a:lnTo>
                <a:lnTo>
                  <a:pt x="11510" y="10561"/>
                </a:lnTo>
                <a:lnTo>
                  <a:pt x="11510" y="10585"/>
                </a:lnTo>
                <a:lnTo>
                  <a:pt x="11534" y="10609"/>
                </a:lnTo>
                <a:lnTo>
                  <a:pt x="11704" y="10804"/>
                </a:lnTo>
                <a:lnTo>
                  <a:pt x="11996" y="11072"/>
                </a:lnTo>
                <a:lnTo>
                  <a:pt x="12337" y="11364"/>
                </a:lnTo>
                <a:lnTo>
                  <a:pt x="12507" y="11461"/>
                </a:lnTo>
                <a:lnTo>
                  <a:pt x="12678" y="11534"/>
                </a:lnTo>
                <a:lnTo>
                  <a:pt x="12337" y="11875"/>
                </a:lnTo>
                <a:lnTo>
                  <a:pt x="12215" y="11826"/>
                </a:lnTo>
                <a:lnTo>
                  <a:pt x="12094" y="11777"/>
                </a:lnTo>
                <a:lnTo>
                  <a:pt x="11899" y="11680"/>
                </a:lnTo>
                <a:lnTo>
                  <a:pt x="11510" y="11437"/>
                </a:lnTo>
                <a:lnTo>
                  <a:pt x="11291" y="11339"/>
                </a:lnTo>
                <a:lnTo>
                  <a:pt x="11193" y="11315"/>
                </a:lnTo>
                <a:lnTo>
                  <a:pt x="11072" y="11291"/>
                </a:lnTo>
                <a:lnTo>
                  <a:pt x="10999" y="11315"/>
                </a:lnTo>
                <a:lnTo>
                  <a:pt x="10974" y="11364"/>
                </a:lnTo>
                <a:lnTo>
                  <a:pt x="10950" y="11437"/>
                </a:lnTo>
                <a:lnTo>
                  <a:pt x="10999" y="11485"/>
                </a:lnTo>
                <a:lnTo>
                  <a:pt x="11266" y="11704"/>
                </a:lnTo>
                <a:lnTo>
                  <a:pt x="11558" y="11923"/>
                </a:lnTo>
                <a:lnTo>
                  <a:pt x="11777" y="12069"/>
                </a:lnTo>
                <a:lnTo>
                  <a:pt x="12045" y="12191"/>
                </a:lnTo>
                <a:lnTo>
                  <a:pt x="11753" y="12483"/>
                </a:lnTo>
                <a:lnTo>
                  <a:pt x="11485" y="12264"/>
                </a:lnTo>
                <a:lnTo>
                  <a:pt x="11218" y="12045"/>
                </a:lnTo>
                <a:lnTo>
                  <a:pt x="11047" y="11899"/>
                </a:lnTo>
                <a:lnTo>
                  <a:pt x="10877" y="11777"/>
                </a:lnTo>
                <a:lnTo>
                  <a:pt x="10682" y="11680"/>
                </a:lnTo>
                <a:lnTo>
                  <a:pt x="10488" y="11631"/>
                </a:lnTo>
                <a:lnTo>
                  <a:pt x="10439" y="11656"/>
                </a:lnTo>
                <a:lnTo>
                  <a:pt x="10439" y="11680"/>
                </a:lnTo>
                <a:lnTo>
                  <a:pt x="10415" y="11704"/>
                </a:lnTo>
                <a:lnTo>
                  <a:pt x="10439" y="11753"/>
                </a:lnTo>
                <a:lnTo>
                  <a:pt x="11072" y="12410"/>
                </a:lnTo>
                <a:lnTo>
                  <a:pt x="11242" y="12605"/>
                </a:lnTo>
                <a:lnTo>
                  <a:pt x="11461" y="12775"/>
                </a:lnTo>
                <a:lnTo>
                  <a:pt x="11315" y="12945"/>
                </a:lnTo>
                <a:lnTo>
                  <a:pt x="11193" y="12848"/>
                </a:lnTo>
                <a:lnTo>
                  <a:pt x="11047" y="12775"/>
                </a:lnTo>
                <a:lnTo>
                  <a:pt x="10780" y="12629"/>
                </a:lnTo>
                <a:lnTo>
                  <a:pt x="10366" y="12361"/>
                </a:lnTo>
                <a:lnTo>
                  <a:pt x="10172" y="12215"/>
                </a:lnTo>
                <a:lnTo>
                  <a:pt x="9977" y="12069"/>
                </a:lnTo>
                <a:lnTo>
                  <a:pt x="9953" y="12045"/>
                </a:lnTo>
                <a:lnTo>
                  <a:pt x="9928" y="12069"/>
                </a:lnTo>
                <a:lnTo>
                  <a:pt x="9904" y="12094"/>
                </a:lnTo>
                <a:lnTo>
                  <a:pt x="9928" y="12118"/>
                </a:lnTo>
                <a:lnTo>
                  <a:pt x="10220" y="12532"/>
                </a:lnTo>
                <a:lnTo>
                  <a:pt x="10391" y="12702"/>
                </a:lnTo>
                <a:lnTo>
                  <a:pt x="10585" y="12897"/>
                </a:lnTo>
                <a:lnTo>
                  <a:pt x="10804" y="13067"/>
                </a:lnTo>
                <a:lnTo>
                  <a:pt x="10926" y="13140"/>
                </a:lnTo>
                <a:lnTo>
                  <a:pt x="11047" y="13213"/>
                </a:lnTo>
                <a:lnTo>
                  <a:pt x="10780" y="13456"/>
                </a:lnTo>
                <a:lnTo>
                  <a:pt x="10439" y="13213"/>
                </a:lnTo>
                <a:lnTo>
                  <a:pt x="10099" y="12970"/>
                </a:lnTo>
                <a:lnTo>
                  <a:pt x="9928" y="12872"/>
                </a:lnTo>
                <a:lnTo>
                  <a:pt x="9734" y="12799"/>
                </a:lnTo>
                <a:lnTo>
                  <a:pt x="9563" y="12726"/>
                </a:lnTo>
                <a:lnTo>
                  <a:pt x="9369" y="12726"/>
                </a:lnTo>
                <a:lnTo>
                  <a:pt x="9320" y="12751"/>
                </a:lnTo>
                <a:lnTo>
                  <a:pt x="9320" y="12775"/>
                </a:lnTo>
                <a:lnTo>
                  <a:pt x="9320" y="12799"/>
                </a:lnTo>
                <a:lnTo>
                  <a:pt x="9442" y="12921"/>
                </a:lnTo>
                <a:lnTo>
                  <a:pt x="9588" y="13043"/>
                </a:lnTo>
                <a:lnTo>
                  <a:pt x="9855" y="13262"/>
                </a:lnTo>
                <a:lnTo>
                  <a:pt x="10464" y="13773"/>
                </a:lnTo>
                <a:lnTo>
                  <a:pt x="10293" y="13943"/>
                </a:lnTo>
                <a:lnTo>
                  <a:pt x="10123" y="13821"/>
                </a:lnTo>
                <a:lnTo>
                  <a:pt x="9953" y="13724"/>
                </a:lnTo>
                <a:lnTo>
                  <a:pt x="9612" y="13554"/>
                </a:lnTo>
                <a:lnTo>
                  <a:pt x="9393" y="13408"/>
                </a:lnTo>
                <a:lnTo>
                  <a:pt x="9223" y="13237"/>
                </a:lnTo>
                <a:lnTo>
                  <a:pt x="9052" y="13067"/>
                </a:lnTo>
                <a:lnTo>
                  <a:pt x="8906" y="12848"/>
                </a:lnTo>
                <a:lnTo>
                  <a:pt x="8833" y="12799"/>
                </a:lnTo>
                <a:lnTo>
                  <a:pt x="8760" y="12799"/>
                </a:lnTo>
                <a:lnTo>
                  <a:pt x="8712" y="12824"/>
                </a:lnTo>
                <a:lnTo>
                  <a:pt x="8663" y="12897"/>
                </a:lnTo>
                <a:lnTo>
                  <a:pt x="8639" y="13018"/>
                </a:lnTo>
                <a:lnTo>
                  <a:pt x="8663" y="13164"/>
                </a:lnTo>
                <a:lnTo>
                  <a:pt x="8687" y="13286"/>
                </a:lnTo>
                <a:lnTo>
                  <a:pt x="8760" y="13408"/>
                </a:lnTo>
                <a:lnTo>
                  <a:pt x="8833" y="13529"/>
                </a:lnTo>
                <a:lnTo>
                  <a:pt x="8931" y="13627"/>
                </a:lnTo>
                <a:lnTo>
                  <a:pt x="9125" y="13821"/>
                </a:lnTo>
                <a:lnTo>
                  <a:pt x="9490" y="14089"/>
                </a:lnTo>
                <a:lnTo>
                  <a:pt x="9685" y="14211"/>
                </a:lnTo>
                <a:lnTo>
                  <a:pt x="9904" y="14308"/>
                </a:lnTo>
                <a:lnTo>
                  <a:pt x="9661" y="14527"/>
                </a:lnTo>
                <a:lnTo>
                  <a:pt x="9369" y="14381"/>
                </a:lnTo>
                <a:lnTo>
                  <a:pt x="9052" y="14235"/>
                </a:lnTo>
                <a:lnTo>
                  <a:pt x="8760" y="14089"/>
                </a:lnTo>
                <a:lnTo>
                  <a:pt x="8614" y="13992"/>
                </a:lnTo>
                <a:lnTo>
                  <a:pt x="8468" y="13919"/>
                </a:lnTo>
                <a:lnTo>
                  <a:pt x="8444" y="13894"/>
                </a:lnTo>
                <a:lnTo>
                  <a:pt x="8420" y="13894"/>
                </a:lnTo>
                <a:lnTo>
                  <a:pt x="8395" y="13919"/>
                </a:lnTo>
                <a:lnTo>
                  <a:pt x="8395" y="13967"/>
                </a:lnTo>
                <a:lnTo>
                  <a:pt x="8468" y="14138"/>
                </a:lnTo>
                <a:lnTo>
                  <a:pt x="8566" y="14308"/>
                </a:lnTo>
                <a:lnTo>
                  <a:pt x="8687" y="14430"/>
                </a:lnTo>
                <a:lnTo>
                  <a:pt x="8833" y="14551"/>
                </a:lnTo>
                <a:lnTo>
                  <a:pt x="9296" y="14868"/>
                </a:lnTo>
                <a:lnTo>
                  <a:pt x="9004" y="15160"/>
                </a:lnTo>
                <a:lnTo>
                  <a:pt x="8614" y="14770"/>
                </a:lnTo>
                <a:lnTo>
                  <a:pt x="8201" y="14405"/>
                </a:lnTo>
                <a:lnTo>
                  <a:pt x="7398" y="13700"/>
                </a:lnTo>
                <a:lnTo>
                  <a:pt x="6984" y="13359"/>
                </a:lnTo>
                <a:lnTo>
                  <a:pt x="6595" y="12994"/>
                </a:lnTo>
                <a:lnTo>
                  <a:pt x="6205" y="12605"/>
                </a:lnTo>
                <a:lnTo>
                  <a:pt x="5840" y="12215"/>
                </a:lnTo>
                <a:lnTo>
                  <a:pt x="5500" y="11777"/>
                </a:lnTo>
                <a:lnTo>
                  <a:pt x="5135" y="11315"/>
                </a:lnTo>
                <a:lnTo>
                  <a:pt x="4794" y="10901"/>
                </a:lnTo>
                <a:lnTo>
                  <a:pt x="4599" y="10682"/>
                </a:lnTo>
                <a:lnTo>
                  <a:pt x="4405" y="10488"/>
                </a:lnTo>
                <a:lnTo>
                  <a:pt x="4137" y="10269"/>
                </a:lnTo>
                <a:lnTo>
                  <a:pt x="3845" y="10074"/>
                </a:lnTo>
                <a:lnTo>
                  <a:pt x="3553" y="9855"/>
                </a:lnTo>
                <a:lnTo>
                  <a:pt x="3285" y="9661"/>
                </a:lnTo>
                <a:lnTo>
                  <a:pt x="3261" y="9588"/>
                </a:lnTo>
                <a:lnTo>
                  <a:pt x="3602" y="9296"/>
                </a:lnTo>
                <a:lnTo>
                  <a:pt x="3967" y="9004"/>
                </a:lnTo>
                <a:lnTo>
                  <a:pt x="4332" y="8712"/>
                </a:lnTo>
                <a:lnTo>
                  <a:pt x="4672" y="8420"/>
                </a:lnTo>
                <a:lnTo>
                  <a:pt x="5646" y="7519"/>
                </a:lnTo>
                <a:lnTo>
                  <a:pt x="6595" y="6595"/>
                </a:lnTo>
                <a:lnTo>
                  <a:pt x="6984" y="6205"/>
                </a:lnTo>
                <a:lnTo>
                  <a:pt x="7349" y="5792"/>
                </a:lnTo>
                <a:lnTo>
                  <a:pt x="8055" y="4940"/>
                </a:lnTo>
                <a:lnTo>
                  <a:pt x="8760" y="4088"/>
                </a:lnTo>
                <a:lnTo>
                  <a:pt x="9466" y="3237"/>
                </a:lnTo>
                <a:lnTo>
                  <a:pt x="9855" y="2799"/>
                </a:lnTo>
                <a:lnTo>
                  <a:pt x="10269" y="2410"/>
                </a:lnTo>
                <a:lnTo>
                  <a:pt x="10707" y="2045"/>
                </a:lnTo>
                <a:lnTo>
                  <a:pt x="11169" y="1704"/>
                </a:lnTo>
                <a:lnTo>
                  <a:pt x="11631" y="1412"/>
                </a:lnTo>
                <a:lnTo>
                  <a:pt x="12142" y="1144"/>
                </a:lnTo>
                <a:lnTo>
                  <a:pt x="12678" y="950"/>
                </a:lnTo>
                <a:lnTo>
                  <a:pt x="13237" y="779"/>
                </a:lnTo>
                <a:lnTo>
                  <a:pt x="13797" y="658"/>
                </a:lnTo>
                <a:lnTo>
                  <a:pt x="14381" y="585"/>
                </a:lnTo>
                <a:lnTo>
                  <a:pt x="14941" y="560"/>
                </a:lnTo>
                <a:close/>
                <a:moveTo>
                  <a:pt x="11777" y="13237"/>
                </a:moveTo>
                <a:lnTo>
                  <a:pt x="11777" y="13602"/>
                </a:lnTo>
                <a:lnTo>
                  <a:pt x="11753" y="13967"/>
                </a:lnTo>
                <a:lnTo>
                  <a:pt x="11704" y="14746"/>
                </a:lnTo>
                <a:lnTo>
                  <a:pt x="11680" y="15549"/>
                </a:lnTo>
                <a:lnTo>
                  <a:pt x="11656" y="16328"/>
                </a:lnTo>
                <a:lnTo>
                  <a:pt x="11485" y="16084"/>
                </a:lnTo>
                <a:lnTo>
                  <a:pt x="11291" y="15865"/>
                </a:lnTo>
                <a:lnTo>
                  <a:pt x="10877" y="15427"/>
                </a:lnTo>
                <a:lnTo>
                  <a:pt x="10755" y="15257"/>
                </a:lnTo>
                <a:lnTo>
                  <a:pt x="10610" y="15062"/>
                </a:lnTo>
                <a:lnTo>
                  <a:pt x="10464" y="14868"/>
                </a:lnTo>
                <a:lnTo>
                  <a:pt x="10366" y="14770"/>
                </a:lnTo>
                <a:lnTo>
                  <a:pt x="10293" y="14722"/>
                </a:lnTo>
                <a:lnTo>
                  <a:pt x="10731" y="14284"/>
                </a:lnTo>
                <a:lnTo>
                  <a:pt x="11266" y="13773"/>
                </a:lnTo>
                <a:lnTo>
                  <a:pt x="11777" y="13237"/>
                </a:lnTo>
                <a:close/>
                <a:moveTo>
                  <a:pt x="3431" y="14381"/>
                </a:moveTo>
                <a:lnTo>
                  <a:pt x="3553" y="14405"/>
                </a:lnTo>
                <a:lnTo>
                  <a:pt x="3699" y="14454"/>
                </a:lnTo>
                <a:lnTo>
                  <a:pt x="3699" y="14527"/>
                </a:lnTo>
                <a:lnTo>
                  <a:pt x="3723" y="14576"/>
                </a:lnTo>
                <a:lnTo>
                  <a:pt x="3602" y="14576"/>
                </a:lnTo>
                <a:lnTo>
                  <a:pt x="3553" y="14600"/>
                </a:lnTo>
                <a:lnTo>
                  <a:pt x="3504" y="14649"/>
                </a:lnTo>
                <a:lnTo>
                  <a:pt x="3334" y="14843"/>
                </a:lnTo>
                <a:lnTo>
                  <a:pt x="3164" y="15038"/>
                </a:lnTo>
                <a:lnTo>
                  <a:pt x="2969" y="15233"/>
                </a:lnTo>
                <a:lnTo>
                  <a:pt x="2896" y="15330"/>
                </a:lnTo>
                <a:lnTo>
                  <a:pt x="2847" y="15452"/>
                </a:lnTo>
                <a:lnTo>
                  <a:pt x="2847" y="15525"/>
                </a:lnTo>
                <a:lnTo>
                  <a:pt x="2872" y="15573"/>
                </a:lnTo>
                <a:lnTo>
                  <a:pt x="2896" y="15622"/>
                </a:lnTo>
                <a:lnTo>
                  <a:pt x="2945" y="15646"/>
                </a:lnTo>
                <a:lnTo>
                  <a:pt x="3115" y="15646"/>
                </a:lnTo>
                <a:lnTo>
                  <a:pt x="3237" y="15598"/>
                </a:lnTo>
                <a:lnTo>
                  <a:pt x="3358" y="15525"/>
                </a:lnTo>
                <a:lnTo>
                  <a:pt x="3480" y="15427"/>
                </a:lnTo>
                <a:lnTo>
                  <a:pt x="3699" y="15208"/>
                </a:lnTo>
                <a:lnTo>
                  <a:pt x="3894" y="14941"/>
                </a:lnTo>
                <a:lnTo>
                  <a:pt x="3918" y="14868"/>
                </a:lnTo>
                <a:lnTo>
                  <a:pt x="3918" y="14795"/>
                </a:lnTo>
                <a:lnTo>
                  <a:pt x="3918" y="14722"/>
                </a:lnTo>
                <a:lnTo>
                  <a:pt x="3869" y="14673"/>
                </a:lnTo>
                <a:lnTo>
                  <a:pt x="3918" y="14697"/>
                </a:lnTo>
                <a:lnTo>
                  <a:pt x="3967" y="14770"/>
                </a:lnTo>
                <a:lnTo>
                  <a:pt x="3967" y="14819"/>
                </a:lnTo>
                <a:lnTo>
                  <a:pt x="3967" y="14892"/>
                </a:lnTo>
                <a:lnTo>
                  <a:pt x="3942" y="15087"/>
                </a:lnTo>
                <a:lnTo>
                  <a:pt x="3894" y="15281"/>
                </a:lnTo>
                <a:lnTo>
                  <a:pt x="3699" y="15671"/>
                </a:lnTo>
                <a:lnTo>
                  <a:pt x="3553" y="15938"/>
                </a:lnTo>
                <a:lnTo>
                  <a:pt x="3480" y="16060"/>
                </a:lnTo>
                <a:lnTo>
                  <a:pt x="3358" y="16157"/>
                </a:lnTo>
                <a:lnTo>
                  <a:pt x="3261" y="16230"/>
                </a:lnTo>
                <a:lnTo>
                  <a:pt x="3115" y="16303"/>
                </a:lnTo>
                <a:lnTo>
                  <a:pt x="2847" y="16376"/>
                </a:lnTo>
                <a:lnTo>
                  <a:pt x="2556" y="16425"/>
                </a:lnTo>
                <a:lnTo>
                  <a:pt x="2361" y="16449"/>
                </a:lnTo>
                <a:lnTo>
                  <a:pt x="2166" y="16449"/>
                </a:lnTo>
                <a:lnTo>
                  <a:pt x="2312" y="16182"/>
                </a:lnTo>
                <a:lnTo>
                  <a:pt x="2434" y="15890"/>
                </a:lnTo>
                <a:lnTo>
                  <a:pt x="2629" y="15403"/>
                </a:lnTo>
                <a:lnTo>
                  <a:pt x="2726" y="15160"/>
                </a:lnTo>
                <a:lnTo>
                  <a:pt x="2847" y="14916"/>
                </a:lnTo>
                <a:lnTo>
                  <a:pt x="2993" y="14697"/>
                </a:lnTo>
                <a:lnTo>
                  <a:pt x="3164" y="14503"/>
                </a:lnTo>
                <a:lnTo>
                  <a:pt x="3237" y="14430"/>
                </a:lnTo>
                <a:lnTo>
                  <a:pt x="3310" y="14405"/>
                </a:lnTo>
                <a:lnTo>
                  <a:pt x="3358" y="14381"/>
                </a:lnTo>
                <a:close/>
                <a:moveTo>
                  <a:pt x="3066" y="10001"/>
                </a:moveTo>
                <a:lnTo>
                  <a:pt x="3188" y="10147"/>
                </a:lnTo>
                <a:lnTo>
                  <a:pt x="3334" y="10293"/>
                </a:lnTo>
                <a:lnTo>
                  <a:pt x="3650" y="10488"/>
                </a:lnTo>
                <a:lnTo>
                  <a:pt x="3894" y="10682"/>
                </a:lnTo>
                <a:lnTo>
                  <a:pt x="4113" y="10877"/>
                </a:lnTo>
                <a:lnTo>
                  <a:pt x="4332" y="11096"/>
                </a:lnTo>
                <a:lnTo>
                  <a:pt x="4526" y="11315"/>
                </a:lnTo>
                <a:lnTo>
                  <a:pt x="4891" y="11777"/>
                </a:lnTo>
                <a:lnTo>
                  <a:pt x="5256" y="12264"/>
                </a:lnTo>
                <a:lnTo>
                  <a:pt x="5621" y="12702"/>
                </a:lnTo>
                <a:lnTo>
                  <a:pt x="6011" y="13140"/>
                </a:lnTo>
                <a:lnTo>
                  <a:pt x="6449" y="13529"/>
                </a:lnTo>
                <a:lnTo>
                  <a:pt x="6862" y="13919"/>
                </a:lnTo>
                <a:lnTo>
                  <a:pt x="7763" y="14697"/>
                </a:lnTo>
                <a:lnTo>
                  <a:pt x="8176" y="15087"/>
                </a:lnTo>
                <a:lnTo>
                  <a:pt x="8614" y="15500"/>
                </a:lnTo>
                <a:lnTo>
                  <a:pt x="8590" y="15525"/>
                </a:lnTo>
                <a:lnTo>
                  <a:pt x="8517" y="15573"/>
                </a:lnTo>
                <a:lnTo>
                  <a:pt x="8468" y="15646"/>
                </a:lnTo>
                <a:lnTo>
                  <a:pt x="8468" y="15719"/>
                </a:lnTo>
                <a:lnTo>
                  <a:pt x="8395" y="15914"/>
                </a:lnTo>
                <a:lnTo>
                  <a:pt x="8322" y="16133"/>
                </a:lnTo>
                <a:lnTo>
                  <a:pt x="8176" y="16547"/>
                </a:lnTo>
                <a:lnTo>
                  <a:pt x="7227" y="15817"/>
                </a:lnTo>
                <a:lnTo>
                  <a:pt x="6303" y="15062"/>
                </a:lnTo>
                <a:lnTo>
                  <a:pt x="5840" y="14649"/>
                </a:lnTo>
                <a:lnTo>
                  <a:pt x="5378" y="14259"/>
                </a:lnTo>
                <a:lnTo>
                  <a:pt x="4964" y="13846"/>
                </a:lnTo>
                <a:lnTo>
                  <a:pt x="4551" y="13408"/>
                </a:lnTo>
                <a:lnTo>
                  <a:pt x="3821" y="12580"/>
                </a:lnTo>
                <a:lnTo>
                  <a:pt x="3456" y="12142"/>
                </a:lnTo>
                <a:lnTo>
                  <a:pt x="3091" y="11729"/>
                </a:lnTo>
                <a:lnTo>
                  <a:pt x="2702" y="11315"/>
                </a:lnTo>
                <a:lnTo>
                  <a:pt x="2288" y="10950"/>
                </a:lnTo>
                <a:lnTo>
                  <a:pt x="1850" y="10609"/>
                </a:lnTo>
                <a:lnTo>
                  <a:pt x="1607" y="10464"/>
                </a:lnTo>
                <a:lnTo>
                  <a:pt x="1388" y="10318"/>
                </a:lnTo>
                <a:lnTo>
                  <a:pt x="1534" y="10318"/>
                </a:lnTo>
                <a:lnTo>
                  <a:pt x="1655" y="10293"/>
                </a:lnTo>
                <a:lnTo>
                  <a:pt x="1947" y="10245"/>
                </a:lnTo>
                <a:lnTo>
                  <a:pt x="2507" y="10147"/>
                </a:lnTo>
                <a:lnTo>
                  <a:pt x="3066" y="10001"/>
                </a:lnTo>
                <a:close/>
                <a:moveTo>
                  <a:pt x="4989" y="16328"/>
                </a:moveTo>
                <a:lnTo>
                  <a:pt x="5110" y="16352"/>
                </a:lnTo>
                <a:lnTo>
                  <a:pt x="5086" y="16401"/>
                </a:lnTo>
                <a:lnTo>
                  <a:pt x="5062" y="16474"/>
                </a:lnTo>
                <a:lnTo>
                  <a:pt x="4989" y="16522"/>
                </a:lnTo>
                <a:lnTo>
                  <a:pt x="4843" y="16620"/>
                </a:lnTo>
                <a:lnTo>
                  <a:pt x="4551" y="16741"/>
                </a:lnTo>
                <a:lnTo>
                  <a:pt x="4551" y="16741"/>
                </a:lnTo>
                <a:lnTo>
                  <a:pt x="4599" y="16620"/>
                </a:lnTo>
                <a:lnTo>
                  <a:pt x="4672" y="16474"/>
                </a:lnTo>
                <a:lnTo>
                  <a:pt x="4770" y="16376"/>
                </a:lnTo>
                <a:lnTo>
                  <a:pt x="4867" y="16328"/>
                </a:lnTo>
                <a:close/>
                <a:moveTo>
                  <a:pt x="3237" y="13846"/>
                </a:moveTo>
                <a:lnTo>
                  <a:pt x="3115" y="13894"/>
                </a:lnTo>
                <a:lnTo>
                  <a:pt x="2993" y="13943"/>
                </a:lnTo>
                <a:lnTo>
                  <a:pt x="2896" y="14016"/>
                </a:lnTo>
                <a:lnTo>
                  <a:pt x="2702" y="14211"/>
                </a:lnTo>
                <a:lnTo>
                  <a:pt x="2531" y="14430"/>
                </a:lnTo>
                <a:lnTo>
                  <a:pt x="2385" y="14673"/>
                </a:lnTo>
                <a:lnTo>
                  <a:pt x="2264" y="14941"/>
                </a:lnTo>
                <a:lnTo>
                  <a:pt x="2045" y="15500"/>
                </a:lnTo>
                <a:lnTo>
                  <a:pt x="1923" y="15768"/>
                </a:lnTo>
                <a:lnTo>
                  <a:pt x="1777" y="16036"/>
                </a:lnTo>
                <a:lnTo>
                  <a:pt x="1607" y="16279"/>
                </a:lnTo>
                <a:lnTo>
                  <a:pt x="1509" y="16376"/>
                </a:lnTo>
                <a:lnTo>
                  <a:pt x="1412" y="16449"/>
                </a:lnTo>
                <a:lnTo>
                  <a:pt x="1363" y="16522"/>
                </a:lnTo>
                <a:lnTo>
                  <a:pt x="1315" y="16595"/>
                </a:lnTo>
                <a:lnTo>
                  <a:pt x="1290" y="16668"/>
                </a:lnTo>
                <a:lnTo>
                  <a:pt x="1315" y="16741"/>
                </a:lnTo>
                <a:lnTo>
                  <a:pt x="1339" y="16814"/>
                </a:lnTo>
                <a:lnTo>
                  <a:pt x="1388" y="16863"/>
                </a:lnTo>
                <a:lnTo>
                  <a:pt x="1436" y="16887"/>
                </a:lnTo>
                <a:lnTo>
                  <a:pt x="1534" y="16912"/>
                </a:lnTo>
                <a:lnTo>
                  <a:pt x="1631" y="16912"/>
                </a:lnTo>
                <a:lnTo>
                  <a:pt x="1728" y="16887"/>
                </a:lnTo>
                <a:lnTo>
                  <a:pt x="2288" y="16887"/>
                </a:lnTo>
                <a:lnTo>
                  <a:pt x="2556" y="16863"/>
                </a:lnTo>
                <a:lnTo>
                  <a:pt x="2799" y="16839"/>
                </a:lnTo>
                <a:lnTo>
                  <a:pt x="3042" y="16790"/>
                </a:lnTo>
                <a:lnTo>
                  <a:pt x="3285" y="16717"/>
                </a:lnTo>
                <a:lnTo>
                  <a:pt x="3431" y="16644"/>
                </a:lnTo>
                <a:lnTo>
                  <a:pt x="3553" y="16571"/>
                </a:lnTo>
                <a:lnTo>
                  <a:pt x="3650" y="16474"/>
                </a:lnTo>
                <a:lnTo>
                  <a:pt x="3772" y="16376"/>
                </a:lnTo>
                <a:lnTo>
                  <a:pt x="3918" y="16157"/>
                </a:lnTo>
                <a:lnTo>
                  <a:pt x="4064" y="15865"/>
                </a:lnTo>
                <a:lnTo>
                  <a:pt x="4210" y="15549"/>
                </a:lnTo>
                <a:lnTo>
                  <a:pt x="4283" y="15306"/>
                </a:lnTo>
                <a:lnTo>
                  <a:pt x="4332" y="15062"/>
                </a:lnTo>
                <a:lnTo>
                  <a:pt x="4380" y="14795"/>
                </a:lnTo>
                <a:lnTo>
                  <a:pt x="4356" y="14576"/>
                </a:lnTo>
                <a:lnTo>
                  <a:pt x="4356" y="14478"/>
                </a:lnTo>
                <a:lnTo>
                  <a:pt x="4307" y="14405"/>
                </a:lnTo>
                <a:lnTo>
                  <a:pt x="4259" y="14332"/>
                </a:lnTo>
                <a:lnTo>
                  <a:pt x="4186" y="14284"/>
                </a:lnTo>
                <a:lnTo>
                  <a:pt x="4113" y="14186"/>
                </a:lnTo>
                <a:lnTo>
                  <a:pt x="4040" y="14089"/>
                </a:lnTo>
                <a:lnTo>
                  <a:pt x="3942" y="14016"/>
                </a:lnTo>
                <a:lnTo>
                  <a:pt x="3845" y="13967"/>
                </a:lnTo>
                <a:lnTo>
                  <a:pt x="3626" y="13870"/>
                </a:lnTo>
                <a:lnTo>
                  <a:pt x="3383" y="13846"/>
                </a:lnTo>
                <a:close/>
                <a:moveTo>
                  <a:pt x="4818" y="15817"/>
                </a:moveTo>
                <a:lnTo>
                  <a:pt x="4697" y="15865"/>
                </a:lnTo>
                <a:lnTo>
                  <a:pt x="4575" y="15914"/>
                </a:lnTo>
                <a:lnTo>
                  <a:pt x="4453" y="15987"/>
                </a:lnTo>
                <a:lnTo>
                  <a:pt x="4356" y="16084"/>
                </a:lnTo>
                <a:lnTo>
                  <a:pt x="4259" y="16206"/>
                </a:lnTo>
                <a:lnTo>
                  <a:pt x="4161" y="16328"/>
                </a:lnTo>
                <a:lnTo>
                  <a:pt x="4088" y="16474"/>
                </a:lnTo>
                <a:lnTo>
                  <a:pt x="4040" y="16620"/>
                </a:lnTo>
                <a:lnTo>
                  <a:pt x="3991" y="16766"/>
                </a:lnTo>
                <a:lnTo>
                  <a:pt x="3967" y="16912"/>
                </a:lnTo>
                <a:lnTo>
                  <a:pt x="3967" y="17058"/>
                </a:lnTo>
                <a:lnTo>
                  <a:pt x="3991" y="17155"/>
                </a:lnTo>
                <a:lnTo>
                  <a:pt x="4064" y="17252"/>
                </a:lnTo>
                <a:lnTo>
                  <a:pt x="4161" y="17301"/>
                </a:lnTo>
                <a:lnTo>
                  <a:pt x="4210" y="17325"/>
                </a:lnTo>
                <a:lnTo>
                  <a:pt x="4259" y="17301"/>
                </a:lnTo>
                <a:lnTo>
                  <a:pt x="4502" y="17228"/>
                </a:lnTo>
                <a:lnTo>
                  <a:pt x="4721" y="17131"/>
                </a:lnTo>
                <a:lnTo>
                  <a:pt x="4989" y="17009"/>
                </a:lnTo>
                <a:lnTo>
                  <a:pt x="5135" y="16936"/>
                </a:lnTo>
                <a:lnTo>
                  <a:pt x="5256" y="16863"/>
                </a:lnTo>
                <a:lnTo>
                  <a:pt x="5354" y="16766"/>
                </a:lnTo>
                <a:lnTo>
                  <a:pt x="5427" y="16668"/>
                </a:lnTo>
                <a:lnTo>
                  <a:pt x="5500" y="16547"/>
                </a:lnTo>
                <a:lnTo>
                  <a:pt x="5524" y="16401"/>
                </a:lnTo>
                <a:lnTo>
                  <a:pt x="5524" y="16328"/>
                </a:lnTo>
                <a:lnTo>
                  <a:pt x="5500" y="16230"/>
                </a:lnTo>
                <a:lnTo>
                  <a:pt x="5451" y="16133"/>
                </a:lnTo>
                <a:lnTo>
                  <a:pt x="5402" y="16060"/>
                </a:lnTo>
                <a:lnTo>
                  <a:pt x="5305" y="15963"/>
                </a:lnTo>
                <a:lnTo>
                  <a:pt x="5208" y="15890"/>
                </a:lnTo>
                <a:lnTo>
                  <a:pt x="5086" y="15841"/>
                </a:lnTo>
                <a:lnTo>
                  <a:pt x="4964" y="15817"/>
                </a:lnTo>
                <a:close/>
                <a:moveTo>
                  <a:pt x="10001" y="14965"/>
                </a:moveTo>
                <a:lnTo>
                  <a:pt x="10099" y="15184"/>
                </a:lnTo>
                <a:lnTo>
                  <a:pt x="10220" y="15379"/>
                </a:lnTo>
                <a:lnTo>
                  <a:pt x="10488" y="15719"/>
                </a:lnTo>
                <a:lnTo>
                  <a:pt x="10731" y="16011"/>
                </a:lnTo>
                <a:lnTo>
                  <a:pt x="10999" y="16303"/>
                </a:lnTo>
                <a:lnTo>
                  <a:pt x="11242" y="16595"/>
                </a:lnTo>
                <a:lnTo>
                  <a:pt x="11339" y="16766"/>
                </a:lnTo>
                <a:lnTo>
                  <a:pt x="11412" y="16936"/>
                </a:lnTo>
                <a:lnTo>
                  <a:pt x="11437" y="17009"/>
                </a:lnTo>
                <a:lnTo>
                  <a:pt x="11485" y="17058"/>
                </a:lnTo>
                <a:lnTo>
                  <a:pt x="11558" y="17082"/>
                </a:lnTo>
                <a:lnTo>
                  <a:pt x="11607" y="17106"/>
                </a:lnTo>
                <a:lnTo>
                  <a:pt x="11607" y="17350"/>
                </a:lnTo>
                <a:lnTo>
                  <a:pt x="11583" y="17593"/>
                </a:lnTo>
                <a:lnTo>
                  <a:pt x="11412" y="17471"/>
                </a:lnTo>
                <a:lnTo>
                  <a:pt x="11266" y="17325"/>
                </a:lnTo>
                <a:lnTo>
                  <a:pt x="10974" y="17009"/>
                </a:lnTo>
                <a:lnTo>
                  <a:pt x="10488" y="16328"/>
                </a:lnTo>
                <a:lnTo>
                  <a:pt x="10099" y="15817"/>
                </a:lnTo>
                <a:lnTo>
                  <a:pt x="9855" y="15549"/>
                </a:lnTo>
                <a:lnTo>
                  <a:pt x="9709" y="15427"/>
                </a:lnTo>
                <a:lnTo>
                  <a:pt x="9588" y="15306"/>
                </a:lnTo>
                <a:lnTo>
                  <a:pt x="9855" y="15111"/>
                </a:lnTo>
                <a:lnTo>
                  <a:pt x="9928" y="15038"/>
                </a:lnTo>
                <a:lnTo>
                  <a:pt x="10001" y="14965"/>
                </a:lnTo>
                <a:close/>
                <a:moveTo>
                  <a:pt x="15135" y="1"/>
                </a:moveTo>
                <a:lnTo>
                  <a:pt x="14551" y="25"/>
                </a:lnTo>
                <a:lnTo>
                  <a:pt x="13967" y="74"/>
                </a:lnTo>
                <a:lnTo>
                  <a:pt x="13408" y="171"/>
                </a:lnTo>
                <a:lnTo>
                  <a:pt x="12824" y="293"/>
                </a:lnTo>
                <a:lnTo>
                  <a:pt x="12264" y="487"/>
                </a:lnTo>
                <a:lnTo>
                  <a:pt x="11753" y="706"/>
                </a:lnTo>
                <a:lnTo>
                  <a:pt x="11242" y="974"/>
                </a:lnTo>
                <a:lnTo>
                  <a:pt x="10755" y="1290"/>
                </a:lnTo>
                <a:lnTo>
                  <a:pt x="10318" y="1631"/>
                </a:lnTo>
                <a:lnTo>
                  <a:pt x="9880" y="2020"/>
                </a:lnTo>
                <a:lnTo>
                  <a:pt x="9466" y="2434"/>
                </a:lnTo>
                <a:lnTo>
                  <a:pt x="9052" y="2847"/>
                </a:lnTo>
                <a:lnTo>
                  <a:pt x="8663" y="3310"/>
                </a:lnTo>
                <a:lnTo>
                  <a:pt x="7933" y="4234"/>
                </a:lnTo>
                <a:lnTo>
                  <a:pt x="7203" y="5135"/>
                </a:lnTo>
                <a:lnTo>
                  <a:pt x="6814" y="5597"/>
                </a:lnTo>
                <a:lnTo>
                  <a:pt x="6400" y="6011"/>
                </a:lnTo>
                <a:lnTo>
                  <a:pt x="6205" y="6205"/>
                </a:lnTo>
                <a:lnTo>
                  <a:pt x="5889" y="6205"/>
                </a:lnTo>
                <a:lnTo>
                  <a:pt x="5548" y="6230"/>
                </a:lnTo>
                <a:lnTo>
                  <a:pt x="4916" y="6303"/>
                </a:lnTo>
                <a:lnTo>
                  <a:pt x="3991" y="6376"/>
                </a:lnTo>
                <a:lnTo>
                  <a:pt x="3066" y="6400"/>
                </a:lnTo>
                <a:lnTo>
                  <a:pt x="901" y="6400"/>
                </a:lnTo>
                <a:lnTo>
                  <a:pt x="171" y="6351"/>
                </a:lnTo>
                <a:lnTo>
                  <a:pt x="122" y="6351"/>
                </a:lnTo>
                <a:lnTo>
                  <a:pt x="74" y="6376"/>
                </a:lnTo>
                <a:lnTo>
                  <a:pt x="25" y="6449"/>
                </a:lnTo>
                <a:lnTo>
                  <a:pt x="1" y="6546"/>
                </a:lnTo>
                <a:lnTo>
                  <a:pt x="25" y="6619"/>
                </a:lnTo>
                <a:lnTo>
                  <a:pt x="1" y="6716"/>
                </a:lnTo>
                <a:lnTo>
                  <a:pt x="49" y="6789"/>
                </a:lnTo>
                <a:lnTo>
                  <a:pt x="195" y="7008"/>
                </a:lnTo>
                <a:lnTo>
                  <a:pt x="366" y="7227"/>
                </a:lnTo>
                <a:lnTo>
                  <a:pt x="731" y="7617"/>
                </a:lnTo>
                <a:lnTo>
                  <a:pt x="1120" y="7982"/>
                </a:lnTo>
                <a:lnTo>
                  <a:pt x="1534" y="8347"/>
                </a:lnTo>
                <a:lnTo>
                  <a:pt x="1923" y="8712"/>
                </a:lnTo>
                <a:lnTo>
                  <a:pt x="2337" y="9101"/>
                </a:lnTo>
                <a:lnTo>
                  <a:pt x="2507" y="9296"/>
                </a:lnTo>
                <a:lnTo>
                  <a:pt x="2702" y="9466"/>
                </a:lnTo>
                <a:lnTo>
                  <a:pt x="1923" y="9661"/>
                </a:lnTo>
                <a:lnTo>
                  <a:pt x="1680" y="9709"/>
                </a:lnTo>
                <a:lnTo>
                  <a:pt x="1412" y="9734"/>
                </a:lnTo>
                <a:lnTo>
                  <a:pt x="1193" y="9807"/>
                </a:lnTo>
                <a:lnTo>
                  <a:pt x="1071" y="9855"/>
                </a:lnTo>
                <a:lnTo>
                  <a:pt x="974" y="9928"/>
                </a:lnTo>
                <a:lnTo>
                  <a:pt x="925" y="9953"/>
                </a:lnTo>
                <a:lnTo>
                  <a:pt x="925" y="10001"/>
                </a:lnTo>
                <a:lnTo>
                  <a:pt x="925" y="10099"/>
                </a:lnTo>
                <a:lnTo>
                  <a:pt x="852" y="10123"/>
                </a:lnTo>
                <a:lnTo>
                  <a:pt x="804" y="10172"/>
                </a:lnTo>
                <a:lnTo>
                  <a:pt x="779" y="10220"/>
                </a:lnTo>
                <a:lnTo>
                  <a:pt x="755" y="10293"/>
                </a:lnTo>
                <a:lnTo>
                  <a:pt x="755" y="10342"/>
                </a:lnTo>
                <a:lnTo>
                  <a:pt x="755" y="10391"/>
                </a:lnTo>
                <a:lnTo>
                  <a:pt x="779" y="10439"/>
                </a:lnTo>
                <a:lnTo>
                  <a:pt x="852" y="10512"/>
                </a:lnTo>
                <a:lnTo>
                  <a:pt x="1363" y="10901"/>
                </a:lnTo>
                <a:lnTo>
                  <a:pt x="1850" y="11291"/>
                </a:lnTo>
                <a:lnTo>
                  <a:pt x="2312" y="11729"/>
                </a:lnTo>
                <a:lnTo>
                  <a:pt x="2774" y="12167"/>
                </a:lnTo>
                <a:lnTo>
                  <a:pt x="3164" y="12629"/>
                </a:lnTo>
                <a:lnTo>
                  <a:pt x="3553" y="13091"/>
                </a:lnTo>
                <a:lnTo>
                  <a:pt x="3967" y="13554"/>
                </a:lnTo>
                <a:lnTo>
                  <a:pt x="4356" y="13992"/>
                </a:lnTo>
                <a:lnTo>
                  <a:pt x="4794" y="14454"/>
                </a:lnTo>
                <a:lnTo>
                  <a:pt x="5256" y="14892"/>
                </a:lnTo>
                <a:lnTo>
                  <a:pt x="5743" y="15330"/>
                </a:lnTo>
                <a:lnTo>
                  <a:pt x="6230" y="15744"/>
                </a:lnTo>
                <a:lnTo>
                  <a:pt x="7227" y="16522"/>
                </a:lnTo>
                <a:lnTo>
                  <a:pt x="8249" y="17301"/>
                </a:lnTo>
                <a:lnTo>
                  <a:pt x="8347" y="17350"/>
                </a:lnTo>
                <a:lnTo>
                  <a:pt x="8444" y="17350"/>
                </a:lnTo>
                <a:lnTo>
                  <a:pt x="8517" y="17325"/>
                </a:lnTo>
                <a:lnTo>
                  <a:pt x="8590" y="17277"/>
                </a:lnTo>
                <a:lnTo>
                  <a:pt x="8639" y="17204"/>
                </a:lnTo>
                <a:lnTo>
                  <a:pt x="8663" y="17106"/>
                </a:lnTo>
                <a:lnTo>
                  <a:pt x="8663" y="17009"/>
                </a:lnTo>
                <a:lnTo>
                  <a:pt x="8614" y="16912"/>
                </a:lnTo>
                <a:lnTo>
                  <a:pt x="8760" y="16620"/>
                </a:lnTo>
                <a:lnTo>
                  <a:pt x="8858" y="16328"/>
                </a:lnTo>
                <a:lnTo>
                  <a:pt x="8955" y="16011"/>
                </a:lnTo>
                <a:lnTo>
                  <a:pt x="9004" y="15695"/>
                </a:lnTo>
                <a:lnTo>
                  <a:pt x="9174" y="15598"/>
                </a:lnTo>
                <a:lnTo>
                  <a:pt x="9466" y="15914"/>
                </a:lnTo>
                <a:lnTo>
                  <a:pt x="9831" y="16376"/>
                </a:lnTo>
                <a:lnTo>
                  <a:pt x="10196" y="16887"/>
                </a:lnTo>
                <a:lnTo>
                  <a:pt x="10464" y="17252"/>
                </a:lnTo>
                <a:lnTo>
                  <a:pt x="10755" y="17617"/>
                </a:lnTo>
                <a:lnTo>
                  <a:pt x="10901" y="17788"/>
                </a:lnTo>
                <a:lnTo>
                  <a:pt x="11072" y="17934"/>
                </a:lnTo>
                <a:lnTo>
                  <a:pt x="11242" y="18080"/>
                </a:lnTo>
                <a:lnTo>
                  <a:pt x="11437" y="18201"/>
                </a:lnTo>
                <a:lnTo>
                  <a:pt x="11510" y="18226"/>
                </a:lnTo>
                <a:lnTo>
                  <a:pt x="11558" y="18250"/>
                </a:lnTo>
                <a:lnTo>
                  <a:pt x="11631" y="18250"/>
                </a:lnTo>
                <a:lnTo>
                  <a:pt x="11704" y="18226"/>
                </a:lnTo>
                <a:lnTo>
                  <a:pt x="11826" y="18226"/>
                </a:lnTo>
                <a:lnTo>
                  <a:pt x="11948" y="18177"/>
                </a:lnTo>
                <a:lnTo>
                  <a:pt x="12045" y="18128"/>
                </a:lnTo>
                <a:lnTo>
                  <a:pt x="12094" y="18007"/>
                </a:lnTo>
                <a:lnTo>
                  <a:pt x="12167" y="17763"/>
                </a:lnTo>
                <a:lnTo>
                  <a:pt x="12191" y="17520"/>
                </a:lnTo>
                <a:lnTo>
                  <a:pt x="12240" y="17033"/>
                </a:lnTo>
                <a:lnTo>
                  <a:pt x="12264" y="16279"/>
                </a:lnTo>
                <a:lnTo>
                  <a:pt x="12264" y="15549"/>
                </a:lnTo>
                <a:lnTo>
                  <a:pt x="12288" y="14746"/>
                </a:lnTo>
                <a:lnTo>
                  <a:pt x="12337" y="13967"/>
                </a:lnTo>
                <a:lnTo>
                  <a:pt x="12361" y="13651"/>
                </a:lnTo>
                <a:lnTo>
                  <a:pt x="12386" y="13335"/>
                </a:lnTo>
                <a:lnTo>
                  <a:pt x="12361" y="13018"/>
                </a:lnTo>
                <a:lnTo>
                  <a:pt x="12337" y="12848"/>
                </a:lnTo>
                <a:lnTo>
                  <a:pt x="12288" y="12726"/>
                </a:lnTo>
                <a:lnTo>
                  <a:pt x="12775" y="12191"/>
                </a:lnTo>
                <a:lnTo>
                  <a:pt x="13335" y="11607"/>
                </a:lnTo>
                <a:lnTo>
                  <a:pt x="13943" y="11047"/>
                </a:lnTo>
                <a:lnTo>
                  <a:pt x="14527" y="10464"/>
                </a:lnTo>
                <a:lnTo>
                  <a:pt x="15087" y="9880"/>
                </a:lnTo>
                <a:lnTo>
                  <a:pt x="15622" y="9247"/>
                </a:lnTo>
                <a:lnTo>
                  <a:pt x="15865" y="8931"/>
                </a:lnTo>
                <a:lnTo>
                  <a:pt x="16157" y="8639"/>
                </a:lnTo>
                <a:lnTo>
                  <a:pt x="16717" y="8055"/>
                </a:lnTo>
                <a:lnTo>
                  <a:pt x="17277" y="7446"/>
                </a:lnTo>
                <a:lnTo>
                  <a:pt x="17471" y="7227"/>
                </a:lnTo>
                <a:lnTo>
                  <a:pt x="17666" y="6960"/>
                </a:lnTo>
                <a:lnTo>
                  <a:pt x="17836" y="6716"/>
                </a:lnTo>
                <a:lnTo>
                  <a:pt x="17982" y="6449"/>
                </a:lnTo>
                <a:lnTo>
                  <a:pt x="18104" y="6157"/>
                </a:lnTo>
                <a:lnTo>
                  <a:pt x="18250" y="5889"/>
                </a:lnTo>
                <a:lnTo>
                  <a:pt x="18347" y="5597"/>
                </a:lnTo>
                <a:lnTo>
                  <a:pt x="18445" y="5305"/>
                </a:lnTo>
                <a:lnTo>
                  <a:pt x="18591" y="4721"/>
                </a:lnTo>
                <a:lnTo>
                  <a:pt x="18688" y="4113"/>
                </a:lnTo>
                <a:lnTo>
                  <a:pt x="18736" y="3480"/>
                </a:lnTo>
                <a:lnTo>
                  <a:pt x="18736" y="2872"/>
                </a:lnTo>
                <a:lnTo>
                  <a:pt x="18712" y="2312"/>
                </a:lnTo>
                <a:lnTo>
                  <a:pt x="18688" y="1899"/>
                </a:lnTo>
                <a:lnTo>
                  <a:pt x="18639" y="1436"/>
                </a:lnTo>
                <a:lnTo>
                  <a:pt x="18542" y="998"/>
                </a:lnTo>
                <a:lnTo>
                  <a:pt x="18493" y="828"/>
                </a:lnTo>
                <a:lnTo>
                  <a:pt x="18420" y="658"/>
                </a:lnTo>
                <a:lnTo>
                  <a:pt x="18323" y="536"/>
                </a:lnTo>
                <a:lnTo>
                  <a:pt x="18226" y="463"/>
                </a:lnTo>
                <a:lnTo>
                  <a:pt x="18104" y="414"/>
                </a:lnTo>
                <a:lnTo>
                  <a:pt x="17982" y="439"/>
                </a:lnTo>
                <a:lnTo>
                  <a:pt x="17447" y="268"/>
                </a:lnTo>
                <a:lnTo>
                  <a:pt x="16863" y="147"/>
                </a:lnTo>
                <a:lnTo>
                  <a:pt x="16303" y="49"/>
                </a:lnTo>
                <a:lnTo>
                  <a:pt x="15719" y="1"/>
                </a:lnTo>
                <a:close/>
              </a:path>
            </a:pathLst>
          </a:custGeom>
          <a:solidFill>
            <a:schemeClr val="dk1"/>
          </a:solidFill>
          <a:ln>
            <a:noFill/>
          </a:ln>
          <a:effectLst>
            <a:outerShdw blurRad="14288" rotWithShape="0" algn="bl" dir="5400000" dist="9525">
              <a:schemeClr val="lt2">
                <a:alpha val="74900"/>
              </a:scheme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40"/>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lang="en"/>
              <a:t>Typically:</a:t>
            </a:r>
            <a:endParaRPr/>
          </a:p>
        </p:txBody>
      </p:sp>
      <p:sp>
        <p:nvSpPr>
          <p:cNvPr id="368" name="Google Shape;368;p40"/>
          <p:cNvSpPr txBox="1"/>
          <p:nvPr>
            <p:ph idx="1" type="body"/>
          </p:nvPr>
        </p:nvSpPr>
        <p:spPr>
          <a:xfrm>
            <a:off x="764950" y="1218250"/>
            <a:ext cx="1838100" cy="32580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SzPts val="1800"/>
              <a:buNone/>
            </a:pPr>
            <a:r>
              <a:rPr b="1" lang="en" sz="2100"/>
              <a:t>04</a:t>
            </a:r>
            <a:endParaRPr b="1" sz="2100"/>
          </a:p>
          <a:p>
            <a:pPr indent="0" lvl="0" marL="0" rtl="0" algn="l">
              <a:lnSpc>
                <a:spcPct val="115000"/>
              </a:lnSpc>
              <a:spcBef>
                <a:spcPts val="800"/>
              </a:spcBef>
              <a:spcAft>
                <a:spcPts val="800"/>
              </a:spcAft>
              <a:buSzPts val="1800"/>
              <a:buNone/>
            </a:pPr>
            <a:r>
              <a:rPr b="1" lang="en" sz="2100">
                <a:latin typeface="Bitter"/>
                <a:ea typeface="Bitter"/>
                <a:cs typeface="Bitter"/>
                <a:sym typeface="Bitter"/>
              </a:rPr>
              <a:t>This strategy is then carried out</a:t>
            </a:r>
            <a:endParaRPr b="1" sz="2100">
              <a:latin typeface="Bitter"/>
              <a:ea typeface="Bitter"/>
              <a:cs typeface="Bitter"/>
              <a:sym typeface="Bitter"/>
            </a:endParaRPr>
          </a:p>
        </p:txBody>
      </p:sp>
      <p:sp>
        <p:nvSpPr>
          <p:cNvPr id="369" name="Google Shape;369;p40"/>
          <p:cNvSpPr txBox="1"/>
          <p:nvPr>
            <p:ph idx="3" type="body"/>
          </p:nvPr>
        </p:nvSpPr>
        <p:spPr>
          <a:xfrm>
            <a:off x="4248575" y="1218250"/>
            <a:ext cx="2416500" cy="32580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SzPts val="1800"/>
              <a:buNone/>
            </a:pPr>
            <a:r>
              <a:rPr b="1" lang="en" sz="2100"/>
              <a:t>05</a:t>
            </a:r>
            <a:endParaRPr b="1" sz="2100"/>
          </a:p>
          <a:p>
            <a:pPr indent="0" lvl="0" marL="0" rtl="0" algn="l">
              <a:lnSpc>
                <a:spcPct val="115000"/>
              </a:lnSpc>
              <a:spcBef>
                <a:spcPts val="800"/>
              </a:spcBef>
              <a:spcAft>
                <a:spcPts val="0"/>
              </a:spcAft>
              <a:buSzPts val="1800"/>
              <a:buNone/>
            </a:pPr>
            <a:r>
              <a:rPr b="1" lang="en" sz="2100">
                <a:latin typeface="Bitter"/>
                <a:ea typeface="Bitter"/>
                <a:cs typeface="Bitter"/>
                <a:sym typeface="Bitter"/>
              </a:rPr>
              <a:t>After implementation, the results or outcome are evaluated</a:t>
            </a:r>
            <a:endParaRPr b="1" sz="2100">
              <a:latin typeface="Bitter"/>
              <a:ea typeface="Bitter"/>
              <a:cs typeface="Bitter"/>
              <a:sym typeface="Bitter"/>
            </a:endParaRPr>
          </a:p>
          <a:p>
            <a:pPr indent="0" lvl="0" marL="0" rtl="0" algn="l">
              <a:lnSpc>
                <a:spcPct val="115000"/>
              </a:lnSpc>
              <a:spcBef>
                <a:spcPts val="800"/>
              </a:spcBef>
              <a:spcAft>
                <a:spcPts val="800"/>
              </a:spcAft>
              <a:buSzPts val="1800"/>
              <a:buNone/>
            </a:pPr>
            <a:r>
              <a:t/>
            </a:r>
            <a:endParaRPr/>
          </a:p>
        </p:txBody>
      </p:sp>
      <p:sp>
        <p:nvSpPr>
          <p:cNvPr id="370" name="Google Shape;370;p40"/>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371" name="Google Shape;371;p40"/>
          <p:cNvSpPr/>
          <p:nvPr/>
        </p:nvSpPr>
        <p:spPr>
          <a:xfrm>
            <a:off x="7041135" y="2925109"/>
            <a:ext cx="654811" cy="637792"/>
          </a:xfrm>
          <a:custGeom>
            <a:rect b="b" l="l" r="r" t="t"/>
            <a:pathLst>
              <a:path extrusionOk="0" h="18250" w="18737">
                <a:moveTo>
                  <a:pt x="13554" y="3431"/>
                </a:moveTo>
                <a:lnTo>
                  <a:pt x="13748" y="3456"/>
                </a:lnTo>
                <a:lnTo>
                  <a:pt x="13919" y="3480"/>
                </a:lnTo>
                <a:lnTo>
                  <a:pt x="14308" y="3602"/>
                </a:lnTo>
                <a:lnTo>
                  <a:pt x="14478" y="3675"/>
                </a:lnTo>
                <a:lnTo>
                  <a:pt x="14624" y="3748"/>
                </a:lnTo>
                <a:lnTo>
                  <a:pt x="14746" y="3845"/>
                </a:lnTo>
                <a:lnTo>
                  <a:pt x="14843" y="3967"/>
                </a:lnTo>
                <a:lnTo>
                  <a:pt x="14941" y="4113"/>
                </a:lnTo>
                <a:lnTo>
                  <a:pt x="15038" y="4259"/>
                </a:lnTo>
                <a:lnTo>
                  <a:pt x="15111" y="4405"/>
                </a:lnTo>
                <a:lnTo>
                  <a:pt x="15160" y="4551"/>
                </a:lnTo>
                <a:lnTo>
                  <a:pt x="15184" y="4721"/>
                </a:lnTo>
                <a:lnTo>
                  <a:pt x="15208" y="4891"/>
                </a:lnTo>
                <a:lnTo>
                  <a:pt x="15233" y="5232"/>
                </a:lnTo>
                <a:lnTo>
                  <a:pt x="15160" y="5548"/>
                </a:lnTo>
                <a:lnTo>
                  <a:pt x="15111" y="5719"/>
                </a:lnTo>
                <a:lnTo>
                  <a:pt x="15062" y="5865"/>
                </a:lnTo>
                <a:lnTo>
                  <a:pt x="14916" y="6132"/>
                </a:lnTo>
                <a:lnTo>
                  <a:pt x="14722" y="6351"/>
                </a:lnTo>
                <a:lnTo>
                  <a:pt x="14527" y="6570"/>
                </a:lnTo>
                <a:lnTo>
                  <a:pt x="14284" y="6765"/>
                </a:lnTo>
                <a:lnTo>
                  <a:pt x="13821" y="7130"/>
                </a:lnTo>
                <a:lnTo>
                  <a:pt x="13602" y="7325"/>
                </a:lnTo>
                <a:lnTo>
                  <a:pt x="13408" y="7544"/>
                </a:lnTo>
                <a:lnTo>
                  <a:pt x="12678" y="6984"/>
                </a:lnTo>
                <a:lnTo>
                  <a:pt x="12313" y="6692"/>
                </a:lnTo>
                <a:lnTo>
                  <a:pt x="11948" y="6400"/>
                </a:lnTo>
                <a:lnTo>
                  <a:pt x="11631" y="6108"/>
                </a:lnTo>
                <a:lnTo>
                  <a:pt x="11315" y="5767"/>
                </a:lnTo>
                <a:lnTo>
                  <a:pt x="11023" y="5427"/>
                </a:lnTo>
                <a:lnTo>
                  <a:pt x="10755" y="5037"/>
                </a:lnTo>
                <a:lnTo>
                  <a:pt x="10877" y="4989"/>
                </a:lnTo>
                <a:lnTo>
                  <a:pt x="10999" y="4891"/>
                </a:lnTo>
                <a:lnTo>
                  <a:pt x="11242" y="4697"/>
                </a:lnTo>
                <a:lnTo>
                  <a:pt x="11461" y="4478"/>
                </a:lnTo>
                <a:lnTo>
                  <a:pt x="11656" y="4283"/>
                </a:lnTo>
                <a:lnTo>
                  <a:pt x="12191" y="3869"/>
                </a:lnTo>
                <a:lnTo>
                  <a:pt x="12483" y="3699"/>
                </a:lnTo>
                <a:lnTo>
                  <a:pt x="12775" y="3553"/>
                </a:lnTo>
                <a:lnTo>
                  <a:pt x="12970" y="3480"/>
                </a:lnTo>
                <a:lnTo>
                  <a:pt x="13164" y="3456"/>
                </a:lnTo>
                <a:lnTo>
                  <a:pt x="13359" y="3431"/>
                </a:lnTo>
                <a:close/>
                <a:moveTo>
                  <a:pt x="13529" y="2872"/>
                </a:moveTo>
                <a:lnTo>
                  <a:pt x="13335" y="2896"/>
                </a:lnTo>
                <a:lnTo>
                  <a:pt x="12945" y="2969"/>
                </a:lnTo>
                <a:lnTo>
                  <a:pt x="12556" y="3066"/>
                </a:lnTo>
                <a:lnTo>
                  <a:pt x="12191" y="3237"/>
                </a:lnTo>
                <a:lnTo>
                  <a:pt x="11850" y="3456"/>
                </a:lnTo>
                <a:lnTo>
                  <a:pt x="11607" y="3626"/>
                </a:lnTo>
                <a:lnTo>
                  <a:pt x="11388" y="3821"/>
                </a:lnTo>
                <a:lnTo>
                  <a:pt x="10950" y="4210"/>
                </a:lnTo>
                <a:lnTo>
                  <a:pt x="10658" y="4478"/>
                </a:lnTo>
                <a:lnTo>
                  <a:pt x="10512" y="4648"/>
                </a:lnTo>
                <a:lnTo>
                  <a:pt x="10464" y="4721"/>
                </a:lnTo>
                <a:lnTo>
                  <a:pt x="10464" y="4818"/>
                </a:lnTo>
                <a:lnTo>
                  <a:pt x="10366" y="4843"/>
                </a:lnTo>
                <a:lnTo>
                  <a:pt x="10293" y="4916"/>
                </a:lnTo>
                <a:lnTo>
                  <a:pt x="10245" y="4989"/>
                </a:lnTo>
                <a:lnTo>
                  <a:pt x="10269" y="5110"/>
                </a:lnTo>
                <a:lnTo>
                  <a:pt x="10366" y="5354"/>
                </a:lnTo>
                <a:lnTo>
                  <a:pt x="10488" y="5597"/>
                </a:lnTo>
                <a:lnTo>
                  <a:pt x="10610" y="5816"/>
                </a:lnTo>
                <a:lnTo>
                  <a:pt x="10780" y="6035"/>
                </a:lnTo>
                <a:lnTo>
                  <a:pt x="10950" y="6230"/>
                </a:lnTo>
                <a:lnTo>
                  <a:pt x="11120" y="6449"/>
                </a:lnTo>
                <a:lnTo>
                  <a:pt x="11534" y="6814"/>
                </a:lnTo>
                <a:lnTo>
                  <a:pt x="11972" y="7179"/>
                </a:lnTo>
                <a:lnTo>
                  <a:pt x="12410" y="7519"/>
                </a:lnTo>
                <a:lnTo>
                  <a:pt x="12848" y="7836"/>
                </a:lnTo>
                <a:lnTo>
                  <a:pt x="13262" y="8152"/>
                </a:lnTo>
                <a:lnTo>
                  <a:pt x="13335" y="8201"/>
                </a:lnTo>
                <a:lnTo>
                  <a:pt x="13432" y="8225"/>
                </a:lnTo>
                <a:lnTo>
                  <a:pt x="13505" y="8225"/>
                </a:lnTo>
                <a:lnTo>
                  <a:pt x="13602" y="8201"/>
                </a:lnTo>
                <a:lnTo>
                  <a:pt x="13651" y="8152"/>
                </a:lnTo>
                <a:lnTo>
                  <a:pt x="13724" y="8079"/>
                </a:lnTo>
                <a:lnTo>
                  <a:pt x="13748" y="8006"/>
                </a:lnTo>
                <a:lnTo>
                  <a:pt x="13748" y="7933"/>
                </a:lnTo>
                <a:lnTo>
                  <a:pt x="13943" y="7787"/>
                </a:lnTo>
                <a:lnTo>
                  <a:pt x="14089" y="7665"/>
                </a:lnTo>
                <a:lnTo>
                  <a:pt x="14722" y="7154"/>
                </a:lnTo>
                <a:lnTo>
                  <a:pt x="15014" y="6862"/>
                </a:lnTo>
                <a:lnTo>
                  <a:pt x="15281" y="6546"/>
                </a:lnTo>
                <a:lnTo>
                  <a:pt x="15500" y="6205"/>
                </a:lnTo>
                <a:lnTo>
                  <a:pt x="15598" y="6035"/>
                </a:lnTo>
                <a:lnTo>
                  <a:pt x="15671" y="5840"/>
                </a:lnTo>
                <a:lnTo>
                  <a:pt x="15719" y="5670"/>
                </a:lnTo>
                <a:lnTo>
                  <a:pt x="15768" y="5500"/>
                </a:lnTo>
                <a:lnTo>
                  <a:pt x="15792" y="5305"/>
                </a:lnTo>
                <a:lnTo>
                  <a:pt x="15792" y="5135"/>
                </a:lnTo>
                <a:lnTo>
                  <a:pt x="15768" y="4770"/>
                </a:lnTo>
                <a:lnTo>
                  <a:pt x="15695" y="4429"/>
                </a:lnTo>
                <a:lnTo>
                  <a:pt x="15549" y="4088"/>
                </a:lnTo>
                <a:lnTo>
                  <a:pt x="15379" y="3772"/>
                </a:lnTo>
                <a:lnTo>
                  <a:pt x="15257" y="3626"/>
                </a:lnTo>
                <a:lnTo>
                  <a:pt x="15135" y="3504"/>
                </a:lnTo>
                <a:lnTo>
                  <a:pt x="15014" y="3383"/>
                </a:lnTo>
                <a:lnTo>
                  <a:pt x="14868" y="3261"/>
                </a:lnTo>
                <a:lnTo>
                  <a:pt x="14697" y="3164"/>
                </a:lnTo>
                <a:lnTo>
                  <a:pt x="14503" y="3066"/>
                </a:lnTo>
                <a:lnTo>
                  <a:pt x="14332" y="2993"/>
                </a:lnTo>
                <a:lnTo>
                  <a:pt x="14138" y="2945"/>
                </a:lnTo>
                <a:lnTo>
                  <a:pt x="13943" y="2896"/>
                </a:lnTo>
                <a:lnTo>
                  <a:pt x="13724" y="2872"/>
                </a:lnTo>
                <a:close/>
                <a:moveTo>
                  <a:pt x="5597" y="6814"/>
                </a:moveTo>
                <a:lnTo>
                  <a:pt x="4283" y="8030"/>
                </a:lnTo>
                <a:lnTo>
                  <a:pt x="3675" y="8590"/>
                </a:lnTo>
                <a:lnTo>
                  <a:pt x="3602" y="8468"/>
                </a:lnTo>
                <a:lnTo>
                  <a:pt x="3504" y="8395"/>
                </a:lnTo>
                <a:lnTo>
                  <a:pt x="3285" y="8201"/>
                </a:lnTo>
                <a:lnTo>
                  <a:pt x="2969" y="7860"/>
                </a:lnTo>
                <a:lnTo>
                  <a:pt x="2677" y="7519"/>
                </a:lnTo>
                <a:lnTo>
                  <a:pt x="2410" y="7203"/>
                </a:lnTo>
                <a:lnTo>
                  <a:pt x="2264" y="7057"/>
                </a:lnTo>
                <a:lnTo>
                  <a:pt x="2093" y="6911"/>
                </a:lnTo>
                <a:lnTo>
                  <a:pt x="3821" y="6911"/>
                </a:lnTo>
                <a:lnTo>
                  <a:pt x="4745" y="6862"/>
                </a:lnTo>
                <a:lnTo>
                  <a:pt x="5597" y="6814"/>
                </a:lnTo>
                <a:close/>
                <a:moveTo>
                  <a:pt x="755" y="6911"/>
                </a:moveTo>
                <a:lnTo>
                  <a:pt x="1047" y="6935"/>
                </a:lnTo>
                <a:lnTo>
                  <a:pt x="1315" y="6935"/>
                </a:lnTo>
                <a:lnTo>
                  <a:pt x="1339" y="6984"/>
                </a:lnTo>
                <a:lnTo>
                  <a:pt x="1363" y="7008"/>
                </a:lnTo>
                <a:lnTo>
                  <a:pt x="1582" y="7227"/>
                </a:lnTo>
                <a:lnTo>
                  <a:pt x="1826" y="7422"/>
                </a:lnTo>
                <a:lnTo>
                  <a:pt x="2142" y="7738"/>
                </a:lnTo>
                <a:lnTo>
                  <a:pt x="2434" y="8103"/>
                </a:lnTo>
                <a:lnTo>
                  <a:pt x="2799" y="8541"/>
                </a:lnTo>
                <a:lnTo>
                  <a:pt x="3018" y="8785"/>
                </a:lnTo>
                <a:lnTo>
                  <a:pt x="3139" y="8882"/>
                </a:lnTo>
                <a:lnTo>
                  <a:pt x="3261" y="8955"/>
                </a:lnTo>
                <a:lnTo>
                  <a:pt x="3091" y="9077"/>
                </a:lnTo>
                <a:lnTo>
                  <a:pt x="2993" y="8931"/>
                </a:lnTo>
                <a:lnTo>
                  <a:pt x="2872" y="8785"/>
                </a:lnTo>
                <a:lnTo>
                  <a:pt x="2580" y="8517"/>
                </a:lnTo>
                <a:lnTo>
                  <a:pt x="2020" y="8079"/>
                </a:lnTo>
                <a:lnTo>
                  <a:pt x="1388" y="7495"/>
                </a:lnTo>
                <a:lnTo>
                  <a:pt x="755" y="6911"/>
                </a:lnTo>
                <a:close/>
                <a:moveTo>
                  <a:pt x="9490" y="8760"/>
                </a:moveTo>
                <a:lnTo>
                  <a:pt x="9369" y="8785"/>
                </a:lnTo>
                <a:lnTo>
                  <a:pt x="9271" y="8833"/>
                </a:lnTo>
                <a:lnTo>
                  <a:pt x="9101" y="9004"/>
                </a:lnTo>
                <a:lnTo>
                  <a:pt x="8931" y="9174"/>
                </a:lnTo>
                <a:lnTo>
                  <a:pt x="8760" y="9344"/>
                </a:lnTo>
                <a:lnTo>
                  <a:pt x="8566" y="9515"/>
                </a:lnTo>
                <a:lnTo>
                  <a:pt x="8103" y="9904"/>
                </a:lnTo>
                <a:lnTo>
                  <a:pt x="7617" y="10318"/>
                </a:lnTo>
                <a:lnTo>
                  <a:pt x="7276" y="10609"/>
                </a:lnTo>
                <a:lnTo>
                  <a:pt x="7081" y="10780"/>
                </a:lnTo>
                <a:lnTo>
                  <a:pt x="6887" y="10999"/>
                </a:lnTo>
                <a:lnTo>
                  <a:pt x="6716" y="11193"/>
                </a:lnTo>
                <a:lnTo>
                  <a:pt x="6595" y="11437"/>
                </a:lnTo>
                <a:lnTo>
                  <a:pt x="6570" y="11534"/>
                </a:lnTo>
                <a:lnTo>
                  <a:pt x="6546" y="11656"/>
                </a:lnTo>
                <a:lnTo>
                  <a:pt x="6546" y="11753"/>
                </a:lnTo>
                <a:lnTo>
                  <a:pt x="6570" y="11850"/>
                </a:lnTo>
                <a:lnTo>
                  <a:pt x="6619" y="11948"/>
                </a:lnTo>
                <a:lnTo>
                  <a:pt x="6668" y="11996"/>
                </a:lnTo>
                <a:lnTo>
                  <a:pt x="6765" y="12021"/>
                </a:lnTo>
                <a:lnTo>
                  <a:pt x="6838" y="12021"/>
                </a:lnTo>
                <a:lnTo>
                  <a:pt x="6935" y="11972"/>
                </a:lnTo>
                <a:lnTo>
                  <a:pt x="7033" y="11923"/>
                </a:lnTo>
                <a:lnTo>
                  <a:pt x="7154" y="11777"/>
                </a:lnTo>
                <a:lnTo>
                  <a:pt x="7422" y="11461"/>
                </a:lnTo>
                <a:lnTo>
                  <a:pt x="7641" y="11242"/>
                </a:lnTo>
                <a:lnTo>
                  <a:pt x="7860" y="11023"/>
                </a:lnTo>
                <a:lnTo>
                  <a:pt x="8322" y="10634"/>
                </a:lnTo>
                <a:lnTo>
                  <a:pt x="8736" y="10318"/>
                </a:lnTo>
                <a:lnTo>
                  <a:pt x="9174" y="9977"/>
                </a:lnTo>
                <a:lnTo>
                  <a:pt x="9393" y="9807"/>
                </a:lnTo>
                <a:lnTo>
                  <a:pt x="9563" y="9612"/>
                </a:lnTo>
                <a:lnTo>
                  <a:pt x="9709" y="9393"/>
                </a:lnTo>
                <a:lnTo>
                  <a:pt x="9831" y="9174"/>
                </a:lnTo>
                <a:lnTo>
                  <a:pt x="9855" y="9052"/>
                </a:lnTo>
                <a:lnTo>
                  <a:pt x="9855" y="8931"/>
                </a:lnTo>
                <a:lnTo>
                  <a:pt x="9782" y="8858"/>
                </a:lnTo>
                <a:lnTo>
                  <a:pt x="9709" y="8809"/>
                </a:lnTo>
                <a:lnTo>
                  <a:pt x="9588" y="8760"/>
                </a:lnTo>
                <a:close/>
                <a:moveTo>
                  <a:pt x="2045" y="13359"/>
                </a:moveTo>
                <a:lnTo>
                  <a:pt x="2166" y="13408"/>
                </a:lnTo>
                <a:lnTo>
                  <a:pt x="2166" y="13481"/>
                </a:lnTo>
                <a:lnTo>
                  <a:pt x="2166" y="13554"/>
                </a:lnTo>
                <a:lnTo>
                  <a:pt x="2118" y="13627"/>
                </a:lnTo>
                <a:lnTo>
                  <a:pt x="2069" y="13675"/>
                </a:lnTo>
                <a:lnTo>
                  <a:pt x="1947" y="13773"/>
                </a:lnTo>
                <a:lnTo>
                  <a:pt x="1826" y="13870"/>
                </a:lnTo>
                <a:lnTo>
                  <a:pt x="1655" y="13943"/>
                </a:lnTo>
                <a:lnTo>
                  <a:pt x="1461" y="14016"/>
                </a:lnTo>
                <a:lnTo>
                  <a:pt x="1461" y="14016"/>
                </a:lnTo>
                <a:lnTo>
                  <a:pt x="1607" y="13821"/>
                </a:lnTo>
                <a:lnTo>
                  <a:pt x="1753" y="13627"/>
                </a:lnTo>
                <a:lnTo>
                  <a:pt x="1874" y="13481"/>
                </a:lnTo>
                <a:lnTo>
                  <a:pt x="1972" y="13383"/>
                </a:lnTo>
                <a:lnTo>
                  <a:pt x="1996" y="13383"/>
                </a:lnTo>
                <a:lnTo>
                  <a:pt x="2045" y="13359"/>
                </a:lnTo>
                <a:close/>
                <a:moveTo>
                  <a:pt x="1996" y="12872"/>
                </a:moveTo>
                <a:lnTo>
                  <a:pt x="1899" y="12897"/>
                </a:lnTo>
                <a:lnTo>
                  <a:pt x="1826" y="12921"/>
                </a:lnTo>
                <a:lnTo>
                  <a:pt x="1655" y="13018"/>
                </a:lnTo>
                <a:lnTo>
                  <a:pt x="1534" y="13140"/>
                </a:lnTo>
                <a:lnTo>
                  <a:pt x="1388" y="13286"/>
                </a:lnTo>
                <a:lnTo>
                  <a:pt x="1242" y="13456"/>
                </a:lnTo>
                <a:lnTo>
                  <a:pt x="998" y="13797"/>
                </a:lnTo>
                <a:lnTo>
                  <a:pt x="925" y="13967"/>
                </a:lnTo>
                <a:lnTo>
                  <a:pt x="828" y="14138"/>
                </a:lnTo>
                <a:lnTo>
                  <a:pt x="804" y="14235"/>
                </a:lnTo>
                <a:lnTo>
                  <a:pt x="779" y="14308"/>
                </a:lnTo>
                <a:lnTo>
                  <a:pt x="779" y="14405"/>
                </a:lnTo>
                <a:lnTo>
                  <a:pt x="828" y="14478"/>
                </a:lnTo>
                <a:lnTo>
                  <a:pt x="877" y="14527"/>
                </a:lnTo>
                <a:lnTo>
                  <a:pt x="925" y="14576"/>
                </a:lnTo>
                <a:lnTo>
                  <a:pt x="1047" y="14576"/>
                </a:lnTo>
                <a:lnTo>
                  <a:pt x="1120" y="14551"/>
                </a:lnTo>
                <a:lnTo>
                  <a:pt x="1266" y="14551"/>
                </a:lnTo>
                <a:lnTo>
                  <a:pt x="1412" y="14527"/>
                </a:lnTo>
                <a:lnTo>
                  <a:pt x="1582" y="14478"/>
                </a:lnTo>
                <a:lnTo>
                  <a:pt x="1728" y="14430"/>
                </a:lnTo>
                <a:lnTo>
                  <a:pt x="2020" y="14284"/>
                </a:lnTo>
                <a:lnTo>
                  <a:pt x="2239" y="14138"/>
                </a:lnTo>
                <a:lnTo>
                  <a:pt x="2361" y="14040"/>
                </a:lnTo>
                <a:lnTo>
                  <a:pt x="2483" y="13919"/>
                </a:lnTo>
                <a:lnTo>
                  <a:pt x="2556" y="13773"/>
                </a:lnTo>
                <a:lnTo>
                  <a:pt x="2629" y="13627"/>
                </a:lnTo>
                <a:lnTo>
                  <a:pt x="2653" y="13481"/>
                </a:lnTo>
                <a:lnTo>
                  <a:pt x="2653" y="13408"/>
                </a:lnTo>
                <a:lnTo>
                  <a:pt x="2629" y="13335"/>
                </a:lnTo>
                <a:lnTo>
                  <a:pt x="2604" y="13262"/>
                </a:lnTo>
                <a:lnTo>
                  <a:pt x="2556" y="13189"/>
                </a:lnTo>
                <a:lnTo>
                  <a:pt x="2483" y="13140"/>
                </a:lnTo>
                <a:lnTo>
                  <a:pt x="2385" y="13091"/>
                </a:lnTo>
                <a:lnTo>
                  <a:pt x="2288" y="12970"/>
                </a:lnTo>
                <a:lnTo>
                  <a:pt x="2166" y="12897"/>
                </a:lnTo>
                <a:lnTo>
                  <a:pt x="2069" y="12872"/>
                </a:lnTo>
                <a:close/>
                <a:moveTo>
                  <a:pt x="15525" y="560"/>
                </a:moveTo>
                <a:lnTo>
                  <a:pt x="16084" y="633"/>
                </a:lnTo>
                <a:lnTo>
                  <a:pt x="16644" y="706"/>
                </a:lnTo>
                <a:lnTo>
                  <a:pt x="17204" y="828"/>
                </a:lnTo>
                <a:lnTo>
                  <a:pt x="17763" y="974"/>
                </a:lnTo>
                <a:lnTo>
                  <a:pt x="17666" y="1023"/>
                </a:lnTo>
                <a:lnTo>
                  <a:pt x="17593" y="1096"/>
                </a:lnTo>
                <a:lnTo>
                  <a:pt x="17496" y="1169"/>
                </a:lnTo>
                <a:lnTo>
                  <a:pt x="17496" y="1193"/>
                </a:lnTo>
                <a:lnTo>
                  <a:pt x="17520" y="1217"/>
                </a:lnTo>
                <a:lnTo>
                  <a:pt x="17569" y="1266"/>
                </a:lnTo>
                <a:lnTo>
                  <a:pt x="17617" y="1290"/>
                </a:lnTo>
                <a:lnTo>
                  <a:pt x="17739" y="1315"/>
                </a:lnTo>
                <a:lnTo>
                  <a:pt x="17861" y="1290"/>
                </a:lnTo>
                <a:lnTo>
                  <a:pt x="17934" y="1290"/>
                </a:lnTo>
                <a:lnTo>
                  <a:pt x="17982" y="1242"/>
                </a:lnTo>
                <a:lnTo>
                  <a:pt x="18007" y="1363"/>
                </a:lnTo>
                <a:lnTo>
                  <a:pt x="18031" y="1461"/>
                </a:lnTo>
                <a:lnTo>
                  <a:pt x="17909" y="1485"/>
                </a:lnTo>
                <a:lnTo>
                  <a:pt x="17812" y="1534"/>
                </a:lnTo>
                <a:lnTo>
                  <a:pt x="17715" y="1582"/>
                </a:lnTo>
                <a:lnTo>
                  <a:pt x="17617" y="1655"/>
                </a:lnTo>
                <a:lnTo>
                  <a:pt x="17593" y="1680"/>
                </a:lnTo>
                <a:lnTo>
                  <a:pt x="17593" y="1753"/>
                </a:lnTo>
                <a:lnTo>
                  <a:pt x="17617" y="1801"/>
                </a:lnTo>
                <a:lnTo>
                  <a:pt x="17690" y="1826"/>
                </a:lnTo>
                <a:lnTo>
                  <a:pt x="17739" y="1850"/>
                </a:lnTo>
                <a:lnTo>
                  <a:pt x="17812" y="1874"/>
                </a:lnTo>
                <a:lnTo>
                  <a:pt x="17958" y="1850"/>
                </a:lnTo>
                <a:lnTo>
                  <a:pt x="18080" y="1801"/>
                </a:lnTo>
                <a:lnTo>
                  <a:pt x="18104" y="1996"/>
                </a:lnTo>
                <a:lnTo>
                  <a:pt x="17909" y="2069"/>
                </a:lnTo>
                <a:lnTo>
                  <a:pt x="17788" y="2118"/>
                </a:lnTo>
                <a:lnTo>
                  <a:pt x="17690" y="2215"/>
                </a:lnTo>
                <a:lnTo>
                  <a:pt x="17642" y="2264"/>
                </a:lnTo>
                <a:lnTo>
                  <a:pt x="17642" y="2361"/>
                </a:lnTo>
                <a:lnTo>
                  <a:pt x="17666" y="2410"/>
                </a:lnTo>
                <a:lnTo>
                  <a:pt x="17739" y="2458"/>
                </a:lnTo>
                <a:lnTo>
                  <a:pt x="17836" y="2483"/>
                </a:lnTo>
                <a:lnTo>
                  <a:pt x="17934" y="2458"/>
                </a:lnTo>
                <a:lnTo>
                  <a:pt x="18128" y="2410"/>
                </a:lnTo>
                <a:lnTo>
                  <a:pt x="18153" y="2531"/>
                </a:lnTo>
                <a:lnTo>
                  <a:pt x="18007" y="2555"/>
                </a:lnTo>
                <a:lnTo>
                  <a:pt x="17836" y="2604"/>
                </a:lnTo>
                <a:lnTo>
                  <a:pt x="17763" y="2653"/>
                </a:lnTo>
                <a:lnTo>
                  <a:pt x="17715" y="2726"/>
                </a:lnTo>
                <a:lnTo>
                  <a:pt x="17690" y="2823"/>
                </a:lnTo>
                <a:lnTo>
                  <a:pt x="17690" y="2896"/>
                </a:lnTo>
                <a:lnTo>
                  <a:pt x="17739" y="2945"/>
                </a:lnTo>
                <a:lnTo>
                  <a:pt x="17812" y="2993"/>
                </a:lnTo>
                <a:lnTo>
                  <a:pt x="18153" y="2993"/>
                </a:lnTo>
                <a:lnTo>
                  <a:pt x="18177" y="2969"/>
                </a:lnTo>
                <a:lnTo>
                  <a:pt x="18177" y="3261"/>
                </a:lnTo>
                <a:lnTo>
                  <a:pt x="17739" y="3383"/>
                </a:lnTo>
                <a:lnTo>
                  <a:pt x="17690" y="3407"/>
                </a:lnTo>
                <a:lnTo>
                  <a:pt x="17666" y="3431"/>
                </a:lnTo>
                <a:lnTo>
                  <a:pt x="17617" y="3529"/>
                </a:lnTo>
                <a:lnTo>
                  <a:pt x="17617" y="3577"/>
                </a:lnTo>
                <a:lnTo>
                  <a:pt x="17642" y="3626"/>
                </a:lnTo>
                <a:lnTo>
                  <a:pt x="17666" y="3650"/>
                </a:lnTo>
                <a:lnTo>
                  <a:pt x="17715" y="3699"/>
                </a:lnTo>
                <a:lnTo>
                  <a:pt x="17812" y="3723"/>
                </a:lnTo>
                <a:lnTo>
                  <a:pt x="17934" y="3723"/>
                </a:lnTo>
                <a:lnTo>
                  <a:pt x="18153" y="3699"/>
                </a:lnTo>
                <a:lnTo>
                  <a:pt x="18153" y="3699"/>
                </a:lnTo>
                <a:lnTo>
                  <a:pt x="18104" y="4186"/>
                </a:lnTo>
                <a:lnTo>
                  <a:pt x="17934" y="4088"/>
                </a:lnTo>
                <a:lnTo>
                  <a:pt x="17739" y="4040"/>
                </a:lnTo>
                <a:lnTo>
                  <a:pt x="17642" y="4015"/>
                </a:lnTo>
                <a:lnTo>
                  <a:pt x="17569" y="4040"/>
                </a:lnTo>
                <a:lnTo>
                  <a:pt x="17471" y="4064"/>
                </a:lnTo>
                <a:lnTo>
                  <a:pt x="17423" y="4137"/>
                </a:lnTo>
                <a:lnTo>
                  <a:pt x="17423" y="4186"/>
                </a:lnTo>
                <a:lnTo>
                  <a:pt x="17496" y="4283"/>
                </a:lnTo>
                <a:lnTo>
                  <a:pt x="17617" y="4332"/>
                </a:lnTo>
                <a:lnTo>
                  <a:pt x="17812" y="4429"/>
                </a:lnTo>
                <a:lnTo>
                  <a:pt x="17982" y="4526"/>
                </a:lnTo>
                <a:lnTo>
                  <a:pt x="18055" y="4551"/>
                </a:lnTo>
                <a:lnTo>
                  <a:pt x="17958" y="4940"/>
                </a:lnTo>
                <a:lnTo>
                  <a:pt x="17690" y="4843"/>
                </a:lnTo>
                <a:lnTo>
                  <a:pt x="17471" y="4721"/>
                </a:lnTo>
                <a:lnTo>
                  <a:pt x="17228" y="4648"/>
                </a:lnTo>
                <a:lnTo>
                  <a:pt x="17155" y="4648"/>
                </a:lnTo>
                <a:lnTo>
                  <a:pt x="17155" y="4672"/>
                </a:lnTo>
                <a:lnTo>
                  <a:pt x="17155" y="4721"/>
                </a:lnTo>
                <a:lnTo>
                  <a:pt x="17204" y="4818"/>
                </a:lnTo>
                <a:lnTo>
                  <a:pt x="17252" y="4891"/>
                </a:lnTo>
                <a:lnTo>
                  <a:pt x="17350" y="4989"/>
                </a:lnTo>
                <a:lnTo>
                  <a:pt x="17423" y="5062"/>
                </a:lnTo>
                <a:lnTo>
                  <a:pt x="17642" y="5183"/>
                </a:lnTo>
                <a:lnTo>
                  <a:pt x="17861" y="5256"/>
                </a:lnTo>
                <a:lnTo>
                  <a:pt x="17739" y="5621"/>
                </a:lnTo>
                <a:lnTo>
                  <a:pt x="17617" y="5938"/>
                </a:lnTo>
                <a:lnTo>
                  <a:pt x="17569" y="5889"/>
                </a:lnTo>
                <a:lnTo>
                  <a:pt x="17520" y="5840"/>
                </a:lnTo>
                <a:lnTo>
                  <a:pt x="17398" y="5743"/>
                </a:lnTo>
                <a:lnTo>
                  <a:pt x="17301" y="5670"/>
                </a:lnTo>
                <a:lnTo>
                  <a:pt x="17179" y="5597"/>
                </a:lnTo>
                <a:lnTo>
                  <a:pt x="17082" y="5573"/>
                </a:lnTo>
                <a:lnTo>
                  <a:pt x="16985" y="5548"/>
                </a:lnTo>
                <a:lnTo>
                  <a:pt x="16887" y="5548"/>
                </a:lnTo>
                <a:lnTo>
                  <a:pt x="16766" y="5597"/>
                </a:lnTo>
                <a:lnTo>
                  <a:pt x="16741" y="5621"/>
                </a:lnTo>
                <a:lnTo>
                  <a:pt x="16741" y="5670"/>
                </a:lnTo>
                <a:lnTo>
                  <a:pt x="16741" y="5719"/>
                </a:lnTo>
                <a:lnTo>
                  <a:pt x="16766" y="5743"/>
                </a:lnTo>
                <a:lnTo>
                  <a:pt x="16863" y="5840"/>
                </a:lnTo>
                <a:lnTo>
                  <a:pt x="16936" y="5913"/>
                </a:lnTo>
                <a:lnTo>
                  <a:pt x="17009" y="5962"/>
                </a:lnTo>
                <a:lnTo>
                  <a:pt x="17228" y="6132"/>
                </a:lnTo>
                <a:lnTo>
                  <a:pt x="17325" y="6181"/>
                </a:lnTo>
                <a:lnTo>
                  <a:pt x="17447" y="6205"/>
                </a:lnTo>
                <a:lnTo>
                  <a:pt x="17496" y="6205"/>
                </a:lnTo>
                <a:lnTo>
                  <a:pt x="17325" y="6473"/>
                </a:lnTo>
                <a:lnTo>
                  <a:pt x="17204" y="6473"/>
                </a:lnTo>
                <a:lnTo>
                  <a:pt x="17106" y="6449"/>
                </a:lnTo>
                <a:lnTo>
                  <a:pt x="17009" y="6400"/>
                </a:lnTo>
                <a:lnTo>
                  <a:pt x="16936" y="6351"/>
                </a:lnTo>
                <a:lnTo>
                  <a:pt x="16814" y="6230"/>
                </a:lnTo>
                <a:lnTo>
                  <a:pt x="16668" y="6108"/>
                </a:lnTo>
                <a:lnTo>
                  <a:pt x="16522" y="6035"/>
                </a:lnTo>
                <a:lnTo>
                  <a:pt x="16449" y="6011"/>
                </a:lnTo>
                <a:lnTo>
                  <a:pt x="16352" y="6011"/>
                </a:lnTo>
                <a:lnTo>
                  <a:pt x="16279" y="6035"/>
                </a:lnTo>
                <a:lnTo>
                  <a:pt x="16182" y="6084"/>
                </a:lnTo>
                <a:lnTo>
                  <a:pt x="16133" y="6132"/>
                </a:lnTo>
                <a:lnTo>
                  <a:pt x="16133" y="6181"/>
                </a:lnTo>
                <a:lnTo>
                  <a:pt x="16182" y="6230"/>
                </a:lnTo>
                <a:lnTo>
                  <a:pt x="16230" y="6254"/>
                </a:lnTo>
                <a:lnTo>
                  <a:pt x="16303" y="6254"/>
                </a:lnTo>
                <a:lnTo>
                  <a:pt x="16401" y="6303"/>
                </a:lnTo>
                <a:lnTo>
                  <a:pt x="16547" y="6424"/>
                </a:lnTo>
                <a:lnTo>
                  <a:pt x="16693" y="6570"/>
                </a:lnTo>
                <a:lnTo>
                  <a:pt x="16814" y="6692"/>
                </a:lnTo>
                <a:lnTo>
                  <a:pt x="16936" y="6789"/>
                </a:lnTo>
                <a:lnTo>
                  <a:pt x="17082" y="6838"/>
                </a:lnTo>
                <a:lnTo>
                  <a:pt x="16668" y="7325"/>
                </a:lnTo>
                <a:lnTo>
                  <a:pt x="16157" y="7106"/>
                </a:lnTo>
                <a:lnTo>
                  <a:pt x="16011" y="7033"/>
                </a:lnTo>
                <a:lnTo>
                  <a:pt x="15865" y="7008"/>
                </a:lnTo>
                <a:lnTo>
                  <a:pt x="15744" y="7008"/>
                </a:lnTo>
                <a:lnTo>
                  <a:pt x="15598" y="7057"/>
                </a:lnTo>
                <a:lnTo>
                  <a:pt x="15573" y="7081"/>
                </a:lnTo>
                <a:lnTo>
                  <a:pt x="15549" y="7106"/>
                </a:lnTo>
                <a:lnTo>
                  <a:pt x="15549" y="7154"/>
                </a:lnTo>
                <a:lnTo>
                  <a:pt x="15573" y="7179"/>
                </a:lnTo>
                <a:lnTo>
                  <a:pt x="15646" y="7276"/>
                </a:lnTo>
                <a:lnTo>
                  <a:pt x="15744" y="7349"/>
                </a:lnTo>
                <a:lnTo>
                  <a:pt x="15987" y="7495"/>
                </a:lnTo>
                <a:lnTo>
                  <a:pt x="16328" y="7665"/>
                </a:lnTo>
                <a:lnTo>
                  <a:pt x="16036" y="7957"/>
                </a:lnTo>
                <a:lnTo>
                  <a:pt x="15890" y="7909"/>
                </a:lnTo>
                <a:lnTo>
                  <a:pt x="15744" y="7884"/>
                </a:lnTo>
                <a:lnTo>
                  <a:pt x="15598" y="7860"/>
                </a:lnTo>
                <a:lnTo>
                  <a:pt x="15452" y="7836"/>
                </a:lnTo>
                <a:lnTo>
                  <a:pt x="15160" y="7690"/>
                </a:lnTo>
                <a:lnTo>
                  <a:pt x="15014" y="7641"/>
                </a:lnTo>
                <a:lnTo>
                  <a:pt x="14868" y="7592"/>
                </a:lnTo>
                <a:lnTo>
                  <a:pt x="14819" y="7617"/>
                </a:lnTo>
                <a:lnTo>
                  <a:pt x="14770" y="7665"/>
                </a:lnTo>
                <a:lnTo>
                  <a:pt x="14770" y="7714"/>
                </a:lnTo>
                <a:lnTo>
                  <a:pt x="14770" y="7763"/>
                </a:lnTo>
                <a:lnTo>
                  <a:pt x="14843" y="7860"/>
                </a:lnTo>
                <a:lnTo>
                  <a:pt x="14916" y="7957"/>
                </a:lnTo>
                <a:lnTo>
                  <a:pt x="15135" y="8128"/>
                </a:lnTo>
                <a:lnTo>
                  <a:pt x="15427" y="8249"/>
                </a:lnTo>
                <a:lnTo>
                  <a:pt x="15549" y="8298"/>
                </a:lnTo>
                <a:lnTo>
                  <a:pt x="15695" y="8322"/>
                </a:lnTo>
                <a:lnTo>
                  <a:pt x="15403" y="8639"/>
                </a:lnTo>
                <a:lnTo>
                  <a:pt x="15184" y="8590"/>
                </a:lnTo>
                <a:lnTo>
                  <a:pt x="14965" y="8541"/>
                </a:lnTo>
                <a:lnTo>
                  <a:pt x="14770" y="8468"/>
                </a:lnTo>
                <a:lnTo>
                  <a:pt x="14576" y="8347"/>
                </a:lnTo>
                <a:lnTo>
                  <a:pt x="14551" y="8322"/>
                </a:lnTo>
                <a:lnTo>
                  <a:pt x="14503" y="8322"/>
                </a:lnTo>
                <a:lnTo>
                  <a:pt x="14454" y="8371"/>
                </a:lnTo>
                <a:lnTo>
                  <a:pt x="14430" y="8420"/>
                </a:lnTo>
                <a:lnTo>
                  <a:pt x="14430" y="8493"/>
                </a:lnTo>
                <a:lnTo>
                  <a:pt x="14478" y="8590"/>
                </a:lnTo>
                <a:lnTo>
                  <a:pt x="14551" y="8687"/>
                </a:lnTo>
                <a:lnTo>
                  <a:pt x="14722" y="8809"/>
                </a:lnTo>
                <a:lnTo>
                  <a:pt x="14892" y="8906"/>
                </a:lnTo>
                <a:lnTo>
                  <a:pt x="15111" y="8979"/>
                </a:lnTo>
                <a:lnTo>
                  <a:pt x="14843" y="9271"/>
                </a:lnTo>
                <a:lnTo>
                  <a:pt x="14795" y="9247"/>
                </a:lnTo>
                <a:lnTo>
                  <a:pt x="14503" y="9150"/>
                </a:lnTo>
                <a:lnTo>
                  <a:pt x="14211" y="9052"/>
                </a:lnTo>
                <a:lnTo>
                  <a:pt x="13919" y="8955"/>
                </a:lnTo>
                <a:lnTo>
                  <a:pt x="13627" y="8858"/>
                </a:lnTo>
                <a:lnTo>
                  <a:pt x="13578" y="8858"/>
                </a:lnTo>
                <a:lnTo>
                  <a:pt x="13554" y="8882"/>
                </a:lnTo>
                <a:lnTo>
                  <a:pt x="13529" y="8931"/>
                </a:lnTo>
                <a:lnTo>
                  <a:pt x="13554" y="8955"/>
                </a:lnTo>
                <a:lnTo>
                  <a:pt x="13627" y="9077"/>
                </a:lnTo>
                <a:lnTo>
                  <a:pt x="13748" y="9198"/>
                </a:lnTo>
                <a:lnTo>
                  <a:pt x="13846" y="9296"/>
                </a:lnTo>
                <a:lnTo>
                  <a:pt x="13992" y="9369"/>
                </a:lnTo>
                <a:lnTo>
                  <a:pt x="14284" y="9515"/>
                </a:lnTo>
                <a:lnTo>
                  <a:pt x="14576" y="9612"/>
                </a:lnTo>
                <a:lnTo>
                  <a:pt x="14211" y="10001"/>
                </a:lnTo>
                <a:lnTo>
                  <a:pt x="14186" y="9953"/>
                </a:lnTo>
                <a:lnTo>
                  <a:pt x="14113" y="9904"/>
                </a:lnTo>
                <a:lnTo>
                  <a:pt x="13846" y="9709"/>
                </a:lnTo>
                <a:lnTo>
                  <a:pt x="13529" y="9563"/>
                </a:lnTo>
                <a:lnTo>
                  <a:pt x="13359" y="9490"/>
                </a:lnTo>
                <a:lnTo>
                  <a:pt x="13213" y="9442"/>
                </a:lnTo>
                <a:lnTo>
                  <a:pt x="13043" y="9393"/>
                </a:lnTo>
                <a:lnTo>
                  <a:pt x="12824" y="9393"/>
                </a:lnTo>
                <a:lnTo>
                  <a:pt x="12799" y="9442"/>
                </a:lnTo>
                <a:lnTo>
                  <a:pt x="12799" y="9490"/>
                </a:lnTo>
                <a:lnTo>
                  <a:pt x="12824" y="9515"/>
                </a:lnTo>
                <a:lnTo>
                  <a:pt x="13067" y="9734"/>
                </a:lnTo>
                <a:lnTo>
                  <a:pt x="13335" y="9904"/>
                </a:lnTo>
                <a:lnTo>
                  <a:pt x="13627" y="10074"/>
                </a:lnTo>
                <a:lnTo>
                  <a:pt x="13919" y="10220"/>
                </a:lnTo>
                <a:lnTo>
                  <a:pt x="13967" y="10245"/>
                </a:lnTo>
                <a:lnTo>
                  <a:pt x="13894" y="10318"/>
                </a:lnTo>
                <a:lnTo>
                  <a:pt x="13748" y="10464"/>
                </a:lnTo>
                <a:lnTo>
                  <a:pt x="13700" y="10391"/>
                </a:lnTo>
                <a:lnTo>
                  <a:pt x="13627" y="10318"/>
                </a:lnTo>
                <a:lnTo>
                  <a:pt x="13456" y="10220"/>
                </a:lnTo>
                <a:lnTo>
                  <a:pt x="13091" y="10074"/>
                </a:lnTo>
                <a:lnTo>
                  <a:pt x="12897" y="10026"/>
                </a:lnTo>
                <a:lnTo>
                  <a:pt x="12702" y="9953"/>
                </a:lnTo>
                <a:lnTo>
                  <a:pt x="12507" y="9928"/>
                </a:lnTo>
                <a:lnTo>
                  <a:pt x="12288" y="9904"/>
                </a:lnTo>
                <a:lnTo>
                  <a:pt x="12240" y="9904"/>
                </a:lnTo>
                <a:lnTo>
                  <a:pt x="12215" y="9928"/>
                </a:lnTo>
                <a:lnTo>
                  <a:pt x="12191" y="9977"/>
                </a:lnTo>
                <a:lnTo>
                  <a:pt x="12215" y="10050"/>
                </a:lnTo>
                <a:lnTo>
                  <a:pt x="12264" y="10099"/>
                </a:lnTo>
                <a:lnTo>
                  <a:pt x="12459" y="10196"/>
                </a:lnTo>
                <a:lnTo>
                  <a:pt x="12629" y="10293"/>
                </a:lnTo>
                <a:lnTo>
                  <a:pt x="12994" y="10512"/>
                </a:lnTo>
                <a:lnTo>
                  <a:pt x="13237" y="10634"/>
                </a:lnTo>
                <a:lnTo>
                  <a:pt x="13359" y="10682"/>
                </a:lnTo>
                <a:lnTo>
                  <a:pt x="13505" y="10707"/>
                </a:lnTo>
                <a:lnTo>
                  <a:pt x="12921" y="11291"/>
                </a:lnTo>
                <a:lnTo>
                  <a:pt x="12799" y="11193"/>
                </a:lnTo>
                <a:lnTo>
                  <a:pt x="12653" y="11096"/>
                </a:lnTo>
                <a:lnTo>
                  <a:pt x="12434" y="10974"/>
                </a:lnTo>
                <a:lnTo>
                  <a:pt x="12240" y="10828"/>
                </a:lnTo>
                <a:lnTo>
                  <a:pt x="12021" y="10682"/>
                </a:lnTo>
                <a:lnTo>
                  <a:pt x="11802" y="10585"/>
                </a:lnTo>
                <a:lnTo>
                  <a:pt x="11680" y="10537"/>
                </a:lnTo>
                <a:lnTo>
                  <a:pt x="11534" y="10537"/>
                </a:lnTo>
                <a:lnTo>
                  <a:pt x="11510" y="10561"/>
                </a:lnTo>
                <a:lnTo>
                  <a:pt x="11510" y="10585"/>
                </a:lnTo>
                <a:lnTo>
                  <a:pt x="11534" y="10609"/>
                </a:lnTo>
                <a:lnTo>
                  <a:pt x="11704" y="10804"/>
                </a:lnTo>
                <a:lnTo>
                  <a:pt x="11996" y="11072"/>
                </a:lnTo>
                <a:lnTo>
                  <a:pt x="12337" y="11364"/>
                </a:lnTo>
                <a:lnTo>
                  <a:pt x="12507" y="11461"/>
                </a:lnTo>
                <a:lnTo>
                  <a:pt x="12678" y="11534"/>
                </a:lnTo>
                <a:lnTo>
                  <a:pt x="12337" y="11875"/>
                </a:lnTo>
                <a:lnTo>
                  <a:pt x="12215" y="11826"/>
                </a:lnTo>
                <a:lnTo>
                  <a:pt x="12094" y="11777"/>
                </a:lnTo>
                <a:lnTo>
                  <a:pt x="11899" y="11680"/>
                </a:lnTo>
                <a:lnTo>
                  <a:pt x="11510" y="11437"/>
                </a:lnTo>
                <a:lnTo>
                  <a:pt x="11291" y="11339"/>
                </a:lnTo>
                <a:lnTo>
                  <a:pt x="11193" y="11315"/>
                </a:lnTo>
                <a:lnTo>
                  <a:pt x="11072" y="11291"/>
                </a:lnTo>
                <a:lnTo>
                  <a:pt x="10999" y="11315"/>
                </a:lnTo>
                <a:lnTo>
                  <a:pt x="10974" y="11364"/>
                </a:lnTo>
                <a:lnTo>
                  <a:pt x="10950" y="11437"/>
                </a:lnTo>
                <a:lnTo>
                  <a:pt x="10999" y="11485"/>
                </a:lnTo>
                <a:lnTo>
                  <a:pt x="11266" y="11704"/>
                </a:lnTo>
                <a:lnTo>
                  <a:pt x="11558" y="11923"/>
                </a:lnTo>
                <a:lnTo>
                  <a:pt x="11777" y="12069"/>
                </a:lnTo>
                <a:lnTo>
                  <a:pt x="12045" y="12191"/>
                </a:lnTo>
                <a:lnTo>
                  <a:pt x="11753" y="12483"/>
                </a:lnTo>
                <a:lnTo>
                  <a:pt x="11485" y="12264"/>
                </a:lnTo>
                <a:lnTo>
                  <a:pt x="11218" y="12045"/>
                </a:lnTo>
                <a:lnTo>
                  <a:pt x="11047" y="11899"/>
                </a:lnTo>
                <a:lnTo>
                  <a:pt x="10877" y="11777"/>
                </a:lnTo>
                <a:lnTo>
                  <a:pt x="10682" y="11680"/>
                </a:lnTo>
                <a:lnTo>
                  <a:pt x="10488" y="11631"/>
                </a:lnTo>
                <a:lnTo>
                  <a:pt x="10439" y="11656"/>
                </a:lnTo>
                <a:lnTo>
                  <a:pt x="10439" y="11680"/>
                </a:lnTo>
                <a:lnTo>
                  <a:pt x="10415" y="11704"/>
                </a:lnTo>
                <a:lnTo>
                  <a:pt x="10439" y="11753"/>
                </a:lnTo>
                <a:lnTo>
                  <a:pt x="11072" y="12410"/>
                </a:lnTo>
                <a:lnTo>
                  <a:pt x="11242" y="12605"/>
                </a:lnTo>
                <a:lnTo>
                  <a:pt x="11461" y="12775"/>
                </a:lnTo>
                <a:lnTo>
                  <a:pt x="11315" y="12945"/>
                </a:lnTo>
                <a:lnTo>
                  <a:pt x="11193" y="12848"/>
                </a:lnTo>
                <a:lnTo>
                  <a:pt x="11047" y="12775"/>
                </a:lnTo>
                <a:lnTo>
                  <a:pt x="10780" y="12629"/>
                </a:lnTo>
                <a:lnTo>
                  <a:pt x="10366" y="12361"/>
                </a:lnTo>
                <a:lnTo>
                  <a:pt x="10172" y="12215"/>
                </a:lnTo>
                <a:lnTo>
                  <a:pt x="9977" y="12069"/>
                </a:lnTo>
                <a:lnTo>
                  <a:pt x="9953" y="12045"/>
                </a:lnTo>
                <a:lnTo>
                  <a:pt x="9928" y="12069"/>
                </a:lnTo>
                <a:lnTo>
                  <a:pt x="9904" y="12094"/>
                </a:lnTo>
                <a:lnTo>
                  <a:pt x="9928" y="12118"/>
                </a:lnTo>
                <a:lnTo>
                  <a:pt x="10220" y="12532"/>
                </a:lnTo>
                <a:lnTo>
                  <a:pt x="10391" y="12702"/>
                </a:lnTo>
                <a:lnTo>
                  <a:pt x="10585" y="12897"/>
                </a:lnTo>
                <a:lnTo>
                  <a:pt x="10804" y="13067"/>
                </a:lnTo>
                <a:lnTo>
                  <a:pt x="10926" y="13140"/>
                </a:lnTo>
                <a:lnTo>
                  <a:pt x="11047" y="13213"/>
                </a:lnTo>
                <a:lnTo>
                  <a:pt x="10780" y="13456"/>
                </a:lnTo>
                <a:lnTo>
                  <a:pt x="10439" y="13213"/>
                </a:lnTo>
                <a:lnTo>
                  <a:pt x="10099" y="12970"/>
                </a:lnTo>
                <a:lnTo>
                  <a:pt x="9928" y="12872"/>
                </a:lnTo>
                <a:lnTo>
                  <a:pt x="9734" y="12799"/>
                </a:lnTo>
                <a:lnTo>
                  <a:pt x="9563" y="12726"/>
                </a:lnTo>
                <a:lnTo>
                  <a:pt x="9369" y="12726"/>
                </a:lnTo>
                <a:lnTo>
                  <a:pt x="9320" y="12751"/>
                </a:lnTo>
                <a:lnTo>
                  <a:pt x="9320" y="12775"/>
                </a:lnTo>
                <a:lnTo>
                  <a:pt x="9320" y="12799"/>
                </a:lnTo>
                <a:lnTo>
                  <a:pt x="9442" y="12921"/>
                </a:lnTo>
                <a:lnTo>
                  <a:pt x="9588" y="13043"/>
                </a:lnTo>
                <a:lnTo>
                  <a:pt x="9855" y="13262"/>
                </a:lnTo>
                <a:lnTo>
                  <a:pt x="10464" y="13773"/>
                </a:lnTo>
                <a:lnTo>
                  <a:pt x="10293" y="13943"/>
                </a:lnTo>
                <a:lnTo>
                  <a:pt x="10123" y="13821"/>
                </a:lnTo>
                <a:lnTo>
                  <a:pt x="9953" y="13724"/>
                </a:lnTo>
                <a:lnTo>
                  <a:pt x="9612" y="13554"/>
                </a:lnTo>
                <a:lnTo>
                  <a:pt x="9393" y="13408"/>
                </a:lnTo>
                <a:lnTo>
                  <a:pt x="9223" y="13237"/>
                </a:lnTo>
                <a:lnTo>
                  <a:pt x="9052" y="13067"/>
                </a:lnTo>
                <a:lnTo>
                  <a:pt x="8906" y="12848"/>
                </a:lnTo>
                <a:lnTo>
                  <a:pt x="8833" y="12799"/>
                </a:lnTo>
                <a:lnTo>
                  <a:pt x="8760" y="12799"/>
                </a:lnTo>
                <a:lnTo>
                  <a:pt x="8712" y="12824"/>
                </a:lnTo>
                <a:lnTo>
                  <a:pt x="8663" y="12897"/>
                </a:lnTo>
                <a:lnTo>
                  <a:pt x="8639" y="13018"/>
                </a:lnTo>
                <a:lnTo>
                  <a:pt x="8663" y="13164"/>
                </a:lnTo>
                <a:lnTo>
                  <a:pt x="8687" y="13286"/>
                </a:lnTo>
                <a:lnTo>
                  <a:pt x="8760" y="13408"/>
                </a:lnTo>
                <a:lnTo>
                  <a:pt x="8833" y="13529"/>
                </a:lnTo>
                <a:lnTo>
                  <a:pt x="8931" y="13627"/>
                </a:lnTo>
                <a:lnTo>
                  <a:pt x="9125" y="13821"/>
                </a:lnTo>
                <a:lnTo>
                  <a:pt x="9490" y="14089"/>
                </a:lnTo>
                <a:lnTo>
                  <a:pt x="9685" y="14211"/>
                </a:lnTo>
                <a:lnTo>
                  <a:pt x="9904" y="14308"/>
                </a:lnTo>
                <a:lnTo>
                  <a:pt x="9661" y="14527"/>
                </a:lnTo>
                <a:lnTo>
                  <a:pt x="9369" y="14381"/>
                </a:lnTo>
                <a:lnTo>
                  <a:pt x="9052" y="14235"/>
                </a:lnTo>
                <a:lnTo>
                  <a:pt x="8760" y="14089"/>
                </a:lnTo>
                <a:lnTo>
                  <a:pt x="8614" y="13992"/>
                </a:lnTo>
                <a:lnTo>
                  <a:pt x="8468" y="13919"/>
                </a:lnTo>
                <a:lnTo>
                  <a:pt x="8444" y="13894"/>
                </a:lnTo>
                <a:lnTo>
                  <a:pt x="8420" y="13894"/>
                </a:lnTo>
                <a:lnTo>
                  <a:pt x="8395" y="13919"/>
                </a:lnTo>
                <a:lnTo>
                  <a:pt x="8395" y="13967"/>
                </a:lnTo>
                <a:lnTo>
                  <a:pt x="8468" y="14138"/>
                </a:lnTo>
                <a:lnTo>
                  <a:pt x="8566" y="14308"/>
                </a:lnTo>
                <a:lnTo>
                  <a:pt x="8687" y="14430"/>
                </a:lnTo>
                <a:lnTo>
                  <a:pt x="8833" y="14551"/>
                </a:lnTo>
                <a:lnTo>
                  <a:pt x="9296" y="14868"/>
                </a:lnTo>
                <a:lnTo>
                  <a:pt x="9004" y="15160"/>
                </a:lnTo>
                <a:lnTo>
                  <a:pt x="8614" y="14770"/>
                </a:lnTo>
                <a:lnTo>
                  <a:pt x="8201" y="14405"/>
                </a:lnTo>
                <a:lnTo>
                  <a:pt x="7398" y="13700"/>
                </a:lnTo>
                <a:lnTo>
                  <a:pt x="6984" y="13359"/>
                </a:lnTo>
                <a:lnTo>
                  <a:pt x="6595" y="12994"/>
                </a:lnTo>
                <a:lnTo>
                  <a:pt x="6205" y="12605"/>
                </a:lnTo>
                <a:lnTo>
                  <a:pt x="5840" y="12215"/>
                </a:lnTo>
                <a:lnTo>
                  <a:pt x="5500" y="11777"/>
                </a:lnTo>
                <a:lnTo>
                  <a:pt x="5135" y="11315"/>
                </a:lnTo>
                <a:lnTo>
                  <a:pt x="4794" y="10901"/>
                </a:lnTo>
                <a:lnTo>
                  <a:pt x="4599" y="10682"/>
                </a:lnTo>
                <a:lnTo>
                  <a:pt x="4405" y="10488"/>
                </a:lnTo>
                <a:lnTo>
                  <a:pt x="4137" y="10269"/>
                </a:lnTo>
                <a:lnTo>
                  <a:pt x="3845" y="10074"/>
                </a:lnTo>
                <a:lnTo>
                  <a:pt x="3553" y="9855"/>
                </a:lnTo>
                <a:lnTo>
                  <a:pt x="3285" y="9661"/>
                </a:lnTo>
                <a:lnTo>
                  <a:pt x="3261" y="9588"/>
                </a:lnTo>
                <a:lnTo>
                  <a:pt x="3602" y="9296"/>
                </a:lnTo>
                <a:lnTo>
                  <a:pt x="3967" y="9004"/>
                </a:lnTo>
                <a:lnTo>
                  <a:pt x="4332" y="8712"/>
                </a:lnTo>
                <a:lnTo>
                  <a:pt x="4672" y="8420"/>
                </a:lnTo>
                <a:lnTo>
                  <a:pt x="5646" y="7519"/>
                </a:lnTo>
                <a:lnTo>
                  <a:pt x="6595" y="6595"/>
                </a:lnTo>
                <a:lnTo>
                  <a:pt x="6984" y="6205"/>
                </a:lnTo>
                <a:lnTo>
                  <a:pt x="7349" y="5792"/>
                </a:lnTo>
                <a:lnTo>
                  <a:pt x="8055" y="4940"/>
                </a:lnTo>
                <a:lnTo>
                  <a:pt x="8760" y="4088"/>
                </a:lnTo>
                <a:lnTo>
                  <a:pt x="9466" y="3237"/>
                </a:lnTo>
                <a:lnTo>
                  <a:pt x="9855" y="2799"/>
                </a:lnTo>
                <a:lnTo>
                  <a:pt x="10269" y="2410"/>
                </a:lnTo>
                <a:lnTo>
                  <a:pt x="10707" y="2045"/>
                </a:lnTo>
                <a:lnTo>
                  <a:pt x="11169" y="1704"/>
                </a:lnTo>
                <a:lnTo>
                  <a:pt x="11631" y="1412"/>
                </a:lnTo>
                <a:lnTo>
                  <a:pt x="12142" y="1144"/>
                </a:lnTo>
                <a:lnTo>
                  <a:pt x="12678" y="950"/>
                </a:lnTo>
                <a:lnTo>
                  <a:pt x="13237" y="779"/>
                </a:lnTo>
                <a:lnTo>
                  <a:pt x="13797" y="658"/>
                </a:lnTo>
                <a:lnTo>
                  <a:pt x="14381" y="585"/>
                </a:lnTo>
                <a:lnTo>
                  <a:pt x="14941" y="560"/>
                </a:lnTo>
                <a:close/>
                <a:moveTo>
                  <a:pt x="11777" y="13237"/>
                </a:moveTo>
                <a:lnTo>
                  <a:pt x="11777" y="13602"/>
                </a:lnTo>
                <a:lnTo>
                  <a:pt x="11753" y="13967"/>
                </a:lnTo>
                <a:lnTo>
                  <a:pt x="11704" y="14746"/>
                </a:lnTo>
                <a:lnTo>
                  <a:pt x="11680" y="15549"/>
                </a:lnTo>
                <a:lnTo>
                  <a:pt x="11656" y="16328"/>
                </a:lnTo>
                <a:lnTo>
                  <a:pt x="11485" y="16084"/>
                </a:lnTo>
                <a:lnTo>
                  <a:pt x="11291" y="15865"/>
                </a:lnTo>
                <a:lnTo>
                  <a:pt x="10877" y="15427"/>
                </a:lnTo>
                <a:lnTo>
                  <a:pt x="10755" y="15257"/>
                </a:lnTo>
                <a:lnTo>
                  <a:pt x="10610" y="15062"/>
                </a:lnTo>
                <a:lnTo>
                  <a:pt x="10464" y="14868"/>
                </a:lnTo>
                <a:lnTo>
                  <a:pt x="10366" y="14770"/>
                </a:lnTo>
                <a:lnTo>
                  <a:pt x="10293" y="14722"/>
                </a:lnTo>
                <a:lnTo>
                  <a:pt x="10731" y="14284"/>
                </a:lnTo>
                <a:lnTo>
                  <a:pt x="11266" y="13773"/>
                </a:lnTo>
                <a:lnTo>
                  <a:pt x="11777" y="13237"/>
                </a:lnTo>
                <a:close/>
                <a:moveTo>
                  <a:pt x="3431" y="14381"/>
                </a:moveTo>
                <a:lnTo>
                  <a:pt x="3553" y="14405"/>
                </a:lnTo>
                <a:lnTo>
                  <a:pt x="3699" y="14454"/>
                </a:lnTo>
                <a:lnTo>
                  <a:pt x="3699" y="14527"/>
                </a:lnTo>
                <a:lnTo>
                  <a:pt x="3723" y="14576"/>
                </a:lnTo>
                <a:lnTo>
                  <a:pt x="3602" y="14576"/>
                </a:lnTo>
                <a:lnTo>
                  <a:pt x="3553" y="14600"/>
                </a:lnTo>
                <a:lnTo>
                  <a:pt x="3504" y="14649"/>
                </a:lnTo>
                <a:lnTo>
                  <a:pt x="3334" y="14843"/>
                </a:lnTo>
                <a:lnTo>
                  <a:pt x="3164" y="15038"/>
                </a:lnTo>
                <a:lnTo>
                  <a:pt x="2969" y="15233"/>
                </a:lnTo>
                <a:lnTo>
                  <a:pt x="2896" y="15330"/>
                </a:lnTo>
                <a:lnTo>
                  <a:pt x="2847" y="15452"/>
                </a:lnTo>
                <a:lnTo>
                  <a:pt x="2847" y="15525"/>
                </a:lnTo>
                <a:lnTo>
                  <a:pt x="2872" y="15573"/>
                </a:lnTo>
                <a:lnTo>
                  <a:pt x="2896" y="15622"/>
                </a:lnTo>
                <a:lnTo>
                  <a:pt x="2945" y="15646"/>
                </a:lnTo>
                <a:lnTo>
                  <a:pt x="3115" y="15646"/>
                </a:lnTo>
                <a:lnTo>
                  <a:pt x="3237" y="15598"/>
                </a:lnTo>
                <a:lnTo>
                  <a:pt x="3358" y="15525"/>
                </a:lnTo>
                <a:lnTo>
                  <a:pt x="3480" y="15427"/>
                </a:lnTo>
                <a:lnTo>
                  <a:pt x="3699" y="15208"/>
                </a:lnTo>
                <a:lnTo>
                  <a:pt x="3894" y="14941"/>
                </a:lnTo>
                <a:lnTo>
                  <a:pt x="3918" y="14868"/>
                </a:lnTo>
                <a:lnTo>
                  <a:pt x="3918" y="14795"/>
                </a:lnTo>
                <a:lnTo>
                  <a:pt x="3918" y="14722"/>
                </a:lnTo>
                <a:lnTo>
                  <a:pt x="3869" y="14673"/>
                </a:lnTo>
                <a:lnTo>
                  <a:pt x="3918" y="14697"/>
                </a:lnTo>
                <a:lnTo>
                  <a:pt x="3967" y="14770"/>
                </a:lnTo>
                <a:lnTo>
                  <a:pt x="3967" y="14819"/>
                </a:lnTo>
                <a:lnTo>
                  <a:pt x="3967" y="14892"/>
                </a:lnTo>
                <a:lnTo>
                  <a:pt x="3942" y="15087"/>
                </a:lnTo>
                <a:lnTo>
                  <a:pt x="3894" y="15281"/>
                </a:lnTo>
                <a:lnTo>
                  <a:pt x="3699" y="15671"/>
                </a:lnTo>
                <a:lnTo>
                  <a:pt x="3553" y="15938"/>
                </a:lnTo>
                <a:lnTo>
                  <a:pt x="3480" y="16060"/>
                </a:lnTo>
                <a:lnTo>
                  <a:pt x="3358" y="16157"/>
                </a:lnTo>
                <a:lnTo>
                  <a:pt x="3261" y="16230"/>
                </a:lnTo>
                <a:lnTo>
                  <a:pt x="3115" y="16303"/>
                </a:lnTo>
                <a:lnTo>
                  <a:pt x="2847" y="16376"/>
                </a:lnTo>
                <a:lnTo>
                  <a:pt x="2556" y="16425"/>
                </a:lnTo>
                <a:lnTo>
                  <a:pt x="2361" y="16449"/>
                </a:lnTo>
                <a:lnTo>
                  <a:pt x="2166" y="16449"/>
                </a:lnTo>
                <a:lnTo>
                  <a:pt x="2312" y="16182"/>
                </a:lnTo>
                <a:lnTo>
                  <a:pt x="2434" y="15890"/>
                </a:lnTo>
                <a:lnTo>
                  <a:pt x="2629" y="15403"/>
                </a:lnTo>
                <a:lnTo>
                  <a:pt x="2726" y="15160"/>
                </a:lnTo>
                <a:lnTo>
                  <a:pt x="2847" y="14916"/>
                </a:lnTo>
                <a:lnTo>
                  <a:pt x="2993" y="14697"/>
                </a:lnTo>
                <a:lnTo>
                  <a:pt x="3164" y="14503"/>
                </a:lnTo>
                <a:lnTo>
                  <a:pt x="3237" y="14430"/>
                </a:lnTo>
                <a:lnTo>
                  <a:pt x="3310" y="14405"/>
                </a:lnTo>
                <a:lnTo>
                  <a:pt x="3358" y="14381"/>
                </a:lnTo>
                <a:close/>
                <a:moveTo>
                  <a:pt x="3066" y="10001"/>
                </a:moveTo>
                <a:lnTo>
                  <a:pt x="3188" y="10147"/>
                </a:lnTo>
                <a:lnTo>
                  <a:pt x="3334" y="10293"/>
                </a:lnTo>
                <a:lnTo>
                  <a:pt x="3650" y="10488"/>
                </a:lnTo>
                <a:lnTo>
                  <a:pt x="3894" y="10682"/>
                </a:lnTo>
                <a:lnTo>
                  <a:pt x="4113" y="10877"/>
                </a:lnTo>
                <a:lnTo>
                  <a:pt x="4332" y="11096"/>
                </a:lnTo>
                <a:lnTo>
                  <a:pt x="4526" y="11315"/>
                </a:lnTo>
                <a:lnTo>
                  <a:pt x="4891" y="11777"/>
                </a:lnTo>
                <a:lnTo>
                  <a:pt x="5256" y="12264"/>
                </a:lnTo>
                <a:lnTo>
                  <a:pt x="5621" y="12702"/>
                </a:lnTo>
                <a:lnTo>
                  <a:pt x="6011" y="13140"/>
                </a:lnTo>
                <a:lnTo>
                  <a:pt x="6449" y="13529"/>
                </a:lnTo>
                <a:lnTo>
                  <a:pt x="6862" y="13919"/>
                </a:lnTo>
                <a:lnTo>
                  <a:pt x="7763" y="14697"/>
                </a:lnTo>
                <a:lnTo>
                  <a:pt x="8176" y="15087"/>
                </a:lnTo>
                <a:lnTo>
                  <a:pt x="8614" y="15500"/>
                </a:lnTo>
                <a:lnTo>
                  <a:pt x="8590" y="15525"/>
                </a:lnTo>
                <a:lnTo>
                  <a:pt x="8517" y="15573"/>
                </a:lnTo>
                <a:lnTo>
                  <a:pt x="8468" y="15646"/>
                </a:lnTo>
                <a:lnTo>
                  <a:pt x="8468" y="15719"/>
                </a:lnTo>
                <a:lnTo>
                  <a:pt x="8395" y="15914"/>
                </a:lnTo>
                <a:lnTo>
                  <a:pt x="8322" y="16133"/>
                </a:lnTo>
                <a:lnTo>
                  <a:pt x="8176" y="16547"/>
                </a:lnTo>
                <a:lnTo>
                  <a:pt x="7227" y="15817"/>
                </a:lnTo>
                <a:lnTo>
                  <a:pt x="6303" y="15062"/>
                </a:lnTo>
                <a:lnTo>
                  <a:pt x="5840" y="14649"/>
                </a:lnTo>
                <a:lnTo>
                  <a:pt x="5378" y="14259"/>
                </a:lnTo>
                <a:lnTo>
                  <a:pt x="4964" y="13846"/>
                </a:lnTo>
                <a:lnTo>
                  <a:pt x="4551" y="13408"/>
                </a:lnTo>
                <a:lnTo>
                  <a:pt x="3821" y="12580"/>
                </a:lnTo>
                <a:lnTo>
                  <a:pt x="3456" y="12142"/>
                </a:lnTo>
                <a:lnTo>
                  <a:pt x="3091" y="11729"/>
                </a:lnTo>
                <a:lnTo>
                  <a:pt x="2702" y="11315"/>
                </a:lnTo>
                <a:lnTo>
                  <a:pt x="2288" y="10950"/>
                </a:lnTo>
                <a:lnTo>
                  <a:pt x="1850" y="10609"/>
                </a:lnTo>
                <a:lnTo>
                  <a:pt x="1607" y="10464"/>
                </a:lnTo>
                <a:lnTo>
                  <a:pt x="1388" y="10318"/>
                </a:lnTo>
                <a:lnTo>
                  <a:pt x="1534" y="10318"/>
                </a:lnTo>
                <a:lnTo>
                  <a:pt x="1655" y="10293"/>
                </a:lnTo>
                <a:lnTo>
                  <a:pt x="1947" y="10245"/>
                </a:lnTo>
                <a:lnTo>
                  <a:pt x="2507" y="10147"/>
                </a:lnTo>
                <a:lnTo>
                  <a:pt x="3066" y="10001"/>
                </a:lnTo>
                <a:close/>
                <a:moveTo>
                  <a:pt x="4989" y="16328"/>
                </a:moveTo>
                <a:lnTo>
                  <a:pt x="5110" y="16352"/>
                </a:lnTo>
                <a:lnTo>
                  <a:pt x="5086" y="16401"/>
                </a:lnTo>
                <a:lnTo>
                  <a:pt x="5062" y="16474"/>
                </a:lnTo>
                <a:lnTo>
                  <a:pt x="4989" y="16522"/>
                </a:lnTo>
                <a:lnTo>
                  <a:pt x="4843" y="16620"/>
                </a:lnTo>
                <a:lnTo>
                  <a:pt x="4551" y="16741"/>
                </a:lnTo>
                <a:lnTo>
                  <a:pt x="4551" y="16741"/>
                </a:lnTo>
                <a:lnTo>
                  <a:pt x="4599" y="16620"/>
                </a:lnTo>
                <a:lnTo>
                  <a:pt x="4672" y="16474"/>
                </a:lnTo>
                <a:lnTo>
                  <a:pt x="4770" y="16376"/>
                </a:lnTo>
                <a:lnTo>
                  <a:pt x="4867" y="16328"/>
                </a:lnTo>
                <a:close/>
                <a:moveTo>
                  <a:pt x="3237" y="13846"/>
                </a:moveTo>
                <a:lnTo>
                  <a:pt x="3115" y="13894"/>
                </a:lnTo>
                <a:lnTo>
                  <a:pt x="2993" y="13943"/>
                </a:lnTo>
                <a:lnTo>
                  <a:pt x="2896" y="14016"/>
                </a:lnTo>
                <a:lnTo>
                  <a:pt x="2702" y="14211"/>
                </a:lnTo>
                <a:lnTo>
                  <a:pt x="2531" y="14430"/>
                </a:lnTo>
                <a:lnTo>
                  <a:pt x="2385" y="14673"/>
                </a:lnTo>
                <a:lnTo>
                  <a:pt x="2264" y="14941"/>
                </a:lnTo>
                <a:lnTo>
                  <a:pt x="2045" y="15500"/>
                </a:lnTo>
                <a:lnTo>
                  <a:pt x="1923" y="15768"/>
                </a:lnTo>
                <a:lnTo>
                  <a:pt x="1777" y="16036"/>
                </a:lnTo>
                <a:lnTo>
                  <a:pt x="1607" y="16279"/>
                </a:lnTo>
                <a:lnTo>
                  <a:pt x="1509" y="16376"/>
                </a:lnTo>
                <a:lnTo>
                  <a:pt x="1412" y="16449"/>
                </a:lnTo>
                <a:lnTo>
                  <a:pt x="1363" y="16522"/>
                </a:lnTo>
                <a:lnTo>
                  <a:pt x="1315" y="16595"/>
                </a:lnTo>
                <a:lnTo>
                  <a:pt x="1290" y="16668"/>
                </a:lnTo>
                <a:lnTo>
                  <a:pt x="1315" y="16741"/>
                </a:lnTo>
                <a:lnTo>
                  <a:pt x="1339" y="16814"/>
                </a:lnTo>
                <a:lnTo>
                  <a:pt x="1388" y="16863"/>
                </a:lnTo>
                <a:lnTo>
                  <a:pt x="1436" y="16887"/>
                </a:lnTo>
                <a:lnTo>
                  <a:pt x="1534" y="16912"/>
                </a:lnTo>
                <a:lnTo>
                  <a:pt x="1631" y="16912"/>
                </a:lnTo>
                <a:lnTo>
                  <a:pt x="1728" y="16887"/>
                </a:lnTo>
                <a:lnTo>
                  <a:pt x="2288" y="16887"/>
                </a:lnTo>
                <a:lnTo>
                  <a:pt x="2556" y="16863"/>
                </a:lnTo>
                <a:lnTo>
                  <a:pt x="2799" y="16839"/>
                </a:lnTo>
                <a:lnTo>
                  <a:pt x="3042" y="16790"/>
                </a:lnTo>
                <a:lnTo>
                  <a:pt x="3285" y="16717"/>
                </a:lnTo>
                <a:lnTo>
                  <a:pt x="3431" y="16644"/>
                </a:lnTo>
                <a:lnTo>
                  <a:pt x="3553" y="16571"/>
                </a:lnTo>
                <a:lnTo>
                  <a:pt x="3650" y="16474"/>
                </a:lnTo>
                <a:lnTo>
                  <a:pt x="3772" y="16376"/>
                </a:lnTo>
                <a:lnTo>
                  <a:pt x="3918" y="16157"/>
                </a:lnTo>
                <a:lnTo>
                  <a:pt x="4064" y="15865"/>
                </a:lnTo>
                <a:lnTo>
                  <a:pt x="4210" y="15549"/>
                </a:lnTo>
                <a:lnTo>
                  <a:pt x="4283" y="15306"/>
                </a:lnTo>
                <a:lnTo>
                  <a:pt x="4332" y="15062"/>
                </a:lnTo>
                <a:lnTo>
                  <a:pt x="4380" y="14795"/>
                </a:lnTo>
                <a:lnTo>
                  <a:pt x="4356" y="14576"/>
                </a:lnTo>
                <a:lnTo>
                  <a:pt x="4356" y="14478"/>
                </a:lnTo>
                <a:lnTo>
                  <a:pt x="4307" y="14405"/>
                </a:lnTo>
                <a:lnTo>
                  <a:pt x="4259" y="14332"/>
                </a:lnTo>
                <a:lnTo>
                  <a:pt x="4186" y="14284"/>
                </a:lnTo>
                <a:lnTo>
                  <a:pt x="4113" y="14186"/>
                </a:lnTo>
                <a:lnTo>
                  <a:pt x="4040" y="14089"/>
                </a:lnTo>
                <a:lnTo>
                  <a:pt x="3942" y="14016"/>
                </a:lnTo>
                <a:lnTo>
                  <a:pt x="3845" y="13967"/>
                </a:lnTo>
                <a:lnTo>
                  <a:pt x="3626" y="13870"/>
                </a:lnTo>
                <a:lnTo>
                  <a:pt x="3383" y="13846"/>
                </a:lnTo>
                <a:close/>
                <a:moveTo>
                  <a:pt x="4818" y="15817"/>
                </a:moveTo>
                <a:lnTo>
                  <a:pt x="4697" y="15865"/>
                </a:lnTo>
                <a:lnTo>
                  <a:pt x="4575" y="15914"/>
                </a:lnTo>
                <a:lnTo>
                  <a:pt x="4453" y="15987"/>
                </a:lnTo>
                <a:lnTo>
                  <a:pt x="4356" y="16084"/>
                </a:lnTo>
                <a:lnTo>
                  <a:pt x="4259" y="16206"/>
                </a:lnTo>
                <a:lnTo>
                  <a:pt x="4161" y="16328"/>
                </a:lnTo>
                <a:lnTo>
                  <a:pt x="4088" y="16474"/>
                </a:lnTo>
                <a:lnTo>
                  <a:pt x="4040" y="16620"/>
                </a:lnTo>
                <a:lnTo>
                  <a:pt x="3991" y="16766"/>
                </a:lnTo>
                <a:lnTo>
                  <a:pt x="3967" y="16912"/>
                </a:lnTo>
                <a:lnTo>
                  <a:pt x="3967" y="17058"/>
                </a:lnTo>
                <a:lnTo>
                  <a:pt x="3991" y="17155"/>
                </a:lnTo>
                <a:lnTo>
                  <a:pt x="4064" y="17252"/>
                </a:lnTo>
                <a:lnTo>
                  <a:pt x="4161" y="17301"/>
                </a:lnTo>
                <a:lnTo>
                  <a:pt x="4210" y="17325"/>
                </a:lnTo>
                <a:lnTo>
                  <a:pt x="4259" y="17301"/>
                </a:lnTo>
                <a:lnTo>
                  <a:pt x="4502" y="17228"/>
                </a:lnTo>
                <a:lnTo>
                  <a:pt x="4721" y="17131"/>
                </a:lnTo>
                <a:lnTo>
                  <a:pt x="4989" y="17009"/>
                </a:lnTo>
                <a:lnTo>
                  <a:pt x="5135" y="16936"/>
                </a:lnTo>
                <a:lnTo>
                  <a:pt x="5256" y="16863"/>
                </a:lnTo>
                <a:lnTo>
                  <a:pt x="5354" y="16766"/>
                </a:lnTo>
                <a:lnTo>
                  <a:pt x="5427" y="16668"/>
                </a:lnTo>
                <a:lnTo>
                  <a:pt x="5500" y="16547"/>
                </a:lnTo>
                <a:lnTo>
                  <a:pt x="5524" y="16401"/>
                </a:lnTo>
                <a:lnTo>
                  <a:pt x="5524" y="16328"/>
                </a:lnTo>
                <a:lnTo>
                  <a:pt x="5500" y="16230"/>
                </a:lnTo>
                <a:lnTo>
                  <a:pt x="5451" y="16133"/>
                </a:lnTo>
                <a:lnTo>
                  <a:pt x="5402" y="16060"/>
                </a:lnTo>
                <a:lnTo>
                  <a:pt x="5305" y="15963"/>
                </a:lnTo>
                <a:lnTo>
                  <a:pt x="5208" y="15890"/>
                </a:lnTo>
                <a:lnTo>
                  <a:pt x="5086" y="15841"/>
                </a:lnTo>
                <a:lnTo>
                  <a:pt x="4964" y="15817"/>
                </a:lnTo>
                <a:close/>
                <a:moveTo>
                  <a:pt x="10001" y="14965"/>
                </a:moveTo>
                <a:lnTo>
                  <a:pt x="10099" y="15184"/>
                </a:lnTo>
                <a:lnTo>
                  <a:pt x="10220" y="15379"/>
                </a:lnTo>
                <a:lnTo>
                  <a:pt x="10488" y="15719"/>
                </a:lnTo>
                <a:lnTo>
                  <a:pt x="10731" y="16011"/>
                </a:lnTo>
                <a:lnTo>
                  <a:pt x="10999" y="16303"/>
                </a:lnTo>
                <a:lnTo>
                  <a:pt x="11242" y="16595"/>
                </a:lnTo>
                <a:lnTo>
                  <a:pt x="11339" y="16766"/>
                </a:lnTo>
                <a:lnTo>
                  <a:pt x="11412" y="16936"/>
                </a:lnTo>
                <a:lnTo>
                  <a:pt x="11437" y="17009"/>
                </a:lnTo>
                <a:lnTo>
                  <a:pt x="11485" y="17058"/>
                </a:lnTo>
                <a:lnTo>
                  <a:pt x="11558" y="17082"/>
                </a:lnTo>
                <a:lnTo>
                  <a:pt x="11607" y="17106"/>
                </a:lnTo>
                <a:lnTo>
                  <a:pt x="11607" y="17350"/>
                </a:lnTo>
                <a:lnTo>
                  <a:pt x="11583" y="17593"/>
                </a:lnTo>
                <a:lnTo>
                  <a:pt x="11412" y="17471"/>
                </a:lnTo>
                <a:lnTo>
                  <a:pt x="11266" y="17325"/>
                </a:lnTo>
                <a:lnTo>
                  <a:pt x="10974" y="17009"/>
                </a:lnTo>
                <a:lnTo>
                  <a:pt x="10488" y="16328"/>
                </a:lnTo>
                <a:lnTo>
                  <a:pt x="10099" y="15817"/>
                </a:lnTo>
                <a:lnTo>
                  <a:pt x="9855" y="15549"/>
                </a:lnTo>
                <a:lnTo>
                  <a:pt x="9709" y="15427"/>
                </a:lnTo>
                <a:lnTo>
                  <a:pt x="9588" y="15306"/>
                </a:lnTo>
                <a:lnTo>
                  <a:pt x="9855" y="15111"/>
                </a:lnTo>
                <a:lnTo>
                  <a:pt x="9928" y="15038"/>
                </a:lnTo>
                <a:lnTo>
                  <a:pt x="10001" y="14965"/>
                </a:lnTo>
                <a:close/>
                <a:moveTo>
                  <a:pt x="15135" y="1"/>
                </a:moveTo>
                <a:lnTo>
                  <a:pt x="14551" y="25"/>
                </a:lnTo>
                <a:lnTo>
                  <a:pt x="13967" y="74"/>
                </a:lnTo>
                <a:lnTo>
                  <a:pt x="13408" y="171"/>
                </a:lnTo>
                <a:lnTo>
                  <a:pt x="12824" y="293"/>
                </a:lnTo>
                <a:lnTo>
                  <a:pt x="12264" y="487"/>
                </a:lnTo>
                <a:lnTo>
                  <a:pt x="11753" y="706"/>
                </a:lnTo>
                <a:lnTo>
                  <a:pt x="11242" y="974"/>
                </a:lnTo>
                <a:lnTo>
                  <a:pt x="10755" y="1290"/>
                </a:lnTo>
                <a:lnTo>
                  <a:pt x="10318" y="1631"/>
                </a:lnTo>
                <a:lnTo>
                  <a:pt x="9880" y="2020"/>
                </a:lnTo>
                <a:lnTo>
                  <a:pt x="9466" y="2434"/>
                </a:lnTo>
                <a:lnTo>
                  <a:pt x="9052" y="2847"/>
                </a:lnTo>
                <a:lnTo>
                  <a:pt x="8663" y="3310"/>
                </a:lnTo>
                <a:lnTo>
                  <a:pt x="7933" y="4234"/>
                </a:lnTo>
                <a:lnTo>
                  <a:pt x="7203" y="5135"/>
                </a:lnTo>
                <a:lnTo>
                  <a:pt x="6814" y="5597"/>
                </a:lnTo>
                <a:lnTo>
                  <a:pt x="6400" y="6011"/>
                </a:lnTo>
                <a:lnTo>
                  <a:pt x="6205" y="6205"/>
                </a:lnTo>
                <a:lnTo>
                  <a:pt x="5889" y="6205"/>
                </a:lnTo>
                <a:lnTo>
                  <a:pt x="5548" y="6230"/>
                </a:lnTo>
                <a:lnTo>
                  <a:pt x="4916" y="6303"/>
                </a:lnTo>
                <a:lnTo>
                  <a:pt x="3991" y="6376"/>
                </a:lnTo>
                <a:lnTo>
                  <a:pt x="3066" y="6400"/>
                </a:lnTo>
                <a:lnTo>
                  <a:pt x="901" y="6400"/>
                </a:lnTo>
                <a:lnTo>
                  <a:pt x="171" y="6351"/>
                </a:lnTo>
                <a:lnTo>
                  <a:pt x="122" y="6351"/>
                </a:lnTo>
                <a:lnTo>
                  <a:pt x="74" y="6376"/>
                </a:lnTo>
                <a:lnTo>
                  <a:pt x="25" y="6449"/>
                </a:lnTo>
                <a:lnTo>
                  <a:pt x="1" y="6546"/>
                </a:lnTo>
                <a:lnTo>
                  <a:pt x="25" y="6619"/>
                </a:lnTo>
                <a:lnTo>
                  <a:pt x="1" y="6716"/>
                </a:lnTo>
                <a:lnTo>
                  <a:pt x="49" y="6789"/>
                </a:lnTo>
                <a:lnTo>
                  <a:pt x="195" y="7008"/>
                </a:lnTo>
                <a:lnTo>
                  <a:pt x="366" y="7227"/>
                </a:lnTo>
                <a:lnTo>
                  <a:pt x="731" y="7617"/>
                </a:lnTo>
                <a:lnTo>
                  <a:pt x="1120" y="7982"/>
                </a:lnTo>
                <a:lnTo>
                  <a:pt x="1534" y="8347"/>
                </a:lnTo>
                <a:lnTo>
                  <a:pt x="1923" y="8712"/>
                </a:lnTo>
                <a:lnTo>
                  <a:pt x="2337" y="9101"/>
                </a:lnTo>
                <a:lnTo>
                  <a:pt x="2507" y="9296"/>
                </a:lnTo>
                <a:lnTo>
                  <a:pt x="2702" y="9466"/>
                </a:lnTo>
                <a:lnTo>
                  <a:pt x="1923" y="9661"/>
                </a:lnTo>
                <a:lnTo>
                  <a:pt x="1680" y="9709"/>
                </a:lnTo>
                <a:lnTo>
                  <a:pt x="1412" y="9734"/>
                </a:lnTo>
                <a:lnTo>
                  <a:pt x="1193" y="9807"/>
                </a:lnTo>
                <a:lnTo>
                  <a:pt x="1071" y="9855"/>
                </a:lnTo>
                <a:lnTo>
                  <a:pt x="974" y="9928"/>
                </a:lnTo>
                <a:lnTo>
                  <a:pt x="925" y="9953"/>
                </a:lnTo>
                <a:lnTo>
                  <a:pt x="925" y="10001"/>
                </a:lnTo>
                <a:lnTo>
                  <a:pt x="925" y="10099"/>
                </a:lnTo>
                <a:lnTo>
                  <a:pt x="852" y="10123"/>
                </a:lnTo>
                <a:lnTo>
                  <a:pt x="804" y="10172"/>
                </a:lnTo>
                <a:lnTo>
                  <a:pt x="779" y="10220"/>
                </a:lnTo>
                <a:lnTo>
                  <a:pt x="755" y="10293"/>
                </a:lnTo>
                <a:lnTo>
                  <a:pt x="755" y="10342"/>
                </a:lnTo>
                <a:lnTo>
                  <a:pt x="755" y="10391"/>
                </a:lnTo>
                <a:lnTo>
                  <a:pt x="779" y="10439"/>
                </a:lnTo>
                <a:lnTo>
                  <a:pt x="852" y="10512"/>
                </a:lnTo>
                <a:lnTo>
                  <a:pt x="1363" y="10901"/>
                </a:lnTo>
                <a:lnTo>
                  <a:pt x="1850" y="11291"/>
                </a:lnTo>
                <a:lnTo>
                  <a:pt x="2312" y="11729"/>
                </a:lnTo>
                <a:lnTo>
                  <a:pt x="2774" y="12167"/>
                </a:lnTo>
                <a:lnTo>
                  <a:pt x="3164" y="12629"/>
                </a:lnTo>
                <a:lnTo>
                  <a:pt x="3553" y="13091"/>
                </a:lnTo>
                <a:lnTo>
                  <a:pt x="3967" y="13554"/>
                </a:lnTo>
                <a:lnTo>
                  <a:pt x="4356" y="13992"/>
                </a:lnTo>
                <a:lnTo>
                  <a:pt x="4794" y="14454"/>
                </a:lnTo>
                <a:lnTo>
                  <a:pt x="5256" y="14892"/>
                </a:lnTo>
                <a:lnTo>
                  <a:pt x="5743" y="15330"/>
                </a:lnTo>
                <a:lnTo>
                  <a:pt x="6230" y="15744"/>
                </a:lnTo>
                <a:lnTo>
                  <a:pt x="7227" y="16522"/>
                </a:lnTo>
                <a:lnTo>
                  <a:pt x="8249" y="17301"/>
                </a:lnTo>
                <a:lnTo>
                  <a:pt x="8347" y="17350"/>
                </a:lnTo>
                <a:lnTo>
                  <a:pt x="8444" y="17350"/>
                </a:lnTo>
                <a:lnTo>
                  <a:pt x="8517" y="17325"/>
                </a:lnTo>
                <a:lnTo>
                  <a:pt x="8590" y="17277"/>
                </a:lnTo>
                <a:lnTo>
                  <a:pt x="8639" y="17204"/>
                </a:lnTo>
                <a:lnTo>
                  <a:pt x="8663" y="17106"/>
                </a:lnTo>
                <a:lnTo>
                  <a:pt x="8663" y="17009"/>
                </a:lnTo>
                <a:lnTo>
                  <a:pt x="8614" y="16912"/>
                </a:lnTo>
                <a:lnTo>
                  <a:pt x="8760" y="16620"/>
                </a:lnTo>
                <a:lnTo>
                  <a:pt x="8858" y="16328"/>
                </a:lnTo>
                <a:lnTo>
                  <a:pt x="8955" y="16011"/>
                </a:lnTo>
                <a:lnTo>
                  <a:pt x="9004" y="15695"/>
                </a:lnTo>
                <a:lnTo>
                  <a:pt x="9174" y="15598"/>
                </a:lnTo>
                <a:lnTo>
                  <a:pt x="9466" y="15914"/>
                </a:lnTo>
                <a:lnTo>
                  <a:pt x="9831" y="16376"/>
                </a:lnTo>
                <a:lnTo>
                  <a:pt x="10196" y="16887"/>
                </a:lnTo>
                <a:lnTo>
                  <a:pt x="10464" y="17252"/>
                </a:lnTo>
                <a:lnTo>
                  <a:pt x="10755" y="17617"/>
                </a:lnTo>
                <a:lnTo>
                  <a:pt x="10901" y="17788"/>
                </a:lnTo>
                <a:lnTo>
                  <a:pt x="11072" y="17934"/>
                </a:lnTo>
                <a:lnTo>
                  <a:pt x="11242" y="18080"/>
                </a:lnTo>
                <a:lnTo>
                  <a:pt x="11437" y="18201"/>
                </a:lnTo>
                <a:lnTo>
                  <a:pt x="11510" y="18226"/>
                </a:lnTo>
                <a:lnTo>
                  <a:pt x="11558" y="18250"/>
                </a:lnTo>
                <a:lnTo>
                  <a:pt x="11631" y="18250"/>
                </a:lnTo>
                <a:lnTo>
                  <a:pt x="11704" y="18226"/>
                </a:lnTo>
                <a:lnTo>
                  <a:pt x="11826" y="18226"/>
                </a:lnTo>
                <a:lnTo>
                  <a:pt x="11948" y="18177"/>
                </a:lnTo>
                <a:lnTo>
                  <a:pt x="12045" y="18128"/>
                </a:lnTo>
                <a:lnTo>
                  <a:pt x="12094" y="18007"/>
                </a:lnTo>
                <a:lnTo>
                  <a:pt x="12167" y="17763"/>
                </a:lnTo>
                <a:lnTo>
                  <a:pt x="12191" y="17520"/>
                </a:lnTo>
                <a:lnTo>
                  <a:pt x="12240" y="17033"/>
                </a:lnTo>
                <a:lnTo>
                  <a:pt x="12264" y="16279"/>
                </a:lnTo>
                <a:lnTo>
                  <a:pt x="12264" y="15549"/>
                </a:lnTo>
                <a:lnTo>
                  <a:pt x="12288" y="14746"/>
                </a:lnTo>
                <a:lnTo>
                  <a:pt x="12337" y="13967"/>
                </a:lnTo>
                <a:lnTo>
                  <a:pt x="12361" y="13651"/>
                </a:lnTo>
                <a:lnTo>
                  <a:pt x="12386" y="13335"/>
                </a:lnTo>
                <a:lnTo>
                  <a:pt x="12361" y="13018"/>
                </a:lnTo>
                <a:lnTo>
                  <a:pt x="12337" y="12848"/>
                </a:lnTo>
                <a:lnTo>
                  <a:pt x="12288" y="12726"/>
                </a:lnTo>
                <a:lnTo>
                  <a:pt x="12775" y="12191"/>
                </a:lnTo>
                <a:lnTo>
                  <a:pt x="13335" y="11607"/>
                </a:lnTo>
                <a:lnTo>
                  <a:pt x="13943" y="11047"/>
                </a:lnTo>
                <a:lnTo>
                  <a:pt x="14527" y="10464"/>
                </a:lnTo>
                <a:lnTo>
                  <a:pt x="15087" y="9880"/>
                </a:lnTo>
                <a:lnTo>
                  <a:pt x="15622" y="9247"/>
                </a:lnTo>
                <a:lnTo>
                  <a:pt x="15865" y="8931"/>
                </a:lnTo>
                <a:lnTo>
                  <a:pt x="16157" y="8639"/>
                </a:lnTo>
                <a:lnTo>
                  <a:pt x="16717" y="8055"/>
                </a:lnTo>
                <a:lnTo>
                  <a:pt x="17277" y="7446"/>
                </a:lnTo>
                <a:lnTo>
                  <a:pt x="17471" y="7227"/>
                </a:lnTo>
                <a:lnTo>
                  <a:pt x="17666" y="6960"/>
                </a:lnTo>
                <a:lnTo>
                  <a:pt x="17836" y="6716"/>
                </a:lnTo>
                <a:lnTo>
                  <a:pt x="17982" y="6449"/>
                </a:lnTo>
                <a:lnTo>
                  <a:pt x="18104" y="6157"/>
                </a:lnTo>
                <a:lnTo>
                  <a:pt x="18250" y="5889"/>
                </a:lnTo>
                <a:lnTo>
                  <a:pt x="18347" y="5597"/>
                </a:lnTo>
                <a:lnTo>
                  <a:pt x="18445" y="5305"/>
                </a:lnTo>
                <a:lnTo>
                  <a:pt x="18591" y="4721"/>
                </a:lnTo>
                <a:lnTo>
                  <a:pt x="18688" y="4113"/>
                </a:lnTo>
                <a:lnTo>
                  <a:pt x="18736" y="3480"/>
                </a:lnTo>
                <a:lnTo>
                  <a:pt x="18736" y="2872"/>
                </a:lnTo>
                <a:lnTo>
                  <a:pt x="18712" y="2312"/>
                </a:lnTo>
                <a:lnTo>
                  <a:pt x="18688" y="1899"/>
                </a:lnTo>
                <a:lnTo>
                  <a:pt x="18639" y="1436"/>
                </a:lnTo>
                <a:lnTo>
                  <a:pt x="18542" y="998"/>
                </a:lnTo>
                <a:lnTo>
                  <a:pt x="18493" y="828"/>
                </a:lnTo>
                <a:lnTo>
                  <a:pt x="18420" y="658"/>
                </a:lnTo>
                <a:lnTo>
                  <a:pt x="18323" y="536"/>
                </a:lnTo>
                <a:lnTo>
                  <a:pt x="18226" y="463"/>
                </a:lnTo>
                <a:lnTo>
                  <a:pt x="18104" y="414"/>
                </a:lnTo>
                <a:lnTo>
                  <a:pt x="17982" y="439"/>
                </a:lnTo>
                <a:lnTo>
                  <a:pt x="17447" y="268"/>
                </a:lnTo>
                <a:lnTo>
                  <a:pt x="16863" y="147"/>
                </a:lnTo>
                <a:lnTo>
                  <a:pt x="16303" y="49"/>
                </a:lnTo>
                <a:lnTo>
                  <a:pt x="15719" y="1"/>
                </a:lnTo>
                <a:close/>
              </a:path>
            </a:pathLst>
          </a:custGeom>
          <a:solidFill>
            <a:schemeClr val="dk1"/>
          </a:solidFill>
          <a:ln>
            <a:noFill/>
          </a:ln>
          <a:effectLst>
            <a:outerShdw blurRad="14288" rotWithShape="0" algn="bl" dir="5400000" dist="9525">
              <a:schemeClr val="lt2">
                <a:alpha val="74900"/>
              </a:scheme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41"/>
          <p:cNvSpPr txBox="1"/>
          <p:nvPr>
            <p:ph type="title"/>
          </p:nvPr>
        </p:nvSpPr>
        <p:spPr>
          <a:xfrm>
            <a:off x="508225" y="382475"/>
            <a:ext cx="5136900" cy="881100"/>
          </a:xfrm>
          <a:prstGeom prst="rect">
            <a:avLst/>
          </a:prstGeom>
          <a:noFill/>
          <a:ln>
            <a:noFill/>
          </a:ln>
        </p:spPr>
        <p:txBody>
          <a:bodyPr anchorCtr="0" anchor="ctr" bIns="0" lIns="0" spcFirstLastPara="1" rIns="0" wrap="square" tIns="0">
            <a:noAutofit/>
          </a:bodyPr>
          <a:lstStyle/>
          <a:p>
            <a:pPr indent="0" lvl="0" marL="0" rtl="0" algn="l">
              <a:lnSpc>
                <a:spcPct val="115000"/>
              </a:lnSpc>
              <a:spcBef>
                <a:spcPts val="1200"/>
              </a:spcBef>
              <a:spcAft>
                <a:spcPts val="0"/>
              </a:spcAft>
              <a:buNone/>
            </a:pPr>
            <a:r>
              <a:rPr b="1" lang="en">
                <a:solidFill>
                  <a:srgbClr val="000000"/>
                </a:solidFill>
                <a:latin typeface="Arial"/>
                <a:ea typeface="Arial"/>
                <a:cs typeface="Arial"/>
                <a:sym typeface="Arial"/>
              </a:rPr>
              <a:t>Levels of Planning and Strategies </a:t>
            </a:r>
            <a:endParaRPr b="1">
              <a:solidFill>
                <a:srgbClr val="000000"/>
              </a:solidFill>
              <a:latin typeface="Arial"/>
              <a:ea typeface="Arial"/>
              <a:cs typeface="Arial"/>
              <a:sym typeface="Arial"/>
            </a:endParaRPr>
          </a:p>
          <a:p>
            <a:pPr indent="0" lvl="0" marL="0" rtl="0" algn="ctr">
              <a:lnSpc>
                <a:spcPct val="90000"/>
              </a:lnSpc>
              <a:spcBef>
                <a:spcPts val="1200"/>
              </a:spcBef>
              <a:spcAft>
                <a:spcPts val="0"/>
              </a:spcAft>
              <a:buSzPts val="2400"/>
              <a:buNone/>
            </a:pPr>
            <a:r>
              <a:t/>
            </a:r>
            <a:endParaRPr/>
          </a:p>
        </p:txBody>
      </p:sp>
      <p:sp>
        <p:nvSpPr>
          <p:cNvPr id="377" name="Google Shape;377;p41"/>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pic>
        <p:nvPicPr>
          <p:cNvPr id="378" name="Google Shape;378;p41"/>
          <p:cNvPicPr preferRelativeResize="0"/>
          <p:nvPr/>
        </p:nvPicPr>
        <p:blipFill rotWithShape="1">
          <a:blip r:embed="rId3">
            <a:alphaModFix/>
          </a:blip>
          <a:srcRect b="0" l="18173" r="40333" t="22154"/>
          <a:stretch/>
        </p:blipFill>
        <p:spPr>
          <a:xfrm>
            <a:off x="6461850" y="382475"/>
            <a:ext cx="1278300" cy="1597200"/>
          </a:xfrm>
          <a:prstGeom prst="roundRect">
            <a:avLst>
              <a:gd fmla="val 1371" name="adj"/>
            </a:avLst>
          </a:prstGeom>
          <a:noFill/>
          <a:ln>
            <a:noFill/>
          </a:ln>
        </p:spPr>
      </p:pic>
      <p:pic>
        <p:nvPicPr>
          <p:cNvPr id="379" name="Google Shape;379;p41"/>
          <p:cNvPicPr preferRelativeResize="0"/>
          <p:nvPr/>
        </p:nvPicPr>
        <p:blipFill rotWithShape="1">
          <a:blip r:embed="rId4">
            <a:alphaModFix/>
          </a:blip>
          <a:srcRect b="0" l="0" r="0" t="0"/>
          <a:stretch/>
        </p:blipFill>
        <p:spPr>
          <a:xfrm>
            <a:off x="6986987" y="240923"/>
            <a:ext cx="253550" cy="263650"/>
          </a:xfrm>
          <a:prstGeom prst="rect">
            <a:avLst/>
          </a:prstGeom>
          <a:noFill/>
          <a:ln>
            <a:noFill/>
          </a:ln>
        </p:spPr>
      </p:pic>
      <p:cxnSp>
        <p:nvCxnSpPr>
          <p:cNvPr id="380" name="Google Shape;380;p41"/>
          <p:cNvCxnSpPr>
            <a:stCxn id="381" idx="2"/>
            <a:endCxn id="382" idx="0"/>
          </p:cNvCxnSpPr>
          <p:nvPr/>
        </p:nvCxnSpPr>
        <p:spPr>
          <a:xfrm flipH="1" rot="-5400000">
            <a:off x="3311324" y="1933550"/>
            <a:ext cx="832200" cy="695400"/>
          </a:xfrm>
          <a:prstGeom prst="bentConnector3">
            <a:avLst>
              <a:gd fmla="val 50005" name="adj1"/>
            </a:avLst>
          </a:prstGeom>
          <a:noFill/>
          <a:ln cap="flat" cmpd="sng" w="9525">
            <a:solidFill>
              <a:schemeClr val="lt2"/>
            </a:solidFill>
            <a:prstDash val="solid"/>
            <a:miter lim="8000"/>
            <a:headEnd len="sm" w="sm" type="none"/>
            <a:tailEnd len="sm" w="sm" type="none"/>
          </a:ln>
        </p:spPr>
      </p:cxnSp>
      <p:cxnSp>
        <p:nvCxnSpPr>
          <p:cNvPr id="383" name="Google Shape;383;p41"/>
          <p:cNvCxnSpPr>
            <a:stCxn id="384" idx="0"/>
            <a:endCxn id="381" idx="2"/>
          </p:cNvCxnSpPr>
          <p:nvPr/>
        </p:nvCxnSpPr>
        <p:spPr>
          <a:xfrm rot="-5400000">
            <a:off x="2010697" y="1328525"/>
            <a:ext cx="832200" cy="1905600"/>
          </a:xfrm>
          <a:prstGeom prst="bentConnector3">
            <a:avLst>
              <a:gd fmla="val 50005" name="adj1"/>
            </a:avLst>
          </a:prstGeom>
          <a:noFill/>
          <a:ln cap="flat" cmpd="sng" w="9525">
            <a:solidFill>
              <a:schemeClr val="lt2"/>
            </a:solidFill>
            <a:prstDash val="solid"/>
            <a:miter lim="8000"/>
            <a:headEnd len="sm" w="sm" type="none"/>
            <a:tailEnd len="sm" w="sm" type="none"/>
          </a:ln>
        </p:spPr>
      </p:cxnSp>
      <p:cxnSp>
        <p:nvCxnSpPr>
          <p:cNvPr id="385" name="Google Shape;385;p41"/>
          <p:cNvCxnSpPr>
            <a:stCxn id="384" idx="2"/>
            <a:endCxn id="386" idx="0"/>
          </p:cNvCxnSpPr>
          <p:nvPr/>
        </p:nvCxnSpPr>
        <p:spPr>
          <a:xfrm flipH="1" rot="-5400000">
            <a:off x="1483747" y="3158375"/>
            <a:ext cx="881100" cy="900600"/>
          </a:xfrm>
          <a:prstGeom prst="bentConnector3">
            <a:avLst>
              <a:gd fmla="val 49999" name="adj1"/>
            </a:avLst>
          </a:prstGeom>
          <a:noFill/>
          <a:ln cap="flat" cmpd="sng" w="9525">
            <a:solidFill>
              <a:schemeClr val="lt2"/>
            </a:solidFill>
            <a:prstDash val="solid"/>
            <a:miter lim="8000"/>
            <a:headEnd len="sm" w="sm" type="none"/>
            <a:tailEnd len="sm" w="sm" type="none"/>
          </a:ln>
        </p:spPr>
      </p:cxnSp>
      <p:cxnSp>
        <p:nvCxnSpPr>
          <p:cNvPr id="387" name="Google Shape;387;p41"/>
          <p:cNvCxnSpPr>
            <a:stCxn id="388" idx="0"/>
            <a:endCxn id="384" idx="2"/>
          </p:cNvCxnSpPr>
          <p:nvPr/>
        </p:nvCxnSpPr>
        <p:spPr>
          <a:xfrm rot="-5400000">
            <a:off x="842425" y="3417562"/>
            <a:ext cx="881100" cy="382200"/>
          </a:xfrm>
          <a:prstGeom prst="bentConnector3">
            <a:avLst>
              <a:gd fmla="val 49999" name="adj1"/>
            </a:avLst>
          </a:prstGeom>
          <a:noFill/>
          <a:ln cap="flat" cmpd="sng" w="9525">
            <a:solidFill>
              <a:schemeClr val="lt2"/>
            </a:solidFill>
            <a:prstDash val="solid"/>
            <a:miter lim="8000"/>
            <a:headEnd len="sm" w="sm" type="none"/>
            <a:tailEnd len="sm" w="sm" type="none"/>
          </a:ln>
        </p:spPr>
      </p:cxnSp>
      <p:cxnSp>
        <p:nvCxnSpPr>
          <p:cNvPr id="389" name="Google Shape;389;p41"/>
          <p:cNvCxnSpPr>
            <a:stCxn id="382" idx="2"/>
            <a:endCxn id="390" idx="0"/>
          </p:cNvCxnSpPr>
          <p:nvPr/>
        </p:nvCxnSpPr>
        <p:spPr>
          <a:xfrm flipH="1" rot="-5400000">
            <a:off x="4127704" y="3115475"/>
            <a:ext cx="881100" cy="986400"/>
          </a:xfrm>
          <a:prstGeom prst="bentConnector3">
            <a:avLst>
              <a:gd fmla="val 49999" name="adj1"/>
            </a:avLst>
          </a:prstGeom>
          <a:noFill/>
          <a:ln cap="flat" cmpd="sng" w="9525">
            <a:solidFill>
              <a:schemeClr val="lt2"/>
            </a:solidFill>
            <a:prstDash val="solid"/>
            <a:miter lim="8000"/>
            <a:headEnd len="sm" w="sm" type="none"/>
            <a:tailEnd len="sm" w="sm" type="none"/>
          </a:ln>
        </p:spPr>
      </p:cxnSp>
      <p:cxnSp>
        <p:nvCxnSpPr>
          <p:cNvPr id="391" name="Google Shape;391;p41"/>
          <p:cNvCxnSpPr>
            <a:stCxn id="392" idx="0"/>
            <a:endCxn id="382" idx="2"/>
          </p:cNvCxnSpPr>
          <p:nvPr/>
        </p:nvCxnSpPr>
        <p:spPr>
          <a:xfrm rot="-5400000">
            <a:off x="3486363" y="3460462"/>
            <a:ext cx="881100" cy="296400"/>
          </a:xfrm>
          <a:prstGeom prst="bentConnector3">
            <a:avLst>
              <a:gd fmla="val 49999" name="adj1"/>
            </a:avLst>
          </a:prstGeom>
          <a:noFill/>
          <a:ln cap="flat" cmpd="sng" w="9525">
            <a:solidFill>
              <a:schemeClr val="lt2"/>
            </a:solidFill>
            <a:prstDash val="solid"/>
            <a:miter lim="8000"/>
            <a:headEnd len="sm" w="sm" type="none"/>
            <a:tailEnd len="sm" w="sm" type="none"/>
          </a:ln>
        </p:spPr>
      </p:cxnSp>
      <p:sp>
        <p:nvSpPr>
          <p:cNvPr id="381" name="Google Shape;381;p41"/>
          <p:cNvSpPr txBox="1"/>
          <p:nvPr/>
        </p:nvSpPr>
        <p:spPr>
          <a:xfrm>
            <a:off x="2492174" y="1394450"/>
            <a:ext cx="1775100" cy="470700"/>
          </a:xfrm>
          <a:prstGeom prst="rect">
            <a:avLst/>
          </a:prstGeom>
          <a:solidFill>
            <a:schemeClr val="accent1"/>
          </a:solidFill>
          <a:ln>
            <a:noFill/>
          </a:ln>
          <a:effectLst>
            <a:outerShdw blurRad="28575" rotWithShape="0" algn="bl" dir="2760000" dist="19050">
              <a:schemeClr val="dk1">
                <a:alpha val="74901"/>
              </a:schemeClr>
            </a:outerShdw>
          </a:effectLst>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1" lang="en" sz="2100">
                <a:solidFill>
                  <a:schemeClr val="dk1"/>
                </a:solidFill>
                <a:latin typeface="Bitter"/>
                <a:ea typeface="Bitter"/>
                <a:cs typeface="Bitter"/>
                <a:sym typeface="Bitter"/>
              </a:rPr>
              <a:t>Corporate Level</a:t>
            </a:r>
            <a:endParaRPr b="1" i="0" sz="2100" u="none" cap="none" strike="noStrike">
              <a:solidFill>
                <a:schemeClr val="dk1"/>
              </a:solidFill>
              <a:latin typeface="Bitter"/>
              <a:ea typeface="Bitter"/>
              <a:cs typeface="Bitter"/>
              <a:sym typeface="Bitter"/>
            </a:endParaRPr>
          </a:p>
        </p:txBody>
      </p:sp>
      <p:sp>
        <p:nvSpPr>
          <p:cNvPr id="384" name="Google Shape;384;p41"/>
          <p:cNvSpPr txBox="1"/>
          <p:nvPr/>
        </p:nvSpPr>
        <p:spPr>
          <a:xfrm>
            <a:off x="631147" y="2697425"/>
            <a:ext cx="1685700" cy="470700"/>
          </a:xfrm>
          <a:prstGeom prst="rect">
            <a:avLst/>
          </a:prstGeom>
          <a:solidFill>
            <a:schemeClr val="accent1"/>
          </a:solidFill>
          <a:ln>
            <a:noFill/>
          </a:ln>
          <a:effectLst>
            <a:outerShdw blurRad="28575" rotWithShape="0" algn="bl" dir="2760000" dist="19050">
              <a:schemeClr val="dk1">
                <a:alpha val="74901"/>
              </a:schemeClr>
            </a:outerShdw>
          </a:effectLst>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1" lang="en" sz="2100">
                <a:solidFill>
                  <a:schemeClr val="dk1"/>
                </a:solidFill>
                <a:latin typeface="Bitter"/>
                <a:ea typeface="Bitter"/>
                <a:cs typeface="Bitter"/>
                <a:sym typeface="Bitter"/>
              </a:rPr>
              <a:t>Business</a:t>
            </a:r>
            <a:r>
              <a:rPr b="1" lang="en" sz="2100">
                <a:solidFill>
                  <a:schemeClr val="dk1"/>
                </a:solidFill>
                <a:latin typeface="Bitter"/>
                <a:ea typeface="Bitter"/>
                <a:cs typeface="Bitter"/>
                <a:sym typeface="Bitter"/>
              </a:rPr>
              <a:t> unit Level</a:t>
            </a:r>
            <a:endParaRPr b="1" i="0" sz="2100" u="none" cap="none" strike="noStrike">
              <a:solidFill>
                <a:schemeClr val="dk1"/>
              </a:solidFill>
              <a:latin typeface="Bitter"/>
              <a:ea typeface="Bitter"/>
              <a:cs typeface="Bitter"/>
              <a:sym typeface="Bitter"/>
            </a:endParaRPr>
          </a:p>
        </p:txBody>
      </p:sp>
      <p:sp>
        <p:nvSpPr>
          <p:cNvPr id="382" name="Google Shape;382;p41"/>
          <p:cNvSpPr txBox="1"/>
          <p:nvPr/>
        </p:nvSpPr>
        <p:spPr>
          <a:xfrm>
            <a:off x="3146404" y="2697425"/>
            <a:ext cx="1857300" cy="470700"/>
          </a:xfrm>
          <a:prstGeom prst="rect">
            <a:avLst/>
          </a:prstGeom>
          <a:solidFill>
            <a:schemeClr val="accent1"/>
          </a:solidFill>
          <a:ln>
            <a:noFill/>
          </a:ln>
          <a:effectLst>
            <a:outerShdw blurRad="28575" rotWithShape="0" algn="bl" dir="2760000" dist="19050">
              <a:schemeClr val="dk1">
                <a:alpha val="74901"/>
              </a:schemeClr>
            </a:outerShdw>
          </a:effectLst>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1" lang="en" sz="2100">
                <a:solidFill>
                  <a:schemeClr val="dk1"/>
                </a:solidFill>
                <a:latin typeface="Bitter"/>
                <a:ea typeface="Bitter"/>
                <a:cs typeface="Bitter"/>
                <a:sym typeface="Bitter"/>
              </a:rPr>
              <a:t>Functional Level</a:t>
            </a:r>
            <a:endParaRPr b="1" i="0" sz="2100" u="none" cap="none" strike="noStrike">
              <a:solidFill>
                <a:schemeClr val="dk1"/>
              </a:solidFill>
              <a:latin typeface="Bitter"/>
              <a:ea typeface="Bitter"/>
              <a:cs typeface="Bitter"/>
              <a:sym typeface="Bitter"/>
            </a:endParaRPr>
          </a:p>
        </p:txBody>
      </p:sp>
      <p:sp>
        <p:nvSpPr>
          <p:cNvPr id="390" name="Google Shape;390;p41"/>
          <p:cNvSpPr txBox="1"/>
          <p:nvPr/>
        </p:nvSpPr>
        <p:spPr>
          <a:xfrm>
            <a:off x="4477925" y="4049212"/>
            <a:ext cx="1167300" cy="470700"/>
          </a:xfrm>
          <a:prstGeom prst="rect">
            <a:avLst/>
          </a:prstGeom>
          <a:solidFill>
            <a:schemeClr val="accent1"/>
          </a:solidFill>
          <a:ln>
            <a:noFill/>
          </a:ln>
          <a:effectLst>
            <a:outerShdw blurRad="28575" rotWithShape="0" algn="bl" dir="2760000" dist="19050">
              <a:schemeClr val="dk1">
                <a:alpha val="74901"/>
              </a:schemeClr>
            </a:outerShdw>
          </a:effectLst>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Bitter"/>
              <a:ea typeface="Bitter"/>
              <a:cs typeface="Bitter"/>
              <a:sym typeface="Bitter"/>
            </a:endParaRPr>
          </a:p>
        </p:txBody>
      </p:sp>
      <p:sp>
        <p:nvSpPr>
          <p:cNvPr id="392" name="Google Shape;392;p41"/>
          <p:cNvSpPr txBox="1"/>
          <p:nvPr/>
        </p:nvSpPr>
        <p:spPr>
          <a:xfrm>
            <a:off x="3195063" y="4049212"/>
            <a:ext cx="1167300" cy="470700"/>
          </a:xfrm>
          <a:prstGeom prst="rect">
            <a:avLst/>
          </a:prstGeom>
          <a:solidFill>
            <a:schemeClr val="accent1"/>
          </a:solidFill>
          <a:ln>
            <a:noFill/>
          </a:ln>
          <a:effectLst>
            <a:outerShdw blurRad="28575" rotWithShape="0" algn="bl" dir="2760000" dist="19050">
              <a:schemeClr val="dk1">
                <a:alpha val="74900"/>
              </a:schemeClr>
            </a:outerShdw>
          </a:effectLst>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Bitter"/>
              <a:ea typeface="Bitter"/>
              <a:cs typeface="Bitter"/>
              <a:sym typeface="Bitter"/>
            </a:endParaRPr>
          </a:p>
        </p:txBody>
      </p:sp>
      <p:sp>
        <p:nvSpPr>
          <p:cNvPr id="386" name="Google Shape;386;p41"/>
          <p:cNvSpPr txBox="1"/>
          <p:nvPr/>
        </p:nvSpPr>
        <p:spPr>
          <a:xfrm>
            <a:off x="1791087" y="4049212"/>
            <a:ext cx="1167300" cy="470700"/>
          </a:xfrm>
          <a:prstGeom prst="rect">
            <a:avLst/>
          </a:prstGeom>
          <a:solidFill>
            <a:schemeClr val="accent1"/>
          </a:solidFill>
          <a:ln>
            <a:noFill/>
          </a:ln>
          <a:effectLst>
            <a:outerShdw blurRad="28575" rotWithShape="0" algn="bl" dir="2760000" dist="19050">
              <a:schemeClr val="dk1">
                <a:alpha val="74901"/>
              </a:schemeClr>
            </a:outerShdw>
          </a:effectLst>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Bitter"/>
              <a:ea typeface="Bitter"/>
              <a:cs typeface="Bitter"/>
              <a:sym typeface="Bitter"/>
            </a:endParaRPr>
          </a:p>
        </p:txBody>
      </p:sp>
      <p:sp>
        <p:nvSpPr>
          <p:cNvPr id="388" name="Google Shape;388;p41"/>
          <p:cNvSpPr txBox="1"/>
          <p:nvPr/>
        </p:nvSpPr>
        <p:spPr>
          <a:xfrm>
            <a:off x="508225" y="4049212"/>
            <a:ext cx="1167300" cy="470700"/>
          </a:xfrm>
          <a:prstGeom prst="rect">
            <a:avLst/>
          </a:prstGeom>
          <a:solidFill>
            <a:schemeClr val="accent1"/>
          </a:solidFill>
          <a:ln>
            <a:noFill/>
          </a:ln>
          <a:effectLst>
            <a:outerShdw blurRad="28575" rotWithShape="0" algn="bl" dir="2760000" dist="19050">
              <a:schemeClr val="dk1">
                <a:alpha val="74901"/>
              </a:schemeClr>
            </a:outerShdw>
          </a:effectLst>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Bitter"/>
              <a:ea typeface="Bitter"/>
              <a:cs typeface="Bitter"/>
              <a:sym typeface="Bitte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42"/>
          <p:cNvSpPr txBox="1"/>
          <p:nvPr>
            <p:ph type="ctrTitle"/>
          </p:nvPr>
        </p:nvSpPr>
        <p:spPr>
          <a:xfrm>
            <a:off x="2641925" y="1818450"/>
            <a:ext cx="3860100" cy="15909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4000"/>
              <a:buNone/>
            </a:pPr>
            <a:r>
              <a:rPr lang="en" sz="2100">
                <a:solidFill>
                  <a:srgbClr val="000000"/>
                </a:solidFill>
                <a:latin typeface="Arial"/>
                <a:ea typeface="Arial"/>
                <a:cs typeface="Arial"/>
                <a:sym typeface="Arial"/>
              </a:rPr>
              <a:t>The </a:t>
            </a:r>
            <a:r>
              <a:rPr b="1" lang="en" sz="2100">
                <a:solidFill>
                  <a:srgbClr val="000000"/>
                </a:solidFill>
                <a:latin typeface="Arial"/>
                <a:ea typeface="Arial"/>
                <a:cs typeface="Arial"/>
                <a:sym typeface="Arial"/>
              </a:rPr>
              <a:t>Boston Consulting Group matrix</a:t>
            </a:r>
            <a:r>
              <a:rPr lang="en" sz="2100">
                <a:solidFill>
                  <a:srgbClr val="000000"/>
                </a:solidFill>
                <a:latin typeface="Arial"/>
                <a:ea typeface="Arial"/>
                <a:cs typeface="Arial"/>
                <a:sym typeface="Arial"/>
              </a:rPr>
              <a:t> provides a firm with an opportunity to assess how well its business units work together. Each business unit is evaluated in terms of </a:t>
            </a:r>
            <a:r>
              <a:rPr lang="en" sz="2100" u="sng">
                <a:solidFill>
                  <a:srgbClr val="000000"/>
                </a:solidFill>
                <a:latin typeface="Arial"/>
                <a:ea typeface="Arial"/>
                <a:cs typeface="Arial"/>
                <a:sym typeface="Arial"/>
              </a:rPr>
              <a:t>two factors</a:t>
            </a:r>
            <a:r>
              <a:rPr lang="en" sz="2100">
                <a:solidFill>
                  <a:srgbClr val="000000"/>
                </a:solidFill>
                <a:latin typeface="Arial"/>
                <a:ea typeface="Arial"/>
                <a:cs typeface="Arial"/>
                <a:sym typeface="Arial"/>
              </a:rPr>
              <a:t>: </a:t>
            </a:r>
            <a:r>
              <a:rPr b="1" lang="en" sz="2100">
                <a:solidFill>
                  <a:srgbClr val="000000"/>
                </a:solidFill>
                <a:latin typeface="Arial"/>
                <a:ea typeface="Arial"/>
                <a:cs typeface="Arial"/>
                <a:sym typeface="Arial"/>
              </a:rPr>
              <a:t>market share</a:t>
            </a:r>
            <a:r>
              <a:rPr lang="en" sz="2100">
                <a:solidFill>
                  <a:srgbClr val="000000"/>
                </a:solidFill>
                <a:latin typeface="Arial"/>
                <a:ea typeface="Arial"/>
                <a:cs typeface="Arial"/>
                <a:sym typeface="Arial"/>
              </a:rPr>
              <a:t> and the </a:t>
            </a:r>
            <a:r>
              <a:rPr b="1" lang="en" sz="2100">
                <a:solidFill>
                  <a:srgbClr val="000000"/>
                </a:solidFill>
                <a:latin typeface="Arial"/>
                <a:ea typeface="Arial"/>
                <a:cs typeface="Arial"/>
                <a:sym typeface="Arial"/>
              </a:rPr>
              <a:t>growth prospects</a:t>
            </a:r>
            <a:r>
              <a:rPr lang="en" sz="2100">
                <a:solidFill>
                  <a:srgbClr val="000000"/>
                </a:solidFill>
                <a:latin typeface="Arial"/>
                <a:ea typeface="Arial"/>
                <a:cs typeface="Arial"/>
                <a:sym typeface="Arial"/>
              </a:rPr>
              <a:t> in the market. </a:t>
            </a:r>
            <a:endParaRPr sz="2100"/>
          </a:p>
        </p:txBody>
      </p:sp>
      <p:pic>
        <p:nvPicPr>
          <p:cNvPr id="398" name="Google Shape;398;p42"/>
          <p:cNvPicPr preferRelativeResize="0"/>
          <p:nvPr/>
        </p:nvPicPr>
        <p:blipFill rotWithShape="1">
          <a:blip r:embed="rId3">
            <a:alphaModFix/>
          </a:blip>
          <a:srcRect b="0" l="16518" r="16524" t="0"/>
          <a:stretch/>
        </p:blipFill>
        <p:spPr>
          <a:xfrm>
            <a:off x="1219875" y="3193450"/>
            <a:ext cx="1178700" cy="1172400"/>
          </a:xfrm>
          <a:prstGeom prst="roundRect">
            <a:avLst>
              <a:gd fmla="val 865" name="adj"/>
            </a:avLst>
          </a:prstGeom>
          <a:noFill/>
          <a:ln>
            <a:noFill/>
          </a:ln>
        </p:spPr>
      </p:pic>
      <p:pic>
        <p:nvPicPr>
          <p:cNvPr id="399" name="Google Shape;399;p42"/>
          <p:cNvPicPr preferRelativeResize="0"/>
          <p:nvPr/>
        </p:nvPicPr>
        <p:blipFill rotWithShape="1">
          <a:blip r:embed="rId4">
            <a:alphaModFix/>
          </a:blip>
          <a:srcRect b="0" l="0" r="0" t="0"/>
          <a:stretch/>
        </p:blipFill>
        <p:spPr>
          <a:xfrm>
            <a:off x="1681675" y="3026569"/>
            <a:ext cx="253550" cy="263650"/>
          </a:xfrm>
          <a:prstGeom prst="rect">
            <a:avLst/>
          </a:prstGeom>
          <a:noFill/>
          <a:ln>
            <a:noFill/>
          </a:ln>
        </p:spPr>
      </p:pic>
      <p:pic>
        <p:nvPicPr>
          <p:cNvPr id="400" name="Google Shape;400;p42"/>
          <p:cNvPicPr preferRelativeResize="0"/>
          <p:nvPr/>
        </p:nvPicPr>
        <p:blipFill rotWithShape="1">
          <a:blip r:embed="rId5">
            <a:alphaModFix/>
          </a:blip>
          <a:srcRect b="25444" l="31597" r="28661" t="0"/>
          <a:stretch/>
        </p:blipFill>
        <p:spPr>
          <a:xfrm>
            <a:off x="6614225" y="586300"/>
            <a:ext cx="1273350" cy="1590975"/>
          </a:xfrm>
          <a:prstGeom prst="rect">
            <a:avLst/>
          </a:prstGeom>
          <a:noFill/>
          <a:ln>
            <a:noFill/>
          </a:ln>
        </p:spPr>
      </p:pic>
      <p:pic>
        <p:nvPicPr>
          <p:cNvPr id="401" name="Google Shape;401;p42"/>
          <p:cNvPicPr preferRelativeResize="0"/>
          <p:nvPr/>
        </p:nvPicPr>
        <p:blipFill rotWithShape="1">
          <a:blip r:embed="rId4">
            <a:alphaModFix/>
          </a:blip>
          <a:srcRect b="0" l="0" r="0" t="0"/>
          <a:stretch/>
        </p:blipFill>
        <p:spPr>
          <a:xfrm>
            <a:off x="7130471" y="450348"/>
            <a:ext cx="253550" cy="263650"/>
          </a:xfrm>
          <a:prstGeom prst="rect">
            <a:avLst/>
          </a:prstGeom>
          <a:noFill/>
          <a:ln>
            <a:noFill/>
          </a:ln>
        </p:spPr>
      </p:pic>
      <p:sp>
        <p:nvSpPr>
          <p:cNvPr id="402" name="Google Shape;402;p42"/>
          <p:cNvSpPr/>
          <p:nvPr/>
        </p:nvSpPr>
        <p:spPr>
          <a:xfrm>
            <a:off x="6322004" y="4070106"/>
            <a:ext cx="517411" cy="537956"/>
          </a:xfrm>
          <a:custGeom>
            <a:rect b="b" l="l" r="r" t="t"/>
            <a:pathLst>
              <a:path extrusionOk="0" h="18420" w="17715">
                <a:moveTo>
                  <a:pt x="14673" y="803"/>
                </a:moveTo>
                <a:lnTo>
                  <a:pt x="14746" y="1022"/>
                </a:lnTo>
                <a:lnTo>
                  <a:pt x="14794" y="1217"/>
                </a:lnTo>
                <a:lnTo>
                  <a:pt x="14843" y="1655"/>
                </a:lnTo>
                <a:lnTo>
                  <a:pt x="14892" y="2141"/>
                </a:lnTo>
                <a:lnTo>
                  <a:pt x="14916" y="2385"/>
                </a:lnTo>
                <a:lnTo>
                  <a:pt x="14940" y="2482"/>
                </a:lnTo>
                <a:lnTo>
                  <a:pt x="15013" y="2604"/>
                </a:lnTo>
                <a:lnTo>
                  <a:pt x="14770" y="2847"/>
                </a:lnTo>
                <a:lnTo>
                  <a:pt x="14697" y="2920"/>
                </a:lnTo>
                <a:lnTo>
                  <a:pt x="14648" y="2628"/>
                </a:lnTo>
                <a:lnTo>
                  <a:pt x="14600" y="2360"/>
                </a:lnTo>
                <a:lnTo>
                  <a:pt x="14527" y="2044"/>
                </a:lnTo>
                <a:lnTo>
                  <a:pt x="14405" y="1776"/>
                </a:lnTo>
                <a:lnTo>
                  <a:pt x="14308" y="1484"/>
                </a:lnTo>
                <a:lnTo>
                  <a:pt x="14210" y="1192"/>
                </a:lnTo>
                <a:lnTo>
                  <a:pt x="14673" y="803"/>
                </a:lnTo>
                <a:close/>
                <a:moveTo>
                  <a:pt x="15695" y="2847"/>
                </a:moveTo>
                <a:lnTo>
                  <a:pt x="16400" y="2871"/>
                </a:lnTo>
                <a:lnTo>
                  <a:pt x="17106" y="2969"/>
                </a:lnTo>
                <a:lnTo>
                  <a:pt x="16984" y="3115"/>
                </a:lnTo>
                <a:lnTo>
                  <a:pt x="16960" y="3090"/>
                </a:lnTo>
                <a:lnTo>
                  <a:pt x="16887" y="3042"/>
                </a:lnTo>
                <a:lnTo>
                  <a:pt x="16790" y="2993"/>
                </a:lnTo>
                <a:lnTo>
                  <a:pt x="16595" y="2969"/>
                </a:lnTo>
                <a:lnTo>
                  <a:pt x="16400" y="2944"/>
                </a:lnTo>
                <a:lnTo>
                  <a:pt x="15914" y="2944"/>
                </a:lnTo>
                <a:lnTo>
                  <a:pt x="15622" y="2920"/>
                </a:lnTo>
                <a:lnTo>
                  <a:pt x="15695" y="2847"/>
                </a:lnTo>
                <a:close/>
                <a:moveTo>
                  <a:pt x="14040" y="1314"/>
                </a:moveTo>
                <a:lnTo>
                  <a:pt x="14040" y="1484"/>
                </a:lnTo>
                <a:lnTo>
                  <a:pt x="14064" y="1655"/>
                </a:lnTo>
                <a:lnTo>
                  <a:pt x="14137" y="2020"/>
                </a:lnTo>
                <a:lnTo>
                  <a:pt x="14283" y="2871"/>
                </a:lnTo>
                <a:lnTo>
                  <a:pt x="14308" y="3066"/>
                </a:lnTo>
                <a:lnTo>
                  <a:pt x="14332" y="3236"/>
                </a:lnTo>
                <a:lnTo>
                  <a:pt x="14162" y="3382"/>
                </a:lnTo>
                <a:lnTo>
                  <a:pt x="14137" y="3139"/>
                </a:lnTo>
                <a:lnTo>
                  <a:pt x="14040" y="2871"/>
                </a:lnTo>
                <a:lnTo>
                  <a:pt x="13870" y="2433"/>
                </a:lnTo>
                <a:lnTo>
                  <a:pt x="13748" y="2068"/>
                </a:lnTo>
                <a:lnTo>
                  <a:pt x="13675" y="1703"/>
                </a:lnTo>
                <a:lnTo>
                  <a:pt x="13651" y="1630"/>
                </a:lnTo>
                <a:lnTo>
                  <a:pt x="13699" y="1582"/>
                </a:lnTo>
                <a:lnTo>
                  <a:pt x="14040" y="1314"/>
                </a:lnTo>
                <a:close/>
                <a:moveTo>
                  <a:pt x="13359" y="1898"/>
                </a:moveTo>
                <a:lnTo>
                  <a:pt x="13432" y="2239"/>
                </a:lnTo>
                <a:lnTo>
                  <a:pt x="13553" y="2677"/>
                </a:lnTo>
                <a:lnTo>
                  <a:pt x="13699" y="3090"/>
                </a:lnTo>
                <a:lnTo>
                  <a:pt x="13772" y="3358"/>
                </a:lnTo>
                <a:lnTo>
                  <a:pt x="13821" y="3480"/>
                </a:lnTo>
                <a:lnTo>
                  <a:pt x="13894" y="3601"/>
                </a:lnTo>
                <a:lnTo>
                  <a:pt x="13724" y="3723"/>
                </a:lnTo>
                <a:lnTo>
                  <a:pt x="13699" y="3577"/>
                </a:lnTo>
                <a:lnTo>
                  <a:pt x="13675" y="3407"/>
                </a:lnTo>
                <a:lnTo>
                  <a:pt x="13578" y="3090"/>
                </a:lnTo>
                <a:lnTo>
                  <a:pt x="13529" y="2798"/>
                </a:lnTo>
                <a:lnTo>
                  <a:pt x="13456" y="2531"/>
                </a:lnTo>
                <a:lnTo>
                  <a:pt x="13383" y="2239"/>
                </a:lnTo>
                <a:lnTo>
                  <a:pt x="13237" y="1995"/>
                </a:lnTo>
                <a:lnTo>
                  <a:pt x="13359" y="1898"/>
                </a:lnTo>
                <a:close/>
                <a:moveTo>
                  <a:pt x="15378" y="3188"/>
                </a:moveTo>
                <a:lnTo>
                  <a:pt x="15500" y="3236"/>
                </a:lnTo>
                <a:lnTo>
                  <a:pt x="15646" y="3261"/>
                </a:lnTo>
                <a:lnTo>
                  <a:pt x="15914" y="3285"/>
                </a:lnTo>
                <a:lnTo>
                  <a:pt x="16790" y="3358"/>
                </a:lnTo>
                <a:lnTo>
                  <a:pt x="16473" y="3723"/>
                </a:lnTo>
                <a:lnTo>
                  <a:pt x="16449" y="3650"/>
                </a:lnTo>
                <a:lnTo>
                  <a:pt x="16425" y="3601"/>
                </a:lnTo>
                <a:lnTo>
                  <a:pt x="16376" y="3553"/>
                </a:lnTo>
                <a:lnTo>
                  <a:pt x="16303" y="3528"/>
                </a:lnTo>
                <a:lnTo>
                  <a:pt x="16084" y="3455"/>
                </a:lnTo>
                <a:lnTo>
                  <a:pt x="15816" y="3431"/>
                </a:lnTo>
                <a:lnTo>
                  <a:pt x="15573" y="3431"/>
                </a:lnTo>
                <a:lnTo>
                  <a:pt x="15330" y="3455"/>
                </a:lnTo>
                <a:lnTo>
                  <a:pt x="15086" y="3455"/>
                </a:lnTo>
                <a:lnTo>
                  <a:pt x="15135" y="3431"/>
                </a:lnTo>
                <a:lnTo>
                  <a:pt x="15378" y="3188"/>
                </a:lnTo>
                <a:close/>
                <a:moveTo>
                  <a:pt x="13067" y="2166"/>
                </a:moveTo>
                <a:lnTo>
                  <a:pt x="13115" y="2628"/>
                </a:lnTo>
                <a:lnTo>
                  <a:pt x="13164" y="3042"/>
                </a:lnTo>
                <a:lnTo>
                  <a:pt x="13188" y="3285"/>
                </a:lnTo>
                <a:lnTo>
                  <a:pt x="13213" y="3553"/>
                </a:lnTo>
                <a:lnTo>
                  <a:pt x="13261" y="3699"/>
                </a:lnTo>
                <a:lnTo>
                  <a:pt x="13286" y="3820"/>
                </a:lnTo>
                <a:lnTo>
                  <a:pt x="13359" y="3942"/>
                </a:lnTo>
                <a:lnTo>
                  <a:pt x="13432" y="4015"/>
                </a:lnTo>
                <a:lnTo>
                  <a:pt x="13213" y="4234"/>
                </a:lnTo>
                <a:lnTo>
                  <a:pt x="13140" y="3845"/>
                </a:lnTo>
                <a:lnTo>
                  <a:pt x="13042" y="3480"/>
                </a:lnTo>
                <a:lnTo>
                  <a:pt x="12994" y="3236"/>
                </a:lnTo>
                <a:lnTo>
                  <a:pt x="12921" y="2969"/>
                </a:lnTo>
                <a:lnTo>
                  <a:pt x="12823" y="2701"/>
                </a:lnTo>
                <a:lnTo>
                  <a:pt x="12702" y="2482"/>
                </a:lnTo>
                <a:lnTo>
                  <a:pt x="12872" y="2336"/>
                </a:lnTo>
                <a:lnTo>
                  <a:pt x="13067" y="2166"/>
                </a:lnTo>
                <a:close/>
                <a:moveTo>
                  <a:pt x="14648" y="3796"/>
                </a:moveTo>
                <a:lnTo>
                  <a:pt x="14819" y="3869"/>
                </a:lnTo>
                <a:lnTo>
                  <a:pt x="15013" y="3893"/>
                </a:lnTo>
                <a:lnTo>
                  <a:pt x="15232" y="3918"/>
                </a:lnTo>
                <a:lnTo>
                  <a:pt x="16035" y="3918"/>
                </a:lnTo>
                <a:lnTo>
                  <a:pt x="16181" y="3966"/>
                </a:lnTo>
                <a:lnTo>
                  <a:pt x="16230" y="3966"/>
                </a:lnTo>
                <a:lnTo>
                  <a:pt x="16011" y="4185"/>
                </a:lnTo>
                <a:lnTo>
                  <a:pt x="15938" y="4258"/>
                </a:lnTo>
                <a:lnTo>
                  <a:pt x="15816" y="4210"/>
                </a:lnTo>
                <a:lnTo>
                  <a:pt x="15695" y="4161"/>
                </a:lnTo>
                <a:lnTo>
                  <a:pt x="15403" y="4137"/>
                </a:lnTo>
                <a:lnTo>
                  <a:pt x="14916" y="4137"/>
                </a:lnTo>
                <a:lnTo>
                  <a:pt x="14600" y="4112"/>
                </a:lnTo>
                <a:lnTo>
                  <a:pt x="14259" y="4112"/>
                </a:lnTo>
                <a:lnTo>
                  <a:pt x="14648" y="3796"/>
                </a:lnTo>
                <a:close/>
                <a:moveTo>
                  <a:pt x="13943" y="4404"/>
                </a:moveTo>
                <a:lnTo>
                  <a:pt x="14283" y="4453"/>
                </a:lnTo>
                <a:lnTo>
                  <a:pt x="14648" y="4502"/>
                </a:lnTo>
                <a:lnTo>
                  <a:pt x="15354" y="4550"/>
                </a:lnTo>
                <a:lnTo>
                  <a:pt x="15524" y="4575"/>
                </a:lnTo>
                <a:lnTo>
                  <a:pt x="15330" y="4745"/>
                </a:lnTo>
                <a:lnTo>
                  <a:pt x="15184" y="4915"/>
                </a:lnTo>
                <a:lnTo>
                  <a:pt x="14697" y="4818"/>
                </a:lnTo>
                <a:lnTo>
                  <a:pt x="14186" y="4745"/>
                </a:lnTo>
                <a:lnTo>
                  <a:pt x="13699" y="4672"/>
                </a:lnTo>
                <a:lnTo>
                  <a:pt x="13797" y="4550"/>
                </a:lnTo>
                <a:lnTo>
                  <a:pt x="13943" y="4404"/>
                </a:lnTo>
                <a:close/>
                <a:moveTo>
                  <a:pt x="14721" y="0"/>
                </a:moveTo>
                <a:lnTo>
                  <a:pt x="14673" y="24"/>
                </a:lnTo>
                <a:lnTo>
                  <a:pt x="14600" y="49"/>
                </a:lnTo>
                <a:lnTo>
                  <a:pt x="14551" y="97"/>
                </a:lnTo>
                <a:lnTo>
                  <a:pt x="14235" y="389"/>
                </a:lnTo>
                <a:lnTo>
                  <a:pt x="13894" y="681"/>
                </a:lnTo>
                <a:lnTo>
                  <a:pt x="13213" y="1217"/>
                </a:lnTo>
                <a:lnTo>
                  <a:pt x="12921" y="1460"/>
                </a:lnTo>
                <a:lnTo>
                  <a:pt x="12775" y="1606"/>
                </a:lnTo>
                <a:lnTo>
                  <a:pt x="12629" y="1752"/>
                </a:lnTo>
                <a:lnTo>
                  <a:pt x="12507" y="1922"/>
                </a:lnTo>
                <a:lnTo>
                  <a:pt x="12385" y="2093"/>
                </a:lnTo>
                <a:lnTo>
                  <a:pt x="12337" y="2263"/>
                </a:lnTo>
                <a:lnTo>
                  <a:pt x="12312" y="2458"/>
                </a:lnTo>
                <a:lnTo>
                  <a:pt x="12337" y="2506"/>
                </a:lnTo>
                <a:lnTo>
                  <a:pt x="12312" y="2531"/>
                </a:lnTo>
                <a:lnTo>
                  <a:pt x="12337" y="2774"/>
                </a:lnTo>
                <a:lnTo>
                  <a:pt x="12385" y="3017"/>
                </a:lnTo>
                <a:lnTo>
                  <a:pt x="12507" y="3504"/>
                </a:lnTo>
                <a:lnTo>
                  <a:pt x="12531" y="3796"/>
                </a:lnTo>
                <a:lnTo>
                  <a:pt x="12580" y="4137"/>
                </a:lnTo>
                <a:lnTo>
                  <a:pt x="12629" y="4453"/>
                </a:lnTo>
                <a:lnTo>
                  <a:pt x="12677" y="4599"/>
                </a:lnTo>
                <a:lnTo>
                  <a:pt x="12750" y="4745"/>
                </a:lnTo>
                <a:lnTo>
                  <a:pt x="12288" y="5256"/>
                </a:lnTo>
                <a:lnTo>
                  <a:pt x="11972" y="5621"/>
                </a:lnTo>
                <a:lnTo>
                  <a:pt x="11631" y="5961"/>
                </a:lnTo>
                <a:lnTo>
                  <a:pt x="10925" y="6643"/>
                </a:lnTo>
                <a:lnTo>
                  <a:pt x="10220" y="7300"/>
                </a:lnTo>
                <a:lnTo>
                  <a:pt x="9490" y="7981"/>
                </a:lnTo>
                <a:lnTo>
                  <a:pt x="9125" y="8370"/>
                </a:lnTo>
                <a:lnTo>
                  <a:pt x="8760" y="8760"/>
                </a:lnTo>
                <a:lnTo>
                  <a:pt x="8371" y="9149"/>
                </a:lnTo>
                <a:lnTo>
                  <a:pt x="8006" y="9538"/>
                </a:lnTo>
                <a:lnTo>
                  <a:pt x="7884" y="9490"/>
                </a:lnTo>
                <a:lnTo>
                  <a:pt x="7665" y="9490"/>
                </a:lnTo>
                <a:lnTo>
                  <a:pt x="7568" y="9514"/>
                </a:lnTo>
                <a:lnTo>
                  <a:pt x="7422" y="9538"/>
                </a:lnTo>
                <a:lnTo>
                  <a:pt x="7276" y="9587"/>
                </a:lnTo>
                <a:lnTo>
                  <a:pt x="7154" y="9684"/>
                </a:lnTo>
                <a:lnTo>
                  <a:pt x="7057" y="9830"/>
                </a:lnTo>
                <a:lnTo>
                  <a:pt x="6984" y="9976"/>
                </a:lnTo>
                <a:lnTo>
                  <a:pt x="6935" y="10147"/>
                </a:lnTo>
                <a:lnTo>
                  <a:pt x="6959" y="10317"/>
                </a:lnTo>
                <a:lnTo>
                  <a:pt x="7008" y="10487"/>
                </a:lnTo>
                <a:lnTo>
                  <a:pt x="7105" y="10633"/>
                </a:lnTo>
                <a:lnTo>
                  <a:pt x="7251" y="10755"/>
                </a:lnTo>
                <a:lnTo>
                  <a:pt x="7397" y="10828"/>
                </a:lnTo>
                <a:lnTo>
                  <a:pt x="7568" y="10877"/>
                </a:lnTo>
                <a:lnTo>
                  <a:pt x="7738" y="10901"/>
                </a:lnTo>
                <a:lnTo>
                  <a:pt x="7884" y="10877"/>
                </a:lnTo>
                <a:lnTo>
                  <a:pt x="8006" y="10804"/>
                </a:lnTo>
                <a:lnTo>
                  <a:pt x="8127" y="10731"/>
                </a:lnTo>
                <a:lnTo>
                  <a:pt x="8225" y="10633"/>
                </a:lnTo>
                <a:lnTo>
                  <a:pt x="8298" y="10512"/>
                </a:lnTo>
                <a:lnTo>
                  <a:pt x="8346" y="10390"/>
                </a:lnTo>
                <a:lnTo>
                  <a:pt x="8371" y="10244"/>
                </a:lnTo>
                <a:lnTo>
                  <a:pt x="8371" y="10098"/>
                </a:lnTo>
                <a:lnTo>
                  <a:pt x="8371" y="10049"/>
                </a:lnTo>
                <a:lnTo>
                  <a:pt x="8711" y="9733"/>
                </a:lnTo>
                <a:lnTo>
                  <a:pt x="9003" y="9392"/>
                </a:lnTo>
                <a:lnTo>
                  <a:pt x="9295" y="9052"/>
                </a:lnTo>
                <a:lnTo>
                  <a:pt x="9587" y="8760"/>
                </a:lnTo>
                <a:lnTo>
                  <a:pt x="10317" y="8054"/>
                </a:lnTo>
                <a:lnTo>
                  <a:pt x="11047" y="7373"/>
                </a:lnTo>
                <a:lnTo>
                  <a:pt x="11777" y="6691"/>
                </a:lnTo>
                <a:lnTo>
                  <a:pt x="12507" y="5986"/>
                </a:lnTo>
                <a:lnTo>
                  <a:pt x="12896" y="5548"/>
                </a:lnTo>
                <a:lnTo>
                  <a:pt x="13310" y="5086"/>
                </a:lnTo>
                <a:lnTo>
                  <a:pt x="13529" y="5159"/>
                </a:lnTo>
                <a:lnTo>
                  <a:pt x="13748" y="5207"/>
                </a:lnTo>
                <a:lnTo>
                  <a:pt x="14186" y="5280"/>
                </a:lnTo>
                <a:lnTo>
                  <a:pt x="14648" y="5353"/>
                </a:lnTo>
                <a:lnTo>
                  <a:pt x="15086" y="5426"/>
                </a:lnTo>
                <a:lnTo>
                  <a:pt x="15184" y="5426"/>
                </a:lnTo>
                <a:lnTo>
                  <a:pt x="15281" y="5402"/>
                </a:lnTo>
                <a:lnTo>
                  <a:pt x="15354" y="5353"/>
                </a:lnTo>
                <a:lnTo>
                  <a:pt x="15403" y="5280"/>
                </a:lnTo>
                <a:lnTo>
                  <a:pt x="15524" y="5207"/>
                </a:lnTo>
                <a:lnTo>
                  <a:pt x="15670" y="5134"/>
                </a:lnTo>
                <a:lnTo>
                  <a:pt x="15938" y="4940"/>
                </a:lnTo>
                <a:lnTo>
                  <a:pt x="16352" y="4526"/>
                </a:lnTo>
                <a:lnTo>
                  <a:pt x="16692" y="4210"/>
                </a:lnTo>
                <a:lnTo>
                  <a:pt x="17009" y="3869"/>
                </a:lnTo>
                <a:lnTo>
                  <a:pt x="17325" y="3504"/>
                </a:lnTo>
                <a:lnTo>
                  <a:pt x="17617" y="3115"/>
                </a:lnTo>
                <a:lnTo>
                  <a:pt x="17641" y="3066"/>
                </a:lnTo>
                <a:lnTo>
                  <a:pt x="17666" y="3017"/>
                </a:lnTo>
                <a:lnTo>
                  <a:pt x="17641" y="2896"/>
                </a:lnTo>
                <a:lnTo>
                  <a:pt x="17690" y="2774"/>
                </a:lnTo>
                <a:lnTo>
                  <a:pt x="17714" y="2701"/>
                </a:lnTo>
                <a:lnTo>
                  <a:pt x="17690" y="2652"/>
                </a:lnTo>
                <a:lnTo>
                  <a:pt x="17690" y="2579"/>
                </a:lnTo>
                <a:lnTo>
                  <a:pt x="17641" y="2531"/>
                </a:lnTo>
                <a:lnTo>
                  <a:pt x="17593" y="2506"/>
                </a:lnTo>
                <a:lnTo>
                  <a:pt x="17495" y="2482"/>
                </a:lnTo>
                <a:lnTo>
                  <a:pt x="16838" y="2360"/>
                </a:lnTo>
                <a:lnTo>
                  <a:pt x="16473" y="2312"/>
                </a:lnTo>
                <a:lnTo>
                  <a:pt x="16108" y="2287"/>
                </a:lnTo>
                <a:lnTo>
                  <a:pt x="16303" y="2068"/>
                </a:lnTo>
                <a:lnTo>
                  <a:pt x="16522" y="1801"/>
                </a:lnTo>
                <a:lnTo>
                  <a:pt x="16790" y="1582"/>
                </a:lnTo>
                <a:lnTo>
                  <a:pt x="17033" y="1338"/>
                </a:lnTo>
                <a:lnTo>
                  <a:pt x="17276" y="1095"/>
                </a:lnTo>
                <a:lnTo>
                  <a:pt x="17325" y="1022"/>
                </a:lnTo>
                <a:lnTo>
                  <a:pt x="17374" y="949"/>
                </a:lnTo>
                <a:lnTo>
                  <a:pt x="17374" y="876"/>
                </a:lnTo>
                <a:lnTo>
                  <a:pt x="17374" y="803"/>
                </a:lnTo>
                <a:lnTo>
                  <a:pt x="17325" y="681"/>
                </a:lnTo>
                <a:lnTo>
                  <a:pt x="17252" y="560"/>
                </a:lnTo>
                <a:lnTo>
                  <a:pt x="17155" y="487"/>
                </a:lnTo>
                <a:lnTo>
                  <a:pt x="17009" y="438"/>
                </a:lnTo>
                <a:lnTo>
                  <a:pt x="16960" y="462"/>
                </a:lnTo>
                <a:lnTo>
                  <a:pt x="16887" y="462"/>
                </a:lnTo>
                <a:lnTo>
                  <a:pt x="16838" y="511"/>
                </a:lnTo>
                <a:lnTo>
                  <a:pt x="16765" y="560"/>
                </a:lnTo>
                <a:lnTo>
                  <a:pt x="16571" y="803"/>
                </a:lnTo>
                <a:lnTo>
                  <a:pt x="16352" y="1022"/>
                </a:lnTo>
                <a:lnTo>
                  <a:pt x="16133" y="1241"/>
                </a:lnTo>
                <a:lnTo>
                  <a:pt x="15914" y="1460"/>
                </a:lnTo>
                <a:lnTo>
                  <a:pt x="15500" y="1971"/>
                </a:lnTo>
                <a:lnTo>
                  <a:pt x="15427" y="1436"/>
                </a:lnTo>
                <a:lnTo>
                  <a:pt x="15354" y="1095"/>
                </a:lnTo>
                <a:lnTo>
                  <a:pt x="15281" y="779"/>
                </a:lnTo>
                <a:lnTo>
                  <a:pt x="15184" y="462"/>
                </a:lnTo>
                <a:lnTo>
                  <a:pt x="15111" y="292"/>
                </a:lnTo>
                <a:lnTo>
                  <a:pt x="15013" y="146"/>
                </a:lnTo>
                <a:lnTo>
                  <a:pt x="14965" y="97"/>
                </a:lnTo>
                <a:lnTo>
                  <a:pt x="14916" y="49"/>
                </a:lnTo>
                <a:lnTo>
                  <a:pt x="14794" y="24"/>
                </a:lnTo>
                <a:lnTo>
                  <a:pt x="14721" y="0"/>
                </a:lnTo>
                <a:close/>
                <a:moveTo>
                  <a:pt x="7543" y="6691"/>
                </a:moveTo>
                <a:lnTo>
                  <a:pt x="7203" y="6716"/>
                </a:lnTo>
                <a:lnTo>
                  <a:pt x="6886" y="6789"/>
                </a:lnTo>
                <a:lnTo>
                  <a:pt x="6570" y="6862"/>
                </a:lnTo>
                <a:lnTo>
                  <a:pt x="6254" y="6983"/>
                </a:lnTo>
                <a:lnTo>
                  <a:pt x="5962" y="7105"/>
                </a:lnTo>
                <a:lnTo>
                  <a:pt x="5670" y="7275"/>
                </a:lnTo>
                <a:lnTo>
                  <a:pt x="5402" y="7470"/>
                </a:lnTo>
                <a:lnTo>
                  <a:pt x="5159" y="7713"/>
                </a:lnTo>
                <a:lnTo>
                  <a:pt x="4940" y="7957"/>
                </a:lnTo>
                <a:lnTo>
                  <a:pt x="4745" y="8249"/>
                </a:lnTo>
                <a:lnTo>
                  <a:pt x="4599" y="8565"/>
                </a:lnTo>
                <a:lnTo>
                  <a:pt x="4477" y="8857"/>
                </a:lnTo>
                <a:lnTo>
                  <a:pt x="4380" y="9149"/>
                </a:lnTo>
                <a:lnTo>
                  <a:pt x="4307" y="9441"/>
                </a:lnTo>
                <a:lnTo>
                  <a:pt x="4258" y="9733"/>
                </a:lnTo>
                <a:lnTo>
                  <a:pt x="4234" y="10025"/>
                </a:lnTo>
                <a:lnTo>
                  <a:pt x="4234" y="10317"/>
                </a:lnTo>
                <a:lnTo>
                  <a:pt x="4258" y="10609"/>
                </a:lnTo>
                <a:lnTo>
                  <a:pt x="4307" y="10901"/>
                </a:lnTo>
                <a:lnTo>
                  <a:pt x="4356" y="11193"/>
                </a:lnTo>
                <a:lnTo>
                  <a:pt x="4453" y="11461"/>
                </a:lnTo>
                <a:lnTo>
                  <a:pt x="4550" y="11728"/>
                </a:lnTo>
                <a:lnTo>
                  <a:pt x="4696" y="11996"/>
                </a:lnTo>
                <a:lnTo>
                  <a:pt x="4842" y="12239"/>
                </a:lnTo>
                <a:lnTo>
                  <a:pt x="5013" y="12458"/>
                </a:lnTo>
                <a:lnTo>
                  <a:pt x="5207" y="12677"/>
                </a:lnTo>
                <a:lnTo>
                  <a:pt x="5426" y="12872"/>
                </a:lnTo>
                <a:lnTo>
                  <a:pt x="5670" y="13067"/>
                </a:lnTo>
                <a:lnTo>
                  <a:pt x="5913" y="13213"/>
                </a:lnTo>
                <a:lnTo>
                  <a:pt x="6181" y="13334"/>
                </a:lnTo>
                <a:lnTo>
                  <a:pt x="6473" y="13456"/>
                </a:lnTo>
                <a:lnTo>
                  <a:pt x="6740" y="13529"/>
                </a:lnTo>
                <a:lnTo>
                  <a:pt x="7032" y="13602"/>
                </a:lnTo>
                <a:lnTo>
                  <a:pt x="7324" y="13650"/>
                </a:lnTo>
                <a:lnTo>
                  <a:pt x="7933" y="13650"/>
                </a:lnTo>
                <a:lnTo>
                  <a:pt x="8225" y="13626"/>
                </a:lnTo>
                <a:lnTo>
                  <a:pt x="8541" y="13577"/>
                </a:lnTo>
                <a:lnTo>
                  <a:pt x="8833" y="13505"/>
                </a:lnTo>
                <a:lnTo>
                  <a:pt x="9125" y="13407"/>
                </a:lnTo>
                <a:lnTo>
                  <a:pt x="9393" y="13310"/>
                </a:lnTo>
                <a:lnTo>
                  <a:pt x="9660" y="13164"/>
                </a:lnTo>
                <a:lnTo>
                  <a:pt x="9903" y="12994"/>
                </a:lnTo>
                <a:lnTo>
                  <a:pt x="10147" y="12823"/>
                </a:lnTo>
                <a:lnTo>
                  <a:pt x="10390" y="12604"/>
                </a:lnTo>
                <a:lnTo>
                  <a:pt x="10585" y="12361"/>
                </a:lnTo>
                <a:lnTo>
                  <a:pt x="10779" y="12118"/>
                </a:lnTo>
                <a:lnTo>
                  <a:pt x="10925" y="11826"/>
                </a:lnTo>
                <a:lnTo>
                  <a:pt x="11071" y="11558"/>
                </a:lnTo>
                <a:lnTo>
                  <a:pt x="11193" y="11242"/>
                </a:lnTo>
                <a:lnTo>
                  <a:pt x="11266" y="10950"/>
                </a:lnTo>
                <a:lnTo>
                  <a:pt x="11339" y="10633"/>
                </a:lnTo>
                <a:lnTo>
                  <a:pt x="11388" y="10317"/>
                </a:lnTo>
                <a:lnTo>
                  <a:pt x="11388" y="9976"/>
                </a:lnTo>
                <a:lnTo>
                  <a:pt x="11363" y="9660"/>
                </a:lnTo>
                <a:lnTo>
                  <a:pt x="11315" y="9368"/>
                </a:lnTo>
                <a:lnTo>
                  <a:pt x="11242" y="9052"/>
                </a:lnTo>
                <a:lnTo>
                  <a:pt x="11120" y="8760"/>
                </a:lnTo>
                <a:lnTo>
                  <a:pt x="10974" y="8492"/>
                </a:lnTo>
                <a:lnTo>
                  <a:pt x="10147" y="9295"/>
                </a:lnTo>
                <a:lnTo>
                  <a:pt x="9733" y="9733"/>
                </a:lnTo>
                <a:lnTo>
                  <a:pt x="9636" y="9855"/>
                </a:lnTo>
                <a:lnTo>
                  <a:pt x="9636" y="9879"/>
                </a:lnTo>
                <a:lnTo>
                  <a:pt x="9636" y="10244"/>
                </a:lnTo>
                <a:lnTo>
                  <a:pt x="9587" y="10609"/>
                </a:lnTo>
                <a:lnTo>
                  <a:pt x="9539" y="10779"/>
                </a:lnTo>
                <a:lnTo>
                  <a:pt x="9466" y="10950"/>
                </a:lnTo>
                <a:lnTo>
                  <a:pt x="9393" y="11096"/>
                </a:lnTo>
                <a:lnTo>
                  <a:pt x="9295" y="11242"/>
                </a:lnTo>
                <a:lnTo>
                  <a:pt x="9149" y="11363"/>
                </a:lnTo>
                <a:lnTo>
                  <a:pt x="9003" y="11485"/>
                </a:lnTo>
                <a:lnTo>
                  <a:pt x="8882" y="11582"/>
                </a:lnTo>
                <a:lnTo>
                  <a:pt x="8736" y="11655"/>
                </a:lnTo>
                <a:lnTo>
                  <a:pt x="8590" y="11704"/>
                </a:lnTo>
                <a:lnTo>
                  <a:pt x="8444" y="11728"/>
                </a:lnTo>
                <a:lnTo>
                  <a:pt x="8127" y="11777"/>
                </a:lnTo>
                <a:lnTo>
                  <a:pt x="7811" y="11777"/>
                </a:lnTo>
                <a:lnTo>
                  <a:pt x="7470" y="11728"/>
                </a:lnTo>
                <a:lnTo>
                  <a:pt x="7178" y="11631"/>
                </a:lnTo>
                <a:lnTo>
                  <a:pt x="6886" y="11509"/>
                </a:lnTo>
                <a:lnTo>
                  <a:pt x="6643" y="11339"/>
                </a:lnTo>
                <a:lnTo>
                  <a:pt x="6521" y="11217"/>
                </a:lnTo>
                <a:lnTo>
                  <a:pt x="6400" y="11096"/>
                </a:lnTo>
                <a:lnTo>
                  <a:pt x="6327" y="10974"/>
                </a:lnTo>
                <a:lnTo>
                  <a:pt x="6254" y="10852"/>
                </a:lnTo>
                <a:lnTo>
                  <a:pt x="6132" y="10560"/>
                </a:lnTo>
                <a:lnTo>
                  <a:pt x="6059" y="10244"/>
                </a:lnTo>
                <a:lnTo>
                  <a:pt x="6059" y="9928"/>
                </a:lnTo>
                <a:lnTo>
                  <a:pt x="6083" y="9636"/>
                </a:lnTo>
                <a:lnTo>
                  <a:pt x="6181" y="9319"/>
                </a:lnTo>
                <a:lnTo>
                  <a:pt x="6302" y="9052"/>
                </a:lnTo>
                <a:lnTo>
                  <a:pt x="6400" y="8906"/>
                </a:lnTo>
                <a:lnTo>
                  <a:pt x="6497" y="8808"/>
                </a:lnTo>
                <a:lnTo>
                  <a:pt x="6594" y="8687"/>
                </a:lnTo>
                <a:lnTo>
                  <a:pt x="6716" y="8614"/>
                </a:lnTo>
                <a:lnTo>
                  <a:pt x="6984" y="8468"/>
                </a:lnTo>
                <a:lnTo>
                  <a:pt x="7276" y="8370"/>
                </a:lnTo>
                <a:lnTo>
                  <a:pt x="7495" y="8322"/>
                </a:lnTo>
                <a:lnTo>
                  <a:pt x="7689" y="8322"/>
                </a:lnTo>
                <a:lnTo>
                  <a:pt x="8054" y="8370"/>
                </a:lnTo>
                <a:lnTo>
                  <a:pt x="8200" y="8200"/>
                </a:lnTo>
                <a:lnTo>
                  <a:pt x="8565" y="7811"/>
                </a:lnTo>
                <a:lnTo>
                  <a:pt x="8955" y="7421"/>
                </a:lnTo>
                <a:lnTo>
                  <a:pt x="9344" y="7032"/>
                </a:lnTo>
                <a:lnTo>
                  <a:pt x="9295" y="6983"/>
                </a:lnTo>
                <a:lnTo>
                  <a:pt x="9247" y="6959"/>
                </a:lnTo>
                <a:lnTo>
                  <a:pt x="8906" y="6862"/>
                </a:lnTo>
                <a:lnTo>
                  <a:pt x="8565" y="6764"/>
                </a:lnTo>
                <a:lnTo>
                  <a:pt x="8225" y="6716"/>
                </a:lnTo>
                <a:lnTo>
                  <a:pt x="7884" y="6691"/>
                </a:lnTo>
                <a:close/>
                <a:moveTo>
                  <a:pt x="13407" y="15621"/>
                </a:moveTo>
                <a:lnTo>
                  <a:pt x="13505" y="15694"/>
                </a:lnTo>
                <a:lnTo>
                  <a:pt x="13310" y="15865"/>
                </a:lnTo>
                <a:lnTo>
                  <a:pt x="13213" y="15962"/>
                </a:lnTo>
                <a:lnTo>
                  <a:pt x="13115" y="16059"/>
                </a:lnTo>
                <a:lnTo>
                  <a:pt x="12969" y="16278"/>
                </a:lnTo>
                <a:lnTo>
                  <a:pt x="12969" y="16303"/>
                </a:lnTo>
                <a:lnTo>
                  <a:pt x="12969" y="16351"/>
                </a:lnTo>
                <a:lnTo>
                  <a:pt x="12994" y="16400"/>
                </a:lnTo>
                <a:lnTo>
                  <a:pt x="13067" y="16424"/>
                </a:lnTo>
                <a:lnTo>
                  <a:pt x="13115" y="16424"/>
                </a:lnTo>
                <a:lnTo>
                  <a:pt x="13140" y="16400"/>
                </a:lnTo>
                <a:lnTo>
                  <a:pt x="13237" y="16327"/>
                </a:lnTo>
                <a:lnTo>
                  <a:pt x="13334" y="16254"/>
                </a:lnTo>
                <a:lnTo>
                  <a:pt x="13553" y="16132"/>
                </a:lnTo>
                <a:lnTo>
                  <a:pt x="13699" y="16035"/>
                </a:lnTo>
                <a:lnTo>
                  <a:pt x="13845" y="15938"/>
                </a:lnTo>
                <a:lnTo>
                  <a:pt x="13918" y="15986"/>
                </a:lnTo>
                <a:lnTo>
                  <a:pt x="13772" y="16132"/>
                </a:lnTo>
                <a:lnTo>
                  <a:pt x="13651" y="16254"/>
                </a:lnTo>
                <a:lnTo>
                  <a:pt x="13553" y="16351"/>
                </a:lnTo>
                <a:lnTo>
                  <a:pt x="13456" y="16497"/>
                </a:lnTo>
                <a:lnTo>
                  <a:pt x="13407" y="16570"/>
                </a:lnTo>
                <a:lnTo>
                  <a:pt x="13383" y="16643"/>
                </a:lnTo>
                <a:lnTo>
                  <a:pt x="13383" y="16692"/>
                </a:lnTo>
                <a:lnTo>
                  <a:pt x="13432" y="16741"/>
                </a:lnTo>
                <a:lnTo>
                  <a:pt x="13553" y="16741"/>
                </a:lnTo>
                <a:lnTo>
                  <a:pt x="13675" y="16668"/>
                </a:lnTo>
                <a:lnTo>
                  <a:pt x="13870" y="16497"/>
                </a:lnTo>
                <a:lnTo>
                  <a:pt x="14137" y="16278"/>
                </a:lnTo>
                <a:lnTo>
                  <a:pt x="14186" y="16230"/>
                </a:lnTo>
                <a:lnTo>
                  <a:pt x="14283" y="16351"/>
                </a:lnTo>
                <a:lnTo>
                  <a:pt x="13967" y="16643"/>
                </a:lnTo>
                <a:lnTo>
                  <a:pt x="13821" y="16862"/>
                </a:lnTo>
                <a:lnTo>
                  <a:pt x="13675" y="17057"/>
                </a:lnTo>
                <a:lnTo>
                  <a:pt x="13675" y="17106"/>
                </a:lnTo>
                <a:lnTo>
                  <a:pt x="13724" y="17106"/>
                </a:lnTo>
                <a:lnTo>
                  <a:pt x="13967" y="16984"/>
                </a:lnTo>
                <a:lnTo>
                  <a:pt x="14210" y="16887"/>
                </a:lnTo>
                <a:lnTo>
                  <a:pt x="14381" y="16789"/>
                </a:lnTo>
                <a:lnTo>
                  <a:pt x="14527" y="16668"/>
                </a:lnTo>
                <a:lnTo>
                  <a:pt x="14600" y="16765"/>
                </a:lnTo>
                <a:lnTo>
                  <a:pt x="14575" y="16789"/>
                </a:lnTo>
                <a:lnTo>
                  <a:pt x="14259" y="17033"/>
                </a:lnTo>
                <a:lnTo>
                  <a:pt x="14113" y="17154"/>
                </a:lnTo>
                <a:lnTo>
                  <a:pt x="13991" y="17300"/>
                </a:lnTo>
                <a:lnTo>
                  <a:pt x="13991" y="17349"/>
                </a:lnTo>
                <a:lnTo>
                  <a:pt x="14016" y="17349"/>
                </a:lnTo>
                <a:lnTo>
                  <a:pt x="14210" y="17300"/>
                </a:lnTo>
                <a:lnTo>
                  <a:pt x="14356" y="17252"/>
                </a:lnTo>
                <a:lnTo>
                  <a:pt x="14551" y="17154"/>
                </a:lnTo>
                <a:lnTo>
                  <a:pt x="14721" y="17057"/>
                </a:lnTo>
                <a:lnTo>
                  <a:pt x="14746" y="17203"/>
                </a:lnTo>
                <a:lnTo>
                  <a:pt x="14624" y="17252"/>
                </a:lnTo>
                <a:lnTo>
                  <a:pt x="14478" y="17300"/>
                </a:lnTo>
                <a:lnTo>
                  <a:pt x="14332" y="17373"/>
                </a:lnTo>
                <a:lnTo>
                  <a:pt x="14259" y="17422"/>
                </a:lnTo>
                <a:lnTo>
                  <a:pt x="14186" y="17471"/>
                </a:lnTo>
                <a:lnTo>
                  <a:pt x="14137" y="17544"/>
                </a:lnTo>
                <a:lnTo>
                  <a:pt x="14162" y="17641"/>
                </a:lnTo>
                <a:lnTo>
                  <a:pt x="14210" y="17690"/>
                </a:lnTo>
                <a:lnTo>
                  <a:pt x="14283" y="17714"/>
                </a:lnTo>
                <a:lnTo>
                  <a:pt x="14429" y="17714"/>
                </a:lnTo>
                <a:lnTo>
                  <a:pt x="14575" y="17665"/>
                </a:lnTo>
                <a:lnTo>
                  <a:pt x="14697" y="17617"/>
                </a:lnTo>
                <a:lnTo>
                  <a:pt x="14697" y="17641"/>
                </a:lnTo>
                <a:lnTo>
                  <a:pt x="14600" y="17738"/>
                </a:lnTo>
                <a:lnTo>
                  <a:pt x="14502" y="17811"/>
                </a:lnTo>
                <a:lnTo>
                  <a:pt x="14405" y="17860"/>
                </a:lnTo>
                <a:lnTo>
                  <a:pt x="14283" y="17884"/>
                </a:lnTo>
                <a:lnTo>
                  <a:pt x="14162" y="17909"/>
                </a:lnTo>
                <a:lnTo>
                  <a:pt x="14040" y="17884"/>
                </a:lnTo>
                <a:lnTo>
                  <a:pt x="13772" y="17836"/>
                </a:lnTo>
                <a:lnTo>
                  <a:pt x="13529" y="17738"/>
                </a:lnTo>
                <a:lnTo>
                  <a:pt x="13261" y="17592"/>
                </a:lnTo>
                <a:lnTo>
                  <a:pt x="13067" y="17471"/>
                </a:lnTo>
                <a:lnTo>
                  <a:pt x="12896" y="17349"/>
                </a:lnTo>
                <a:lnTo>
                  <a:pt x="12726" y="17179"/>
                </a:lnTo>
                <a:lnTo>
                  <a:pt x="12556" y="16984"/>
                </a:lnTo>
                <a:lnTo>
                  <a:pt x="12337" y="16765"/>
                </a:lnTo>
                <a:lnTo>
                  <a:pt x="12239" y="16692"/>
                </a:lnTo>
                <a:lnTo>
                  <a:pt x="12118" y="16668"/>
                </a:lnTo>
                <a:lnTo>
                  <a:pt x="12458" y="16424"/>
                </a:lnTo>
                <a:lnTo>
                  <a:pt x="12799" y="16181"/>
                </a:lnTo>
                <a:lnTo>
                  <a:pt x="13115" y="15913"/>
                </a:lnTo>
                <a:lnTo>
                  <a:pt x="13407" y="15621"/>
                </a:lnTo>
                <a:close/>
                <a:moveTo>
                  <a:pt x="2287" y="15548"/>
                </a:moveTo>
                <a:lnTo>
                  <a:pt x="2579" y="15840"/>
                </a:lnTo>
                <a:lnTo>
                  <a:pt x="2871" y="16084"/>
                </a:lnTo>
                <a:lnTo>
                  <a:pt x="3188" y="16351"/>
                </a:lnTo>
                <a:lnTo>
                  <a:pt x="3504" y="16570"/>
                </a:lnTo>
                <a:lnTo>
                  <a:pt x="3382" y="16765"/>
                </a:lnTo>
                <a:lnTo>
                  <a:pt x="3358" y="16741"/>
                </a:lnTo>
                <a:lnTo>
                  <a:pt x="3309" y="16668"/>
                </a:lnTo>
                <a:lnTo>
                  <a:pt x="3261" y="16619"/>
                </a:lnTo>
                <a:lnTo>
                  <a:pt x="3115" y="16522"/>
                </a:lnTo>
                <a:lnTo>
                  <a:pt x="2944" y="16449"/>
                </a:lnTo>
                <a:lnTo>
                  <a:pt x="2823" y="16351"/>
                </a:lnTo>
                <a:lnTo>
                  <a:pt x="2774" y="16351"/>
                </a:lnTo>
                <a:lnTo>
                  <a:pt x="2774" y="16376"/>
                </a:lnTo>
                <a:lnTo>
                  <a:pt x="2823" y="16522"/>
                </a:lnTo>
                <a:lnTo>
                  <a:pt x="2944" y="16668"/>
                </a:lnTo>
                <a:lnTo>
                  <a:pt x="2969" y="16692"/>
                </a:lnTo>
                <a:lnTo>
                  <a:pt x="2725" y="16546"/>
                </a:lnTo>
                <a:lnTo>
                  <a:pt x="2604" y="16497"/>
                </a:lnTo>
                <a:lnTo>
                  <a:pt x="2458" y="16473"/>
                </a:lnTo>
                <a:lnTo>
                  <a:pt x="2433" y="16473"/>
                </a:lnTo>
                <a:lnTo>
                  <a:pt x="2433" y="16522"/>
                </a:lnTo>
                <a:lnTo>
                  <a:pt x="2482" y="16619"/>
                </a:lnTo>
                <a:lnTo>
                  <a:pt x="2555" y="16692"/>
                </a:lnTo>
                <a:lnTo>
                  <a:pt x="2725" y="16862"/>
                </a:lnTo>
                <a:lnTo>
                  <a:pt x="2896" y="17008"/>
                </a:lnTo>
                <a:lnTo>
                  <a:pt x="3090" y="17130"/>
                </a:lnTo>
                <a:lnTo>
                  <a:pt x="2920" y="17300"/>
                </a:lnTo>
                <a:lnTo>
                  <a:pt x="2871" y="17276"/>
                </a:lnTo>
                <a:lnTo>
                  <a:pt x="2774" y="17203"/>
                </a:lnTo>
                <a:lnTo>
                  <a:pt x="2701" y="17106"/>
                </a:lnTo>
                <a:lnTo>
                  <a:pt x="2604" y="17008"/>
                </a:lnTo>
                <a:lnTo>
                  <a:pt x="2506" y="16935"/>
                </a:lnTo>
                <a:lnTo>
                  <a:pt x="2385" y="16887"/>
                </a:lnTo>
                <a:lnTo>
                  <a:pt x="2336" y="16862"/>
                </a:lnTo>
                <a:lnTo>
                  <a:pt x="2263" y="16887"/>
                </a:lnTo>
                <a:lnTo>
                  <a:pt x="2239" y="16911"/>
                </a:lnTo>
                <a:lnTo>
                  <a:pt x="2239" y="16960"/>
                </a:lnTo>
                <a:lnTo>
                  <a:pt x="2287" y="17057"/>
                </a:lnTo>
                <a:lnTo>
                  <a:pt x="2336" y="17179"/>
                </a:lnTo>
                <a:lnTo>
                  <a:pt x="2433" y="17300"/>
                </a:lnTo>
                <a:lnTo>
                  <a:pt x="2506" y="17422"/>
                </a:lnTo>
                <a:lnTo>
                  <a:pt x="2652" y="17544"/>
                </a:lnTo>
                <a:lnTo>
                  <a:pt x="2531" y="17617"/>
                </a:lnTo>
                <a:lnTo>
                  <a:pt x="2336" y="17519"/>
                </a:lnTo>
                <a:lnTo>
                  <a:pt x="2166" y="17398"/>
                </a:lnTo>
                <a:lnTo>
                  <a:pt x="2068" y="17325"/>
                </a:lnTo>
                <a:lnTo>
                  <a:pt x="1995" y="17300"/>
                </a:lnTo>
                <a:lnTo>
                  <a:pt x="1898" y="17252"/>
                </a:lnTo>
                <a:lnTo>
                  <a:pt x="1777" y="17227"/>
                </a:lnTo>
                <a:lnTo>
                  <a:pt x="1752" y="17252"/>
                </a:lnTo>
                <a:lnTo>
                  <a:pt x="1728" y="17276"/>
                </a:lnTo>
                <a:lnTo>
                  <a:pt x="1777" y="17398"/>
                </a:lnTo>
                <a:lnTo>
                  <a:pt x="1825" y="17519"/>
                </a:lnTo>
                <a:lnTo>
                  <a:pt x="1898" y="17641"/>
                </a:lnTo>
                <a:lnTo>
                  <a:pt x="1995" y="17738"/>
                </a:lnTo>
                <a:lnTo>
                  <a:pt x="2117" y="17860"/>
                </a:lnTo>
                <a:lnTo>
                  <a:pt x="1874" y="17763"/>
                </a:lnTo>
                <a:lnTo>
                  <a:pt x="1679" y="17665"/>
                </a:lnTo>
                <a:lnTo>
                  <a:pt x="1582" y="17617"/>
                </a:lnTo>
                <a:lnTo>
                  <a:pt x="1485" y="17592"/>
                </a:lnTo>
                <a:lnTo>
                  <a:pt x="1436" y="17592"/>
                </a:lnTo>
                <a:lnTo>
                  <a:pt x="1363" y="17641"/>
                </a:lnTo>
                <a:lnTo>
                  <a:pt x="1339" y="17690"/>
                </a:lnTo>
                <a:lnTo>
                  <a:pt x="1339" y="17738"/>
                </a:lnTo>
                <a:lnTo>
                  <a:pt x="1412" y="17860"/>
                </a:lnTo>
                <a:lnTo>
                  <a:pt x="1509" y="17957"/>
                </a:lnTo>
                <a:lnTo>
                  <a:pt x="1363" y="17909"/>
                </a:lnTo>
                <a:lnTo>
                  <a:pt x="1266" y="17836"/>
                </a:lnTo>
                <a:lnTo>
                  <a:pt x="1168" y="17738"/>
                </a:lnTo>
                <a:lnTo>
                  <a:pt x="1095" y="17592"/>
                </a:lnTo>
                <a:lnTo>
                  <a:pt x="1071" y="17422"/>
                </a:lnTo>
                <a:lnTo>
                  <a:pt x="1095" y="17227"/>
                </a:lnTo>
                <a:lnTo>
                  <a:pt x="1144" y="17057"/>
                </a:lnTo>
                <a:lnTo>
                  <a:pt x="1217" y="16887"/>
                </a:lnTo>
                <a:lnTo>
                  <a:pt x="1436" y="16522"/>
                </a:lnTo>
                <a:lnTo>
                  <a:pt x="1631" y="16254"/>
                </a:lnTo>
                <a:lnTo>
                  <a:pt x="1777" y="16059"/>
                </a:lnTo>
                <a:lnTo>
                  <a:pt x="1947" y="15889"/>
                </a:lnTo>
                <a:lnTo>
                  <a:pt x="2117" y="15719"/>
                </a:lnTo>
                <a:lnTo>
                  <a:pt x="2287" y="15548"/>
                </a:lnTo>
                <a:close/>
                <a:moveTo>
                  <a:pt x="7689" y="2336"/>
                </a:moveTo>
                <a:lnTo>
                  <a:pt x="7203" y="2360"/>
                </a:lnTo>
                <a:lnTo>
                  <a:pt x="6716" y="2409"/>
                </a:lnTo>
                <a:lnTo>
                  <a:pt x="6205" y="2482"/>
                </a:lnTo>
                <a:lnTo>
                  <a:pt x="5718" y="2604"/>
                </a:lnTo>
                <a:lnTo>
                  <a:pt x="5256" y="2725"/>
                </a:lnTo>
                <a:lnTo>
                  <a:pt x="4794" y="2896"/>
                </a:lnTo>
                <a:lnTo>
                  <a:pt x="4404" y="3066"/>
                </a:lnTo>
                <a:lnTo>
                  <a:pt x="4015" y="3261"/>
                </a:lnTo>
                <a:lnTo>
                  <a:pt x="3626" y="3480"/>
                </a:lnTo>
                <a:lnTo>
                  <a:pt x="3261" y="3723"/>
                </a:lnTo>
                <a:lnTo>
                  <a:pt x="2896" y="3966"/>
                </a:lnTo>
                <a:lnTo>
                  <a:pt x="2555" y="4258"/>
                </a:lnTo>
                <a:lnTo>
                  <a:pt x="2214" y="4526"/>
                </a:lnTo>
                <a:lnTo>
                  <a:pt x="1923" y="4842"/>
                </a:lnTo>
                <a:lnTo>
                  <a:pt x="1655" y="5134"/>
                </a:lnTo>
                <a:lnTo>
                  <a:pt x="1412" y="5451"/>
                </a:lnTo>
                <a:lnTo>
                  <a:pt x="1217" y="5791"/>
                </a:lnTo>
                <a:lnTo>
                  <a:pt x="1071" y="6156"/>
                </a:lnTo>
                <a:lnTo>
                  <a:pt x="657" y="7105"/>
                </a:lnTo>
                <a:lnTo>
                  <a:pt x="463" y="7592"/>
                </a:lnTo>
                <a:lnTo>
                  <a:pt x="292" y="8078"/>
                </a:lnTo>
                <a:lnTo>
                  <a:pt x="171" y="8565"/>
                </a:lnTo>
                <a:lnTo>
                  <a:pt x="73" y="9052"/>
                </a:lnTo>
                <a:lnTo>
                  <a:pt x="25" y="9563"/>
                </a:lnTo>
                <a:lnTo>
                  <a:pt x="0" y="10074"/>
                </a:lnTo>
                <a:lnTo>
                  <a:pt x="25" y="10585"/>
                </a:lnTo>
                <a:lnTo>
                  <a:pt x="49" y="11096"/>
                </a:lnTo>
                <a:lnTo>
                  <a:pt x="122" y="11607"/>
                </a:lnTo>
                <a:lnTo>
                  <a:pt x="195" y="12093"/>
                </a:lnTo>
                <a:lnTo>
                  <a:pt x="268" y="12531"/>
                </a:lnTo>
                <a:lnTo>
                  <a:pt x="414" y="12945"/>
                </a:lnTo>
                <a:lnTo>
                  <a:pt x="584" y="13359"/>
                </a:lnTo>
                <a:lnTo>
                  <a:pt x="779" y="13723"/>
                </a:lnTo>
                <a:lnTo>
                  <a:pt x="1022" y="14088"/>
                </a:lnTo>
                <a:lnTo>
                  <a:pt x="1290" y="14453"/>
                </a:lnTo>
                <a:lnTo>
                  <a:pt x="1558" y="14794"/>
                </a:lnTo>
                <a:lnTo>
                  <a:pt x="1850" y="15135"/>
                </a:lnTo>
                <a:lnTo>
                  <a:pt x="1995" y="15281"/>
                </a:lnTo>
                <a:lnTo>
                  <a:pt x="1850" y="15378"/>
                </a:lnTo>
                <a:lnTo>
                  <a:pt x="1704" y="15500"/>
                </a:lnTo>
                <a:lnTo>
                  <a:pt x="1582" y="15621"/>
                </a:lnTo>
                <a:lnTo>
                  <a:pt x="1460" y="15767"/>
                </a:lnTo>
                <a:lnTo>
                  <a:pt x="1217" y="16084"/>
                </a:lnTo>
                <a:lnTo>
                  <a:pt x="1047" y="16351"/>
                </a:lnTo>
                <a:lnTo>
                  <a:pt x="925" y="16546"/>
                </a:lnTo>
                <a:lnTo>
                  <a:pt x="828" y="16741"/>
                </a:lnTo>
                <a:lnTo>
                  <a:pt x="730" y="16960"/>
                </a:lnTo>
                <a:lnTo>
                  <a:pt x="682" y="17179"/>
                </a:lnTo>
                <a:lnTo>
                  <a:pt x="633" y="17398"/>
                </a:lnTo>
                <a:lnTo>
                  <a:pt x="657" y="17617"/>
                </a:lnTo>
                <a:lnTo>
                  <a:pt x="706" y="17836"/>
                </a:lnTo>
                <a:lnTo>
                  <a:pt x="828" y="18055"/>
                </a:lnTo>
                <a:lnTo>
                  <a:pt x="901" y="18152"/>
                </a:lnTo>
                <a:lnTo>
                  <a:pt x="974" y="18225"/>
                </a:lnTo>
                <a:lnTo>
                  <a:pt x="1144" y="18322"/>
                </a:lnTo>
                <a:lnTo>
                  <a:pt x="1339" y="18395"/>
                </a:lnTo>
                <a:lnTo>
                  <a:pt x="1558" y="18420"/>
                </a:lnTo>
                <a:lnTo>
                  <a:pt x="1777" y="18420"/>
                </a:lnTo>
                <a:lnTo>
                  <a:pt x="1995" y="18371"/>
                </a:lnTo>
                <a:lnTo>
                  <a:pt x="2190" y="18322"/>
                </a:lnTo>
                <a:lnTo>
                  <a:pt x="2385" y="18249"/>
                </a:lnTo>
                <a:lnTo>
                  <a:pt x="2604" y="18128"/>
                </a:lnTo>
                <a:lnTo>
                  <a:pt x="2823" y="18006"/>
                </a:lnTo>
                <a:lnTo>
                  <a:pt x="3042" y="17836"/>
                </a:lnTo>
                <a:lnTo>
                  <a:pt x="3236" y="17665"/>
                </a:lnTo>
                <a:lnTo>
                  <a:pt x="3431" y="17471"/>
                </a:lnTo>
                <a:lnTo>
                  <a:pt x="3601" y="17276"/>
                </a:lnTo>
                <a:lnTo>
                  <a:pt x="3893" y="16838"/>
                </a:lnTo>
                <a:lnTo>
                  <a:pt x="4258" y="17081"/>
                </a:lnTo>
                <a:lnTo>
                  <a:pt x="4648" y="17276"/>
                </a:lnTo>
                <a:lnTo>
                  <a:pt x="4867" y="17398"/>
                </a:lnTo>
                <a:lnTo>
                  <a:pt x="5110" y="17495"/>
                </a:lnTo>
                <a:lnTo>
                  <a:pt x="5353" y="17568"/>
                </a:lnTo>
                <a:lnTo>
                  <a:pt x="5597" y="17641"/>
                </a:lnTo>
                <a:lnTo>
                  <a:pt x="6083" y="17738"/>
                </a:lnTo>
                <a:lnTo>
                  <a:pt x="6594" y="17811"/>
                </a:lnTo>
                <a:lnTo>
                  <a:pt x="7057" y="17884"/>
                </a:lnTo>
                <a:lnTo>
                  <a:pt x="7519" y="17909"/>
                </a:lnTo>
                <a:lnTo>
                  <a:pt x="8006" y="17909"/>
                </a:lnTo>
                <a:lnTo>
                  <a:pt x="8492" y="17860"/>
                </a:lnTo>
                <a:lnTo>
                  <a:pt x="8541" y="17884"/>
                </a:lnTo>
                <a:lnTo>
                  <a:pt x="8590" y="17860"/>
                </a:lnTo>
                <a:lnTo>
                  <a:pt x="8736" y="17811"/>
                </a:lnTo>
                <a:lnTo>
                  <a:pt x="8906" y="17787"/>
                </a:lnTo>
                <a:lnTo>
                  <a:pt x="9222" y="17738"/>
                </a:lnTo>
                <a:lnTo>
                  <a:pt x="9514" y="17690"/>
                </a:lnTo>
                <a:lnTo>
                  <a:pt x="9782" y="17592"/>
                </a:lnTo>
                <a:lnTo>
                  <a:pt x="10317" y="17398"/>
                </a:lnTo>
                <a:lnTo>
                  <a:pt x="11120" y="17130"/>
                </a:lnTo>
                <a:lnTo>
                  <a:pt x="11509" y="16984"/>
                </a:lnTo>
                <a:lnTo>
                  <a:pt x="11899" y="16789"/>
                </a:lnTo>
                <a:lnTo>
                  <a:pt x="11899" y="16814"/>
                </a:lnTo>
                <a:lnTo>
                  <a:pt x="11996" y="17033"/>
                </a:lnTo>
                <a:lnTo>
                  <a:pt x="12118" y="17227"/>
                </a:lnTo>
                <a:lnTo>
                  <a:pt x="12288" y="17446"/>
                </a:lnTo>
                <a:lnTo>
                  <a:pt x="12483" y="17641"/>
                </a:lnTo>
                <a:lnTo>
                  <a:pt x="12702" y="17811"/>
                </a:lnTo>
                <a:lnTo>
                  <a:pt x="12921" y="17957"/>
                </a:lnTo>
                <a:lnTo>
                  <a:pt x="13115" y="18079"/>
                </a:lnTo>
                <a:lnTo>
                  <a:pt x="13334" y="18176"/>
                </a:lnTo>
                <a:lnTo>
                  <a:pt x="13529" y="18249"/>
                </a:lnTo>
                <a:lnTo>
                  <a:pt x="13748" y="18298"/>
                </a:lnTo>
                <a:lnTo>
                  <a:pt x="13991" y="18347"/>
                </a:lnTo>
                <a:lnTo>
                  <a:pt x="14259" y="18347"/>
                </a:lnTo>
                <a:lnTo>
                  <a:pt x="14478" y="18322"/>
                </a:lnTo>
                <a:lnTo>
                  <a:pt x="14721" y="18249"/>
                </a:lnTo>
                <a:lnTo>
                  <a:pt x="14819" y="18176"/>
                </a:lnTo>
                <a:lnTo>
                  <a:pt x="14892" y="18103"/>
                </a:lnTo>
                <a:lnTo>
                  <a:pt x="14989" y="18030"/>
                </a:lnTo>
                <a:lnTo>
                  <a:pt x="15038" y="17933"/>
                </a:lnTo>
                <a:lnTo>
                  <a:pt x="15135" y="17763"/>
                </a:lnTo>
                <a:lnTo>
                  <a:pt x="15159" y="17568"/>
                </a:lnTo>
                <a:lnTo>
                  <a:pt x="15184" y="17373"/>
                </a:lnTo>
                <a:lnTo>
                  <a:pt x="15159" y="17203"/>
                </a:lnTo>
                <a:lnTo>
                  <a:pt x="15111" y="17008"/>
                </a:lnTo>
                <a:lnTo>
                  <a:pt x="15062" y="16838"/>
                </a:lnTo>
                <a:lnTo>
                  <a:pt x="14965" y="16643"/>
                </a:lnTo>
                <a:lnTo>
                  <a:pt x="14867" y="16473"/>
                </a:lnTo>
                <a:lnTo>
                  <a:pt x="14600" y="16132"/>
                </a:lnTo>
                <a:lnTo>
                  <a:pt x="14308" y="15792"/>
                </a:lnTo>
                <a:lnTo>
                  <a:pt x="13991" y="15524"/>
                </a:lnTo>
                <a:lnTo>
                  <a:pt x="13675" y="15281"/>
                </a:lnTo>
                <a:lnTo>
                  <a:pt x="13967" y="14916"/>
                </a:lnTo>
                <a:lnTo>
                  <a:pt x="14235" y="14551"/>
                </a:lnTo>
                <a:lnTo>
                  <a:pt x="14478" y="14137"/>
                </a:lnTo>
                <a:lnTo>
                  <a:pt x="14673" y="13748"/>
                </a:lnTo>
                <a:lnTo>
                  <a:pt x="14916" y="13237"/>
                </a:lnTo>
                <a:lnTo>
                  <a:pt x="15111" y="12677"/>
                </a:lnTo>
                <a:lnTo>
                  <a:pt x="15257" y="12118"/>
                </a:lnTo>
                <a:lnTo>
                  <a:pt x="15378" y="11534"/>
                </a:lnTo>
                <a:lnTo>
                  <a:pt x="15476" y="10950"/>
                </a:lnTo>
                <a:lnTo>
                  <a:pt x="15524" y="10366"/>
                </a:lnTo>
                <a:lnTo>
                  <a:pt x="15549" y="9782"/>
                </a:lnTo>
                <a:lnTo>
                  <a:pt x="15549" y="9222"/>
                </a:lnTo>
                <a:lnTo>
                  <a:pt x="15524" y="8979"/>
                </a:lnTo>
                <a:lnTo>
                  <a:pt x="15476" y="8735"/>
                </a:lnTo>
                <a:lnTo>
                  <a:pt x="15354" y="8249"/>
                </a:lnTo>
                <a:lnTo>
                  <a:pt x="15208" y="7786"/>
                </a:lnTo>
                <a:lnTo>
                  <a:pt x="15038" y="7348"/>
                </a:lnTo>
                <a:lnTo>
                  <a:pt x="14867" y="6910"/>
                </a:lnTo>
                <a:lnTo>
                  <a:pt x="14794" y="6691"/>
                </a:lnTo>
                <a:lnTo>
                  <a:pt x="14697" y="6472"/>
                </a:lnTo>
                <a:lnTo>
                  <a:pt x="14575" y="6278"/>
                </a:lnTo>
                <a:lnTo>
                  <a:pt x="14429" y="6107"/>
                </a:lnTo>
                <a:lnTo>
                  <a:pt x="14381" y="6107"/>
                </a:lnTo>
                <a:lnTo>
                  <a:pt x="13991" y="6034"/>
                </a:lnTo>
                <a:lnTo>
                  <a:pt x="13578" y="5961"/>
                </a:lnTo>
                <a:lnTo>
                  <a:pt x="13042" y="6521"/>
                </a:lnTo>
                <a:lnTo>
                  <a:pt x="12458" y="7105"/>
                </a:lnTo>
                <a:lnTo>
                  <a:pt x="12580" y="7202"/>
                </a:lnTo>
                <a:lnTo>
                  <a:pt x="12702" y="7324"/>
                </a:lnTo>
                <a:lnTo>
                  <a:pt x="12799" y="7470"/>
                </a:lnTo>
                <a:lnTo>
                  <a:pt x="12872" y="7616"/>
                </a:lnTo>
                <a:lnTo>
                  <a:pt x="13018" y="7957"/>
                </a:lnTo>
                <a:lnTo>
                  <a:pt x="13140" y="8249"/>
                </a:lnTo>
                <a:lnTo>
                  <a:pt x="13213" y="8468"/>
                </a:lnTo>
                <a:lnTo>
                  <a:pt x="13286" y="8687"/>
                </a:lnTo>
                <a:lnTo>
                  <a:pt x="13383" y="9173"/>
                </a:lnTo>
                <a:lnTo>
                  <a:pt x="13407" y="9684"/>
                </a:lnTo>
                <a:lnTo>
                  <a:pt x="13407" y="10147"/>
                </a:lnTo>
                <a:lnTo>
                  <a:pt x="13383" y="10585"/>
                </a:lnTo>
                <a:lnTo>
                  <a:pt x="13310" y="11023"/>
                </a:lnTo>
                <a:lnTo>
                  <a:pt x="13188" y="11436"/>
                </a:lnTo>
                <a:lnTo>
                  <a:pt x="13042" y="11850"/>
                </a:lnTo>
                <a:lnTo>
                  <a:pt x="12872" y="12264"/>
                </a:lnTo>
                <a:lnTo>
                  <a:pt x="12677" y="12653"/>
                </a:lnTo>
                <a:lnTo>
                  <a:pt x="12458" y="13018"/>
                </a:lnTo>
                <a:lnTo>
                  <a:pt x="12239" y="13383"/>
                </a:lnTo>
                <a:lnTo>
                  <a:pt x="11923" y="13748"/>
                </a:lnTo>
                <a:lnTo>
                  <a:pt x="11582" y="14088"/>
                </a:lnTo>
                <a:lnTo>
                  <a:pt x="11217" y="14380"/>
                </a:lnTo>
                <a:lnTo>
                  <a:pt x="10828" y="14648"/>
                </a:lnTo>
                <a:lnTo>
                  <a:pt x="10414" y="14867"/>
                </a:lnTo>
                <a:lnTo>
                  <a:pt x="9976" y="15062"/>
                </a:lnTo>
                <a:lnTo>
                  <a:pt x="9539" y="15256"/>
                </a:lnTo>
                <a:lnTo>
                  <a:pt x="9101" y="15427"/>
                </a:lnTo>
                <a:lnTo>
                  <a:pt x="8809" y="15524"/>
                </a:lnTo>
                <a:lnTo>
                  <a:pt x="8517" y="15597"/>
                </a:lnTo>
                <a:lnTo>
                  <a:pt x="8225" y="15646"/>
                </a:lnTo>
                <a:lnTo>
                  <a:pt x="7957" y="15670"/>
                </a:lnTo>
                <a:lnTo>
                  <a:pt x="7397" y="15670"/>
                </a:lnTo>
                <a:lnTo>
                  <a:pt x="7130" y="15646"/>
                </a:lnTo>
                <a:lnTo>
                  <a:pt x="6862" y="15597"/>
                </a:lnTo>
                <a:lnTo>
                  <a:pt x="6594" y="15548"/>
                </a:lnTo>
                <a:lnTo>
                  <a:pt x="6327" y="15475"/>
                </a:lnTo>
                <a:lnTo>
                  <a:pt x="5816" y="15281"/>
                </a:lnTo>
                <a:lnTo>
                  <a:pt x="5280" y="15062"/>
                </a:lnTo>
                <a:lnTo>
                  <a:pt x="4769" y="14770"/>
                </a:lnTo>
                <a:lnTo>
                  <a:pt x="4015" y="14307"/>
                </a:lnTo>
                <a:lnTo>
                  <a:pt x="3918" y="14259"/>
                </a:lnTo>
                <a:lnTo>
                  <a:pt x="3820" y="14161"/>
                </a:lnTo>
                <a:lnTo>
                  <a:pt x="3674" y="13991"/>
                </a:lnTo>
                <a:lnTo>
                  <a:pt x="3382" y="13602"/>
                </a:lnTo>
                <a:lnTo>
                  <a:pt x="3066" y="13164"/>
                </a:lnTo>
                <a:lnTo>
                  <a:pt x="2774" y="12726"/>
                </a:lnTo>
                <a:lnTo>
                  <a:pt x="2652" y="12483"/>
                </a:lnTo>
                <a:lnTo>
                  <a:pt x="2555" y="12239"/>
                </a:lnTo>
                <a:lnTo>
                  <a:pt x="2458" y="11972"/>
                </a:lnTo>
                <a:lnTo>
                  <a:pt x="2360" y="11728"/>
                </a:lnTo>
                <a:lnTo>
                  <a:pt x="2263" y="11242"/>
                </a:lnTo>
                <a:lnTo>
                  <a:pt x="2214" y="10731"/>
                </a:lnTo>
                <a:lnTo>
                  <a:pt x="2214" y="10220"/>
                </a:lnTo>
                <a:lnTo>
                  <a:pt x="2239" y="9684"/>
                </a:lnTo>
                <a:lnTo>
                  <a:pt x="2336" y="9149"/>
                </a:lnTo>
                <a:lnTo>
                  <a:pt x="2433" y="8662"/>
                </a:lnTo>
                <a:lnTo>
                  <a:pt x="2604" y="8151"/>
                </a:lnTo>
                <a:lnTo>
                  <a:pt x="2774" y="7713"/>
                </a:lnTo>
                <a:lnTo>
                  <a:pt x="2969" y="7324"/>
                </a:lnTo>
                <a:lnTo>
                  <a:pt x="3188" y="6959"/>
                </a:lnTo>
                <a:lnTo>
                  <a:pt x="3431" y="6618"/>
                </a:lnTo>
                <a:lnTo>
                  <a:pt x="3699" y="6302"/>
                </a:lnTo>
                <a:lnTo>
                  <a:pt x="4015" y="6010"/>
                </a:lnTo>
                <a:lnTo>
                  <a:pt x="4331" y="5742"/>
                </a:lnTo>
                <a:lnTo>
                  <a:pt x="4648" y="5499"/>
                </a:lnTo>
                <a:lnTo>
                  <a:pt x="5013" y="5280"/>
                </a:lnTo>
                <a:lnTo>
                  <a:pt x="5378" y="5086"/>
                </a:lnTo>
                <a:lnTo>
                  <a:pt x="5767" y="4915"/>
                </a:lnTo>
                <a:lnTo>
                  <a:pt x="6156" y="4794"/>
                </a:lnTo>
                <a:lnTo>
                  <a:pt x="6570" y="4672"/>
                </a:lnTo>
                <a:lnTo>
                  <a:pt x="6984" y="4599"/>
                </a:lnTo>
                <a:lnTo>
                  <a:pt x="7397" y="4550"/>
                </a:lnTo>
                <a:lnTo>
                  <a:pt x="7811" y="4526"/>
                </a:lnTo>
                <a:lnTo>
                  <a:pt x="8225" y="4526"/>
                </a:lnTo>
                <a:lnTo>
                  <a:pt x="8614" y="4575"/>
                </a:lnTo>
                <a:lnTo>
                  <a:pt x="8979" y="4623"/>
                </a:lnTo>
                <a:lnTo>
                  <a:pt x="9344" y="4696"/>
                </a:lnTo>
                <a:lnTo>
                  <a:pt x="9685" y="4794"/>
                </a:lnTo>
                <a:lnTo>
                  <a:pt x="10049" y="4940"/>
                </a:lnTo>
                <a:lnTo>
                  <a:pt x="10390" y="5086"/>
                </a:lnTo>
                <a:lnTo>
                  <a:pt x="10706" y="5280"/>
                </a:lnTo>
                <a:lnTo>
                  <a:pt x="10998" y="5499"/>
                </a:lnTo>
                <a:lnTo>
                  <a:pt x="11363" y="5134"/>
                </a:lnTo>
                <a:lnTo>
                  <a:pt x="11704" y="4745"/>
                </a:lnTo>
                <a:lnTo>
                  <a:pt x="11874" y="4575"/>
                </a:lnTo>
                <a:lnTo>
                  <a:pt x="11801" y="4258"/>
                </a:lnTo>
                <a:lnTo>
                  <a:pt x="11777" y="3942"/>
                </a:lnTo>
                <a:lnTo>
                  <a:pt x="11728" y="3650"/>
                </a:lnTo>
                <a:lnTo>
                  <a:pt x="11680" y="3382"/>
                </a:lnTo>
                <a:lnTo>
                  <a:pt x="11169" y="3042"/>
                </a:lnTo>
                <a:lnTo>
                  <a:pt x="10925" y="2871"/>
                </a:lnTo>
                <a:lnTo>
                  <a:pt x="10633" y="2750"/>
                </a:lnTo>
                <a:lnTo>
                  <a:pt x="10147" y="2579"/>
                </a:lnTo>
                <a:lnTo>
                  <a:pt x="9685" y="2458"/>
                </a:lnTo>
                <a:lnTo>
                  <a:pt x="9174" y="2385"/>
                </a:lnTo>
                <a:lnTo>
                  <a:pt x="8687" y="2336"/>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43"/>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b="1" lang="en" sz="3000"/>
              <a:t>Four Combination Emerge:</a:t>
            </a:r>
            <a:endParaRPr b="1" sz="3000"/>
          </a:p>
        </p:txBody>
      </p:sp>
      <p:sp>
        <p:nvSpPr>
          <p:cNvPr id="408" name="Google Shape;408;p43"/>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409" name="Google Shape;409;p43"/>
          <p:cNvSpPr/>
          <p:nvPr/>
        </p:nvSpPr>
        <p:spPr>
          <a:xfrm>
            <a:off x="0" y="2523428"/>
            <a:ext cx="9144000" cy="1011043"/>
          </a:xfrm>
          <a:custGeom>
            <a:rect b="b" l="l" r="r" t="t"/>
            <a:pathLst>
              <a:path extrusionOk="0" h="1348058" w="12192000">
                <a:moveTo>
                  <a:pt x="12192000" y="0"/>
                </a:moveTo>
                <a:lnTo>
                  <a:pt x="10837333" y="0"/>
                </a:lnTo>
                <a:cubicBezTo>
                  <a:pt x="10463295" y="0"/>
                  <a:pt x="10160000" y="301773"/>
                  <a:pt x="10160000" y="674029"/>
                </a:cubicBezTo>
                <a:lnTo>
                  <a:pt x="10160000" y="674029"/>
                </a:lnTo>
                <a:cubicBezTo>
                  <a:pt x="10160000" y="1046281"/>
                  <a:pt x="9856705" y="1348059"/>
                  <a:pt x="9482667" y="1348059"/>
                </a:cubicBezTo>
                <a:lnTo>
                  <a:pt x="9482667" y="1348059"/>
                </a:lnTo>
                <a:cubicBezTo>
                  <a:pt x="9108581" y="1348059"/>
                  <a:pt x="8805333" y="1046281"/>
                  <a:pt x="8805333" y="674029"/>
                </a:cubicBezTo>
                <a:lnTo>
                  <a:pt x="8805333" y="674029"/>
                </a:lnTo>
                <a:cubicBezTo>
                  <a:pt x="8805333" y="301773"/>
                  <a:pt x="8502086" y="0"/>
                  <a:pt x="8128000" y="0"/>
                </a:cubicBezTo>
                <a:lnTo>
                  <a:pt x="8128000" y="0"/>
                </a:lnTo>
                <a:cubicBezTo>
                  <a:pt x="7753915" y="0"/>
                  <a:pt x="7450667" y="301773"/>
                  <a:pt x="7450667" y="674029"/>
                </a:cubicBezTo>
                <a:lnTo>
                  <a:pt x="7450667" y="674029"/>
                </a:lnTo>
                <a:cubicBezTo>
                  <a:pt x="7450667" y="1046281"/>
                  <a:pt x="7147419" y="1348059"/>
                  <a:pt x="6773334" y="1348059"/>
                </a:cubicBezTo>
                <a:lnTo>
                  <a:pt x="6773334" y="1348059"/>
                </a:lnTo>
                <a:cubicBezTo>
                  <a:pt x="6399248" y="1348059"/>
                  <a:pt x="6096000" y="1046281"/>
                  <a:pt x="6096000" y="674029"/>
                </a:cubicBezTo>
                <a:lnTo>
                  <a:pt x="6096000" y="674029"/>
                </a:lnTo>
                <a:cubicBezTo>
                  <a:pt x="6096000" y="301773"/>
                  <a:pt x="5792753" y="0"/>
                  <a:pt x="5418667" y="0"/>
                </a:cubicBezTo>
                <a:lnTo>
                  <a:pt x="5418667" y="0"/>
                </a:lnTo>
                <a:cubicBezTo>
                  <a:pt x="5044581" y="0"/>
                  <a:pt x="4741334" y="301773"/>
                  <a:pt x="4741334" y="674029"/>
                </a:cubicBezTo>
                <a:lnTo>
                  <a:pt x="4741334" y="674029"/>
                </a:lnTo>
                <a:cubicBezTo>
                  <a:pt x="4741334" y="1046281"/>
                  <a:pt x="4438076" y="1348059"/>
                  <a:pt x="4064000" y="1348059"/>
                </a:cubicBezTo>
                <a:lnTo>
                  <a:pt x="4064000" y="1348059"/>
                </a:lnTo>
                <a:cubicBezTo>
                  <a:pt x="3689924" y="1348059"/>
                  <a:pt x="3386667" y="1046281"/>
                  <a:pt x="3386667" y="674029"/>
                </a:cubicBezTo>
                <a:lnTo>
                  <a:pt x="3386667" y="674029"/>
                </a:lnTo>
                <a:cubicBezTo>
                  <a:pt x="3386667" y="301773"/>
                  <a:pt x="3083410" y="0"/>
                  <a:pt x="2709333" y="0"/>
                </a:cubicBezTo>
                <a:lnTo>
                  <a:pt x="2709333" y="0"/>
                </a:lnTo>
                <a:cubicBezTo>
                  <a:pt x="2335257" y="0"/>
                  <a:pt x="2032000" y="301773"/>
                  <a:pt x="2032000" y="674029"/>
                </a:cubicBezTo>
                <a:lnTo>
                  <a:pt x="2032000" y="674029"/>
                </a:lnTo>
                <a:cubicBezTo>
                  <a:pt x="2032000" y="1046281"/>
                  <a:pt x="1728743" y="1348059"/>
                  <a:pt x="1354667" y="1348059"/>
                </a:cubicBezTo>
                <a:lnTo>
                  <a:pt x="0" y="1348059"/>
                </a:lnTo>
              </a:path>
            </a:pathLst>
          </a:custGeom>
          <a:noFill/>
          <a:ln cap="flat" cmpd="sng" w="228600">
            <a:solidFill>
              <a:schemeClr val="dk2"/>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10" name="Google Shape;410;p43"/>
          <p:cNvSpPr/>
          <p:nvPr/>
        </p:nvSpPr>
        <p:spPr>
          <a:xfrm>
            <a:off x="0" y="2523428"/>
            <a:ext cx="9144000" cy="1011043"/>
          </a:xfrm>
          <a:custGeom>
            <a:rect b="b" l="l" r="r" t="t"/>
            <a:pathLst>
              <a:path extrusionOk="0" h="1348058" w="12192000">
                <a:moveTo>
                  <a:pt x="12192000" y="0"/>
                </a:moveTo>
                <a:lnTo>
                  <a:pt x="10837333" y="0"/>
                </a:lnTo>
                <a:cubicBezTo>
                  <a:pt x="10463295" y="0"/>
                  <a:pt x="10160000" y="301773"/>
                  <a:pt x="10160000" y="674029"/>
                </a:cubicBezTo>
                <a:lnTo>
                  <a:pt x="10160000" y="674029"/>
                </a:lnTo>
                <a:cubicBezTo>
                  <a:pt x="10160000" y="1046281"/>
                  <a:pt x="9856705" y="1348059"/>
                  <a:pt x="9482667" y="1348059"/>
                </a:cubicBezTo>
                <a:lnTo>
                  <a:pt x="9482667" y="1348059"/>
                </a:lnTo>
                <a:cubicBezTo>
                  <a:pt x="9108581" y="1348059"/>
                  <a:pt x="8805333" y="1046281"/>
                  <a:pt x="8805333" y="674029"/>
                </a:cubicBezTo>
                <a:lnTo>
                  <a:pt x="8805333" y="674029"/>
                </a:lnTo>
                <a:cubicBezTo>
                  <a:pt x="8805333" y="301773"/>
                  <a:pt x="8502086" y="0"/>
                  <a:pt x="8128000" y="0"/>
                </a:cubicBezTo>
                <a:lnTo>
                  <a:pt x="8128000" y="0"/>
                </a:lnTo>
                <a:cubicBezTo>
                  <a:pt x="7753915" y="0"/>
                  <a:pt x="7450667" y="301773"/>
                  <a:pt x="7450667" y="674029"/>
                </a:cubicBezTo>
                <a:lnTo>
                  <a:pt x="7450667" y="674029"/>
                </a:lnTo>
                <a:cubicBezTo>
                  <a:pt x="7450667" y="1046281"/>
                  <a:pt x="7147419" y="1348059"/>
                  <a:pt x="6773334" y="1348059"/>
                </a:cubicBezTo>
                <a:lnTo>
                  <a:pt x="6773334" y="1348059"/>
                </a:lnTo>
                <a:cubicBezTo>
                  <a:pt x="6399248" y="1348059"/>
                  <a:pt x="6096000" y="1046281"/>
                  <a:pt x="6096000" y="674029"/>
                </a:cubicBezTo>
                <a:lnTo>
                  <a:pt x="6096000" y="674029"/>
                </a:lnTo>
                <a:cubicBezTo>
                  <a:pt x="6096000" y="301773"/>
                  <a:pt x="5792753" y="0"/>
                  <a:pt x="5418667" y="0"/>
                </a:cubicBezTo>
                <a:lnTo>
                  <a:pt x="5418667" y="0"/>
                </a:lnTo>
                <a:cubicBezTo>
                  <a:pt x="5044581" y="0"/>
                  <a:pt x="4741334" y="301773"/>
                  <a:pt x="4741334" y="674029"/>
                </a:cubicBezTo>
                <a:lnTo>
                  <a:pt x="4741334" y="674029"/>
                </a:lnTo>
                <a:cubicBezTo>
                  <a:pt x="4741334" y="1046281"/>
                  <a:pt x="4438076" y="1348059"/>
                  <a:pt x="4064000" y="1348059"/>
                </a:cubicBezTo>
                <a:lnTo>
                  <a:pt x="4064000" y="1348059"/>
                </a:lnTo>
                <a:cubicBezTo>
                  <a:pt x="3689924" y="1348059"/>
                  <a:pt x="3386667" y="1046281"/>
                  <a:pt x="3386667" y="674029"/>
                </a:cubicBezTo>
                <a:lnTo>
                  <a:pt x="3386667" y="674029"/>
                </a:lnTo>
                <a:cubicBezTo>
                  <a:pt x="3386667" y="301773"/>
                  <a:pt x="3083410" y="0"/>
                  <a:pt x="2709333" y="0"/>
                </a:cubicBezTo>
                <a:lnTo>
                  <a:pt x="2709333" y="0"/>
                </a:lnTo>
                <a:cubicBezTo>
                  <a:pt x="2335257" y="0"/>
                  <a:pt x="2032000" y="301773"/>
                  <a:pt x="2032000" y="674029"/>
                </a:cubicBezTo>
                <a:lnTo>
                  <a:pt x="2032000" y="674029"/>
                </a:lnTo>
                <a:cubicBezTo>
                  <a:pt x="2032000" y="1046281"/>
                  <a:pt x="1728743" y="1348059"/>
                  <a:pt x="1354667" y="1348059"/>
                </a:cubicBezTo>
                <a:lnTo>
                  <a:pt x="0" y="1348059"/>
                </a:lnTo>
              </a:path>
            </a:pathLst>
          </a:custGeom>
          <a:noFill/>
          <a:ln cap="flat" cmpd="sng" w="19050">
            <a:solidFill>
              <a:schemeClr val="lt1"/>
            </a:solidFill>
            <a:prstDash val="dash"/>
            <a:miter lim="8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nvGrpSpPr>
          <p:cNvPr id="411" name="Google Shape;411;p43"/>
          <p:cNvGrpSpPr/>
          <p:nvPr/>
        </p:nvGrpSpPr>
        <p:grpSpPr>
          <a:xfrm>
            <a:off x="1786339" y="1855801"/>
            <a:ext cx="473400" cy="473400"/>
            <a:chOff x="1786339" y="1703401"/>
            <a:chExt cx="473400" cy="473400"/>
          </a:xfrm>
        </p:grpSpPr>
        <p:sp>
          <p:nvSpPr>
            <p:cNvPr id="412" name="Google Shape;412;p43"/>
            <p:cNvSpPr/>
            <p:nvPr/>
          </p:nvSpPr>
          <p:spPr>
            <a:xfrm rot="8100000">
              <a:off x="1855667" y="1772729"/>
              <a:ext cx="334744" cy="334744"/>
            </a:xfrm>
            <a:prstGeom prst="teardrop">
              <a:avLst>
                <a:gd fmla="val 100000" name="adj"/>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Bitter"/>
                <a:ea typeface="Bitter"/>
                <a:cs typeface="Bitter"/>
                <a:sym typeface="Bitter"/>
              </a:endParaRPr>
            </a:p>
          </p:txBody>
        </p:sp>
        <p:sp>
          <p:nvSpPr>
            <p:cNvPr id="413" name="Google Shape;413;p43"/>
            <p:cNvSpPr/>
            <p:nvPr/>
          </p:nvSpPr>
          <p:spPr>
            <a:xfrm>
              <a:off x="1955989" y="1866499"/>
              <a:ext cx="134100" cy="134100"/>
            </a:xfrm>
            <a:prstGeom prst="ellipse">
              <a:avLst/>
            </a:prstGeom>
            <a:solidFill>
              <a:schemeClr val="lt1"/>
            </a:solid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000000"/>
                </a:buClr>
                <a:buSzPts val="600"/>
                <a:buFont typeface="Arial"/>
                <a:buNone/>
              </a:pPr>
              <a:r>
                <a:rPr b="0" i="0" lang="en" sz="600" u="none" cap="none" strike="noStrike">
                  <a:solidFill>
                    <a:schemeClr val="dk1"/>
                  </a:solidFill>
                  <a:latin typeface="Bitter"/>
                  <a:ea typeface="Bitter"/>
                  <a:cs typeface="Bitter"/>
                  <a:sym typeface="Bitter"/>
                </a:rPr>
                <a:t>1</a:t>
              </a:r>
              <a:endParaRPr b="0" i="0" sz="600" u="none" cap="none" strike="noStrike">
                <a:solidFill>
                  <a:schemeClr val="dk1"/>
                </a:solidFill>
                <a:latin typeface="Bitter"/>
                <a:ea typeface="Bitter"/>
                <a:cs typeface="Bitter"/>
                <a:sym typeface="Bitter"/>
              </a:endParaRPr>
            </a:p>
          </p:txBody>
        </p:sp>
      </p:grpSp>
      <p:grpSp>
        <p:nvGrpSpPr>
          <p:cNvPr id="414" name="Google Shape;414;p43"/>
          <p:cNvGrpSpPr/>
          <p:nvPr/>
        </p:nvGrpSpPr>
        <p:grpSpPr>
          <a:xfrm>
            <a:off x="3814414" y="1855801"/>
            <a:ext cx="473400" cy="473400"/>
            <a:chOff x="3814414" y="1703401"/>
            <a:chExt cx="473400" cy="473400"/>
          </a:xfrm>
        </p:grpSpPr>
        <p:sp>
          <p:nvSpPr>
            <p:cNvPr id="415" name="Google Shape;415;p43"/>
            <p:cNvSpPr/>
            <p:nvPr/>
          </p:nvSpPr>
          <p:spPr>
            <a:xfrm rot="8100000">
              <a:off x="3883742" y="1772729"/>
              <a:ext cx="334744" cy="334744"/>
            </a:xfrm>
            <a:prstGeom prst="teardrop">
              <a:avLst>
                <a:gd fmla="val 100000" name="adj"/>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Bitter"/>
                <a:ea typeface="Bitter"/>
                <a:cs typeface="Bitter"/>
                <a:sym typeface="Bitter"/>
              </a:endParaRPr>
            </a:p>
          </p:txBody>
        </p:sp>
        <p:sp>
          <p:nvSpPr>
            <p:cNvPr id="416" name="Google Shape;416;p43"/>
            <p:cNvSpPr/>
            <p:nvPr/>
          </p:nvSpPr>
          <p:spPr>
            <a:xfrm>
              <a:off x="3984064" y="1866499"/>
              <a:ext cx="134100" cy="134100"/>
            </a:xfrm>
            <a:prstGeom prst="ellipse">
              <a:avLst/>
            </a:prstGeom>
            <a:solidFill>
              <a:schemeClr val="lt1"/>
            </a:solid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000000"/>
                </a:buClr>
                <a:buSzPts val="600"/>
                <a:buFont typeface="Arial"/>
                <a:buNone/>
              </a:pPr>
              <a:r>
                <a:rPr b="0" i="0" lang="en" sz="600" u="none" cap="none" strike="noStrike">
                  <a:solidFill>
                    <a:schemeClr val="dk1"/>
                  </a:solidFill>
                  <a:latin typeface="Bitter"/>
                  <a:ea typeface="Bitter"/>
                  <a:cs typeface="Bitter"/>
                  <a:sym typeface="Bitter"/>
                </a:rPr>
                <a:t>3</a:t>
              </a:r>
              <a:endParaRPr b="0" i="0" sz="600" u="none" cap="none" strike="noStrike">
                <a:solidFill>
                  <a:schemeClr val="dk1"/>
                </a:solidFill>
                <a:latin typeface="Bitter"/>
                <a:ea typeface="Bitter"/>
                <a:cs typeface="Bitter"/>
                <a:sym typeface="Bitter"/>
              </a:endParaRPr>
            </a:p>
          </p:txBody>
        </p:sp>
      </p:grpSp>
      <p:sp>
        <p:nvSpPr>
          <p:cNvPr id="417" name="Google Shape;417;p43"/>
          <p:cNvSpPr/>
          <p:nvPr/>
        </p:nvSpPr>
        <p:spPr>
          <a:xfrm rot="-2700000">
            <a:off x="6950142" y="3798028"/>
            <a:ext cx="334744" cy="334744"/>
          </a:xfrm>
          <a:prstGeom prst="teardrop">
            <a:avLst>
              <a:gd fmla="val 100000" name="adj"/>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Bitter"/>
              <a:ea typeface="Bitter"/>
              <a:cs typeface="Bitter"/>
              <a:sym typeface="Bitter"/>
            </a:endParaRPr>
          </a:p>
        </p:txBody>
      </p:sp>
      <p:grpSp>
        <p:nvGrpSpPr>
          <p:cNvPr id="418" name="Google Shape;418;p43"/>
          <p:cNvGrpSpPr/>
          <p:nvPr/>
        </p:nvGrpSpPr>
        <p:grpSpPr>
          <a:xfrm>
            <a:off x="4852739" y="3728700"/>
            <a:ext cx="473400" cy="473400"/>
            <a:chOff x="4852739" y="3576300"/>
            <a:chExt cx="473400" cy="473400"/>
          </a:xfrm>
        </p:grpSpPr>
        <p:sp>
          <p:nvSpPr>
            <p:cNvPr id="419" name="Google Shape;419;p43"/>
            <p:cNvSpPr/>
            <p:nvPr/>
          </p:nvSpPr>
          <p:spPr>
            <a:xfrm rot="-2700000">
              <a:off x="4922067" y="3645628"/>
              <a:ext cx="334744" cy="334744"/>
            </a:xfrm>
            <a:prstGeom prst="teardrop">
              <a:avLst>
                <a:gd fmla="val 100000" name="adj"/>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Bitter"/>
                <a:ea typeface="Bitter"/>
                <a:cs typeface="Bitter"/>
                <a:sym typeface="Bitter"/>
              </a:endParaRPr>
            </a:p>
          </p:txBody>
        </p:sp>
        <p:sp>
          <p:nvSpPr>
            <p:cNvPr id="420" name="Google Shape;420;p43"/>
            <p:cNvSpPr/>
            <p:nvPr/>
          </p:nvSpPr>
          <p:spPr>
            <a:xfrm flipH="1">
              <a:off x="5022389" y="3752502"/>
              <a:ext cx="134100" cy="134100"/>
            </a:xfrm>
            <a:prstGeom prst="ellipse">
              <a:avLst/>
            </a:prstGeom>
            <a:solidFill>
              <a:schemeClr val="lt1"/>
            </a:solid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000000"/>
                </a:buClr>
                <a:buSzPts val="600"/>
                <a:buFont typeface="Arial"/>
                <a:buNone/>
              </a:pPr>
              <a:r>
                <a:rPr b="0" i="0" lang="en" sz="600" u="none" cap="none" strike="noStrike">
                  <a:solidFill>
                    <a:schemeClr val="dk1"/>
                  </a:solidFill>
                  <a:latin typeface="Bitter"/>
                  <a:ea typeface="Bitter"/>
                  <a:cs typeface="Bitter"/>
                  <a:sym typeface="Bitter"/>
                </a:rPr>
                <a:t>4</a:t>
              </a:r>
              <a:endParaRPr b="0" i="0" sz="600" u="none" cap="none" strike="noStrike">
                <a:solidFill>
                  <a:schemeClr val="dk1"/>
                </a:solidFill>
                <a:latin typeface="Bitter"/>
                <a:ea typeface="Bitter"/>
                <a:cs typeface="Bitter"/>
                <a:sym typeface="Bitter"/>
              </a:endParaRPr>
            </a:p>
          </p:txBody>
        </p:sp>
      </p:grpSp>
      <p:sp>
        <p:nvSpPr>
          <p:cNvPr id="421" name="Google Shape;421;p43"/>
          <p:cNvSpPr/>
          <p:nvPr/>
        </p:nvSpPr>
        <p:spPr>
          <a:xfrm rot="8100000">
            <a:off x="5911817" y="1925129"/>
            <a:ext cx="334744" cy="334744"/>
          </a:xfrm>
          <a:prstGeom prst="teardrop">
            <a:avLst>
              <a:gd fmla="val 100000" name="adj"/>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Bitter"/>
              <a:ea typeface="Bitter"/>
              <a:cs typeface="Bitter"/>
              <a:sym typeface="Bitter"/>
            </a:endParaRPr>
          </a:p>
        </p:txBody>
      </p:sp>
      <p:grpSp>
        <p:nvGrpSpPr>
          <p:cNvPr id="422" name="Google Shape;422;p43"/>
          <p:cNvGrpSpPr/>
          <p:nvPr/>
        </p:nvGrpSpPr>
        <p:grpSpPr>
          <a:xfrm>
            <a:off x="2824664" y="3728700"/>
            <a:ext cx="473400" cy="473400"/>
            <a:chOff x="2824664" y="3576300"/>
            <a:chExt cx="473400" cy="473400"/>
          </a:xfrm>
        </p:grpSpPr>
        <p:sp>
          <p:nvSpPr>
            <p:cNvPr id="423" name="Google Shape;423;p43"/>
            <p:cNvSpPr/>
            <p:nvPr/>
          </p:nvSpPr>
          <p:spPr>
            <a:xfrm rot="-2700000">
              <a:off x="2893992" y="3645628"/>
              <a:ext cx="334744" cy="334744"/>
            </a:xfrm>
            <a:prstGeom prst="teardrop">
              <a:avLst>
                <a:gd fmla="val 100000" name="adj"/>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Bitter"/>
                <a:ea typeface="Bitter"/>
                <a:cs typeface="Bitter"/>
                <a:sym typeface="Bitter"/>
              </a:endParaRPr>
            </a:p>
          </p:txBody>
        </p:sp>
        <p:sp>
          <p:nvSpPr>
            <p:cNvPr id="424" name="Google Shape;424;p43"/>
            <p:cNvSpPr/>
            <p:nvPr/>
          </p:nvSpPr>
          <p:spPr>
            <a:xfrm flipH="1">
              <a:off x="2994314" y="3752502"/>
              <a:ext cx="134100" cy="134100"/>
            </a:xfrm>
            <a:prstGeom prst="ellipse">
              <a:avLst/>
            </a:prstGeom>
            <a:solidFill>
              <a:schemeClr val="lt1"/>
            </a:solid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000000"/>
                </a:buClr>
                <a:buSzPts val="600"/>
                <a:buFont typeface="Arial"/>
                <a:buNone/>
              </a:pPr>
              <a:r>
                <a:rPr b="0" i="0" lang="en" sz="600" u="none" cap="none" strike="noStrike">
                  <a:solidFill>
                    <a:schemeClr val="dk1"/>
                  </a:solidFill>
                  <a:latin typeface="Bitter"/>
                  <a:ea typeface="Bitter"/>
                  <a:cs typeface="Bitter"/>
                  <a:sym typeface="Bitter"/>
                </a:rPr>
                <a:t>2</a:t>
              </a:r>
              <a:endParaRPr b="0" i="0" sz="600" u="none" cap="none" strike="noStrike">
                <a:solidFill>
                  <a:schemeClr val="dk1"/>
                </a:solidFill>
                <a:latin typeface="Bitter"/>
                <a:ea typeface="Bitter"/>
                <a:cs typeface="Bitter"/>
                <a:sym typeface="Bitter"/>
              </a:endParaRPr>
            </a:p>
          </p:txBody>
        </p:sp>
      </p:grpSp>
      <p:sp>
        <p:nvSpPr>
          <p:cNvPr id="425" name="Google Shape;425;p43"/>
          <p:cNvSpPr txBox="1"/>
          <p:nvPr/>
        </p:nvSpPr>
        <p:spPr>
          <a:xfrm>
            <a:off x="593475" y="1308500"/>
            <a:ext cx="2553000" cy="533400"/>
          </a:xfrm>
          <a:prstGeom prst="rect">
            <a:avLst/>
          </a:prstGeom>
          <a:noFill/>
          <a:ln>
            <a:noFill/>
          </a:ln>
        </p:spPr>
        <p:txBody>
          <a:bodyPr anchorCtr="0" anchor="b" bIns="0" lIns="0" spcFirstLastPara="1" rIns="0" wrap="square" tIns="0">
            <a:noAutofit/>
          </a:bodyPr>
          <a:lstStyle/>
          <a:p>
            <a:pPr indent="0" lvl="0" marL="0" marR="0" rtl="0" algn="ctr">
              <a:lnSpc>
                <a:spcPct val="100000"/>
              </a:lnSpc>
              <a:spcBef>
                <a:spcPts val="0"/>
              </a:spcBef>
              <a:spcAft>
                <a:spcPts val="0"/>
              </a:spcAft>
              <a:buClr>
                <a:srgbClr val="000000"/>
              </a:buClr>
              <a:buSzPts val="900"/>
              <a:buFont typeface="Arial"/>
              <a:buNone/>
            </a:pPr>
            <a:r>
              <a:rPr b="1" i="1" lang="en" sz="2100"/>
              <a:t>STAR</a:t>
            </a:r>
            <a:endParaRPr b="0" i="0" sz="2100" u="none" cap="none" strike="noStrike">
              <a:solidFill>
                <a:schemeClr val="dk1"/>
              </a:solidFill>
              <a:latin typeface="Bitter"/>
              <a:ea typeface="Bitter"/>
              <a:cs typeface="Bitter"/>
              <a:sym typeface="Bitter"/>
            </a:endParaRPr>
          </a:p>
        </p:txBody>
      </p:sp>
      <p:sp>
        <p:nvSpPr>
          <p:cNvPr id="426" name="Google Shape;426;p43"/>
          <p:cNvSpPr txBox="1"/>
          <p:nvPr/>
        </p:nvSpPr>
        <p:spPr>
          <a:xfrm>
            <a:off x="3377199" y="1308500"/>
            <a:ext cx="1657800" cy="533400"/>
          </a:xfrm>
          <a:prstGeom prst="rect">
            <a:avLst/>
          </a:prstGeom>
          <a:noFill/>
          <a:ln>
            <a:noFill/>
          </a:ln>
        </p:spPr>
        <p:txBody>
          <a:bodyPr anchorCtr="0" anchor="b" bIns="0" lIns="0" spcFirstLastPara="1" rIns="0" wrap="square" tIns="0">
            <a:noAutofit/>
          </a:bodyPr>
          <a:lstStyle/>
          <a:p>
            <a:pPr indent="0" lvl="0" marL="0" marR="0" rtl="0" algn="ctr">
              <a:lnSpc>
                <a:spcPct val="100000"/>
              </a:lnSpc>
              <a:spcBef>
                <a:spcPts val="0"/>
              </a:spcBef>
              <a:spcAft>
                <a:spcPts val="0"/>
              </a:spcAft>
              <a:buClr>
                <a:srgbClr val="000000"/>
              </a:buClr>
              <a:buSzPts val="900"/>
              <a:buFont typeface="Arial"/>
              <a:buNone/>
            </a:pPr>
            <a:r>
              <a:rPr b="1" i="1" lang="en" sz="2100"/>
              <a:t>CASH COW</a:t>
            </a:r>
            <a:endParaRPr b="1" i="1" sz="2100" u="none" cap="none" strike="noStrike">
              <a:latin typeface="Bitter"/>
              <a:ea typeface="Bitter"/>
              <a:cs typeface="Bitter"/>
              <a:sym typeface="Bitter"/>
            </a:endParaRPr>
          </a:p>
        </p:txBody>
      </p:sp>
      <p:sp>
        <p:nvSpPr>
          <p:cNvPr id="427" name="Google Shape;427;p43"/>
          <p:cNvSpPr txBox="1"/>
          <p:nvPr/>
        </p:nvSpPr>
        <p:spPr>
          <a:xfrm>
            <a:off x="2129000" y="4216000"/>
            <a:ext cx="1575600" cy="5334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900"/>
              <a:buFont typeface="Arial"/>
              <a:buNone/>
            </a:pPr>
            <a:r>
              <a:rPr b="1" lang="en" sz="2100">
                <a:latin typeface="Bitter"/>
                <a:ea typeface="Bitter"/>
                <a:cs typeface="Bitter"/>
                <a:sym typeface="Bitter"/>
              </a:rPr>
              <a:t>QUESTION MARK</a:t>
            </a:r>
            <a:endParaRPr b="1" i="0" sz="2100" u="none" cap="none" strike="noStrike">
              <a:latin typeface="Bitter"/>
              <a:ea typeface="Bitter"/>
              <a:cs typeface="Bitter"/>
              <a:sym typeface="Bitter"/>
            </a:endParaRPr>
          </a:p>
        </p:txBody>
      </p:sp>
      <p:sp>
        <p:nvSpPr>
          <p:cNvPr id="428" name="Google Shape;428;p43"/>
          <p:cNvSpPr txBox="1"/>
          <p:nvPr/>
        </p:nvSpPr>
        <p:spPr>
          <a:xfrm>
            <a:off x="4446249" y="4216000"/>
            <a:ext cx="1657800" cy="5334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900"/>
              <a:buFont typeface="Arial"/>
              <a:buNone/>
            </a:pPr>
            <a:r>
              <a:rPr b="1" lang="en" sz="2100">
                <a:latin typeface="Bitter"/>
                <a:ea typeface="Bitter"/>
                <a:cs typeface="Bitter"/>
                <a:sym typeface="Bitter"/>
              </a:rPr>
              <a:t>DOG</a:t>
            </a:r>
            <a:endParaRPr b="1" i="0" sz="2100" u="none" cap="none" strike="noStrike">
              <a:latin typeface="Bitter"/>
              <a:ea typeface="Bitter"/>
              <a:cs typeface="Bitter"/>
              <a:sym typeface="Bitter"/>
            </a:endParaRPr>
          </a:p>
        </p:txBody>
      </p:sp>
      <p:sp>
        <p:nvSpPr>
          <p:cNvPr id="429" name="Google Shape;429;p43"/>
          <p:cNvSpPr/>
          <p:nvPr/>
        </p:nvSpPr>
        <p:spPr>
          <a:xfrm>
            <a:off x="6697774" y="934784"/>
            <a:ext cx="839495" cy="473413"/>
          </a:xfrm>
          <a:custGeom>
            <a:rect b="b" l="l" r="r" t="t"/>
            <a:pathLst>
              <a:path extrusionOk="0" h="12240" w="21705">
                <a:moveTo>
                  <a:pt x="17544" y="4258"/>
                </a:moveTo>
                <a:lnTo>
                  <a:pt x="17811" y="4307"/>
                </a:lnTo>
                <a:lnTo>
                  <a:pt x="18055" y="4356"/>
                </a:lnTo>
                <a:lnTo>
                  <a:pt x="17957" y="4575"/>
                </a:lnTo>
                <a:lnTo>
                  <a:pt x="17860" y="4769"/>
                </a:lnTo>
                <a:lnTo>
                  <a:pt x="17714" y="5207"/>
                </a:lnTo>
                <a:lnTo>
                  <a:pt x="17617" y="5669"/>
                </a:lnTo>
                <a:lnTo>
                  <a:pt x="17495" y="6083"/>
                </a:lnTo>
                <a:lnTo>
                  <a:pt x="17373" y="6618"/>
                </a:lnTo>
                <a:lnTo>
                  <a:pt x="17276" y="7129"/>
                </a:lnTo>
                <a:lnTo>
                  <a:pt x="17130" y="7129"/>
                </a:lnTo>
                <a:lnTo>
                  <a:pt x="16570" y="5840"/>
                </a:lnTo>
                <a:lnTo>
                  <a:pt x="16011" y="4526"/>
                </a:lnTo>
                <a:lnTo>
                  <a:pt x="16278" y="4429"/>
                </a:lnTo>
                <a:lnTo>
                  <a:pt x="16522" y="4331"/>
                </a:lnTo>
                <a:lnTo>
                  <a:pt x="16789" y="4283"/>
                </a:lnTo>
                <a:lnTo>
                  <a:pt x="17033" y="4258"/>
                </a:lnTo>
                <a:close/>
                <a:moveTo>
                  <a:pt x="15451" y="4599"/>
                </a:moveTo>
                <a:lnTo>
                  <a:pt x="15962" y="5888"/>
                </a:lnTo>
                <a:lnTo>
                  <a:pt x="16497" y="7178"/>
                </a:lnTo>
                <a:lnTo>
                  <a:pt x="16205" y="6935"/>
                </a:lnTo>
                <a:lnTo>
                  <a:pt x="15938" y="6691"/>
                </a:lnTo>
                <a:lnTo>
                  <a:pt x="15597" y="6326"/>
                </a:lnTo>
                <a:lnTo>
                  <a:pt x="15281" y="5937"/>
                </a:lnTo>
                <a:lnTo>
                  <a:pt x="14940" y="5548"/>
                </a:lnTo>
                <a:lnTo>
                  <a:pt x="14745" y="5402"/>
                </a:lnTo>
                <a:lnTo>
                  <a:pt x="14551" y="5256"/>
                </a:lnTo>
                <a:lnTo>
                  <a:pt x="14770" y="5061"/>
                </a:lnTo>
                <a:lnTo>
                  <a:pt x="14989" y="4891"/>
                </a:lnTo>
                <a:lnTo>
                  <a:pt x="15208" y="4745"/>
                </a:lnTo>
                <a:lnTo>
                  <a:pt x="15451" y="4599"/>
                </a:lnTo>
                <a:close/>
                <a:moveTo>
                  <a:pt x="5012" y="4307"/>
                </a:moveTo>
                <a:lnTo>
                  <a:pt x="5353" y="4404"/>
                </a:lnTo>
                <a:lnTo>
                  <a:pt x="5669" y="4526"/>
                </a:lnTo>
                <a:lnTo>
                  <a:pt x="5986" y="4696"/>
                </a:lnTo>
                <a:lnTo>
                  <a:pt x="6302" y="4866"/>
                </a:lnTo>
                <a:lnTo>
                  <a:pt x="6059" y="5183"/>
                </a:lnTo>
                <a:lnTo>
                  <a:pt x="5304" y="6180"/>
                </a:lnTo>
                <a:lnTo>
                  <a:pt x="4550" y="7202"/>
                </a:lnTo>
                <a:lnTo>
                  <a:pt x="4501" y="7129"/>
                </a:lnTo>
                <a:lnTo>
                  <a:pt x="4453" y="7081"/>
                </a:lnTo>
                <a:lnTo>
                  <a:pt x="4599" y="6156"/>
                </a:lnTo>
                <a:lnTo>
                  <a:pt x="4793" y="5231"/>
                </a:lnTo>
                <a:lnTo>
                  <a:pt x="5012" y="4307"/>
                </a:lnTo>
                <a:close/>
                <a:moveTo>
                  <a:pt x="4234" y="4210"/>
                </a:moveTo>
                <a:lnTo>
                  <a:pt x="4720" y="4258"/>
                </a:lnTo>
                <a:lnTo>
                  <a:pt x="4477" y="5158"/>
                </a:lnTo>
                <a:lnTo>
                  <a:pt x="4282" y="6083"/>
                </a:lnTo>
                <a:lnTo>
                  <a:pt x="4185" y="6545"/>
                </a:lnTo>
                <a:lnTo>
                  <a:pt x="4112" y="7008"/>
                </a:lnTo>
                <a:lnTo>
                  <a:pt x="4088" y="7008"/>
                </a:lnTo>
                <a:lnTo>
                  <a:pt x="3991" y="6618"/>
                </a:lnTo>
                <a:lnTo>
                  <a:pt x="3869" y="6253"/>
                </a:lnTo>
                <a:lnTo>
                  <a:pt x="3747" y="5767"/>
                </a:lnTo>
                <a:lnTo>
                  <a:pt x="3577" y="5304"/>
                </a:lnTo>
                <a:lnTo>
                  <a:pt x="3358" y="4842"/>
                </a:lnTo>
                <a:lnTo>
                  <a:pt x="3139" y="4404"/>
                </a:lnTo>
                <a:lnTo>
                  <a:pt x="3090" y="4380"/>
                </a:lnTo>
                <a:lnTo>
                  <a:pt x="3066" y="4356"/>
                </a:lnTo>
                <a:lnTo>
                  <a:pt x="2993" y="4380"/>
                </a:lnTo>
                <a:lnTo>
                  <a:pt x="2944" y="4429"/>
                </a:lnTo>
                <a:lnTo>
                  <a:pt x="2920" y="4453"/>
                </a:lnTo>
                <a:lnTo>
                  <a:pt x="2920" y="4502"/>
                </a:lnTo>
                <a:lnTo>
                  <a:pt x="3261" y="5329"/>
                </a:lnTo>
                <a:lnTo>
                  <a:pt x="3407" y="5742"/>
                </a:lnTo>
                <a:lnTo>
                  <a:pt x="3553" y="6156"/>
                </a:lnTo>
                <a:lnTo>
                  <a:pt x="3674" y="6594"/>
                </a:lnTo>
                <a:lnTo>
                  <a:pt x="3796" y="7081"/>
                </a:lnTo>
                <a:lnTo>
                  <a:pt x="3601" y="7202"/>
                </a:lnTo>
                <a:lnTo>
                  <a:pt x="3431" y="7373"/>
                </a:lnTo>
                <a:lnTo>
                  <a:pt x="2944" y="7056"/>
                </a:lnTo>
                <a:lnTo>
                  <a:pt x="2701" y="6886"/>
                </a:lnTo>
                <a:lnTo>
                  <a:pt x="2482" y="6691"/>
                </a:lnTo>
                <a:lnTo>
                  <a:pt x="2190" y="6399"/>
                </a:lnTo>
                <a:lnTo>
                  <a:pt x="1922" y="6083"/>
                </a:lnTo>
                <a:lnTo>
                  <a:pt x="1630" y="5791"/>
                </a:lnTo>
                <a:lnTo>
                  <a:pt x="1484" y="5645"/>
                </a:lnTo>
                <a:lnTo>
                  <a:pt x="1314" y="5523"/>
                </a:lnTo>
                <a:lnTo>
                  <a:pt x="1484" y="5329"/>
                </a:lnTo>
                <a:lnTo>
                  <a:pt x="1655" y="5158"/>
                </a:lnTo>
                <a:lnTo>
                  <a:pt x="1849" y="4988"/>
                </a:lnTo>
                <a:lnTo>
                  <a:pt x="2044" y="4842"/>
                </a:lnTo>
                <a:lnTo>
                  <a:pt x="2239" y="4721"/>
                </a:lnTo>
                <a:lnTo>
                  <a:pt x="2433" y="4599"/>
                </a:lnTo>
                <a:lnTo>
                  <a:pt x="2652" y="4502"/>
                </a:lnTo>
                <a:lnTo>
                  <a:pt x="2871" y="4404"/>
                </a:lnTo>
                <a:lnTo>
                  <a:pt x="3090" y="4331"/>
                </a:lnTo>
                <a:lnTo>
                  <a:pt x="3309" y="4283"/>
                </a:lnTo>
                <a:lnTo>
                  <a:pt x="3553" y="4234"/>
                </a:lnTo>
                <a:lnTo>
                  <a:pt x="3772" y="4210"/>
                </a:lnTo>
                <a:close/>
                <a:moveTo>
                  <a:pt x="18152" y="4404"/>
                </a:moveTo>
                <a:lnTo>
                  <a:pt x="18395" y="4477"/>
                </a:lnTo>
                <a:lnTo>
                  <a:pt x="18639" y="4575"/>
                </a:lnTo>
                <a:lnTo>
                  <a:pt x="18858" y="4672"/>
                </a:lnTo>
                <a:lnTo>
                  <a:pt x="19077" y="4793"/>
                </a:lnTo>
                <a:lnTo>
                  <a:pt x="19515" y="5085"/>
                </a:lnTo>
                <a:lnTo>
                  <a:pt x="19904" y="5426"/>
                </a:lnTo>
                <a:lnTo>
                  <a:pt x="19588" y="5742"/>
                </a:lnTo>
                <a:lnTo>
                  <a:pt x="19247" y="6083"/>
                </a:lnTo>
                <a:lnTo>
                  <a:pt x="18931" y="6424"/>
                </a:lnTo>
                <a:lnTo>
                  <a:pt x="18614" y="6740"/>
                </a:lnTo>
                <a:lnTo>
                  <a:pt x="18201" y="7081"/>
                </a:lnTo>
                <a:lnTo>
                  <a:pt x="17787" y="7421"/>
                </a:lnTo>
                <a:lnTo>
                  <a:pt x="17665" y="7275"/>
                </a:lnTo>
                <a:lnTo>
                  <a:pt x="17495" y="7178"/>
                </a:lnTo>
                <a:lnTo>
                  <a:pt x="17592" y="6667"/>
                </a:lnTo>
                <a:lnTo>
                  <a:pt x="17690" y="6156"/>
                </a:lnTo>
                <a:lnTo>
                  <a:pt x="17811" y="5718"/>
                </a:lnTo>
                <a:lnTo>
                  <a:pt x="17933" y="5280"/>
                </a:lnTo>
                <a:lnTo>
                  <a:pt x="18055" y="4842"/>
                </a:lnTo>
                <a:lnTo>
                  <a:pt x="18152" y="4404"/>
                </a:lnTo>
                <a:close/>
                <a:moveTo>
                  <a:pt x="6691" y="5183"/>
                </a:moveTo>
                <a:lnTo>
                  <a:pt x="7056" y="5645"/>
                </a:lnTo>
                <a:lnTo>
                  <a:pt x="7227" y="5888"/>
                </a:lnTo>
                <a:lnTo>
                  <a:pt x="7373" y="6132"/>
                </a:lnTo>
                <a:lnTo>
                  <a:pt x="7227" y="6205"/>
                </a:lnTo>
                <a:lnTo>
                  <a:pt x="7056" y="6302"/>
                </a:lnTo>
                <a:lnTo>
                  <a:pt x="6764" y="6521"/>
                </a:lnTo>
                <a:lnTo>
                  <a:pt x="6326" y="6789"/>
                </a:lnTo>
                <a:lnTo>
                  <a:pt x="5864" y="7081"/>
                </a:lnTo>
                <a:lnTo>
                  <a:pt x="5621" y="7202"/>
                </a:lnTo>
                <a:lnTo>
                  <a:pt x="5377" y="7324"/>
                </a:lnTo>
                <a:lnTo>
                  <a:pt x="4891" y="7567"/>
                </a:lnTo>
                <a:lnTo>
                  <a:pt x="5645" y="6570"/>
                </a:lnTo>
                <a:lnTo>
                  <a:pt x="6375" y="5596"/>
                </a:lnTo>
                <a:lnTo>
                  <a:pt x="6691" y="5183"/>
                </a:lnTo>
                <a:close/>
                <a:moveTo>
                  <a:pt x="14526" y="5280"/>
                </a:moveTo>
                <a:lnTo>
                  <a:pt x="14599" y="5499"/>
                </a:lnTo>
                <a:lnTo>
                  <a:pt x="14721" y="5718"/>
                </a:lnTo>
                <a:lnTo>
                  <a:pt x="14867" y="5937"/>
                </a:lnTo>
                <a:lnTo>
                  <a:pt x="15037" y="6132"/>
                </a:lnTo>
                <a:lnTo>
                  <a:pt x="15402" y="6521"/>
                </a:lnTo>
                <a:lnTo>
                  <a:pt x="15743" y="6862"/>
                </a:lnTo>
                <a:lnTo>
                  <a:pt x="16084" y="7178"/>
                </a:lnTo>
                <a:lnTo>
                  <a:pt x="16424" y="7494"/>
                </a:lnTo>
                <a:lnTo>
                  <a:pt x="16327" y="7689"/>
                </a:lnTo>
                <a:lnTo>
                  <a:pt x="15719" y="7494"/>
                </a:lnTo>
                <a:lnTo>
                  <a:pt x="15402" y="7373"/>
                </a:lnTo>
                <a:lnTo>
                  <a:pt x="15110" y="7251"/>
                </a:lnTo>
                <a:lnTo>
                  <a:pt x="14745" y="7081"/>
                </a:lnTo>
                <a:lnTo>
                  <a:pt x="14380" y="6862"/>
                </a:lnTo>
                <a:lnTo>
                  <a:pt x="14015" y="6667"/>
                </a:lnTo>
                <a:lnTo>
                  <a:pt x="13821" y="6594"/>
                </a:lnTo>
                <a:lnTo>
                  <a:pt x="13626" y="6545"/>
                </a:lnTo>
                <a:lnTo>
                  <a:pt x="13796" y="6205"/>
                </a:lnTo>
                <a:lnTo>
                  <a:pt x="14015" y="5864"/>
                </a:lnTo>
                <a:lnTo>
                  <a:pt x="14259" y="5572"/>
                </a:lnTo>
                <a:lnTo>
                  <a:pt x="14526" y="5280"/>
                </a:lnTo>
                <a:close/>
                <a:moveTo>
                  <a:pt x="8395" y="3163"/>
                </a:moveTo>
                <a:lnTo>
                  <a:pt x="8735" y="3188"/>
                </a:lnTo>
                <a:lnTo>
                  <a:pt x="11461" y="3188"/>
                </a:lnTo>
                <a:lnTo>
                  <a:pt x="14332" y="3212"/>
                </a:lnTo>
                <a:lnTo>
                  <a:pt x="13407" y="4404"/>
                </a:lnTo>
                <a:lnTo>
                  <a:pt x="12434" y="5572"/>
                </a:lnTo>
                <a:lnTo>
                  <a:pt x="11363" y="6813"/>
                </a:lnTo>
                <a:lnTo>
                  <a:pt x="10925" y="7300"/>
                </a:lnTo>
                <a:lnTo>
                  <a:pt x="10706" y="7519"/>
                </a:lnTo>
                <a:lnTo>
                  <a:pt x="10512" y="7786"/>
                </a:lnTo>
                <a:lnTo>
                  <a:pt x="10098" y="6935"/>
                </a:lnTo>
                <a:lnTo>
                  <a:pt x="9684" y="6083"/>
                </a:lnTo>
                <a:lnTo>
                  <a:pt x="8930" y="4356"/>
                </a:lnTo>
                <a:lnTo>
                  <a:pt x="8395" y="3163"/>
                </a:lnTo>
                <a:close/>
                <a:moveTo>
                  <a:pt x="20171" y="5669"/>
                </a:moveTo>
                <a:lnTo>
                  <a:pt x="20366" y="5913"/>
                </a:lnTo>
                <a:lnTo>
                  <a:pt x="20561" y="6156"/>
                </a:lnTo>
                <a:lnTo>
                  <a:pt x="20755" y="6424"/>
                </a:lnTo>
                <a:lnTo>
                  <a:pt x="20901" y="6691"/>
                </a:lnTo>
                <a:lnTo>
                  <a:pt x="20999" y="6886"/>
                </a:lnTo>
                <a:lnTo>
                  <a:pt x="21096" y="7105"/>
                </a:lnTo>
                <a:lnTo>
                  <a:pt x="20658" y="7178"/>
                </a:lnTo>
                <a:lnTo>
                  <a:pt x="20244" y="7275"/>
                </a:lnTo>
                <a:lnTo>
                  <a:pt x="19393" y="7494"/>
                </a:lnTo>
                <a:lnTo>
                  <a:pt x="18687" y="7665"/>
                </a:lnTo>
                <a:lnTo>
                  <a:pt x="17982" y="7835"/>
                </a:lnTo>
                <a:lnTo>
                  <a:pt x="17957" y="7762"/>
                </a:lnTo>
                <a:lnTo>
                  <a:pt x="18420" y="7373"/>
                </a:lnTo>
                <a:lnTo>
                  <a:pt x="18858" y="6983"/>
                </a:lnTo>
                <a:lnTo>
                  <a:pt x="19198" y="6691"/>
                </a:lnTo>
                <a:lnTo>
                  <a:pt x="19539" y="6375"/>
                </a:lnTo>
                <a:lnTo>
                  <a:pt x="19880" y="6034"/>
                </a:lnTo>
                <a:lnTo>
                  <a:pt x="20171" y="5669"/>
                </a:lnTo>
                <a:close/>
                <a:moveTo>
                  <a:pt x="3942" y="7543"/>
                </a:moveTo>
                <a:lnTo>
                  <a:pt x="4015" y="7689"/>
                </a:lnTo>
                <a:lnTo>
                  <a:pt x="4088" y="7835"/>
                </a:lnTo>
                <a:lnTo>
                  <a:pt x="4088" y="7859"/>
                </a:lnTo>
                <a:lnTo>
                  <a:pt x="3820" y="7640"/>
                </a:lnTo>
                <a:lnTo>
                  <a:pt x="3942" y="7543"/>
                </a:lnTo>
                <a:close/>
                <a:moveTo>
                  <a:pt x="16741" y="7762"/>
                </a:moveTo>
                <a:lnTo>
                  <a:pt x="16765" y="7786"/>
                </a:lnTo>
                <a:lnTo>
                  <a:pt x="16814" y="7884"/>
                </a:lnTo>
                <a:lnTo>
                  <a:pt x="16692" y="7835"/>
                </a:lnTo>
                <a:lnTo>
                  <a:pt x="16741" y="7762"/>
                </a:lnTo>
                <a:close/>
                <a:moveTo>
                  <a:pt x="7957" y="3504"/>
                </a:moveTo>
                <a:lnTo>
                  <a:pt x="8297" y="4283"/>
                </a:lnTo>
                <a:lnTo>
                  <a:pt x="8711" y="5183"/>
                </a:lnTo>
                <a:lnTo>
                  <a:pt x="9125" y="6083"/>
                </a:lnTo>
                <a:lnTo>
                  <a:pt x="10001" y="7859"/>
                </a:lnTo>
                <a:lnTo>
                  <a:pt x="8443" y="7908"/>
                </a:lnTo>
                <a:lnTo>
                  <a:pt x="8443" y="7446"/>
                </a:lnTo>
                <a:lnTo>
                  <a:pt x="8395" y="6983"/>
                </a:lnTo>
                <a:lnTo>
                  <a:pt x="8297" y="6545"/>
                </a:lnTo>
                <a:lnTo>
                  <a:pt x="8151" y="6107"/>
                </a:lnTo>
                <a:lnTo>
                  <a:pt x="8054" y="5913"/>
                </a:lnTo>
                <a:lnTo>
                  <a:pt x="7957" y="5718"/>
                </a:lnTo>
                <a:lnTo>
                  <a:pt x="7835" y="5523"/>
                </a:lnTo>
                <a:lnTo>
                  <a:pt x="7689" y="5329"/>
                </a:lnTo>
                <a:lnTo>
                  <a:pt x="7567" y="5158"/>
                </a:lnTo>
                <a:lnTo>
                  <a:pt x="7397" y="5012"/>
                </a:lnTo>
                <a:lnTo>
                  <a:pt x="7227" y="4866"/>
                </a:lnTo>
                <a:lnTo>
                  <a:pt x="7056" y="4721"/>
                </a:lnTo>
                <a:lnTo>
                  <a:pt x="7324" y="4356"/>
                </a:lnTo>
                <a:lnTo>
                  <a:pt x="7665" y="3942"/>
                </a:lnTo>
                <a:lnTo>
                  <a:pt x="7835" y="3747"/>
                </a:lnTo>
                <a:lnTo>
                  <a:pt x="7957" y="3504"/>
                </a:lnTo>
                <a:close/>
                <a:moveTo>
                  <a:pt x="3699" y="7811"/>
                </a:moveTo>
                <a:lnTo>
                  <a:pt x="4063" y="7932"/>
                </a:lnTo>
                <a:lnTo>
                  <a:pt x="4063" y="7957"/>
                </a:lnTo>
                <a:lnTo>
                  <a:pt x="3869" y="7908"/>
                </a:lnTo>
                <a:lnTo>
                  <a:pt x="3650" y="7884"/>
                </a:lnTo>
                <a:lnTo>
                  <a:pt x="3699" y="7811"/>
                </a:lnTo>
                <a:close/>
                <a:moveTo>
                  <a:pt x="7543" y="6424"/>
                </a:moveTo>
                <a:lnTo>
                  <a:pt x="7640" y="6643"/>
                </a:lnTo>
                <a:lnTo>
                  <a:pt x="7713" y="6862"/>
                </a:lnTo>
                <a:lnTo>
                  <a:pt x="7786" y="7129"/>
                </a:lnTo>
                <a:lnTo>
                  <a:pt x="7835" y="7397"/>
                </a:lnTo>
                <a:lnTo>
                  <a:pt x="7884" y="7932"/>
                </a:lnTo>
                <a:lnTo>
                  <a:pt x="7300" y="7932"/>
                </a:lnTo>
                <a:lnTo>
                  <a:pt x="5742" y="7957"/>
                </a:lnTo>
                <a:lnTo>
                  <a:pt x="4988" y="7932"/>
                </a:lnTo>
                <a:lnTo>
                  <a:pt x="4988" y="7884"/>
                </a:lnTo>
                <a:lnTo>
                  <a:pt x="5256" y="7762"/>
                </a:lnTo>
                <a:lnTo>
                  <a:pt x="5523" y="7616"/>
                </a:lnTo>
                <a:lnTo>
                  <a:pt x="6034" y="7348"/>
                </a:lnTo>
                <a:lnTo>
                  <a:pt x="6399" y="7178"/>
                </a:lnTo>
                <a:lnTo>
                  <a:pt x="6813" y="6959"/>
                </a:lnTo>
                <a:lnTo>
                  <a:pt x="7202" y="6716"/>
                </a:lnTo>
                <a:lnTo>
                  <a:pt x="7373" y="6570"/>
                </a:lnTo>
                <a:lnTo>
                  <a:pt x="7543" y="6424"/>
                </a:lnTo>
                <a:close/>
                <a:moveTo>
                  <a:pt x="3845" y="8127"/>
                </a:moveTo>
                <a:lnTo>
                  <a:pt x="3674" y="8224"/>
                </a:lnTo>
                <a:lnTo>
                  <a:pt x="3650" y="8200"/>
                </a:lnTo>
                <a:lnTo>
                  <a:pt x="3845" y="8127"/>
                </a:lnTo>
                <a:close/>
                <a:moveTo>
                  <a:pt x="1144" y="5767"/>
                </a:moveTo>
                <a:lnTo>
                  <a:pt x="1338" y="5913"/>
                </a:lnTo>
                <a:lnTo>
                  <a:pt x="1509" y="6059"/>
                </a:lnTo>
                <a:lnTo>
                  <a:pt x="1849" y="6424"/>
                </a:lnTo>
                <a:lnTo>
                  <a:pt x="2166" y="6764"/>
                </a:lnTo>
                <a:lnTo>
                  <a:pt x="2336" y="6935"/>
                </a:lnTo>
                <a:lnTo>
                  <a:pt x="2506" y="7105"/>
                </a:lnTo>
                <a:lnTo>
                  <a:pt x="2871" y="7373"/>
                </a:lnTo>
                <a:lnTo>
                  <a:pt x="3261" y="7616"/>
                </a:lnTo>
                <a:lnTo>
                  <a:pt x="3188" y="7786"/>
                </a:lnTo>
                <a:lnTo>
                  <a:pt x="3163" y="7932"/>
                </a:lnTo>
                <a:lnTo>
                  <a:pt x="2725" y="8030"/>
                </a:lnTo>
                <a:lnTo>
                  <a:pt x="2312" y="8103"/>
                </a:lnTo>
                <a:lnTo>
                  <a:pt x="1411" y="8224"/>
                </a:lnTo>
                <a:lnTo>
                  <a:pt x="973" y="8273"/>
                </a:lnTo>
                <a:lnTo>
                  <a:pt x="535" y="8370"/>
                </a:lnTo>
                <a:lnTo>
                  <a:pt x="511" y="8030"/>
                </a:lnTo>
                <a:lnTo>
                  <a:pt x="535" y="7665"/>
                </a:lnTo>
                <a:lnTo>
                  <a:pt x="560" y="7324"/>
                </a:lnTo>
                <a:lnTo>
                  <a:pt x="633" y="7008"/>
                </a:lnTo>
                <a:lnTo>
                  <a:pt x="730" y="6667"/>
                </a:lnTo>
                <a:lnTo>
                  <a:pt x="852" y="6351"/>
                </a:lnTo>
                <a:lnTo>
                  <a:pt x="973" y="6034"/>
                </a:lnTo>
                <a:lnTo>
                  <a:pt x="1144" y="5767"/>
                </a:lnTo>
                <a:close/>
                <a:moveTo>
                  <a:pt x="4477" y="8273"/>
                </a:moveTo>
                <a:lnTo>
                  <a:pt x="4526" y="8322"/>
                </a:lnTo>
                <a:lnTo>
                  <a:pt x="4501" y="8370"/>
                </a:lnTo>
                <a:lnTo>
                  <a:pt x="4453" y="8273"/>
                </a:lnTo>
                <a:close/>
                <a:moveTo>
                  <a:pt x="3942" y="8176"/>
                </a:moveTo>
                <a:lnTo>
                  <a:pt x="3820" y="8395"/>
                </a:lnTo>
                <a:lnTo>
                  <a:pt x="3747" y="8346"/>
                </a:lnTo>
                <a:lnTo>
                  <a:pt x="3942" y="8176"/>
                </a:lnTo>
                <a:close/>
                <a:moveTo>
                  <a:pt x="4112" y="8151"/>
                </a:moveTo>
                <a:lnTo>
                  <a:pt x="4136" y="8176"/>
                </a:lnTo>
                <a:lnTo>
                  <a:pt x="4063" y="8492"/>
                </a:lnTo>
                <a:lnTo>
                  <a:pt x="4039" y="8492"/>
                </a:lnTo>
                <a:lnTo>
                  <a:pt x="4112" y="8151"/>
                </a:lnTo>
                <a:close/>
                <a:moveTo>
                  <a:pt x="4234" y="8224"/>
                </a:moveTo>
                <a:lnTo>
                  <a:pt x="4380" y="8249"/>
                </a:lnTo>
                <a:lnTo>
                  <a:pt x="4428" y="8443"/>
                </a:lnTo>
                <a:lnTo>
                  <a:pt x="4355" y="8468"/>
                </a:lnTo>
                <a:lnTo>
                  <a:pt x="4282" y="8492"/>
                </a:lnTo>
                <a:lnTo>
                  <a:pt x="4234" y="8224"/>
                </a:lnTo>
                <a:close/>
                <a:moveTo>
                  <a:pt x="17349" y="8370"/>
                </a:moveTo>
                <a:lnTo>
                  <a:pt x="17422" y="8395"/>
                </a:lnTo>
                <a:lnTo>
                  <a:pt x="17446" y="8443"/>
                </a:lnTo>
                <a:lnTo>
                  <a:pt x="17373" y="8492"/>
                </a:lnTo>
                <a:lnTo>
                  <a:pt x="17349" y="8370"/>
                </a:lnTo>
                <a:close/>
                <a:moveTo>
                  <a:pt x="16984" y="8273"/>
                </a:moveTo>
                <a:lnTo>
                  <a:pt x="17008" y="8322"/>
                </a:lnTo>
                <a:lnTo>
                  <a:pt x="16887" y="8516"/>
                </a:lnTo>
                <a:lnTo>
                  <a:pt x="16789" y="8443"/>
                </a:lnTo>
                <a:lnTo>
                  <a:pt x="16984" y="8273"/>
                </a:lnTo>
                <a:close/>
                <a:moveTo>
                  <a:pt x="13577" y="6667"/>
                </a:moveTo>
                <a:lnTo>
                  <a:pt x="13699" y="6813"/>
                </a:lnTo>
                <a:lnTo>
                  <a:pt x="13845" y="6935"/>
                </a:lnTo>
                <a:lnTo>
                  <a:pt x="14015" y="7056"/>
                </a:lnTo>
                <a:lnTo>
                  <a:pt x="14210" y="7178"/>
                </a:lnTo>
                <a:lnTo>
                  <a:pt x="14599" y="7348"/>
                </a:lnTo>
                <a:lnTo>
                  <a:pt x="14964" y="7519"/>
                </a:lnTo>
                <a:lnTo>
                  <a:pt x="15597" y="7786"/>
                </a:lnTo>
                <a:lnTo>
                  <a:pt x="15913" y="7932"/>
                </a:lnTo>
                <a:lnTo>
                  <a:pt x="16254" y="8030"/>
                </a:lnTo>
                <a:lnTo>
                  <a:pt x="16254" y="8054"/>
                </a:lnTo>
                <a:lnTo>
                  <a:pt x="15816" y="8151"/>
                </a:lnTo>
                <a:lnTo>
                  <a:pt x="15402" y="8224"/>
                </a:lnTo>
                <a:lnTo>
                  <a:pt x="14891" y="8297"/>
                </a:lnTo>
                <a:lnTo>
                  <a:pt x="14356" y="8346"/>
                </a:lnTo>
                <a:lnTo>
                  <a:pt x="13845" y="8419"/>
                </a:lnTo>
                <a:lnTo>
                  <a:pt x="13602" y="8468"/>
                </a:lnTo>
                <a:lnTo>
                  <a:pt x="13334" y="8541"/>
                </a:lnTo>
                <a:lnTo>
                  <a:pt x="13310" y="8297"/>
                </a:lnTo>
                <a:lnTo>
                  <a:pt x="13310" y="8054"/>
                </a:lnTo>
                <a:lnTo>
                  <a:pt x="13310" y="7811"/>
                </a:lnTo>
                <a:lnTo>
                  <a:pt x="13334" y="7567"/>
                </a:lnTo>
                <a:lnTo>
                  <a:pt x="13358" y="7348"/>
                </a:lnTo>
                <a:lnTo>
                  <a:pt x="13407" y="7105"/>
                </a:lnTo>
                <a:lnTo>
                  <a:pt x="13480" y="6886"/>
                </a:lnTo>
                <a:lnTo>
                  <a:pt x="13577" y="6667"/>
                </a:lnTo>
                <a:close/>
                <a:moveTo>
                  <a:pt x="21169" y="7324"/>
                </a:moveTo>
                <a:lnTo>
                  <a:pt x="21193" y="7543"/>
                </a:lnTo>
                <a:lnTo>
                  <a:pt x="21218" y="7762"/>
                </a:lnTo>
                <a:lnTo>
                  <a:pt x="21218" y="7981"/>
                </a:lnTo>
                <a:lnTo>
                  <a:pt x="21218" y="8200"/>
                </a:lnTo>
                <a:lnTo>
                  <a:pt x="21169" y="8419"/>
                </a:lnTo>
                <a:lnTo>
                  <a:pt x="21120" y="8638"/>
                </a:lnTo>
                <a:lnTo>
                  <a:pt x="21072" y="8857"/>
                </a:lnTo>
                <a:lnTo>
                  <a:pt x="20974" y="9052"/>
                </a:lnTo>
                <a:lnTo>
                  <a:pt x="20828" y="8979"/>
                </a:lnTo>
                <a:lnTo>
                  <a:pt x="20682" y="8906"/>
                </a:lnTo>
                <a:lnTo>
                  <a:pt x="20317" y="8833"/>
                </a:lnTo>
                <a:lnTo>
                  <a:pt x="19223" y="8565"/>
                </a:lnTo>
                <a:lnTo>
                  <a:pt x="18614" y="8395"/>
                </a:lnTo>
                <a:lnTo>
                  <a:pt x="17982" y="8224"/>
                </a:lnTo>
                <a:lnTo>
                  <a:pt x="17982" y="8103"/>
                </a:lnTo>
                <a:lnTo>
                  <a:pt x="19077" y="7835"/>
                </a:lnTo>
                <a:lnTo>
                  <a:pt x="20123" y="7616"/>
                </a:lnTo>
                <a:lnTo>
                  <a:pt x="20658" y="7494"/>
                </a:lnTo>
                <a:lnTo>
                  <a:pt x="21169" y="7324"/>
                </a:lnTo>
                <a:close/>
                <a:moveTo>
                  <a:pt x="16303" y="8419"/>
                </a:moveTo>
                <a:lnTo>
                  <a:pt x="15962" y="8662"/>
                </a:lnTo>
                <a:lnTo>
                  <a:pt x="15670" y="8906"/>
                </a:lnTo>
                <a:lnTo>
                  <a:pt x="14794" y="9465"/>
                </a:lnTo>
                <a:lnTo>
                  <a:pt x="13942" y="10049"/>
                </a:lnTo>
                <a:lnTo>
                  <a:pt x="13723" y="9684"/>
                </a:lnTo>
                <a:lnTo>
                  <a:pt x="13529" y="9271"/>
                </a:lnTo>
                <a:lnTo>
                  <a:pt x="13456" y="9003"/>
                </a:lnTo>
                <a:lnTo>
                  <a:pt x="13383" y="8735"/>
                </a:lnTo>
                <a:lnTo>
                  <a:pt x="13626" y="8760"/>
                </a:lnTo>
                <a:lnTo>
                  <a:pt x="13869" y="8760"/>
                </a:lnTo>
                <a:lnTo>
                  <a:pt x="14356" y="8711"/>
                </a:lnTo>
                <a:lnTo>
                  <a:pt x="14843" y="8638"/>
                </a:lnTo>
                <a:lnTo>
                  <a:pt x="15305" y="8565"/>
                </a:lnTo>
                <a:lnTo>
                  <a:pt x="16303" y="8419"/>
                </a:lnTo>
                <a:close/>
                <a:moveTo>
                  <a:pt x="4988" y="8370"/>
                </a:moveTo>
                <a:lnTo>
                  <a:pt x="5499" y="8395"/>
                </a:lnTo>
                <a:lnTo>
                  <a:pt x="6034" y="8419"/>
                </a:lnTo>
                <a:lnTo>
                  <a:pt x="7105" y="8395"/>
                </a:lnTo>
                <a:lnTo>
                  <a:pt x="7932" y="8395"/>
                </a:lnTo>
                <a:lnTo>
                  <a:pt x="7957" y="8589"/>
                </a:lnTo>
                <a:lnTo>
                  <a:pt x="7859" y="8930"/>
                </a:lnTo>
                <a:lnTo>
                  <a:pt x="7713" y="9246"/>
                </a:lnTo>
                <a:lnTo>
                  <a:pt x="7567" y="9563"/>
                </a:lnTo>
                <a:lnTo>
                  <a:pt x="7421" y="9855"/>
                </a:lnTo>
                <a:lnTo>
                  <a:pt x="7300" y="10074"/>
                </a:lnTo>
                <a:lnTo>
                  <a:pt x="7154" y="10268"/>
                </a:lnTo>
                <a:lnTo>
                  <a:pt x="7032" y="10122"/>
                </a:lnTo>
                <a:lnTo>
                  <a:pt x="6886" y="10001"/>
                </a:lnTo>
                <a:lnTo>
                  <a:pt x="6570" y="9757"/>
                </a:lnTo>
                <a:lnTo>
                  <a:pt x="5961" y="9319"/>
                </a:lnTo>
                <a:lnTo>
                  <a:pt x="4915" y="8541"/>
                </a:lnTo>
                <a:lnTo>
                  <a:pt x="4988" y="8370"/>
                </a:lnTo>
                <a:close/>
                <a:moveTo>
                  <a:pt x="3212" y="8297"/>
                </a:moveTo>
                <a:lnTo>
                  <a:pt x="3236" y="8395"/>
                </a:lnTo>
                <a:lnTo>
                  <a:pt x="3309" y="8516"/>
                </a:lnTo>
                <a:lnTo>
                  <a:pt x="2677" y="9003"/>
                </a:lnTo>
                <a:lnTo>
                  <a:pt x="1922" y="9611"/>
                </a:lnTo>
                <a:lnTo>
                  <a:pt x="1557" y="9952"/>
                </a:lnTo>
                <a:lnTo>
                  <a:pt x="1192" y="10317"/>
                </a:lnTo>
                <a:lnTo>
                  <a:pt x="973" y="9952"/>
                </a:lnTo>
                <a:lnTo>
                  <a:pt x="803" y="9538"/>
                </a:lnTo>
                <a:lnTo>
                  <a:pt x="657" y="9125"/>
                </a:lnTo>
                <a:lnTo>
                  <a:pt x="560" y="8687"/>
                </a:lnTo>
                <a:lnTo>
                  <a:pt x="973" y="8638"/>
                </a:lnTo>
                <a:lnTo>
                  <a:pt x="1387" y="8565"/>
                </a:lnTo>
                <a:lnTo>
                  <a:pt x="2190" y="8419"/>
                </a:lnTo>
                <a:lnTo>
                  <a:pt x="2677" y="8346"/>
                </a:lnTo>
                <a:lnTo>
                  <a:pt x="3212" y="8297"/>
                </a:lnTo>
                <a:close/>
                <a:moveTo>
                  <a:pt x="18006" y="8614"/>
                </a:moveTo>
                <a:lnTo>
                  <a:pt x="18590" y="8760"/>
                </a:lnTo>
                <a:lnTo>
                  <a:pt x="19125" y="8881"/>
                </a:lnTo>
                <a:lnTo>
                  <a:pt x="20220" y="9149"/>
                </a:lnTo>
                <a:lnTo>
                  <a:pt x="20585" y="9222"/>
                </a:lnTo>
                <a:lnTo>
                  <a:pt x="20731" y="9246"/>
                </a:lnTo>
                <a:lnTo>
                  <a:pt x="20901" y="9222"/>
                </a:lnTo>
                <a:lnTo>
                  <a:pt x="20682" y="9611"/>
                </a:lnTo>
                <a:lnTo>
                  <a:pt x="20439" y="9976"/>
                </a:lnTo>
                <a:lnTo>
                  <a:pt x="20123" y="10317"/>
                </a:lnTo>
                <a:lnTo>
                  <a:pt x="19807" y="10609"/>
                </a:lnTo>
                <a:lnTo>
                  <a:pt x="19320" y="10074"/>
                </a:lnTo>
                <a:lnTo>
                  <a:pt x="18809" y="9563"/>
                </a:lnTo>
                <a:lnTo>
                  <a:pt x="18079" y="8711"/>
                </a:lnTo>
                <a:lnTo>
                  <a:pt x="18006" y="8614"/>
                </a:lnTo>
                <a:close/>
                <a:moveTo>
                  <a:pt x="16449" y="8687"/>
                </a:moveTo>
                <a:lnTo>
                  <a:pt x="16570" y="8808"/>
                </a:lnTo>
                <a:lnTo>
                  <a:pt x="16692" y="8906"/>
                </a:lnTo>
                <a:lnTo>
                  <a:pt x="16546" y="9246"/>
                </a:lnTo>
                <a:lnTo>
                  <a:pt x="16400" y="9563"/>
                </a:lnTo>
                <a:lnTo>
                  <a:pt x="16157" y="10001"/>
                </a:lnTo>
                <a:lnTo>
                  <a:pt x="15865" y="10414"/>
                </a:lnTo>
                <a:lnTo>
                  <a:pt x="15597" y="10828"/>
                </a:lnTo>
                <a:lnTo>
                  <a:pt x="15354" y="11266"/>
                </a:lnTo>
                <a:lnTo>
                  <a:pt x="15329" y="11315"/>
                </a:lnTo>
                <a:lnTo>
                  <a:pt x="14989" y="11096"/>
                </a:lnTo>
                <a:lnTo>
                  <a:pt x="14648" y="10852"/>
                </a:lnTo>
                <a:lnTo>
                  <a:pt x="14332" y="10560"/>
                </a:lnTo>
                <a:lnTo>
                  <a:pt x="14064" y="10244"/>
                </a:lnTo>
                <a:lnTo>
                  <a:pt x="14916" y="9684"/>
                </a:lnTo>
                <a:lnTo>
                  <a:pt x="15767" y="9100"/>
                </a:lnTo>
                <a:lnTo>
                  <a:pt x="16108" y="8906"/>
                </a:lnTo>
                <a:lnTo>
                  <a:pt x="16449" y="8687"/>
                </a:lnTo>
                <a:close/>
                <a:moveTo>
                  <a:pt x="4842" y="8662"/>
                </a:moveTo>
                <a:lnTo>
                  <a:pt x="5329" y="9100"/>
                </a:lnTo>
                <a:lnTo>
                  <a:pt x="5791" y="9538"/>
                </a:lnTo>
                <a:lnTo>
                  <a:pt x="6375" y="10025"/>
                </a:lnTo>
                <a:lnTo>
                  <a:pt x="6691" y="10244"/>
                </a:lnTo>
                <a:lnTo>
                  <a:pt x="6862" y="10341"/>
                </a:lnTo>
                <a:lnTo>
                  <a:pt x="7032" y="10414"/>
                </a:lnTo>
                <a:lnTo>
                  <a:pt x="6886" y="10585"/>
                </a:lnTo>
                <a:lnTo>
                  <a:pt x="6716" y="10731"/>
                </a:lnTo>
                <a:lnTo>
                  <a:pt x="6375" y="10998"/>
                </a:lnTo>
                <a:lnTo>
                  <a:pt x="6010" y="11193"/>
                </a:lnTo>
                <a:lnTo>
                  <a:pt x="5621" y="11363"/>
                </a:lnTo>
                <a:lnTo>
                  <a:pt x="5450" y="10706"/>
                </a:lnTo>
                <a:lnTo>
                  <a:pt x="5231" y="10074"/>
                </a:lnTo>
                <a:lnTo>
                  <a:pt x="4964" y="9441"/>
                </a:lnTo>
                <a:lnTo>
                  <a:pt x="4696" y="8808"/>
                </a:lnTo>
                <a:lnTo>
                  <a:pt x="4720" y="8784"/>
                </a:lnTo>
                <a:lnTo>
                  <a:pt x="4842" y="8662"/>
                </a:lnTo>
                <a:close/>
                <a:moveTo>
                  <a:pt x="3382" y="8614"/>
                </a:moveTo>
                <a:lnTo>
                  <a:pt x="3480" y="8735"/>
                </a:lnTo>
                <a:lnTo>
                  <a:pt x="3626" y="8833"/>
                </a:lnTo>
                <a:lnTo>
                  <a:pt x="3334" y="9636"/>
                </a:lnTo>
                <a:lnTo>
                  <a:pt x="2993" y="10536"/>
                </a:lnTo>
                <a:lnTo>
                  <a:pt x="2871" y="11023"/>
                </a:lnTo>
                <a:lnTo>
                  <a:pt x="2823" y="11242"/>
                </a:lnTo>
                <a:lnTo>
                  <a:pt x="2798" y="11485"/>
                </a:lnTo>
                <a:lnTo>
                  <a:pt x="2531" y="11388"/>
                </a:lnTo>
                <a:lnTo>
                  <a:pt x="2263" y="11266"/>
                </a:lnTo>
                <a:lnTo>
                  <a:pt x="2020" y="11120"/>
                </a:lnTo>
                <a:lnTo>
                  <a:pt x="1776" y="10950"/>
                </a:lnTo>
                <a:lnTo>
                  <a:pt x="1509" y="10706"/>
                </a:lnTo>
                <a:lnTo>
                  <a:pt x="1265" y="10414"/>
                </a:lnTo>
                <a:lnTo>
                  <a:pt x="1606" y="10122"/>
                </a:lnTo>
                <a:lnTo>
                  <a:pt x="1971" y="9806"/>
                </a:lnTo>
                <a:lnTo>
                  <a:pt x="2652" y="9198"/>
                </a:lnTo>
                <a:lnTo>
                  <a:pt x="3017" y="8906"/>
                </a:lnTo>
                <a:lnTo>
                  <a:pt x="3382" y="8614"/>
                </a:lnTo>
                <a:close/>
                <a:moveTo>
                  <a:pt x="4574" y="8881"/>
                </a:moveTo>
                <a:lnTo>
                  <a:pt x="4939" y="10171"/>
                </a:lnTo>
                <a:lnTo>
                  <a:pt x="5280" y="11461"/>
                </a:lnTo>
                <a:lnTo>
                  <a:pt x="5012" y="11534"/>
                </a:lnTo>
                <a:lnTo>
                  <a:pt x="4623" y="11582"/>
                </a:lnTo>
                <a:lnTo>
                  <a:pt x="4234" y="11607"/>
                </a:lnTo>
                <a:lnTo>
                  <a:pt x="4234" y="11607"/>
                </a:lnTo>
                <a:lnTo>
                  <a:pt x="4258" y="11193"/>
                </a:lnTo>
                <a:lnTo>
                  <a:pt x="4258" y="10755"/>
                </a:lnTo>
                <a:lnTo>
                  <a:pt x="4258" y="9928"/>
                </a:lnTo>
                <a:lnTo>
                  <a:pt x="4307" y="8979"/>
                </a:lnTo>
                <a:lnTo>
                  <a:pt x="4428" y="8930"/>
                </a:lnTo>
                <a:lnTo>
                  <a:pt x="4574" y="8881"/>
                </a:lnTo>
                <a:close/>
                <a:moveTo>
                  <a:pt x="3918" y="8954"/>
                </a:moveTo>
                <a:lnTo>
                  <a:pt x="4039" y="8979"/>
                </a:lnTo>
                <a:lnTo>
                  <a:pt x="4039" y="9733"/>
                </a:lnTo>
                <a:lnTo>
                  <a:pt x="3991" y="10682"/>
                </a:lnTo>
                <a:lnTo>
                  <a:pt x="3991" y="11144"/>
                </a:lnTo>
                <a:lnTo>
                  <a:pt x="3991" y="11631"/>
                </a:lnTo>
                <a:lnTo>
                  <a:pt x="3480" y="11607"/>
                </a:lnTo>
                <a:lnTo>
                  <a:pt x="3212" y="11558"/>
                </a:lnTo>
                <a:lnTo>
                  <a:pt x="2969" y="11509"/>
                </a:lnTo>
                <a:lnTo>
                  <a:pt x="3066" y="11339"/>
                </a:lnTo>
                <a:lnTo>
                  <a:pt x="3139" y="11120"/>
                </a:lnTo>
                <a:lnTo>
                  <a:pt x="3261" y="10706"/>
                </a:lnTo>
                <a:lnTo>
                  <a:pt x="3382" y="10293"/>
                </a:lnTo>
                <a:lnTo>
                  <a:pt x="3504" y="9879"/>
                </a:lnTo>
                <a:lnTo>
                  <a:pt x="3699" y="9417"/>
                </a:lnTo>
                <a:lnTo>
                  <a:pt x="3893" y="8954"/>
                </a:lnTo>
                <a:close/>
                <a:moveTo>
                  <a:pt x="17690" y="8784"/>
                </a:moveTo>
                <a:lnTo>
                  <a:pt x="18079" y="9222"/>
                </a:lnTo>
                <a:lnTo>
                  <a:pt x="18468" y="9636"/>
                </a:lnTo>
                <a:lnTo>
                  <a:pt x="18979" y="10268"/>
                </a:lnTo>
                <a:lnTo>
                  <a:pt x="19247" y="10560"/>
                </a:lnTo>
                <a:lnTo>
                  <a:pt x="19539" y="10828"/>
                </a:lnTo>
                <a:lnTo>
                  <a:pt x="19247" y="11023"/>
                </a:lnTo>
                <a:lnTo>
                  <a:pt x="18955" y="11217"/>
                </a:lnTo>
                <a:lnTo>
                  <a:pt x="18663" y="11363"/>
                </a:lnTo>
                <a:lnTo>
                  <a:pt x="18371" y="11485"/>
                </a:lnTo>
                <a:lnTo>
                  <a:pt x="18103" y="11582"/>
                </a:lnTo>
                <a:lnTo>
                  <a:pt x="17860" y="11631"/>
                </a:lnTo>
                <a:lnTo>
                  <a:pt x="17811" y="11217"/>
                </a:lnTo>
                <a:lnTo>
                  <a:pt x="17738" y="10779"/>
                </a:lnTo>
                <a:lnTo>
                  <a:pt x="17592" y="9928"/>
                </a:lnTo>
                <a:lnTo>
                  <a:pt x="17519" y="9441"/>
                </a:lnTo>
                <a:lnTo>
                  <a:pt x="17471" y="8930"/>
                </a:lnTo>
                <a:lnTo>
                  <a:pt x="17519" y="8906"/>
                </a:lnTo>
                <a:lnTo>
                  <a:pt x="17617" y="8857"/>
                </a:lnTo>
                <a:lnTo>
                  <a:pt x="17690" y="8784"/>
                </a:lnTo>
                <a:close/>
                <a:moveTo>
                  <a:pt x="17154" y="9003"/>
                </a:moveTo>
                <a:lnTo>
                  <a:pt x="17227" y="9490"/>
                </a:lnTo>
                <a:lnTo>
                  <a:pt x="17300" y="9976"/>
                </a:lnTo>
                <a:lnTo>
                  <a:pt x="17422" y="10828"/>
                </a:lnTo>
                <a:lnTo>
                  <a:pt x="17471" y="11266"/>
                </a:lnTo>
                <a:lnTo>
                  <a:pt x="17544" y="11704"/>
                </a:lnTo>
                <a:lnTo>
                  <a:pt x="17300" y="11728"/>
                </a:lnTo>
                <a:lnTo>
                  <a:pt x="17033" y="11728"/>
                </a:lnTo>
                <a:lnTo>
                  <a:pt x="16765" y="11704"/>
                </a:lnTo>
                <a:lnTo>
                  <a:pt x="16522" y="11680"/>
                </a:lnTo>
                <a:lnTo>
                  <a:pt x="16254" y="11631"/>
                </a:lnTo>
                <a:lnTo>
                  <a:pt x="16011" y="11582"/>
                </a:lnTo>
                <a:lnTo>
                  <a:pt x="15767" y="11485"/>
                </a:lnTo>
                <a:lnTo>
                  <a:pt x="15524" y="11388"/>
                </a:lnTo>
                <a:lnTo>
                  <a:pt x="15694" y="11242"/>
                </a:lnTo>
                <a:lnTo>
                  <a:pt x="15840" y="11071"/>
                </a:lnTo>
                <a:lnTo>
                  <a:pt x="16108" y="10682"/>
                </a:lnTo>
                <a:lnTo>
                  <a:pt x="16351" y="10268"/>
                </a:lnTo>
                <a:lnTo>
                  <a:pt x="16570" y="9855"/>
                </a:lnTo>
                <a:lnTo>
                  <a:pt x="16789" y="9465"/>
                </a:lnTo>
                <a:lnTo>
                  <a:pt x="17008" y="9003"/>
                </a:lnTo>
                <a:close/>
                <a:moveTo>
                  <a:pt x="14624" y="0"/>
                </a:moveTo>
                <a:lnTo>
                  <a:pt x="14478" y="24"/>
                </a:lnTo>
                <a:lnTo>
                  <a:pt x="14332" y="73"/>
                </a:lnTo>
                <a:lnTo>
                  <a:pt x="14186" y="122"/>
                </a:lnTo>
                <a:lnTo>
                  <a:pt x="14064" y="219"/>
                </a:lnTo>
                <a:lnTo>
                  <a:pt x="14040" y="268"/>
                </a:lnTo>
                <a:lnTo>
                  <a:pt x="14015" y="292"/>
                </a:lnTo>
                <a:lnTo>
                  <a:pt x="14015" y="389"/>
                </a:lnTo>
                <a:lnTo>
                  <a:pt x="14064" y="487"/>
                </a:lnTo>
                <a:lnTo>
                  <a:pt x="14161" y="535"/>
                </a:lnTo>
                <a:lnTo>
                  <a:pt x="14161" y="779"/>
                </a:lnTo>
                <a:lnTo>
                  <a:pt x="14210" y="998"/>
                </a:lnTo>
                <a:lnTo>
                  <a:pt x="14259" y="1241"/>
                </a:lnTo>
                <a:lnTo>
                  <a:pt x="14332" y="1460"/>
                </a:lnTo>
                <a:lnTo>
                  <a:pt x="14648" y="2336"/>
                </a:lnTo>
                <a:lnTo>
                  <a:pt x="14745" y="2652"/>
                </a:lnTo>
                <a:lnTo>
                  <a:pt x="11655" y="2652"/>
                </a:lnTo>
                <a:lnTo>
                  <a:pt x="9928" y="2628"/>
                </a:lnTo>
                <a:lnTo>
                  <a:pt x="8614" y="2628"/>
                </a:lnTo>
                <a:lnTo>
                  <a:pt x="8419" y="2652"/>
                </a:lnTo>
                <a:lnTo>
                  <a:pt x="8200" y="2677"/>
                </a:lnTo>
                <a:lnTo>
                  <a:pt x="8054" y="2360"/>
                </a:lnTo>
                <a:lnTo>
                  <a:pt x="7665" y="1436"/>
                </a:lnTo>
                <a:lnTo>
                  <a:pt x="7567" y="1144"/>
                </a:lnTo>
                <a:lnTo>
                  <a:pt x="7494" y="1022"/>
                </a:lnTo>
                <a:lnTo>
                  <a:pt x="7397" y="900"/>
                </a:lnTo>
                <a:lnTo>
                  <a:pt x="7421" y="900"/>
                </a:lnTo>
                <a:lnTo>
                  <a:pt x="7835" y="973"/>
                </a:lnTo>
                <a:lnTo>
                  <a:pt x="8249" y="1071"/>
                </a:lnTo>
                <a:lnTo>
                  <a:pt x="8468" y="1095"/>
                </a:lnTo>
                <a:lnTo>
                  <a:pt x="8881" y="1095"/>
                </a:lnTo>
                <a:lnTo>
                  <a:pt x="9076" y="1046"/>
                </a:lnTo>
                <a:lnTo>
                  <a:pt x="9149" y="1022"/>
                </a:lnTo>
                <a:lnTo>
                  <a:pt x="9198" y="973"/>
                </a:lnTo>
                <a:lnTo>
                  <a:pt x="9246" y="925"/>
                </a:lnTo>
                <a:lnTo>
                  <a:pt x="9246" y="852"/>
                </a:lnTo>
                <a:lnTo>
                  <a:pt x="9246" y="779"/>
                </a:lnTo>
                <a:lnTo>
                  <a:pt x="9246" y="730"/>
                </a:lnTo>
                <a:lnTo>
                  <a:pt x="9198" y="657"/>
                </a:lnTo>
                <a:lnTo>
                  <a:pt x="9149" y="608"/>
                </a:lnTo>
                <a:lnTo>
                  <a:pt x="8954" y="535"/>
                </a:lnTo>
                <a:lnTo>
                  <a:pt x="8760" y="462"/>
                </a:lnTo>
                <a:lnTo>
                  <a:pt x="8541" y="389"/>
                </a:lnTo>
                <a:lnTo>
                  <a:pt x="8297" y="365"/>
                </a:lnTo>
                <a:lnTo>
                  <a:pt x="7835" y="316"/>
                </a:lnTo>
                <a:lnTo>
                  <a:pt x="7397" y="268"/>
                </a:lnTo>
                <a:lnTo>
                  <a:pt x="6570" y="146"/>
                </a:lnTo>
                <a:lnTo>
                  <a:pt x="6351" y="122"/>
                </a:lnTo>
                <a:lnTo>
                  <a:pt x="6132" y="97"/>
                </a:lnTo>
                <a:lnTo>
                  <a:pt x="5937" y="122"/>
                </a:lnTo>
                <a:lnTo>
                  <a:pt x="5742" y="146"/>
                </a:lnTo>
                <a:lnTo>
                  <a:pt x="5669" y="195"/>
                </a:lnTo>
                <a:lnTo>
                  <a:pt x="5621" y="219"/>
                </a:lnTo>
                <a:lnTo>
                  <a:pt x="5596" y="268"/>
                </a:lnTo>
                <a:lnTo>
                  <a:pt x="5572" y="341"/>
                </a:lnTo>
                <a:lnTo>
                  <a:pt x="5572" y="389"/>
                </a:lnTo>
                <a:lnTo>
                  <a:pt x="5596" y="438"/>
                </a:lnTo>
                <a:lnTo>
                  <a:pt x="5621" y="511"/>
                </a:lnTo>
                <a:lnTo>
                  <a:pt x="5694" y="535"/>
                </a:lnTo>
                <a:lnTo>
                  <a:pt x="5840" y="633"/>
                </a:lnTo>
                <a:lnTo>
                  <a:pt x="5986" y="681"/>
                </a:lnTo>
                <a:lnTo>
                  <a:pt x="6351" y="779"/>
                </a:lnTo>
                <a:lnTo>
                  <a:pt x="6716" y="827"/>
                </a:lnTo>
                <a:lnTo>
                  <a:pt x="7081" y="876"/>
                </a:lnTo>
                <a:lnTo>
                  <a:pt x="7056" y="1046"/>
                </a:lnTo>
                <a:lnTo>
                  <a:pt x="7056" y="1241"/>
                </a:lnTo>
                <a:lnTo>
                  <a:pt x="7105" y="1411"/>
                </a:lnTo>
                <a:lnTo>
                  <a:pt x="7154" y="1606"/>
                </a:lnTo>
                <a:lnTo>
                  <a:pt x="7324" y="1995"/>
                </a:lnTo>
                <a:lnTo>
                  <a:pt x="7470" y="2312"/>
                </a:lnTo>
                <a:lnTo>
                  <a:pt x="7762" y="3042"/>
                </a:lnTo>
                <a:lnTo>
                  <a:pt x="7665" y="3115"/>
                </a:lnTo>
                <a:lnTo>
                  <a:pt x="7567" y="3188"/>
                </a:lnTo>
                <a:lnTo>
                  <a:pt x="7397" y="3382"/>
                </a:lnTo>
                <a:lnTo>
                  <a:pt x="7105" y="3796"/>
                </a:lnTo>
                <a:lnTo>
                  <a:pt x="6594" y="4477"/>
                </a:lnTo>
                <a:lnTo>
                  <a:pt x="6521" y="4429"/>
                </a:lnTo>
                <a:lnTo>
                  <a:pt x="6448" y="4404"/>
                </a:lnTo>
                <a:lnTo>
                  <a:pt x="6375" y="4429"/>
                </a:lnTo>
                <a:lnTo>
                  <a:pt x="6059" y="4234"/>
                </a:lnTo>
                <a:lnTo>
                  <a:pt x="5718" y="4064"/>
                </a:lnTo>
                <a:lnTo>
                  <a:pt x="5353" y="3918"/>
                </a:lnTo>
                <a:lnTo>
                  <a:pt x="5012" y="3820"/>
                </a:lnTo>
                <a:lnTo>
                  <a:pt x="4647" y="3772"/>
                </a:lnTo>
                <a:lnTo>
                  <a:pt x="4282" y="3747"/>
                </a:lnTo>
                <a:lnTo>
                  <a:pt x="3893" y="3747"/>
                </a:lnTo>
                <a:lnTo>
                  <a:pt x="3528" y="3772"/>
                </a:lnTo>
                <a:lnTo>
                  <a:pt x="3188" y="3845"/>
                </a:lnTo>
                <a:lnTo>
                  <a:pt x="2823" y="3966"/>
                </a:lnTo>
                <a:lnTo>
                  <a:pt x="2482" y="4088"/>
                </a:lnTo>
                <a:lnTo>
                  <a:pt x="2141" y="4258"/>
                </a:lnTo>
                <a:lnTo>
                  <a:pt x="1825" y="4453"/>
                </a:lnTo>
                <a:lnTo>
                  <a:pt x="1509" y="4672"/>
                </a:lnTo>
                <a:lnTo>
                  <a:pt x="1241" y="4915"/>
                </a:lnTo>
                <a:lnTo>
                  <a:pt x="973" y="5207"/>
                </a:lnTo>
                <a:lnTo>
                  <a:pt x="706" y="5548"/>
                </a:lnTo>
                <a:lnTo>
                  <a:pt x="487" y="5913"/>
                </a:lnTo>
                <a:lnTo>
                  <a:pt x="316" y="6302"/>
                </a:lnTo>
                <a:lnTo>
                  <a:pt x="195" y="6716"/>
                </a:lnTo>
                <a:lnTo>
                  <a:pt x="73" y="7129"/>
                </a:lnTo>
                <a:lnTo>
                  <a:pt x="24" y="7567"/>
                </a:lnTo>
                <a:lnTo>
                  <a:pt x="0" y="8005"/>
                </a:lnTo>
                <a:lnTo>
                  <a:pt x="24" y="8443"/>
                </a:lnTo>
                <a:lnTo>
                  <a:pt x="73" y="8881"/>
                </a:lnTo>
                <a:lnTo>
                  <a:pt x="170" y="9295"/>
                </a:lnTo>
                <a:lnTo>
                  <a:pt x="292" y="9709"/>
                </a:lnTo>
                <a:lnTo>
                  <a:pt x="462" y="10122"/>
                </a:lnTo>
                <a:lnTo>
                  <a:pt x="657" y="10487"/>
                </a:lnTo>
                <a:lnTo>
                  <a:pt x="900" y="10852"/>
                </a:lnTo>
                <a:lnTo>
                  <a:pt x="1192" y="11169"/>
                </a:lnTo>
                <a:lnTo>
                  <a:pt x="1484" y="11461"/>
                </a:lnTo>
                <a:lnTo>
                  <a:pt x="1679" y="11607"/>
                </a:lnTo>
                <a:lnTo>
                  <a:pt x="1874" y="11728"/>
                </a:lnTo>
                <a:lnTo>
                  <a:pt x="2068" y="11826"/>
                </a:lnTo>
                <a:lnTo>
                  <a:pt x="2287" y="11923"/>
                </a:lnTo>
                <a:lnTo>
                  <a:pt x="2506" y="11996"/>
                </a:lnTo>
                <a:lnTo>
                  <a:pt x="2725" y="12045"/>
                </a:lnTo>
                <a:lnTo>
                  <a:pt x="3163" y="12142"/>
                </a:lnTo>
                <a:lnTo>
                  <a:pt x="3626" y="12166"/>
                </a:lnTo>
                <a:lnTo>
                  <a:pt x="4088" y="12166"/>
                </a:lnTo>
                <a:lnTo>
                  <a:pt x="4550" y="12142"/>
                </a:lnTo>
                <a:lnTo>
                  <a:pt x="4988" y="12093"/>
                </a:lnTo>
                <a:lnTo>
                  <a:pt x="5450" y="11996"/>
                </a:lnTo>
                <a:lnTo>
                  <a:pt x="5840" y="11874"/>
                </a:lnTo>
                <a:lnTo>
                  <a:pt x="6229" y="11704"/>
                </a:lnTo>
                <a:lnTo>
                  <a:pt x="6594" y="11485"/>
                </a:lnTo>
                <a:lnTo>
                  <a:pt x="6910" y="11217"/>
                </a:lnTo>
                <a:lnTo>
                  <a:pt x="7202" y="10925"/>
                </a:lnTo>
                <a:lnTo>
                  <a:pt x="7494" y="10585"/>
                </a:lnTo>
                <a:lnTo>
                  <a:pt x="7738" y="10220"/>
                </a:lnTo>
                <a:lnTo>
                  <a:pt x="7981" y="9806"/>
                </a:lnTo>
                <a:lnTo>
                  <a:pt x="8151" y="9368"/>
                </a:lnTo>
                <a:lnTo>
                  <a:pt x="8297" y="8881"/>
                </a:lnTo>
                <a:lnTo>
                  <a:pt x="8395" y="8395"/>
                </a:lnTo>
                <a:lnTo>
                  <a:pt x="10244" y="8346"/>
                </a:lnTo>
                <a:lnTo>
                  <a:pt x="10293" y="8419"/>
                </a:lnTo>
                <a:lnTo>
                  <a:pt x="10366" y="8443"/>
                </a:lnTo>
                <a:lnTo>
                  <a:pt x="10439" y="8468"/>
                </a:lnTo>
                <a:lnTo>
                  <a:pt x="10512" y="8443"/>
                </a:lnTo>
                <a:lnTo>
                  <a:pt x="10585" y="8395"/>
                </a:lnTo>
                <a:lnTo>
                  <a:pt x="10633" y="8346"/>
                </a:lnTo>
                <a:lnTo>
                  <a:pt x="10682" y="8273"/>
                </a:lnTo>
                <a:lnTo>
                  <a:pt x="10682" y="8200"/>
                </a:lnTo>
                <a:lnTo>
                  <a:pt x="10925" y="7981"/>
                </a:lnTo>
                <a:lnTo>
                  <a:pt x="11169" y="7762"/>
                </a:lnTo>
                <a:lnTo>
                  <a:pt x="11582" y="7300"/>
                </a:lnTo>
                <a:lnTo>
                  <a:pt x="12190" y="6618"/>
                </a:lnTo>
                <a:lnTo>
                  <a:pt x="12799" y="5913"/>
                </a:lnTo>
                <a:lnTo>
                  <a:pt x="13894" y="4623"/>
                </a:lnTo>
                <a:lnTo>
                  <a:pt x="14964" y="3285"/>
                </a:lnTo>
                <a:lnTo>
                  <a:pt x="15329" y="4258"/>
                </a:lnTo>
                <a:lnTo>
                  <a:pt x="14964" y="4429"/>
                </a:lnTo>
                <a:lnTo>
                  <a:pt x="14648" y="4623"/>
                </a:lnTo>
                <a:lnTo>
                  <a:pt x="14332" y="4866"/>
                </a:lnTo>
                <a:lnTo>
                  <a:pt x="14040" y="5110"/>
                </a:lnTo>
                <a:lnTo>
                  <a:pt x="13796" y="5402"/>
                </a:lnTo>
                <a:lnTo>
                  <a:pt x="13553" y="5718"/>
                </a:lnTo>
                <a:lnTo>
                  <a:pt x="13358" y="6034"/>
                </a:lnTo>
                <a:lnTo>
                  <a:pt x="13188" y="6375"/>
                </a:lnTo>
                <a:lnTo>
                  <a:pt x="13042" y="6740"/>
                </a:lnTo>
                <a:lnTo>
                  <a:pt x="12945" y="7105"/>
                </a:lnTo>
                <a:lnTo>
                  <a:pt x="12872" y="7494"/>
                </a:lnTo>
                <a:lnTo>
                  <a:pt x="12823" y="7859"/>
                </a:lnTo>
                <a:lnTo>
                  <a:pt x="12823" y="8249"/>
                </a:lnTo>
                <a:lnTo>
                  <a:pt x="12847" y="8638"/>
                </a:lnTo>
                <a:lnTo>
                  <a:pt x="12920" y="9027"/>
                </a:lnTo>
                <a:lnTo>
                  <a:pt x="13018" y="9417"/>
                </a:lnTo>
                <a:lnTo>
                  <a:pt x="13188" y="9830"/>
                </a:lnTo>
                <a:lnTo>
                  <a:pt x="13383" y="10244"/>
                </a:lnTo>
                <a:lnTo>
                  <a:pt x="13626" y="10585"/>
                </a:lnTo>
                <a:lnTo>
                  <a:pt x="13918" y="10925"/>
                </a:lnTo>
                <a:lnTo>
                  <a:pt x="14210" y="11217"/>
                </a:lnTo>
                <a:lnTo>
                  <a:pt x="14551" y="11485"/>
                </a:lnTo>
                <a:lnTo>
                  <a:pt x="14916" y="11704"/>
                </a:lnTo>
                <a:lnTo>
                  <a:pt x="15305" y="11874"/>
                </a:lnTo>
                <a:lnTo>
                  <a:pt x="15694" y="12020"/>
                </a:lnTo>
                <a:lnTo>
                  <a:pt x="16108" y="12142"/>
                </a:lnTo>
                <a:lnTo>
                  <a:pt x="16522" y="12215"/>
                </a:lnTo>
                <a:lnTo>
                  <a:pt x="16960" y="12239"/>
                </a:lnTo>
                <a:lnTo>
                  <a:pt x="17398" y="12239"/>
                </a:lnTo>
                <a:lnTo>
                  <a:pt x="17836" y="12191"/>
                </a:lnTo>
                <a:lnTo>
                  <a:pt x="18249" y="12093"/>
                </a:lnTo>
                <a:lnTo>
                  <a:pt x="18687" y="11947"/>
                </a:lnTo>
                <a:lnTo>
                  <a:pt x="19052" y="11777"/>
                </a:lnTo>
                <a:lnTo>
                  <a:pt x="19442" y="11582"/>
                </a:lnTo>
                <a:lnTo>
                  <a:pt x="19782" y="11339"/>
                </a:lnTo>
                <a:lnTo>
                  <a:pt x="20123" y="11096"/>
                </a:lnTo>
                <a:lnTo>
                  <a:pt x="20439" y="10804"/>
                </a:lnTo>
                <a:lnTo>
                  <a:pt x="20707" y="10487"/>
                </a:lnTo>
                <a:lnTo>
                  <a:pt x="20974" y="10147"/>
                </a:lnTo>
                <a:lnTo>
                  <a:pt x="21193" y="9782"/>
                </a:lnTo>
                <a:lnTo>
                  <a:pt x="21388" y="9417"/>
                </a:lnTo>
                <a:lnTo>
                  <a:pt x="21534" y="9027"/>
                </a:lnTo>
                <a:lnTo>
                  <a:pt x="21631" y="8614"/>
                </a:lnTo>
                <a:lnTo>
                  <a:pt x="21680" y="8224"/>
                </a:lnTo>
                <a:lnTo>
                  <a:pt x="21704" y="7811"/>
                </a:lnTo>
                <a:lnTo>
                  <a:pt x="21656" y="7397"/>
                </a:lnTo>
                <a:lnTo>
                  <a:pt x="21583" y="6983"/>
                </a:lnTo>
                <a:lnTo>
                  <a:pt x="21412" y="6570"/>
                </a:lnTo>
                <a:lnTo>
                  <a:pt x="21218" y="6180"/>
                </a:lnTo>
                <a:lnTo>
                  <a:pt x="20974" y="5791"/>
                </a:lnTo>
                <a:lnTo>
                  <a:pt x="20682" y="5450"/>
                </a:lnTo>
                <a:lnTo>
                  <a:pt x="20342" y="5110"/>
                </a:lnTo>
                <a:lnTo>
                  <a:pt x="20001" y="4818"/>
                </a:lnTo>
                <a:lnTo>
                  <a:pt x="19636" y="4526"/>
                </a:lnTo>
                <a:lnTo>
                  <a:pt x="19247" y="4307"/>
                </a:lnTo>
                <a:lnTo>
                  <a:pt x="18858" y="4088"/>
                </a:lnTo>
                <a:lnTo>
                  <a:pt x="18493" y="3942"/>
                </a:lnTo>
                <a:lnTo>
                  <a:pt x="18103" y="3845"/>
                </a:lnTo>
                <a:lnTo>
                  <a:pt x="17738" y="3772"/>
                </a:lnTo>
                <a:lnTo>
                  <a:pt x="17349" y="3747"/>
                </a:lnTo>
                <a:lnTo>
                  <a:pt x="16960" y="3747"/>
                </a:lnTo>
                <a:lnTo>
                  <a:pt x="16570" y="3820"/>
                </a:lnTo>
                <a:lnTo>
                  <a:pt x="16205" y="3918"/>
                </a:lnTo>
                <a:lnTo>
                  <a:pt x="15840" y="4039"/>
                </a:lnTo>
                <a:lnTo>
                  <a:pt x="15159" y="2214"/>
                </a:lnTo>
                <a:lnTo>
                  <a:pt x="15013" y="1801"/>
                </a:lnTo>
                <a:lnTo>
                  <a:pt x="14891" y="1387"/>
                </a:lnTo>
                <a:lnTo>
                  <a:pt x="14721" y="973"/>
                </a:lnTo>
                <a:lnTo>
                  <a:pt x="14648" y="779"/>
                </a:lnTo>
                <a:lnTo>
                  <a:pt x="14526" y="584"/>
                </a:lnTo>
                <a:lnTo>
                  <a:pt x="14794" y="560"/>
                </a:lnTo>
                <a:lnTo>
                  <a:pt x="15256" y="560"/>
                </a:lnTo>
                <a:lnTo>
                  <a:pt x="15475" y="584"/>
                </a:lnTo>
                <a:lnTo>
                  <a:pt x="15694" y="633"/>
                </a:lnTo>
                <a:lnTo>
                  <a:pt x="15816" y="657"/>
                </a:lnTo>
                <a:lnTo>
                  <a:pt x="15840" y="706"/>
                </a:lnTo>
                <a:lnTo>
                  <a:pt x="15865" y="730"/>
                </a:lnTo>
                <a:lnTo>
                  <a:pt x="15865" y="852"/>
                </a:lnTo>
                <a:lnTo>
                  <a:pt x="15840" y="1022"/>
                </a:lnTo>
                <a:lnTo>
                  <a:pt x="15743" y="1119"/>
                </a:lnTo>
                <a:lnTo>
                  <a:pt x="15646" y="1217"/>
                </a:lnTo>
                <a:lnTo>
                  <a:pt x="15621" y="1314"/>
                </a:lnTo>
                <a:lnTo>
                  <a:pt x="15621" y="1387"/>
                </a:lnTo>
                <a:lnTo>
                  <a:pt x="15646" y="1411"/>
                </a:lnTo>
                <a:lnTo>
                  <a:pt x="15670" y="1436"/>
                </a:lnTo>
                <a:lnTo>
                  <a:pt x="15743" y="1484"/>
                </a:lnTo>
                <a:lnTo>
                  <a:pt x="15840" y="1484"/>
                </a:lnTo>
                <a:lnTo>
                  <a:pt x="16011" y="1387"/>
                </a:lnTo>
                <a:lnTo>
                  <a:pt x="16157" y="1265"/>
                </a:lnTo>
                <a:lnTo>
                  <a:pt x="16278" y="1119"/>
                </a:lnTo>
                <a:lnTo>
                  <a:pt x="16376" y="949"/>
                </a:lnTo>
                <a:lnTo>
                  <a:pt x="16424" y="779"/>
                </a:lnTo>
                <a:lnTo>
                  <a:pt x="16424" y="681"/>
                </a:lnTo>
                <a:lnTo>
                  <a:pt x="16400" y="584"/>
                </a:lnTo>
                <a:lnTo>
                  <a:pt x="16376" y="511"/>
                </a:lnTo>
                <a:lnTo>
                  <a:pt x="16327" y="414"/>
                </a:lnTo>
                <a:lnTo>
                  <a:pt x="16254" y="341"/>
                </a:lnTo>
                <a:lnTo>
                  <a:pt x="16157" y="268"/>
                </a:lnTo>
                <a:lnTo>
                  <a:pt x="15938" y="170"/>
                </a:lnTo>
                <a:lnTo>
                  <a:pt x="15719" y="97"/>
                </a:lnTo>
                <a:lnTo>
                  <a:pt x="15475" y="49"/>
                </a:lnTo>
                <a:lnTo>
                  <a:pt x="15232" y="24"/>
                </a:lnTo>
                <a:lnTo>
                  <a:pt x="14940" y="0"/>
                </a:ln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sp>
        <p:nvSpPr>
          <p:cNvPr id="434" name="Google Shape;434;p44"/>
          <p:cNvSpPr txBox="1"/>
          <p:nvPr>
            <p:ph idx="1" type="body"/>
          </p:nvPr>
        </p:nvSpPr>
        <p:spPr>
          <a:xfrm>
            <a:off x="764950" y="1218250"/>
            <a:ext cx="5425500" cy="31695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800"/>
              </a:spcBef>
              <a:spcAft>
                <a:spcPts val="0"/>
              </a:spcAft>
              <a:buSzPts val="1600"/>
              <a:buNone/>
            </a:pPr>
            <a:br>
              <a:rPr lang="en" sz="1800"/>
            </a:br>
            <a:r>
              <a:rPr lang="en" sz="1800">
                <a:solidFill>
                  <a:srgbClr val="000000"/>
                </a:solidFill>
                <a:latin typeface="Arial"/>
                <a:ea typeface="Arial"/>
                <a:cs typeface="Arial"/>
                <a:sym typeface="Arial"/>
              </a:rPr>
              <a:t>A </a:t>
            </a:r>
            <a:r>
              <a:rPr b="1" lang="en" sz="1800">
                <a:solidFill>
                  <a:srgbClr val="000000"/>
                </a:solidFill>
                <a:latin typeface="Arial"/>
                <a:ea typeface="Arial"/>
                <a:cs typeface="Arial"/>
                <a:sym typeface="Arial"/>
              </a:rPr>
              <a:t>SWOT analysis</a:t>
            </a:r>
            <a:r>
              <a:rPr lang="en" sz="1800">
                <a:solidFill>
                  <a:srgbClr val="000000"/>
                </a:solidFill>
                <a:latin typeface="Arial"/>
                <a:ea typeface="Arial"/>
                <a:cs typeface="Arial"/>
                <a:sym typeface="Arial"/>
              </a:rPr>
              <a:t> is used to help the firm identify effective strategies. Successful firms such as Microsoft have certain strengths. </a:t>
            </a:r>
            <a:endParaRPr sz="1800">
              <a:solidFill>
                <a:srgbClr val="000000"/>
              </a:solidFill>
              <a:latin typeface="Arial"/>
              <a:ea typeface="Arial"/>
              <a:cs typeface="Arial"/>
              <a:sym typeface="Arial"/>
            </a:endParaRPr>
          </a:p>
          <a:p>
            <a:pPr indent="12700" lvl="0" marL="0" rtl="0" algn="just">
              <a:spcBef>
                <a:spcPts val="1200"/>
              </a:spcBef>
              <a:spcAft>
                <a:spcPts val="0"/>
              </a:spcAft>
              <a:buNone/>
            </a:pPr>
            <a:r>
              <a:rPr b="1" lang="en" sz="1800">
                <a:solidFill>
                  <a:srgbClr val="000000"/>
                </a:solidFill>
                <a:latin typeface="Arial"/>
                <a:ea typeface="Arial"/>
                <a:cs typeface="Arial"/>
                <a:sym typeface="Arial"/>
              </a:rPr>
              <a:t>SWOT analysis</a:t>
            </a:r>
            <a:r>
              <a:rPr lang="en" sz="1800">
                <a:solidFill>
                  <a:srgbClr val="000000"/>
                </a:solidFill>
                <a:latin typeface="Arial"/>
                <a:ea typeface="Arial"/>
                <a:cs typeface="Arial"/>
                <a:sym typeface="Arial"/>
              </a:rPr>
              <a:t> should suggest how the firm may use its strengths and opportunities to overcome weaknesses and threats. Decisions should also be made as to how resources should be allocated. </a:t>
            </a:r>
            <a:endParaRPr sz="1800">
              <a:solidFill>
                <a:srgbClr val="000000"/>
              </a:solidFill>
              <a:latin typeface="Arial"/>
              <a:ea typeface="Arial"/>
              <a:cs typeface="Arial"/>
              <a:sym typeface="Arial"/>
            </a:endParaRPr>
          </a:p>
          <a:p>
            <a:pPr indent="0" lvl="0" marL="0" rtl="0" algn="l">
              <a:lnSpc>
                <a:spcPct val="115000"/>
              </a:lnSpc>
              <a:spcBef>
                <a:spcPts val="1200"/>
              </a:spcBef>
              <a:spcAft>
                <a:spcPts val="800"/>
              </a:spcAft>
              <a:buSzPts val="1600"/>
              <a:buNone/>
            </a:pPr>
            <a:r>
              <a:t/>
            </a:r>
            <a:endParaRPr sz="1100">
              <a:solidFill>
                <a:srgbClr val="000000"/>
              </a:solidFill>
              <a:latin typeface="Arial"/>
              <a:ea typeface="Arial"/>
              <a:cs typeface="Arial"/>
              <a:sym typeface="Arial"/>
            </a:endParaRPr>
          </a:p>
        </p:txBody>
      </p:sp>
      <p:sp>
        <p:nvSpPr>
          <p:cNvPr id="435" name="Google Shape;435;p44"/>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pic>
        <p:nvPicPr>
          <p:cNvPr id="436" name="Google Shape;436;p44"/>
          <p:cNvPicPr preferRelativeResize="0"/>
          <p:nvPr/>
        </p:nvPicPr>
        <p:blipFill rotWithShape="1">
          <a:blip r:embed="rId3">
            <a:alphaModFix/>
          </a:blip>
          <a:srcRect b="17856" l="4708" r="44107" t="5702"/>
          <a:stretch/>
        </p:blipFill>
        <p:spPr>
          <a:xfrm>
            <a:off x="6404977" y="2408102"/>
            <a:ext cx="1414200" cy="1406700"/>
          </a:xfrm>
          <a:prstGeom prst="roundRect">
            <a:avLst>
              <a:gd fmla="val 865" name="adj"/>
            </a:avLst>
          </a:prstGeom>
          <a:noFill/>
          <a:ln>
            <a:noFill/>
          </a:ln>
        </p:spPr>
      </p:pic>
      <p:pic>
        <p:nvPicPr>
          <p:cNvPr id="437" name="Google Shape;437;p44"/>
          <p:cNvPicPr preferRelativeResize="0"/>
          <p:nvPr/>
        </p:nvPicPr>
        <p:blipFill rotWithShape="1">
          <a:blip r:embed="rId4">
            <a:alphaModFix/>
          </a:blip>
          <a:srcRect b="0" l="0" r="0" t="0"/>
          <a:stretch/>
        </p:blipFill>
        <p:spPr>
          <a:xfrm>
            <a:off x="6965771" y="2215375"/>
            <a:ext cx="289775" cy="301325"/>
          </a:xfrm>
          <a:prstGeom prst="rect">
            <a:avLst/>
          </a:prstGeom>
          <a:noFill/>
          <a:ln>
            <a:noFill/>
          </a:ln>
        </p:spPr>
      </p:pic>
      <p:sp>
        <p:nvSpPr>
          <p:cNvPr id="438" name="Google Shape;438;p44"/>
          <p:cNvSpPr/>
          <p:nvPr/>
        </p:nvSpPr>
        <p:spPr>
          <a:xfrm>
            <a:off x="6770824" y="2810021"/>
            <a:ext cx="682509" cy="602863"/>
          </a:xfrm>
          <a:custGeom>
            <a:rect b="b" l="l" r="r" t="t"/>
            <a:pathLst>
              <a:path extrusionOk="0" h="16766" w="18981">
                <a:moveTo>
                  <a:pt x="5451" y="5475"/>
                </a:moveTo>
                <a:lnTo>
                  <a:pt x="5257" y="5548"/>
                </a:lnTo>
                <a:lnTo>
                  <a:pt x="5159" y="5597"/>
                </a:lnTo>
                <a:lnTo>
                  <a:pt x="5062" y="5670"/>
                </a:lnTo>
                <a:lnTo>
                  <a:pt x="5013" y="5743"/>
                </a:lnTo>
                <a:lnTo>
                  <a:pt x="4965" y="5816"/>
                </a:lnTo>
                <a:lnTo>
                  <a:pt x="4940" y="5889"/>
                </a:lnTo>
                <a:lnTo>
                  <a:pt x="4965" y="5962"/>
                </a:lnTo>
                <a:lnTo>
                  <a:pt x="5013" y="6011"/>
                </a:lnTo>
                <a:lnTo>
                  <a:pt x="5086" y="6059"/>
                </a:lnTo>
                <a:lnTo>
                  <a:pt x="5208" y="6059"/>
                </a:lnTo>
                <a:lnTo>
                  <a:pt x="5354" y="6035"/>
                </a:lnTo>
                <a:lnTo>
                  <a:pt x="5476" y="6011"/>
                </a:lnTo>
                <a:lnTo>
                  <a:pt x="5695" y="6011"/>
                </a:lnTo>
                <a:lnTo>
                  <a:pt x="5792" y="5986"/>
                </a:lnTo>
                <a:lnTo>
                  <a:pt x="5865" y="5913"/>
                </a:lnTo>
                <a:lnTo>
                  <a:pt x="5914" y="5816"/>
                </a:lnTo>
                <a:lnTo>
                  <a:pt x="5938" y="5743"/>
                </a:lnTo>
                <a:lnTo>
                  <a:pt x="5938" y="5694"/>
                </a:lnTo>
                <a:lnTo>
                  <a:pt x="5889" y="5573"/>
                </a:lnTo>
                <a:lnTo>
                  <a:pt x="5792" y="5500"/>
                </a:lnTo>
                <a:lnTo>
                  <a:pt x="5670" y="5475"/>
                </a:lnTo>
                <a:close/>
                <a:moveTo>
                  <a:pt x="4575" y="5986"/>
                </a:moveTo>
                <a:lnTo>
                  <a:pt x="4454" y="6011"/>
                </a:lnTo>
                <a:lnTo>
                  <a:pt x="4356" y="6035"/>
                </a:lnTo>
                <a:lnTo>
                  <a:pt x="4259" y="6084"/>
                </a:lnTo>
                <a:lnTo>
                  <a:pt x="4113" y="6205"/>
                </a:lnTo>
                <a:lnTo>
                  <a:pt x="4040" y="6254"/>
                </a:lnTo>
                <a:lnTo>
                  <a:pt x="3991" y="6351"/>
                </a:lnTo>
                <a:lnTo>
                  <a:pt x="3967" y="6424"/>
                </a:lnTo>
                <a:lnTo>
                  <a:pt x="3991" y="6522"/>
                </a:lnTo>
                <a:lnTo>
                  <a:pt x="4064" y="6570"/>
                </a:lnTo>
                <a:lnTo>
                  <a:pt x="4162" y="6619"/>
                </a:lnTo>
                <a:lnTo>
                  <a:pt x="4283" y="6595"/>
                </a:lnTo>
                <a:lnTo>
                  <a:pt x="4429" y="6546"/>
                </a:lnTo>
                <a:lnTo>
                  <a:pt x="4527" y="6522"/>
                </a:lnTo>
                <a:lnTo>
                  <a:pt x="4551" y="6497"/>
                </a:lnTo>
                <a:lnTo>
                  <a:pt x="4648" y="6473"/>
                </a:lnTo>
                <a:lnTo>
                  <a:pt x="4721" y="6424"/>
                </a:lnTo>
                <a:lnTo>
                  <a:pt x="4794" y="6327"/>
                </a:lnTo>
                <a:lnTo>
                  <a:pt x="4794" y="6205"/>
                </a:lnTo>
                <a:lnTo>
                  <a:pt x="4770" y="6108"/>
                </a:lnTo>
                <a:lnTo>
                  <a:pt x="4673" y="6035"/>
                </a:lnTo>
                <a:lnTo>
                  <a:pt x="4575" y="5986"/>
                </a:lnTo>
                <a:close/>
                <a:moveTo>
                  <a:pt x="7593" y="5962"/>
                </a:moveTo>
                <a:lnTo>
                  <a:pt x="7495" y="6011"/>
                </a:lnTo>
                <a:lnTo>
                  <a:pt x="7447" y="6059"/>
                </a:lnTo>
                <a:lnTo>
                  <a:pt x="7398" y="6132"/>
                </a:lnTo>
                <a:lnTo>
                  <a:pt x="7398" y="6181"/>
                </a:lnTo>
                <a:lnTo>
                  <a:pt x="7422" y="6254"/>
                </a:lnTo>
                <a:lnTo>
                  <a:pt x="7520" y="6351"/>
                </a:lnTo>
                <a:lnTo>
                  <a:pt x="7593" y="6424"/>
                </a:lnTo>
                <a:lnTo>
                  <a:pt x="7641" y="6449"/>
                </a:lnTo>
                <a:lnTo>
                  <a:pt x="7666" y="6473"/>
                </a:lnTo>
                <a:lnTo>
                  <a:pt x="7690" y="6497"/>
                </a:lnTo>
                <a:lnTo>
                  <a:pt x="7714" y="6546"/>
                </a:lnTo>
                <a:lnTo>
                  <a:pt x="7763" y="6619"/>
                </a:lnTo>
                <a:lnTo>
                  <a:pt x="7787" y="6668"/>
                </a:lnTo>
                <a:lnTo>
                  <a:pt x="7812" y="6692"/>
                </a:lnTo>
                <a:lnTo>
                  <a:pt x="7909" y="6741"/>
                </a:lnTo>
                <a:lnTo>
                  <a:pt x="8031" y="6741"/>
                </a:lnTo>
                <a:lnTo>
                  <a:pt x="8128" y="6716"/>
                </a:lnTo>
                <a:lnTo>
                  <a:pt x="8201" y="6643"/>
                </a:lnTo>
                <a:lnTo>
                  <a:pt x="8250" y="6546"/>
                </a:lnTo>
                <a:lnTo>
                  <a:pt x="8250" y="6449"/>
                </a:lnTo>
                <a:lnTo>
                  <a:pt x="8225" y="6351"/>
                </a:lnTo>
                <a:lnTo>
                  <a:pt x="8177" y="6254"/>
                </a:lnTo>
                <a:lnTo>
                  <a:pt x="8104" y="6181"/>
                </a:lnTo>
                <a:lnTo>
                  <a:pt x="8006" y="6108"/>
                </a:lnTo>
                <a:lnTo>
                  <a:pt x="7909" y="6035"/>
                </a:lnTo>
                <a:lnTo>
                  <a:pt x="7812" y="5986"/>
                </a:lnTo>
                <a:lnTo>
                  <a:pt x="7690" y="5962"/>
                </a:lnTo>
                <a:close/>
                <a:moveTo>
                  <a:pt x="3578" y="6741"/>
                </a:moveTo>
                <a:lnTo>
                  <a:pt x="3456" y="6765"/>
                </a:lnTo>
                <a:lnTo>
                  <a:pt x="3359" y="6814"/>
                </a:lnTo>
                <a:lnTo>
                  <a:pt x="3286" y="6887"/>
                </a:lnTo>
                <a:lnTo>
                  <a:pt x="3189" y="6960"/>
                </a:lnTo>
                <a:lnTo>
                  <a:pt x="3140" y="7081"/>
                </a:lnTo>
                <a:lnTo>
                  <a:pt x="3091" y="7179"/>
                </a:lnTo>
                <a:lnTo>
                  <a:pt x="3067" y="7300"/>
                </a:lnTo>
                <a:lnTo>
                  <a:pt x="3067" y="7398"/>
                </a:lnTo>
                <a:lnTo>
                  <a:pt x="3091" y="7446"/>
                </a:lnTo>
                <a:lnTo>
                  <a:pt x="3116" y="7471"/>
                </a:lnTo>
                <a:lnTo>
                  <a:pt x="3189" y="7519"/>
                </a:lnTo>
                <a:lnTo>
                  <a:pt x="3286" y="7544"/>
                </a:lnTo>
                <a:lnTo>
                  <a:pt x="3359" y="7519"/>
                </a:lnTo>
                <a:lnTo>
                  <a:pt x="3481" y="7446"/>
                </a:lnTo>
                <a:lnTo>
                  <a:pt x="3554" y="7325"/>
                </a:lnTo>
                <a:lnTo>
                  <a:pt x="3627" y="7276"/>
                </a:lnTo>
                <a:lnTo>
                  <a:pt x="3651" y="7252"/>
                </a:lnTo>
                <a:lnTo>
                  <a:pt x="3700" y="7227"/>
                </a:lnTo>
                <a:lnTo>
                  <a:pt x="3773" y="7179"/>
                </a:lnTo>
                <a:lnTo>
                  <a:pt x="3821" y="7106"/>
                </a:lnTo>
                <a:lnTo>
                  <a:pt x="3821" y="7033"/>
                </a:lnTo>
                <a:lnTo>
                  <a:pt x="3821" y="6935"/>
                </a:lnTo>
                <a:lnTo>
                  <a:pt x="3797" y="6862"/>
                </a:lnTo>
                <a:lnTo>
                  <a:pt x="3724" y="6789"/>
                </a:lnTo>
                <a:lnTo>
                  <a:pt x="3651" y="6765"/>
                </a:lnTo>
                <a:lnTo>
                  <a:pt x="3578" y="6741"/>
                </a:lnTo>
                <a:close/>
                <a:moveTo>
                  <a:pt x="16863" y="4526"/>
                </a:moveTo>
                <a:lnTo>
                  <a:pt x="16766" y="4575"/>
                </a:lnTo>
                <a:lnTo>
                  <a:pt x="16693" y="4624"/>
                </a:lnTo>
                <a:lnTo>
                  <a:pt x="16620" y="4697"/>
                </a:lnTo>
                <a:lnTo>
                  <a:pt x="16498" y="4843"/>
                </a:lnTo>
                <a:lnTo>
                  <a:pt x="16401" y="5037"/>
                </a:lnTo>
                <a:lnTo>
                  <a:pt x="16158" y="5500"/>
                </a:lnTo>
                <a:lnTo>
                  <a:pt x="15914" y="5962"/>
                </a:lnTo>
                <a:lnTo>
                  <a:pt x="15647" y="5816"/>
                </a:lnTo>
                <a:lnTo>
                  <a:pt x="15501" y="5719"/>
                </a:lnTo>
                <a:lnTo>
                  <a:pt x="15355" y="5670"/>
                </a:lnTo>
                <a:lnTo>
                  <a:pt x="15233" y="5646"/>
                </a:lnTo>
                <a:lnTo>
                  <a:pt x="15087" y="5597"/>
                </a:lnTo>
                <a:lnTo>
                  <a:pt x="15038" y="5573"/>
                </a:lnTo>
                <a:lnTo>
                  <a:pt x="15014" y="5573"/>
                </a:lnTo>
                <a:lnTo>
                  <a:pt x="14917" y="5621"/>
                </a:lnTo>
                <a:lnTo>
                  <a:pt x="14892" y="5646"/>
                </a:lnTo>
                <a:lnTo>
                  <a:pt x="14844" y="5694"/>
                </a:lnTo>
                <a:lnTo>
                  <a:pt x="14844" y="5767"/>
                </a:lnTo>
                <a:lnTo>
                  <a:pt x="14868" y="5840"/>
                </a:lnTo>
                <a:lnTo>
                  <a:pt x="14892" y="5913"/>
                </a:lnTo>
                <a:lnTo>
                  <a:pt x="15087" y="6059"/>
                </a:lnTo>
                <a:lnTo>
                  <a:pt x="15282" y="6181"/>
                </a:lnTo>
                <a:lnTo>
                  <a:pt x="15671" y="6424"/>
                </a:lnTo>
                <a:lnTo>
                  <a:pt x="15355" y="6984"/>
                </a:lnTo>
                <a:lnTo>
                  <a:pt x="15160" y="7252"/>
                </a:lnTo>
                <a:lnTo>
                  <a:pt x="14965" y="7519"/>
                </a:lnTo>
                <a:lnTo>
                  <a:pt x="14941" y="7592"/>
                </a:lnTo>
                <a:lnTo>
                  <a:pt x="14941" y="7641"/>
                </a:lnTo>
                <a:lnTo>
                  <a:pt x="14941" y="7714"/>
                </a:lnTo>
                <a:lnTo>
                  <a:pt x="14965" y="7763"/>
                </a:lnTo>
                <a:lnTo>
                  <a:pt x="15014" y="7836"/>
                </a:lnTo>
                <a:lnTo>
                  <a:pt x="15063" y="7860"/>
                </a:lnTo>
                <a:lnTo>
                  <a:pt x="15111" y="7884"/>
                </a:lnTo>
                <a:lnTo>
                  <a:pt x="15184" y="7909"/>
                </a:lnTo>
                <a:lnTo>
                  <a:pt x="15257" y="7884"/>
                </a:lnTo>
                <a:lnTo>
                  <a:pt x="15355" y="7860"/>
                </a:lnTo>
                <a:lnTo>
                  <a:pt x="15501" y="7763"/>
                </a:lnTo>
                <a:lnTo>
                  <a:pt x="15622" y="7641"/>
                </a:lnTo>
                <a:lnTo>
                  <a:pt x="15744" y="7471"/>
                </a:lnTo>
                <a:lnTo>
                  <a:pt x="15866" y="7276"/>
                </a:lnTo>
                <a:lnTo>
                  <a:pt x="15963" y="7081"/>
                </a:lnTo>
                <a:lnTo>
                  <a:pt x="16133" y="6716"/>
                </a:lnTo>
                <a:lnTo>
                  <a:pt x="16328" y="6862"/>
                </a:lnTo>
                <a:lnTo>
                  <a:pt x="16523" y="7008"/>
                </a:lnTo>
                <a:lnTo>
                  <a:pt x="16742" y="7106"/>
                </a:lnTo>
                <a:lnTo>
                  <a:pt x="16839" y="7130"/>
                </a:lnTo>
                <a:lnTo>
                  <a:pt x="16961" y="7154"/>
                </a:lnTo>
                <a:lnTo>
                  <a:pt x="17034" y="7130"/>
                </a:lnTo>
                <a:lnTo>
                  <a:pt x="17082" y="7106"/>
                </a:lnTo>
                <a:lnTo>
                  <a:pt x="17131" y="7057"/>
                </a:lnTo>
                <a:lnTo>
                  <a:pt x="17155" y="7008"/>
                </a:lnTo>
                <a:lnTo>
                  <a:pt x="17180" y="6960"/>
                </a:lnTo>
                <a:lnTo>
                  <a:pt x="17180" y="6887"/>
                </a:lnTo>
                <a:lnTo>
                  <a:pt x="17155" y="6814"/>
                </a:lnTo>
                <a:lnTo>
                  <a:pt x="17131" y="6765"/>
                </a:lnTo>
                <a:lnTo>
                  <a:pt x="16961" y="6619"/>
                </a:lnTo>
                <a:lnTo>
                  <a:pt x="16766" y="6497"/>
                </a:lnTo>
                <a:lnTo>
                  <a:pt x="16377" y="6254"/>
                </a:lnTo>
                <a:lnTo>
                  <a:pt x="16644" y="5670"/>
                </a:lnTo>
                <a:lnTo>
                  <a:pt x="16766" y="5427"/>
                </a:lnTo>
                <a:lnTo>
                  <a:pt x="16912" y="5183"/>
                </a:lnTo>
                <a:lnTo>
                  <a:pt x="17034" y="4916"/>
                </a:lnTo>
                <a:lnTo>
                  <a:pt x="17082" y="4770"/>
                </a:lnTo>
                <a:lnTo>
                  <a:pt x="17082" y="4648"/>
                </a:lnTo>
                <a:lnTo>
                  <a:pt x="17082" y="4599"/>
                </a:lnTo>
                <a:lnTo>
                  <a:pt x="17058" y="4551"/>
                </a:lnTo>
                <a:lnTo>
                  <a:pt x="17009" y="4526"/>
                </a:lnTo>
                <a:close/>
                <a:moveTo>
                  <a:pt x="8420" y="6838"/>
                </a:moveTo>
                <a:lnTo>
                  <a:pt x="8371" y="6862"/>
                </a:lnTo>
                <a:lnTo>
                  <a:pt x="8298" y="6911"/>
                </a:lnTo>
                <a:lnTo>
                  <a:pt x="8274" y="6984"/>
                </a:lnTo>
                <a:lnTo>
                  <a:pt x="8250" y="7081"/>
                </a:lnTo>
                <a:lnTo>
                  <a:pt x="8274" y="7179"/>
                </a:lnTo>
                <a:lnTo>
                  <a:pt x="8298" y="7276"/>
                </a:lnTo>
                <a:lnTo>
                  <a:pt x="8347" y="7373"/>
                </a:lnTo>
                <a:lnTo>
                  <a:pt x="8420" y="7519"/>
                </a:lnTo>
                <a:lnTo>
                  <a:pt x="8444" y="7665"/>
                </a:lnTo>
                <a:lnTo>
                  <a:pt x="8444" y="7763"/>
                </a:lnTo>
                <a:lnTo>
                  <a:pt x="8493" y="7836"/>
                </a:lnTo>
                <a:lnTo>
                  <a:pt x="8566" y="7909"/>
                </a:lnTo>
                <a:lnTo>
                  <a:pt x="8663" y="7933"/>
                </a:lnTo>
                <a:lnTo>
                  <a:pt x="8761" y="7957"/>
                </a:lnTo>
                <a:lnTo>
                  <a:pt x="8882" y="7909"/>
                </a:lnTo>
                <a:lnTo>
                  <a:pt x="8980" y="7836"/>
                </a:lnTo>
                <a:lnTo>
                  <a:pt x="9004" y="7787"/>
                </a:lnTo>
                <a:lnTo>
                  <a:pt x="9028" y="7738"/>
                </a:lnTo>
                <a:lnTo>
                  <a:pt x="9028" y="7592"/>
                </a:lnTo>
                <a:lnTo>
                  <a:pt x="9004" y="7446"/>
                </a:lnTo>
                <a:lnTo>
                  <a:pt x="8955" y="7325"/>
                </a:lnTo>
                <a:lnTo>
                  <a:pt x="8882" y="7179"/>
                </a:lnTo>
                <a:lnTo>
                  <a:pt x="8809" y="7057"/>
                </a:lnTo>
                <a:lnTo>
                  <a:pt x="8712" y="6960"/>
                </a:lnTo>
                <a:lnTo>
                  <a:pt x="8663" y="6911"/>
                </a:lnTo>
                <a:lnTo>
                  <a:pt x="8615" y="6862"/>
                </a:lnTo>
                <a:lnTo>
                  <a:pt x="8542" y="6838"/>
                </a:lnTo>
                <a:close/>
                <a:moveTo>
                  <a:pt x="16255" y="7495"/>
                </a:moveTo>
                <a:lnTo>
                  <a:pt x="16206" y="7544"/>
                </a:lnTo>
                <a:lnTo>
                  <a:pt x="16158" y="7592"/>
                </a:lnTo>
                <a:lnTo>
                  <a:pt x="16158" y="7714"/>
                </a:lnTo>
                <a:lnTo>
                  <a:pt x="16158" y="7836"/>
                </a:lnTo>
                <a:lnTo>
                  <a:pt x="16206" y="7982"/>
                </a:lnTo>
                <a:lnTo>
                  <a:pt x="16231" y="8030"/>
                </a:lnTo>
                <a:lnTo>
                  <a:pt x="16279" y="8079"/>
                </a:lnTo>
                <a:lnTo>
                  <a:pt x="16304" y="8103"/>
                </a:lnTo>
                <a:lnTo>
                  <a:pt x="16377" y="8128"/>
                </a:lnTo>
                <a:lnTo>
                  <a:pt x="16474" y="8128"/>
                </a:lnTo>
                <a:lnTo>
                  <a:pt x="16523" y="8103"/>
                </a:lnTo>
                <a:lnTo>
                  <a:pt x="16547" y="8055"/>
                </a:lnTo>
                <a:lnTo>
                  <a:pt x="16571" y="8006"/>
                </a:lnTo>
                <a:lnTo>
                  <a:pt x="16571" y="7957"/>
                </a:lnTo>
                <a:lnTo>
                  <a:pt x="16547" y="7836"/>
                </a:lnTo>
                <a:lnTo>
                  <a:pt x="16523" y="7738"/>
                </a:lnTo>
                <a:lnTo>
                  <a:pt x="16474" y="7641"/>
                </a:lnTo>
                <a:lnTo>
                  <a:pt x="16401" y="7544"/>
                </a:lnTo>
                <a:lnTo>
                  <a:pt x="16328" y="7495"/>
                </a:lnTo>
                <a:close/>
                <a:moveTo>
                  <a:pt x="2897" y="7836"/>
                </a:moveTo>
                <a:lnTo>
                  <a:pt x="2799" y="7860"/>
                </a:lnTo>
                <a:lnTo>
                  <a:pt x="2702" y="7909"/>
                </a:lnTo>
                <a:lnTo>
                  <a:pt x="2629" y="7982"/>
                </a:lnTo>
                <a:lnTo>
                  <a:pt x="2556" y="8079"/>
                </a:lnTo>
                <a:lnTo>
                  <a:pt x="2507" y="8201"/>
                </a:lnTo>
                <a:lnTo>
                  <a:pt x="2507" y="8347"/>
                </a:lnTo>
                <a:lnTo>
                  <a:pt x="2507" y="8468"/>
                </a:lnTo>
                <a:lnTo>
                  <a:pt x="2556" y="8517"/>
                </a:lnTo>
                <a:lnTo>
                  <a:pt x="2580" y="8566"/>
                </a:lnTo>
                <a:lnTo>
                  <a:pt x="2678" y="8614"/>
                </a:lnTo>
                <a:lnTo>
                  <a:pt x="2799" y="8614"/>
                </a:lnTo>
                <a:lnTo>
                  <a:pt x="2848" y="8590"/>
                </a:lnTo>
                <a:lnTo>
                  <a:pt x="2897" y="8566"/>
                </a:lnTo>
                <a:lnTo>
                  <a:pt x="2970" y="8493"/>
                </a:lnTo>
                <a:lnTo>
                  <a:pt x="3018" y="8420"/>
                </a:lnTo>
                <a:lnTo>
                  <a:pt x="3116" y="8274"/>
                </a:lnTo>
                <a:lnTo>
                  <a:pt x="3140" y="8152"/>
                </a:lnTo>
                <a:lnTo>
                  <a:pt x="3140" y="8055"/>
                </a:lnTo>
                <a:lnTo>
                  <a:pt x="3091" y="7957"/>
                </a:lnTo>
                <a:lnTo>
                  <a:pt x="3018" y="7884"/>
                </a:lnTo>
                <a:lnTo>
                  <a:pt x="2897" y="7836"/>
                </a:lnTo>
                <a:close/>
                <a:moveTo>
                  <a:pt x="8955" y="8152"/>
                </a:moveTo>
                <a:lnTo>
                  <a:pt x="8882" y="8201"/>
                </a:lnTo>
                <a:lnTo>
                  <a:pt x="8858" y="8274"/>
                </a:lnTo>
                <a:lnTo>
                  <a:pt x="8858" y="8371"/>
                </a:lnTo>
                <a:lnTo>
                  <a:pt x="8858" y="8468"/>
                </a:lnTo>
                <a:lnTo>
                  <a:pt x="8907" y="8639"/>
                </a:lnTo>
                <a:lnTo>
                  <a:pt x="8955" y="8760"/>
                </a:lnTo>
                <a:lnTo>
                  <a:pt x="8980" y="8858"/>
                </a:lnTo>
                <a:lnTo>
                  <a:pt x="9053" y="8955"/>
                </a:lnTo>
                <a:lnTo>
                  <a:pt x="9101" y="9004"/>
                </a:lnTo>
                <a:lnTo>
                  <a:pt x="9150" y="9028"/>
                </a:lnTo>
                <a:lnTo>
                  <a:pt x="9296" y="9028"/>
                </a:lnTo>
                <a:lnTo>
                  <a:pt x="9369" y="8979"/>
                </a:lnTo>
                <a:lnTo>
                  <a:pt x="9393" y="8931"/>
                </a:lnTo>
                <a:lnTo>
                  <a:pt x="9418" y="8858"/>
                </a:lnTo>
                <a:lnTo>
                  <a:pt x="9418" y="8785"/>
                </a:lnTo>
                <a:lnTo>
                  <a:pt x="9393" y="8639"/>
                </a:lnTo>
                <a:lnTo>
                  <a:pt x="9369" y="8614"/>
                </a:lnTo>
                <a:lnTo>
                  <a:pt x="9345" y="8517"/>
                </a:lnTo>
                <a:lnTo>
                  <a:pt x="9247" y="8322"/>
                </a:lnTo>
                <a:lnTo>
                  <a:pt x="9199" y="8225"/>
                </a:lnTo>
                <a:lnTo>
                  <a:pt x="9101" y="8176"/>
                </a:lnTo>
                <a:lnTo>
                  <a:pt x="9028" y="8152"/>
                </a:lnTo>
                <a:close/>
                <a:moveTo>
                  <a:pt x="16352" y="8541"/>
                </a:moveTo>
                <a:lnTo>
                  <a:pt x="16279" y="8566"/>
                </a:lnTo>
                <a:lnTo>
                  <a:pt x="16231" y="8614"/>
                </a:lnTo>
                <a:lnTo>
                  <a:pt x="16206" y="8663"/>
                </a:lnTo>
                <a:lnTo>
                  <a:pt x="16182" y="8736"/>
                </a:lnTo>
                <a:lnTo>
                  <a:pt x="16182" y="8858"/>
                </a:lnTo>
                <a:lnTo>
                  <a:pt x="16206" y="8979"/>
                </a:lnTo>
                <a:lnTo>
                  <a:pt x="16231" y="9174"/>
                </a:lnTo>
                <a:lnTo>
                  <a:pt x="16255" y="9296"/>
                </a:lnTo>
                <a:lnTo>
                  <a:pt x="16304" y="9369"/>
                </a:lnTo>
                <a:lnTo>
                  <a:pt x="16401" y="9417"/>
                </a:lnTo>
                <a:lnTo>
                  <a:pt x="16498" y="9417"/>
                </a:lnTo>
                <a:lnTo>
                  <a:pt x="16596" y="9393"/>
                </a:lnTo>
                <a:lnTo>
                  <a:pt x="16669" y="9320"/>
                </a:lnTo>
                <a:lnTo>
                  <a:pt x="16693" y="9223"/>
                </a:lnTo>
                <a:lnTo>
                  <a:pt x="16693" y="9101"/>
                </a:lnTo>
                <a:lnTo>
                  <a:pt x="16644" y="8882"/>
                </a:lnTo>
                <a:lnTo>
                  <a:pt x="16596" y="8760"/>
                </a:lnTo>
                <a:lnTo>
                  <a:pt x="16547" y="8639"/>
                </a:lnTo>
                <a:lnTo>
                  <a:pt x="16523" y="8590"/>
                </a:lnTo>
                <a:lnTo>
                  <a:pt x="16474" y="8541"/>
                </a:lnTo>
                <a:close/>
                <a:moveTo>
                  <a:pt x="2434" y="9077"/>
                </a:moveTo>
                <a:lnTo>
                  <a:pt x="2337" y="9101"/>
                </a:lnTo>
                <a:lnTo>
                  <a:pt x="2264" y="9125"/>
                </a:lnTo>
                <a:lnTo>
                  <a:pt x="2191" y="9198"/>
                </a:lnTo>
                <a:lnTo>
                  <a:pt x="2142" y="9271"/>
                </a:lnTo>
                <a:lnTo>
                  <a:pt x="2118" y="9369"/>
                </a:lnTo>
                <a:lnTo>
                  <a:pt x="2094" y="9515"/>
                </a:lnTo>
                <a:lnTo>
                  <a:pt x="2094" y="9612"/>
                </a:lnTo>
                <a:lnTo>
                  <a:pt x="2094" y="9685"/>
                </a:lnTo>
                <a:lnTo>
                  <a:pt x="2118" y="9782"/>
                </a:lnTo>
                <a:lnTo>
                  <a:pt x="2191" y="9831"/>
                </a:lnTo>
                <a:lnTo>
                  <a:pt x="2240" y="9879"/>
                </a:lnTo>
                <a:lnTo>
                  <a:pt x="2337" y="9904"/>
                </a:lnTo>
                <a:lnTo>
                  <a:pt x="2410" y="9879"/>
                </a:lnTo>
                <a:lnTo>
                  <a:pt x="2483" y="9831"/>
                </a:lnTo>
                <a:lnTo>
                  <a:pt x="2556" y="9733"/>
                </a:lnTo>
                <a:lnTo>
                  <a:pt x="2580" y="9612"/>
                </a:lnTo>
                <a:lnTo>
                  <a:pt x="2653" y="9417"/>
                </a:lnTo>
                <a:lnTo>
                  <a:pt x="2653" y="9320"/>
                </a:lnTo>
                <a:lnTo>
                  <a:pt x="2653" y="9247"/>
                </a:lnTo>
                <a:lnTo>
                  <a:pt x="2605" y="9174"/>
                </a:lnTo>
                <a:lnTo>
                  <a:pt x="2532" y="9125"/>
                </a:lnTo>
                <a:lnTo>
                  <a:pt x="2434" y="9077"/>
                </a:lnTo>
                <a:close/>
                <a:moveTo>
                  <a:pt x="9272" y="9296"/>
                </a:moveTo>
                <a:lnTo>
                  <a:pt x="9199" y="9344"/>
                </a:lnTo>
                <a:lnTo>
                  <a:pt x="9101" y="9417"/>
                </a:lnTo>
                <a:lnTo>
                  <a:pt x="9077" y="9539"/>
                </a:lnTo>
                <a:lnTo>
                  <a:pt x="9053" y="9661"/>
                </a:lnTo>
                <a:lnTo>
                  <a:pt x="9077" y="9782"/>
                </a:lnTo>
                <a:lnTo>
                  <a:pt x="9126" y="9904"/>
                </a:lnTo>
                <a:lnTo>
                  <a:pt x="9174" y="10001"/>
                </a:lnTo>
                <a:lnTo>
                  <a:pt x="9247" y="10123"/>
                </a:lnTo>
                <a:lnTo>
                  <a:pt x="9320" y="10196"/>
                </a:lnTo>
                <a:lnTo>
                  <a:pt x="9393" y="10220"/>
                </a:lnTo>
                <a:lnTo>
                  <a:pt x="9442" y="10220"/>
                </a:lnTo>
                <a:lnTo>
                  <a:pt x="9564" y="10196"/>
                </a:lnTo>
                <a:lnTo>
                  <a:pt x="9612" y="10147"/>
                </a:lnTo>
                <a:lnTo>
                  <a:pt x="9661" y="10123"/>
                </a:lnTo>
                <a:lnTo>
                  <a:pt x="9685" y="10050"/>
                </a:lnTo>
                <a:lnTo>
                  <a:pt x="9685" y="10001"/>
                </a:lnTo>
                <a:lnTo>
                  <a:pt x="9685" y="9904"/>
                </a:lnTo>
                <a:lnTo>
                  <a:pt x="9637" y="9806"/>
                </a:lnTo>
                <a:lnTo>
                  <a:pt x="9539" y="9636"/>
                </a:lnTo>
                <a:lnTo>
                  <a:pt x="9515" y="9515"/>
                </a:lnTo>
                <a:lnTo>
                  <a:pt x="9442" y="9393"/>
                </a:lnTo>
                <a:lnTo>
                  <a:pt x="9393" y="9344"/>
                </a:lnTo>
                <a:lnTo>
                  <a:pt x="9345" y="9320"/>
                </a:lnTo>
                <a:lnTo>
                  <a:pt x="9272" y="9296"/>
                </a:lnTo>
                <a:close/>
                <a:moveTo>
                  <a:pt x="16231" y="9855"/>
                </a:moveTo>
                <a:lnTo>
                  <a:pt x="16231" y="9879"/>
                </a:lnTo>
                <a:lnTo>
                  <a:pt x="16182" y="9904"/>
                </a:lnTo>
                <a:lnTo>
                  <a:pt x="16133" y="9952"/>
                </a:lnTo>
                <a:lnTo>
                  <a:pt x="16060" y="10098"/>
                </a:lnTo>
                <a:lnTo>
                  <a:pt x="16012" y="10293"/>
                </a:lnTo>
                <a:lnTo>
                  <a:pt x="16012" y="10390"/>
                </a:lnTo>
                <a:lnTo>
                  <a:pt x="16012" y="10463"/>
                </a:lnTo>
                <a:lnTo>
                  <a:pt x="16085" y="10561"/>
                </a:lnTo>
                <a:lnTo>
                  <a:pt x="16182" y="10634"/>
                </a:lnTo>
                <a:lnTo>
                  <a:pt x="16304" y="10634"/>
                </a:lnTo>
                <a:lnTo>
                  <a:pt x="16352" y="10609"/>
                </a:lnTo>
                <a:lnTo>
                  <a:pt x="16401" y="10561"/>
                </a:lnTo>
                <a:lnTo>
                  <a:pt x="16450" y="10488"/>
                </a:lnTo>
                <a:lnTo>
                  <a:pt x="16474" y="10415"/>
                </a:lnTo>
                <a:lnTo>
                  <a:pt x="16498" y="10244"/>
                </a:lnTo>
                <a:lnTo>
                  <a:pt x="16498" y="10147"/>
                </a:lnTo>
                <a:lnTo>
                  <a:pt x="16498" y="10050"/>
                </a:lnTo>
                <a:lnTo>
                  <a:pt x="16474" y="9952"/>
                </a:lnTo>
                <a:lnTo>
                  <a:pt x="16425" y="9879"/>
                </a:lnTo>
                <a:lnTo>
                  <a:pt x="16328" y="9855"/>
                </a:lnTo>
                <a:close/>
                <a:moveTo>
                  <a:pt x="2167" y="10244"/>
                </a:moveTo>
                <a:lnTo>
                  <a:pt x="2045" y="10269"/>
                </a:lnTo>
                <a:lnTo>
                  <a:pt x="1972" y="10317"/>
                </a:lnTo>
                <a:lnTo>
                  <a:pt x="1875" y="10463"/>
                </a:lnTo>
                <a:lnTo>
                  <a:pt x="1826" y="10634"/>
                </a:lnTo>
                <a:lnTo>
                  <a:pt x="1802" y="10804"/>
                </a:lnTo>
                <a:lnTo>
                  <a:pt x="1850" y="10926"/>
                </a:lnTo>
                <a:lnTo>
                  <a:pt x="1923" y="11023"/>
                </a:lnTo>
                <a:lnTo>
                  <a:pt x="1948" y="11072"/>
                </a:lnTo>
                <a:lnTo>
                  <a:pt x="2021" y="11096"/>
                </a:lnTo>
                <a:lnTo>
                  <a:pt x="2118" y="11096"/>
                </a:lnTo>
                <a:lnTo>
                  <a:pt x="2191" y="11072"/>
                </a:lnTo>
                <a:lnTo>
                  <a:pt x="2215" y="11023"/>
                </a:lnTo>
                <a:lnTo>
                  <a:pt x="2288" y="10950"/>
                </a:lnTo>
                <a:lnTo>
                  <a:pt x="2313" y="10877"/>
                </a:lnTo>
                <a:lnTo>
                  <a:pt x="2337" y="10780"/>
                </a:lnTo>
                <a:lnTo>
                  <a:pt x="2337" y="10755"/>
                </a:lnTo>
                <a:lnTo>
                  <a:pt x="2337" y="10731"/>
                </a:lnTo>
                <a:lnTo>
                  <a:pt x="2386" y="10658"/>
                </a:lnTo>
                <a:lnTo>
                  <a:pt x="2410" y="10561"/>
                </a:lnTo>
                <a:lnTo>
                  <a:pt x="2434" y="10488"/>
                </a:lnTo>
                <a:lnTo>
                  <a:pt x="2410" y="10390"/>
                </a:lnTo>
                <a:lnTo>
                  <a:pt x="2337" y="10317"/>
                </a:lnTo>
                <a:lnTo>
                  <a:pt x="2264" y="10269"/>
                </a:lnTo>
                <a:lnTo>
                  <a:pt x="2167" y="10244"/>
                </a:lnTo>
                <a:close/>
                <a:moveTo>
                  <a:pt x="9661" y="10512"/>
                </a:moveTo>
                <a:lnTo>
                  <a:pt x="9612" y="10536"/>
                </a:lnTo>
                <a:lnTo>
                  <a:pt x="9539" y="10609"/>
                </a:lnTo>
                <a:lnTo>
                  <a:pt x="9491" y="10658"/>
                </a:lnTo>
                <a:lnTo>
                  <a:pt x="9491" y="10731"/>
                </a:lnTo>
                <a:lnTo>
                  <a:pt x="9491" y="10877"/>
                </a:lnTo>
                <a:lnTo>
                  <a:pt x="9539" y="11023"/>
                </a:lnTo>
                <a:lnTo>
                  <a:pt x="9588" y="11169"/>
                </a:lnTo>
                <a:lnTo>
                  <a:pt x="9637" y="11242"/>
                </a:lnTo>
                <a:lnTo>
                  <a:pt x="9710" y="11315"/>
                </a:lnTo>
                <a:lnTo>
                  <a:pt x="9783" y="11339"/>
                </a:lnTo>
                <a:lnTo>
                  <a:pt x="9880" y="11339"/>
                </a:lnTo>
                <a:lnTo>
                  <a:pt x="9977" y="11291"/>
                </a:lnTo>
                <a:lnTo>
                  <a:pt x="10026" y="11218"/>
                </a:lnTo>
                <a:lnTo>
                  <a:pt x="10075" y="11120"/>
                </a:lnTo>
                <a:lnTo>
                  <a:pt x="10050" y="11023"/>
                </a:lnTo>
                <a:lnTo>
                  <a:pt x="10002" y="10877"/>
                </a:lnTo>
                <a:lnTo>
                  <a:pt x="9929" y="10731"/>
                </a:lnTo>
                <a:lnTo>
                  <a:pt x="9831" y="10609"/>
                </a:lnTo>
                <a:lnTo>
                  <a:pt x="9783" y="10561"/>
                </a:lnTo>
                <a:lnTo>
                  <a:pt x="9710" y="10536"/>
                </a:lnTo>
                <a:lnTo>
                  <a:pt x="9661" y="10512"/>
                </a:lnTo>
                <a:close/>
                <a:moveTo>
                  <a:pt x="15987" y="10999"/>
                </a:moveTo>
                <a:lnTo>
                  <a:pt x="15890" y="11047"/>
                </a:lnTo>
                <a:lnTo>
                  <a:pt x="15817" y="11120"/>
                </a:lnTo>
                <a:lnTo>
                  <a:pt x="15720" y="11291"/>
                </a:lnTo>
                <a:lnTo>
                  <a:pt x="15598" y="11461"/>
                </a:lnTo>
                <a:lnTo>
                  <a:pt x="15525" y="11631"/>
                </a:lnTo>
                <a:lnTo>
                  <a:pt x="15525" y="11729"/>
                </a:lnTo>
                <a:lnTo>
                  <a:pt x="15549" y="11802"/>
                </a:lnTo>
                <a:lnTo>
                  <a:pt x="15598" y="11850"/>
                </a:lnTo>
                <a:lnTo>
                  <a:pt x="15647" y="11899"/>
                </a:lnTo>
                <a:lnTo>
                  <a:pt x="15720" y="11948"/>
                </a:lnTo>
                <a:lnTo>
                  <a:pt x="15793" y="11948"/>
                </a:lnTo>
                <a:lnTo>
                  <a:pt x="15866" y="11923"/>
                </a:lnTo>
                <a:lnTo>
                  <a:pt x="15939" y="11875"/>
                </a:lnTo>
                <a:lnTo>
                  <a:pt x="16036" y="11704"/>
                </a:lnTo>
                <a:lnTo>
                  <a:pt x="16109" y="11510"/>
                </a:lnTo>
                <a:lnTo>
                  <a:pt x="16182" y="11315"/>
                </a:lnTo>
                <a:lnTo>
                  <a:pt x="16206" y="11218"/>
                </a:lnTo>
                <a:lnTo>
                  <a:pt x="16206" y="11120"/>
                </a:lnTo>
                <a:lnTo>
                  <a:pt x="16182" y="11047"/>
                </a:lnTo>
                <a:lnTo>
                  <a:pt x="16133" y="11023"/>
                </a:lnTo>
                <a:lnTo>
                  <a:pt x="16060" y="10999"/>
                </a:lnTo>
                <a:close/>
                <a:moveTo>
                  <a:pt x="1996" y="11437"/>
                </a:moveTo>
                <a:lnTo>
                  <a:pt x="1948" y="11461"/>
                </a:lnTo>
                <a:lnTo>
                  <a:pt x="1875" y="11485"/>
                </a:lnTo>
                <a:lnTo>
                  <a:pt x="1826" y="11558"/>
                </a:lnTo>
                <a:lnTo>
                  <a:pt x="1802" y="11607"/>
                </a:lnTo>
                <a:lnTo>
                  <a:pt x="1777" y="11680"/>
                </a:lnTo>
                <a:lnTo>
                  <a:pt x="1777" y="11826"/>
                </a:lnTo>
                <a:lnTo>
                  <a:pt x="1777" y="11899"/>
                </a:lnTo>
                <a:lnTo>
                  <a:pt x="1802" y="12021"/>
                </a:lnTo>
                <a:lnTo>
                  <a:pt x="1850" y="12094"/>
                </a:lnTo>
                <a:lnTo>
                  <a:pt x="1899" y="12142"/>
                </a:lnTo>
                <a:lnTo>
                  <a:pt x="1972" y="12167"/>
                </a:lnTo>
                <a:lnTo>
                  <a:pt x="2069" y="12167"/>
                </a:lnTo>
                <a:lnTo>
                  <a:pt x="2118" y="12142"/>
                </a:lnTo>
                <a:lnTo>
                  <a:pt x="2191" y="12094"/>
                </a:lnTo>
                <a:lnTo>
                  <a:pt x="2215" y="12021"/>
                </a:lnTo>
                <a:lnTo>
                  <a:pt x="2264" y="11875"/>
                </a:lnTo>
                <a:lnTo>
                  <a:pt x="2288" y="11753"/>
                </a:lnTo>
                <a:lnTo>
                  <a:pt x="2288" y="11680"/>
                </a:lnTo>
                <a:lnTo>
                  <a:pt x="2288" y="11607"/>
                </a:lnTo>
                <a:lnTo>
                  <a:pt x="2264" y="11534"/>
                </a:lnTo>
                <a:lnTo>
                  <a:pt x="2215" y="11485"/>
                </a:lnTo>
                <a:lnTo>
                  <a:pt x="2142" y="11437"/>
                </a:lnTo>
                <a:close/>
                <a:moveTo>
                  <a:pt x="10221" y="11753"/>
                </a:moveTo>
                <a:lnTo>
                  <a:pt x="10123" y="11802"/>
                </a:lnTo>
                <a:lnTo>
                  <a:pt x="10075" y="11875"/>
                </a:lnTo>
                <a:lnTo>
                  <a:pt x="10075" y="11996"/>
                </a:lnTo>
                <a:lnTo>
                  <a:pt x="10123" y="12094"/>
                </a:lnTo>
                <a:lnTo>
                  <a:pt x="10172" y="12191"/>
                </a:lnTo>
                <a:lnTo>
                  <a:pt x="10342" y="12337"/>
                </a:lnTo>
                <a:lnTo>
                  <a:pt x="10440" y="12410"/>
                </a:lnTo>
                <a:lnTo>
                  <a:pt x="10561" y="12483"/>
                </a:lnTo>
                <a:lnTo>
                  <a:pt x="10683" y="12532"/>
                </a:lnTo>
                <a:lnTo>
                  <a:pt x="10829" y="12532"/>
                </a:lnTo>
                <a:lnTo>
                  <a:pt x="10926" y="12507"/>
                </a:lnTo>
                <a:lnTo>
                  <a:pt x="10999" y="12459"/>
                </a:lnTo>
                <a:lnTo>
                  <a:pt x="11048" y="12386"/>
                </a:lnTo>
                <a:lnTo>
                  <a:pt x="11072" y="12313"/>
                </a:lnTo>
                <a:lnTo>
                  <a:pt x="11072" y="12240"/>
                </a:lnTo>
                <a:lnTo>
                  <a:pt x="11048" y="12167"/>
                </a:lnTo>
                <a:lnTo>
                  <a:pt x="10975" y="12094"/>
                </a:lnTo>
                <a:lnTo>
                  <a:pt x="10902" y="12045"/>
                </a:lnTo>
                <a:lnTo>
                  <a:pt x="10756" y="12021"/>
                </a:lnTo>
                <a:lnTo>
                  <a:pt x="10634" y="11948"/>
                </a:lnTo>
                <a:lnTo>
                  <a:pt x="10488" y="11826"/>
                </a:lnTo>
                <a:lnTo>
                  <a:pt x="10415" y="11777"/>
                </a:lnTo>
                <a:lnTo>
                  <a:pt x="10318" y="11753"/>
                </a:lnTo>
                <a:close/>
                <a:moveTo>
                  <a:pt x="15306" y="11996"/>
                </a:moveTo>
                <a:lnTo>
                  <a:pt x="15257" y="12045"/>
                </a:lnTo>
                <a:lnTo>
                  <a:pt x="15136" y="12167"/>
                </a:lnTo>
                <a:lnTo>
                  <a:pt x="15014" y="12288"/>
                </a:lnTo>
                <a:lnTo>
                  <a:pt x="14868" y="12386"/>
                </a:lnTo>
                <a:lnTo>
                  <a:pt x="14795" y="12434"/>
                </a:lnTo>
                <a:lnTo>
                  <a:pt x="14722" y="12483"/>
                </a:lnTo>
                <a:lnTo>
                  <a:pt x="14698" y="12532"/>
                </a:lnTo>
                <a:lnTo>
                  <a:pt x="14698" y="12605"/>
                </a:lnTo>
                <a:lnTo>
                  <a:pt x="14722" y="12653"/>
                </a:lnTo>
                <a:lnTo>
                  <a:pt x="14746" y="12678"/>
                </a:lnTo>
                <a:lnTo>
                  <a:pt x="14868" y="12726"/>
                </a:lnTo>
                <a:lnTo>
                  <a:pt x="14990" y="12726"/>
                </a:lnTo>
                <a:lnTo>
                  <a:pt x="15111" y="12702"/>
                </a:lnTo>
                <a:lnTo>
                  <a:pt x="15209" y="12629"/>
                </a:lnTo>
                <a:lnTo>
                  <a:pt x="15330" y="12556"/>
                </a:lnTo>
                <a:lnTo>
                  <a:pt x="15428" y="12483"/>
                </a:lnTo>
                <a:lnTo>
                  <a:pt x="15501" y="12386"/>
                </a:lnTo>
                <a:lnTo>
                  <a:pt x="15574" y="12288"/>
                </a:lnTo>
                <a:lnTo>
                  <a:pt x="15598" y="12215"/>
                </a:lnTo>
                <a:lnTo>
                  <a:pt x="15598" y="12142"/>
                </a:lnTo>
                <a:lnTo>
                  <a:pt x="15574" y="12094"/>
                </a:lnTo>
                <a:lnTo>
                  <a:pt x="15525" y="12045"/>
                </a:lnTo>
                <a:lnTo>
                  <a:pt x="15452" y="11996"/>
                </a:lnTo>
                <a:close/>
                <a:moveTo>
                  <a:pt x="14114" y="12605"/>
                </a:moveTo>
                <a:lnTo>
                  <a:pt x="14041" y="12629"/>
                </a:lnTo>
                <a:lnTo>
                  <a:pt x="13968" y="12678"/>
                </a:lnTo>
                <a:lnTo>
                  <a:pt x="13895" y="12726"/>
                </a:lnTo>
                <a:lnTo>
                  <a:pt x="13797" y="12751"/>
                </a:lnTo>
                <a:lnTo>
                  <a:pt x="13700" y="12751"/>
                </a:lnTo>
                <a:lnTo>
                  <a:pt x="13578" y="12775"/>
                </a:lnTo>
                <a:lnTo>
                  <a:pt x="13481" y="12848"/>
                </a:lnTo>
                <a:lnTo>
                  <a:pt x="13432" y="12872"/>
                </a:lnTo>
                <a:lnTo>
                  <a:pt x="13408" y="12921"/>
                </a:lnTo>
                <a:lnTo>
                  <a:pt x="13408" y="12970"/>
                </a:lnTo>
                <a:lnTo>
                  <a:pt x="13432" y="13018"/>
                </a:lnTo>
                <a:lnTo>
                  <a:pt x="13457" y="13091"/>
                </a:lnTo>
                <a:lnTo>
                  <a:pt x="13505" y="13116"/>
                </a:lnTo>
                <a:lnTo>
                  <a:pt x="13603" y="13164"/>
                </a:lnTo>
                <a:lnTo>
                  <a:pt x="13724" y="13189"/>
                </a:lnTo>
                <a:lnTo>
                  <a:pt x="13870" y="13189"/>
                </a:lnTo>
                <a:lnTo>
                  <a:pt x="14016" y="13164"/>
                </a:lnTo>
                <a:lnTo>
                  <a:pt x="14162" y="13091"/>
                </a:lnTo>
                <a:lnTo>
                  <a:pt x="14284" y="12994"/>
                </a:lnTo>
                <a:lnTo>
                  <a:pt x="14333" y="12945"/>
                </a:lnTo>
                <a:lnTo>
                  <a:pt x="14357" y="12872"/>
                </a:lnTo>
                <a:lnTo>
                  <a:pt x="14357" y="12799"/>
                </a:lnTo>
                <a:lnTo>
                  <a:pt x="14357" y="12726"/>
                </a:lnTo>
                <a:lnTo>
                  <a:pt x="14333" y="12678"/>
                </a:lnTo>
                <a:lnTo>
                  <a:pt x="14284" y="12653"/>
                </a:lnTo>
                <a:lnTo>
                  <a:pt x="14235" y="12605"/>
                </a:lnTo>
                <a:close/>
                <a:moveTo>
                  <a:pt x="6668" y="512"/>
                </a:moveTo>
                <a:lnTo>
                  <a:pt x="6887" y="755"/>
                </a:lnTo>
                <a:lnTo>
                  <a:pt x="7130" y="950"/>
                </a:lnTo>
                <a:lnTo>
                  <a:pt x="7398" y="1120"/>
                </a:lnTo>
                <a:lnTo>
                  <a:pt x="7666" y="1290"/>
                </a:lnTo>
                <a:lnTo>
                  <a:pt x="8250" y="1558"/>
                </a:lnTo>
                <a:lnTo>
                  <a:pt x="8834" y="1801"/>
                </a:lnTo>
                <a:lnTo>
                  <a:pt x="9320" y="2020"/>
                </a:lnTo>
                <a:lnTo>
                  <a:pt x="9807" y="2215"/>
                </a:lnTo>
                <a:lnTo>
                  <a:pt x="10780" y="2604"/>
                </a:lnTo>
                <a:lnTo>
                  <a:pt x="11194" y="2799"/>
                </a:lnTo>
                <a:lnTo>
                  <a:pt x="11559" y="3018"/>
                </a:lnTo>
                <a:lnTo>
                  <a:pt x="11729" y="3115"/>
                </a:lnTo>
                <a:lnTo>
                  <a:pt x="11924" y="3188"/>
                </a:lnTo>
                <a:lnTo>
                  <a:pt x="12094" y="3261"/>
                </a:lnTo>
                <a:lnTo>
                  <a:pt x="12240" y="3358"/>
                </a:lnTo>
                <a:lnTo>
                  <a:pt x="12264" y="3407"/>
                </a:lnTo>
                <a:lnTo>
                  <a:pt x="12313" y="3456"/>
                </a:lnTo>
                <a:lnTo>
                  <a:pt x="12410" y="3480"/>
                </a:lnTo>
                <a:lnTo>
                  <a:pt x="12435" y="3942"/>
                </a:lnTo>
                <a:lnTo>
                  <a:pt x="11851" y="3650"/>
                </a:lnTo>
                <a:lnTo>
                  <a:pt x="11389" y="3407"/>
                </a:lnTo>
                <a:lnTo>
                  <a:pt x="11170" y="3310"/>
                </a:lnTo>
                <a:lnTo>
                  <a:pt x="10926" y="3237"/>
                </a:lnTo>
                <a:lnTo>
                  <a:pt x="10878" y="3237"/>
                </a:lnTo>
                <a:lnTo>
                  <a:pt x="10853" y="3261"/>
                </a:lnTo>
                <a:lnTo>
                  <a:pt x="10853" y="3285"/>
                </a:lnTo>
                <a:lnTo>
                  <a:pt x="10853" y="3310"/>
                </a:lnTo>
                <a:lnTo>
                  <a:pt x="11024" y="3480"/>
                </a:lnTo>
                <a:lnTo>
                  <a:pt x="11218" y="3626"/>
                </a:lnTo>
                <a:lnTo>
                  <a:pt x="11608" y="3869"/>
                </a:lnTo>
                <a:lnTo>
                  <a:pt x="12045" y="4113"/>
                </a:lnTo>
                <a:lnTo>
                  <a:pt x="12459" y="4307"/>
                </a:lnTo>
                <a:lnTo>
                  <a:pt x="12483" y="4818"/>
                </a:lnTo>
                <a:lnTo>
                  <a:pt x="12337" y="4770"/>
                </a:lnTo>
                <a:lnTo>
                  <a:pt x="12216" y="4721"/>
                </a:lnTo>
                <a:lnTo>
                  <a:pt x="12021" y="4672"/>
                </a:lnTo>
                <a:lnTo>
                  <a:pt x="11729" y="4526"/>
                </a:lnTo>
                <a:lnTo>
                  <a:pt x="11413" y="4380"/>
                </a:lnTo>
                <a:lnTo>
                  <a:pt x="11218" y="4259"/>
                </a:lnTo>
                <a:lnTo>
                  <a:pt x="11121" y="4234"/>
                </a:lnTo>
                <a:lnTo>
                  <a:pt x="11024" y="4210"/>
                </a:lnTo>
                <a:lnTo>
                  <a:pt x="10975" y="4210"/>
                </a:lnTo>
                <a:lnTo>
                  <a:pt x="10951" y="4259"/>
                </a:lnTo>
                <a:lnTo>
                  <a:pt x="10951" y="4283"/>
                </a:lnTo>
                <a:lnTo>
                  <a:pt x="10951" y="4332"/>
                </a:lnTo>
                <a:lnTo>
                  <a:pt x="11024" y="4429"/>
                </a:lnTo>
                <a:lnTo>
                  <a:pt x="11121" y="4526"/>
                </a:lnTo>
                <a:lnTo>
                  <a:pt x="11218" y="4599"/>
                </a:lnTo>
                <a:lnTo>
                  <a:pt x="11340" y="4672"/>
                </a:lnTo>
                <a:lnTo>
                  <a:pt x="11608" y="4818"/>
                </a:lnTo>
                <a:lnTo>
                  <a:pt x="11826" y="4916"/>
                </a:lnTo>
                <a:lnTo>
                  <a:pt x="12143" y="5037"/>
                </a:lnTo>
                <a:lnTo>
                  <a:pt x="12313" y="5086"/>
                </a:lnTo>
                <a:lnTo>
                  <a:pt x="12410" y="5086"/>
                </a:lnTo>
                <a:lnTo>
                  <a:pt x="12483" y="5062"/>
                </a:lnTo>
                <a:lnTo>
                  <a:pt x="12483" y="5743"/>
                </a:lnTo>
                <a:lnTo>
                  <a:pt x="12289" y="5621"/>
                </a:lnTo>
                <a:lnTo>
                  <a:pt x="12094" y="5475"/>
                </a:lnTo>
                <a:lnTo>
                  <a:pt x="11608" y="5256"/>
                </a:lnTo>
                <a:lnTo>
                  <a:pt x="11194" y="5110"/>
                </a:lnTo>
                <a:lnTo>
                  <a:pt x="11024" y="5062"/>
                </a:lnTo>
                <a:lnTo>
                  <a:pt x="10926" y="5062"/>
                </a:lnTo>
                <a:lnTo>
                  <a:pt x="10902" y="5086"/>
                </a:lnTo>
                <a:lnTo>
                  <a:pt x="10878" y="5110"/>
                </a:lnTo>
                <a:lnTo>
                  <a:pt x="10951" y="5232"/>
                </a:lnTo>
                <a:lnTo>
                  <a:pt x="11024" y="5305"/>
                </a:lnTo>
                <a:lnTo>
                  <a:pt x="11121" y="5378"/>
                </a:lnTo>
                <a:lnTo>
                  <a:pt x="11267" y="5451"/>
                </a:lnTo>
                <a:lnTo>
                  <a:pt x="11535" y="5548"/>
                </a:lnTo>
                <a:lnTo>
                  <a:pt x="11754" y="5646"/>
                </a:lnTo>
                <a:lnTo>
                  <a:pt x="12094" y="5792"/>
                </a:lnTo>
                <a:lnTo>
                  <a:pt x="12240" y="5889"/>
                </a:lnTo>
                <a:lnTo>
                  <a:pt x="12386" y="6011"/>
                </a:lnTo>
                <a:lnTo>
                  <a:pt x="12483" y="6108"/>
                </a:lnTo>
                <a:lnTo>
                  <a:pt x="12483" y="6254"/>
                </a:lnTo>
                <a:lnTo>
                  <a:pt x="12337" y="6157"/>
                </a:lnTo>
                <a:lnTo>
                  <a:pt x="12191" y="6084"/>
                </a:lnTo>
                <a:lnTo>
                  <a:pt x="11899" y="5938"/>
                </a:lnTo>
                <a:lnTo>
                  <a:pt x="11705" y="5816"/>
                </a:lnTo>
                <a:lnTo>
                  <a:pt x="11510" y="5743"/>
                </a:lnTo>
                <a:lnTo>
                  <a:pt x="11291" y="5670"/>
                </a:lnTo>
                <a:lnTo>
                  <a:pt x="11194" y="5670"/>
                </a:lnTo>
                <a:lnTo>
                  <a:pt x="11097" y="5694"/>
                </a:lnTo>
                <a:lnTo>
                  <a:pt x="11072" y="5694"/>
                </a:lnTo>
                <a:lnTo>
                  <a:pt x="11072" y="5719"/>
                </a:lnTo>
                <a:lnTo>
                  <a:pt x="11145" y="5816"/>
                </a:lnTo>
                <a:lnTo>
                  <a:pt x="11218" y="5889"/>
                </a:lnTo>
                <a:lnTo>
                  <a:pt x="11413" y="6035"/>
                </a:lnTo>
                <a:lnTo>
                  <a:pt x="11826" y="6254"/>
                </a:lnTo>
                <a:lnTo>
                  <a:pt x="12143" y="6449"/>
                </a:lnTo>
                <a:lnTo>
                  <a:pt x="12289" y="6522"/>
                </a:lnTo>
                <a:lnTo>
                  <a:pt x="12459" y="6570"/>
                </a:lnTo>
                <a:lnTo>
                  <a:pt x="12459" y="6838"/>
                </a:lnTo>
                <a:lnTo>
                  <a:pt x="12459" y="6862"/>
                </a:lnTo>
                <a:lnTo>
                  <a:pt x="12337" y="6765"/>
                </a:lnTo>
                <a:lnTo>
                  <a:pt x="12216" y="6668"/>
                </a:lnTo>
                <a:lnTo>
                  <a:pt x="12094" y="6619"/>
                </a:lnTo>
                <a:lnTo>
                  <a:pt x="11924" y="6546"/>
                </a:lnTo>
                <a:lnTo>
                  <a:pt x="11729" y="6473"/>
                </a:lnTo>
                <a:lnTo>
                  <a:pt x="11486" y="6424"/>
                </a:lnTo>
                <a:lnTo>
                  <a:pt x="11267" y="6376"/>
                </a:lnTo>
                <a:lnTo>
                  <a:pt x="11072" y="6303"/>
                </a:lnTo>
                <a:lnTo>
                  <a:pt x="11048" y="6303"/>
                </a:lnTo>
                <a:lnTo>
                  <a:pt x="11048" y="6327"/>
                </a:lnTo>
                <a:lnTo>
                  <a:pt x="11145" y="6449"/>
                </a:lnTo>
                <a:lnTo>
                  <a:pt x="11267" y="6546"/>
                </a:lnTo>
                <a:lnTo>
                  <a:pt x="11389" y="6619"/>
                </a:lnTo>
                <a:lnTo>
                  <a:pt x="11535" y="6692"/>
                </a:lnTo>
                <a:lnTo>
                  <a:pt x="11948" y="6862"/>
                </a:lnTo>
                <a:lnTo>
                  <a:pt x="12143" y="6960"/>
                </a:lnTo>
                <a:lnTo>
                  <a:pt x="12216" y="7033"/>
                </a:lnTo>
                <a:lnTo>
                  <a:pt x="12289" y="7106"/>
                </a:lnTo>
                <a:lnTo>
                  <a:pt x="12362" y="7179"/>
                </a:lnTo>
                <a:lnTo>
                  <a:pt x="12459" y="7179"/>
                </a:lnTo>
                <a:lnTo>
                  <a:pt x="12459" y="7592"/>
                </a:lnTo>
                <a:lnTo>
                  <a:pt x="12264" y="7495"/>
                </a:lnTo>
                <a:lnTo>
                  <a:pt x="12070" y="7422"/>
                </a:lnTo>
                <a:lnTo>
                  <a:pt x="11802" y="7349"/>
                </a:lnTo>
                <a:lnTo>
                  <a:pt x="11389" y="7106"/>
                </a:lnTo>
                <a:lnTo>
                  <a:pt x="11121" y="7008"/>
                </a:lnTo>
                <a:lnTo>
                  <a:pt x="11024" y="6984"/>
                </a:lnTo>
                <a:lnTo>
                  <a:pt x="10999" y="6984"/>
                </a:lnTo>
                <a:lnTo>
                  <a:pt x="10975" y="7008"/>
                </a:lnTo>
                <a:lnTo>
                  <a:pt x="10975" y="7057"/>
                </a:lnTo>
                <a:lnTo>
                  <a:pt x="10975" y="7106"/>
                </a:lnTo>
                <a:lnTo>
                  <a:pt x="10999" y="7227"/>
                </a:lnTo>
                <a:lnTo>
                  <a:pt x="11097" y="7325"/>
                </a:lnTo>
                <a:lnTo>
                  <a:pt x="11194" y="7398"/>
                </a:lnTo>
                <a:lnTo>
                  <a:pt x="11437" y="7544"/>
                </a:lnTo>
                <a:lnTo>
                  <a:pt x="11632" y="7641"/>
                </a:lnTo>
                <a:lnTo>
                  <a:pt x="11997" y="7836"/>
                </a:lnTo>
                <a:lnTo>
                  <a:pt x="12240" y="7909"/>
                </a:lnTo>
                <a:lnTo>
                  <a:pt x="12362" y="7933"/>
                </a:lnTo>
                <a:lnTo>
                  <a:pt x="12459" y="7957"/>
                </a:lnTo>
                <a:lnTo>
                  <a:pt x="12459" y="8298"/>
                </a:lnTo>
                <a:lnTo>
                  <a:pt x="12216" y="8176"/>
                </a:lnTo>
                <a:lnTo>
                  <a:pt x="11972" y="8055"/>
                </a:lnTo>
                <a:lnTo>
                  <a:pt x="11754" y="7909"/>
                </a:lnTo>
                <a:lnTo>
                  <a:pt x="11535" y="7738"/>
                </a:lnTo>
                <a:lnTo>
                  <a:pt x="11413" y="7665"/>
                </a:lnTo>
                <a:lnTo>
                  <a:pt x="11291" y="7617"/>
                </a:lnTo>
                <a:lnTo>
                  <a:pt x="11170" y="7592"/>
                </a:lnTo>
                <a:lnTo>
                  <a:pt x="11048" y="7568"/>
                </a:lnTo>
                <a:lnTo>
                  <a:pt x="11048" y="7592"/>
                </a:lnTo>
                <a:lnTo>
                  <a:pt x="11024" y="7617"/>
                </a:lnTo>
                <a:lnTo>
                  <a:pt x="11072" y="7714"/>
                </a:lnTo>
                <a:lnTo>
                  <a:pt x="11145" y="7836"/>
                </a:lnTo>
                <a:lnTo>
                  <a:pt x="11243" y="7933"/>
                </a:lnTo>
                <a:lnTo>
                  <a:pt x="11364" y="8006"/>
                </a:lnTo>
                <a:lnTo>
                  <a:pt x="11583" y="8176"/>
                </a:lnTo>
                <a:lnTo>
                  <a:pt x="11802" y="8322"/>
                </a:lnTo>
                <a:lnTo>
                  <a:pt x="12118" y="8493"/>
                </a:lnTo>
                <a:lnTo>
                  <a:pt x="12289" y="8590"/>
                </a:lnTo>
                <a:lnTo>
                  <a:pt x="12459" y="8663"/>
                </a:lnTo>
                <a:lnTo>
                  <a:pt x="12483" y="9101"/>
                </a:lnTo>
                <a:lnTo>
                  <a:pt x="12435" y="9028"/>
                </a:lnTo>
                <a:lnTo>
                  <a:pt x="12386" y="8979"/>
                </a:lnTo>
                <a:lnTo>
                  <a:pt x="12216" y="8882"/>
                </a:lnTo>
                <a:lnTo>
                  <a:pt x="11899" y="8736"/>
                </a:lnTo>
                <a:lnTo>
                  <a:pt x="11559" y="8517"/>
                </a:lnTo>
                <a:lnTo>
                  <a:pt x="11364" y="8420"/>
                </a:lnTo>
                <a:lnTo>
                  <a:pt x="11291" y="8395"/>
                </a:lnTo>
                <a:lnTo>
                  <a:pt x="11194" y="8371"/>
                </a:lnTo>
                <a:lnTo>
                  <a:pt x="11170" y="8371"/>
                </a:lnTo>
                <a:lnTo>
                  <a:pt x="11170" y="8395"/>
                </a:lnTo>
                <a:lnTo>
                  <a:pt x="11194" y="8493"/>
                </a:lnTo>
                <a:lnTo>
                  <a:pt x="11218" y="8566"/>
                </a:lnTo>
                <a:lnTo>
                  <a:pt x="11364" y="8712"/>
                </a:lnTo>
                <a:lnTo>
                  <a:pt x="11535" y="8858"/>
                </a:lnTo>
                <a:lnTo>
                  <a:pt x="11681" y="8955"/>
                </a:lnTo>
                <a:lnTo>
                  <a:pt x="11851" y="9052"/>
                </a:lnTo>
                <a:lnTo>
                  <a:pt x="12070" y="9174"/>
                </a:lnTo>
                <a:lnTo>
                  <a:pt x="12167" y="9223"/>
                </a:lnTo>
                <a:lnTo>
                  <a:pt x="12264" y="9247"/>
                </a:lnTo>
                <a:lnTo>
                  <a:pt x="12362" y="9247"/>
                </a:lnTo>
                <a:lnTo>
                  <a:pt x="12459" y="9223"/>
                </a:lnTo>
                <a:lnTo>
                  <a:pt x="12483" y="9198"/>
                </a:lnTo>
                <a:lnTo>
                  <a:pt x="12508" y="10025"/>
                </a:lnTo>
                <a:lnTo>
                  <a:pt x="12386" y="9879"/>
                </a:lnTo>
                <a:lnTo>
                  <a:pt x="12240" y="9758"/>
                </a:lnTo>
                <a:lnTo>
                  <a:pt x="11924" y="9515"/>
                </a:lnTo>
                <a:lnTo>
                  <a:pt x="11608" y="9296"/>
                </a:lnTo>
                <a:lnTo>
                  <a:pt x="11267" y="9101"/>
                </a:lnTo>
                <a:lnTo>
                  <a:pt x="11243" y="9077"/>
                </a:lnTo>
                <a:lnTo>
                  <a:pt x="11218" y="9101"/>
                </a:lnTo>
                <a:lnTo>
                  <a:pt x="11218" y="9125"/>
                </a:lnTo>
                <a:lnTo>
                  <a:pt x="11218" y="9150"/>
                </a:lnTo>
                <a:lnTo>
                  <a:pt x="11340" y="9296"/>
                </a:lnTo>
                <a:lnTo>
                  <a:pt x="11462" y="9466"/>
                </a:lnTo>
                <a:lnTo>
                  <a:pt x="11608" y="9612"/>
                </a:lnTo>
                <a:lnTo>
                  <a:pt x="11754" y="9733"/>
                </a:lnTo>
                <a:lnTo>
                  <a:pt x="11924" y="9855"/>
                </a:lnTo>
                <a:lnTo>
                  <a:pt x="12094" y="9952"/>
                </a:lnTo>
                <a:lnTo>
                  <a:pt x="12289" y="10050"/>
                </a:lnTo>
                <a:lnTo>
                  <a:pt x="12459" y="10098"/>
                </a:lnTo>
                <a:lnTo>
                  <a:pt x="12508" y="10098"/>
                </a:lnTo>
                <a:lnTo>
                  <a:pt x="12508" y="10488"/>
                </a:lnTo>
                <a:lnTo>
                  <a:pt x="12289" y="10317"/>
                </a:lnTo>
                <a:lnTo>
                  <a:pt x="11802" y="10001"/>
                </a:lnTo>
                <a:lnTo>
                  <a:pt x="11608" y="9855"/>
                </a:lnTo>
                <a:lnTo>
                  <a:pt x="11486" y="9782"/>
                </a:lnTo>
                <a:lnTo>
                  <a:pt x="11389" y="9733"/>
                </a:lnTo>
                <a:lnTo>
                  <a:pt x="11364" y="9758"/>
                </a:lnTo>
                <a:lnTo>
                  <a:pt x="11364" y="9855"/>
                </a:lnTo>
                <a:lnTo>
                  <a:pt x="11389" y="9952"/>
                </a:lnTo>
                <a:lnTo>
                  <a:pt x="11437" y="10050"/>
                </a:lnTo>
                <a:lnTo>
                  <a:pt x="11510" y="10147"/>
                </a:lnTo>
                <a:lnTo>
                  <a:pt x="11681" y="10317"/>
                </a:lnTo>
                <a:lnTo>
                  <a:pt x="11851" y="10439"/>
                </a:lnTo>
                <a:lnTo>
                  <a:pt x="12094" y="10585"/>
                </a:lnTo>
                <a:lnTo>
                  <a:pt x="12313" y="10780"/>
                </a:lnTo>
                <a:lnTo>
                  <a:pt x="12410" y="10877"/>
                </a:lnTo>
                <a:lnTo>
                  <a:pt x="12508" y="10999"/>
                </a:lnTo>
                <a:lnTo>
                  <a:pt x="12483" y="11291"/>
                </a:lnTo>
                <a:lnTo>
                  <a:pt x="11875" y="10901"/>
                </a:lnTo>
                <a:lnTo>
                  <a:pt x="11705" y="10780"/>
                </a:lnTo>
                <a:lnTo>
                  <a:pt x="11535" y="10658"/>
                </a:lnTo>
                <a:lnTo>
                  <a:pt x="11462" y="10609"/>
                </a:lnTo>
                <a:lnTo>
                  <a:pt x="11364" y="10585"/>
                </a:lnTo>
                <a:lnTo>
                  <a:pt x="11267" y="10561"/>
                </a:lnTo>
                <a:lnTo>
                  <a:pt x="11145" y="10585"/>
                </a:lnTo>
                <a:lnTo>
                  <a:pt x="11121" y="10609"/>
                </a:lnTo>
                <a:lnTo>
                  <a:pt x="11145" y="10634"/>
                </a:lnTo>
                <a:lnTo>
                  <a:pt x="11291" y="10780"/>
                </a:lnTo>
                <a:lnTo>
                  <a:pt x="11413" y="10926"/>
                </a:lnTo>
                <a:lnTo>
                  <a:pt x="11535" y="11072"/>
                </a:lnTo>
                <a:lnTo>
                  <a:pt x="11705" y="11218"/>
                </a:lnTo>
                <a:lnTo>
                  <a:pt x="12070" y="11485"/>
                </a:lnTo>
                <a:lnTo>
                  <a:pt x="12483" y="11729"/>
                </a:lnTo>
                <a:lnTo>
                  <a:pt x="12459" y="12094"/>
                </a:lnTo>
                <a:lnTo>
                  <a:pt x="12191" y="11923"/>
                </a:lnTo>
                <a:lnTo>
                  <a:pt x="11948" y="11777"/>
                </a:lnTo>
                <a:lnTo>
                  <a:pt x="11559" y="11558"/>
                </a:lnTo>
                <a:lnTo>
                  <a:pt x="11170" y="11388"/>
                </a:lnTo>
                <a:lnTo>
                  <a:pt x="11145" y="11388"/>
                </a:lnTo>
                <a:lnTo>
                  <a:pt x="11145" y="11485"/>
                </a:lnTo>
                <a:lnTo>
                  <a:pt x="11170" y="11558"/>
                </a:lnTo>
                <a:lnTo>
                  <a:pt x="11243" y="11704"/>
                </a:lnTo>
                <a:lnTo>
                  <a:pt x="11364" y="11850"/>
                </a:lnTo>
                <a:lnTo>
                  <a:pt x="11510" y="11948"/>
                </a:lnTo>
                <a:lnTo>
                  <a:pt x="11754" y="12118"/>
                </a:lnTo>
                <a:lnTo>
                  <a:pt x="12021" y="12288"/>
                </a:lnTo>
                <a:lnTo>
                  <a:pt x="12216" y="12434"/>
                </a:lnTo>
                <a:lnTo>
                  <a:pt x="12435" y="12556"/>
                </a:lnTo>
                <a:lnTo>
                  <a:pt x="12435" y="12799"/>
                </a:lnTo>
                <a:lnTo>
                  <a:pt x="12337" y="12824"/>
                </a:lnTo>
                <a:lnTo>
                  <a:pt x="12264" y="12848"/>
                </a:lnTo>
                <a:lnTo>
                  <a:pt x="12143" y="12775"/>
                </a:lnTo>
                <a:lnTo>
                  <a:pt x="11972" y="12629"/>
                </a:lnTo>
                <a:lnTo>
                  <a:pt x="11802" y="12507"/>
                </a:lnTo>
                <a:lnTo>
                  <a:pt x="11632" y="12361"/>
                </a:lnTo>
                <a:lnTo>
                  <a:pt x="11462" y="12240"/>
                </a:lnTo>
                <a:lnTo>
                  <a:pt x="11413" y="12240"/>
                </a:lnTo>
                <a:lnTo>
                  <a:pt x="11413" y="12288"/>
                </a:lnTo>
                <a:lnTo>
                  <a:pt x="11413" y="12361"/>
                </a:lnTo>
                <a:lnTo>
                  <a:pt x="11413" y="12434"/>
                </a:lnTo>
                <a:lnTo>
                  <a:pt x="11486" y="12605"/>
                </a:lnTo>
                <a:lnTo>
                  <a:pt x="11389" y="12605"/>
                </a:lnTo>
                <a:lnTo>
                  <a:pt x="11267" y="12653"/>
                </a:lnTo>
                <a:lnTo>
                  <a:pt x="11243" y="12678"/>
                </a:lnTo>
                <a:lnTo>
                  <a:pt x="11218" y="12726"/>
                </a:lnTo>
                <a:lnTo>
                  <a:pt x="11218" y="12775"/>
                </a:lnTo>
                <a:lnTo>
                  <a:pt x="11218" y="12848"/>
                </a:lnTo>
                <a:lnTo>
                  <a:pt x="11291" y="12921"/>
                </a:lnTo>
                <a:lnTo>
                  <a:pt x="11364" y="12994"/>
                </a:lnTo>
                <a:lnTo>
                  <a:pt x="11486" y="13043"/>
                </a:lnTo>
                <a:lnTo>
                  <a:pt x="11583" y="13091"/>
                </a:lnTo>
                <a:lnTo>
                  <a:pt x="11705" y="13140"/>
                </a:lnTo>
                <a:lnTo>
                  <a:pt x="11802" y="13140"/>
                </a:lnTo>
                <a:lnTo>
                  <a:pt x="11924" y="13116"/>
                </a:lnTo>
                <a:lnTo>
                  <a:pt x="12021" y="13067"/>
                </a:lnTo>
                <a:lnTo>
                  <a:pt x="12240" y="13189"/>
                </a:lnTo>
                <a:lnTo>
                  <a:pt x="12410" y="13335"/>
                </a:lnTo>
                <a:lnTo>
                  <a:pt x="12386" y="13602"/>
                </a:lnTo>
                <a:lnTo>
                  <a:pt x="11802" y="13286"/>
                </a:lnTo>
                <a:lnTo>
                  <a:pt x="11510" y="13140"/>
                </a:lnTo>
                <a:lnTo>
                  <a:pt x="11194" y="13018"/>
                </a:lnTo>
                <a:lnTo>
                  <a:pt x="11170" y="13018"/>
                </a:lnTo>
                <a:lnTo>
                  <a:pt x="11145" y="13116"/>
                </a:lnTo>
                <a:lnTo>
                  <a:pt x="11170" y="13213"/>
                </a:lnTo>
                <a:lnTo>
                  <a:pt x="11218" y="13286"/>
                </a:lnTo>
                <a:lnTo>
                  <a:pt x="11291" y="13359"/>
                </a:lnTo>
                <a:lnTo>
                  <a:pt x="11437" y="13456"/>
                </a:lnTo>
                <a:lnTo>
                  <a:pt x="11608" y="13529"/>
                </a:lnTo>
                <a:lnTo>
                  <a:pt x="11802" y="13651"/>
                </a:lnTo>
                <a:lnTo>
                  <a:pt x="11997" y="13773"/>
                </a:lnTo>
                <a:lnTo>
                  <a:pt x="12191" y="13894"/>
                </a:lnTo>
                <a:lnTo>
                  <a:pt x="12386" y="14016"/>
                </a:lnTo>
                <a:lnTo>
                  <a:pt x="12386" y="14332"/>
                </a:lnTo>
                <a:lnTo>
                  <a:pt x="11851" y="13943"/>
                </a:lnTo>
                <a:lnTo>
                  <a:pt x="11705" y="13846"/>
                </a:lnTo>
                <a:lnTo>
                  <a:pt x="11510" y="13724"/>
                </a:lnTo>
                <a:lnTo>
                  <a:pt x="11413" y="13700"/>
                </a:lnTo>
                <a:lnTo>
                  <a:pt x="11316" y="13675"/>
                </a:lnTo>
                <a:lnTo>
                  <a:pt x="11218" y="13675"/>
                </a:lnTo>
                <a:lnTo>
                  <a:pt x="11121" y="13700"/>
                </a:lnTo>
                <a:lnTo>
                  <a:pt x="11121" y="13724"/>
                </a:lnTo>
                <a:lnTo>
                  <a:pt x="11121" y="13748"/>
                </a:lnTo>
                <a:lnTo>
                  <a:pt x="11145" y="13821"/>
                </a:lnTo>
                <a:lnTo>
                  <a:pt x="11218" y="13919"/>
                </a:lnTo>
                <a:lnTo>
                  <a:pt x="11364" y="14040"/>
                </a:lnTo>
                <a:lnTo>
                  <a:pt x="11729" y="14284"/>
                </a:lnTo>
                <a:lnTo>
                  <a:pt x="12045" y="14551"/>
                </a:lnTo>
                <a:lnTo>
                  <a:pt x="12191" y="14673"/>
                </a:lnTo>
                <a:lnTo>
                  <a:pt x="12386" y="14795"/>
                </a:lnTo>
                <a:lnTo>
                  <a:pt x="12386" y="15281"/>
                </a:lnTo>
                <a:lnTo>
                  <a:pt x="12289" y="15184"/>
                </a:lnTo>
                <a:lnTo>
                  <a:pt x="12167" y="15087"/>
                </a:lnTo>
                <a:lnTo>
                  <a:pt x="12021" y="14916"/>
                </a:lnTo>
                <a:lnTo>
                  <a:pt x="11851" y="14746"/>
                </a:lnTo>
                <a:lnTo>
                  <a:pt x="11656" y="14600"/>
                </a:lnTo>
                <a:lnTo>
                  <a:pt x="11413" y="14503"/>
                </a:lnTo>
                <a:lnTo>
                  <a:pt x="11170" y="14430"/>
                </a:lnTo>
                <a:lnTo>
                  <a:pt x="10926" y="14430"/>
                </a:lnTo>
                <a:lnTo>
                  <a:pt x="10902" y="14454"/>
                </a:lnTo>
                <a:lnTo>
                  <a:pt x="10902" y="14478"/>
                </a:lnTo>
                <a:lnTo>
                  <a:pt x="10975" y="14551"/>
                </a:lnTo>
                <a:lnTo>
                  <a:pt x="11024" y="14600"/>
                </a:lnTo>
                <a:lnTo>
                  <a:pt x="11194" y="14697"/>
                </a:lnTo>
                <a:lnTo>
                  <a:pt x="11462" y="14892"/>
                </a:lnTo>
                <a:lnTo>
                  <a:pt x="11608" y="14989"/>
                </a:lnTo>
                <a:lnTo>
                  <a:pt x="11729" y="15111"/>
                </a:lnTo>
                <a:lnTo>
                  <a:pt x="11875" y="15281"/>
                </a:lnTo>
                <a:lnTo>
                  <a:pt x="12021" y="15452"/>
                </a:lnTo>
                <a:lnTo>
                  <a:pt x="12118" y="15525"/>
                </a:lnTo>
                <a:lnTo>
                  <a:pt x="12191" y="15573"/>
                </a:lnTo>
                <a:lnTo>
                  <a:pt x="12313" y="15622"/>
                </a:lnTo>
                <a:lnTo>
                  <a:pt x="12410" y="15646"/>
                </a:lnTo>
                <a:lnTo>
                  <a:pt x="12435" y="16133"/>
                </a:lnTo>
                <a:lnTo>
                  <a:pt x="12386" y="16133"/>
                </a:lnTo>
                <a:lnTo>
                  <a:pt x="12362" y="16084"/>
                </a:lnTo>
                <a:lnTo>
                  <a:pt x="12240" y="15963"/>
                </a:lnTo>
                <a:lnTo>
                  <a:pt x="12070" y="15841"/>
                </a:lnTo>
                <a:lnTo>
                  <a:pt x="11754" y="15622"/>
                </a:lnTo>
                <a:lnTo>
                  <a:pt x="11413" y="15354"/>
                </a:lnTo>
                <a:lnTo>
                  <a:pt x="11243" y="15233"/>
                </a:lnTo>
                <a:lnTo>
                  <a:pt x="11072" y="15160"/>
                </a:lnTo>
                <a:lnTo>
                  <a:pt x="11048" y="15160"/>
                </a:lnTo>
                <a:lnTo>
                  <a:pt x="11024" y="15184"/>
                </a:lnTo>
                <a:lnTo>
                  <a:pt x="11048" y="15281"/>
                </a:lnTo>
                <a:lnTo>
                  <a:pt x="11072" y="15354"/>
                </a:lnTo>
                <a:lnTo>
                  <a:pt x="11170" y="15500"/>
                </a:lnTo>
                <a:lnTo>
                  <a:pt x="11291" y="15622"/>
                </a:lnTo>
                <a:lnTo>
                  <a:pt x="11437" y="15744"/>
                </a:lnTo>
                <a:lnTo>
                  <a:pt x="11218" y="15646"/>
                </a:lnTo>
                <a:lnTo>
                  <a:pt x="9564" y="14916"/>
                </a:lnTo>
                <a:lnTo>
                  <a:pt x="8055" y="14259"/>
                </a:lnTo>
                <a:lnTo>
                  <a:pt x="7301" y="13894"/>
                </a:lnTo>
                <a:lnTo>
                  <a:pt x="7130" y="13797"/>
                </a:lnTo>
                <a:lnTo>
                  <a:pt x="6863" y="13675"/>
                </a:lnTo>
                <a:lnTo>
                  <a:pt x="6863" y="13602"/>
                </a:lnTo>
                <a:lnTo>
                  <a:pt x="6814" y="12775"/>
                </a:lnTo>
                <a:lnTo>
                  <a:pt x="6765" y="11972"/>
                </a:lnTo>
                <a:lnTo>
                  <a:pt x="6692" y="11145"/>
                </a:lnTo>
                <a:lnTo>
                  <a:pt x="6668" y="10317"/>
                </a:lnTo>
                <a:lnTo>
                  <a:pt x="6668" y="9393"/>
                </a:lnTo>
                <a:lnTo>
                  <a:pt x="6692" y="8493"/>
                </a:lnTo>
                <a:lnTo>
                  <a:pt x="6717" y="7568"/>
                </a:lnTo>
                <a:lnTo>
                  <a:pt x="6717" y="6643"/>
                </a:lnTo>
                <a:lnTo>
                  <a:pt x="6717" y="5889"/>
                </a:lnTo>
                <a:lnTo>
                  <a:pt x="6863" y="5913"/>
                </a:lnTo>
                <a:lnTo>
                  <a:pt x="6936" y="5938"/>
                </a:lnTo>
                <a:lnTo>
                  <a:pt x="7033" y="5962"/>
                </a:lnTo>
                <a:lnTo>
                  <a:pt x="7130" y="5938"/>
                </a:lnTo>
                <a:lnTo>
                  <a:pt x="7228" y="5865"/>
                </a:lnTo>
                <a:lnTo>
                  <a:pt x="7252" y="5816"/>
                </a:lnTo>
                <a:lnTo>
                  <a:pt x="7276" y="5767"/>
                </a:lnTo>
                <a:lnTo>
                  <a:pt x="7276" y="5670"/>
                </a:lnTo>
                <a:lnTo>
                  <a:pt x="7252" y="5573"/>
                </a:lnTo>
                <a:lnTo>
                  <a:pt x="7179" y="5500"/>
                </a:lnTo>
                <a:lnTo>
                  <a:pt x="7082" y="5451"/>
                </a:lnTo>
                <a:lnTo>
                  <a:pt x="7033" y="5427"/>
                </a:lnTo>
                <a:lnTo>
                  <a:pt x="6960" y="5402"/>
                </a:lnTo>
                <a:lnTo>
                  <a:pt x="6887" y="5427"/>
                </a:lnTo>
                <a:lnTo>
                  <a:pt x="6814" y="5451"/>
                </a:lnTo>
                <a:lnTo>
                  <a:pt x="6790" y="5451"/>
                </a:lnTo>
                <a:lnTo>
                  <a:pt x="6692" y="5500"/>
                </a:lnTo>
                <a:lnTo>
                  <a:pt x="6644" y="3018"/>
                </a:lnTo>
                <a:lnTo>
                  <a:pt x="6644" y="1752"/>
                </a:lnTo>
                <a:lnTo>
                  <a:pt x="6668" y="512"/>
                </a:lnTo>
                <a:close/>
                <a:moveTo>
                  <a:pt x="6206" y="585"/>
                </a:moveTo>
                <a:lnTo>
                  <a:pt x="6181" y="852"/>
                </a:lnTo>
                <a:lnTo>
                  <a:pt x="6181" y="1096"/>
                </a:lnTo>
                <a:lnTo>
                  <a:pt x="6181" y="1874"/>
                </a:lnTo>
                <a:lnTo>
                  <a:pt x="6181" y="2653"/>
                </a:lnTo>
                <a:lnTo>
                  <a:pt x="6181" y="3602"/>
                </a:lnTo>
                <a:lnTo>
                  <a:pt x="6181" y="4551"/>
                </a:lnTo>
                <a:lnTo>
                  <a:pt x="6230" y="6449"/>
                </a:lnTo>
                <a:lnTo>
                  <a:pt x="6230" y="7373"/>
                </a:lnTo>
                <a:lnTo>
                  <a:pt x="6206" y="8298"/>
                </a:lnTo>
                <a:lnTo>
                  <a:pt x="6181" y="9198"/>
                </a:lnTo>
                <a:lnTo>
                  <a:pt x="6133" y="10123"/>
                </a:lnTo>
                <a:lnTo>
                  <a:pt x="6157" y="10926"/>
                </a:lnTo>
                <a:lnTo>
                  <a:pt x="6206" y="11729"/>
                </a:lnTo>
                <a:lnTo>
                  <a:pt x="6254" y="12532"/>
                </a:lnTo>
                <a:lnTo>
                  <a:pt x="6279" y="13335"/>
                </a:lnTo>
                <a:lnTo>
                  <a:pt x="6206" y="13359"/>
                </a:lnTo>
                <a:lnTo>
                  <a:pt x="5451" y="13748"/>
                </a:lnTo>
                <a:lnTo>
                  <a:pt x="4721" y="14186"/>
                </a:lnTo>
                <a:lnTo>
                  <a:pt x="3262" y="15087"/>
                </a:lnTo>
                <a:lnTo>
                  <a:pt x="2897" y="15281"/>
                </a:lnTo>
                <a:lnTo>
                  <a:pt x="2532" y="15476"/>
                </a:lnTo>
                <a:lnTo>
                  <a:pt x="2142" y="15671"/>
                </a:lnTo>
                <a:lnTo>
                  <a:pt x="1753" y="15841"/>
                </a:lnTo>
                <a:lnTo>
                  <a:pt x="950" y="16133"/>
                </a:lnTo>
                <a:lnTo>
                  <a:pt x="634" y="16255"/>
                </a:lnTo>
                <a:lnTo>
                  <a:pt x="634" y="16279"/>
                </a:lnTo>
                <a:lnTo>
                  <a:pt x="585" y="15938"/>
                </a:lnTo>
                <a:lnTo>
                  <a:pt x="561" y="15573"/>
                </a:lnTo>
                <a:lnTo>
                  <a:pt x="536" y="15208"/>
                </a:lnTo>
                <a:lnTo>
                  <a:pt x="512" y="14868"/>
                </a:lnTo>
                <a:lnTo>
                  <a:pt x="439" y="14430"/>
                </a:lnTo>
                <a:lnTo>
                  <a:pt x="415" y="13992"/>
                </a:lnTo>
                <a:lnTo>
                  <a:pt x="415" y="13578"/>
                </a:lnTo>
                <a:lnTo>
                  <a:pt x="439" y="13140"/>
                </a:lnTo>
                <a:lnTo>
                  <a:pt x="512" y="11461"/>
                </a:lnTo>
                <a:lnTo>
                  <a:pt x="561" y="10634"/>
                </a:lnTo>
                <a:lnTo>
                  <a:pt x="585" y="9782"/>
                </a:lnTo>
                <a:lnTo>
                  <a:pt x="609" y="8225"/>
                </a:lnTo>
                <a:lnTo>
                  <a:pt x="609" y="6668"/>
                </a:lnTo>
                <a:lnTo>
                  <a:pt x="561" y="5110"/>
                </a:lnTo>
                <a:lnTo>
                  <a:pt x="536" y="4356"/>
                </a:lnTo>
                <a:lnTo>
                  <a:pt x="488" y="3577"/>
                </a:lnTo>
                <a:lnTo>
                  <a:pt x="609" y="3504"/>
                </a:lnTo>
                <a:lnTo>
                  <a:pt x="755" y="3407"/>
                </a:lnTo>
                <a:lnTo>
                  <a:pt x="1145" y="3164"/>
                </a:lnTo>
                <a:lnTo>
                  <a:pt x="1558" y="2920"/>
                </a:lnTo>
                <a:lnTo>
                  <a:pt x="2337" y="2507"/>
                </a:lnTo>
                <a:lnTo>
                  <a:pt x="3116" y="2093"/>
                </a:lnTo>
                <a:lnTo>
                  <a:pt x="3529" y="1850"/>
                </a:lnTo>
                <a:lnTo>
                  <a:pt x="3967" y="1655"/>
                </a:lnTo>
                <a:lnTo>
                  <a:pt x="4405" y="1461"/>
                </a:lnTo>
                <a:lnTo>
                  <a:pt x="4843" y="1290"/>
                </a:lnTo>
                <a:lnTo>
                  <a:pt x="5208" y="1144"/>
                </a:lnTo>
                <a:lnTo>
                  <a:pt x="5549" y="974"/>
                </a:lnTo>
                <a:lnTo>
                  <a:pt x="6206" y="585"/>
                </a:lnTo>
                <a:close/>
                <a:moveTo>
                  <a:pt x="18542" y="804"/>
                </a:moveTo>
                <a:lnTo>
                  <a:pt x="18518" y="1023"/>
                </a:lnTo>
                <a:lnTo>
                  <a:pt x="18518" y="1266"/>
                </a:lnTo>
                <a:lnTo>
                  <a:pt x="18518" y="1752"/>
                </a:lnTo>
                <a:lnTo>
                  <a:pt x="18567" y="2263"/>
                </a:lnTo>
                <a:lnTo>
                  <a:pt x="18567" y="2726"/>
                </a:lnTo>
                <a:lnTo>
                  <a:pt x="18542" y="4648"/>
                </a:lnTo>
                <a:lnTo>
                  <a:pt x="18494" y="6546"/>
                </a:lnTo>
                <a:lnTo>
                  <a:pt x="18469" y="8249"/>
                </a:lnTo>
                <a:lnTo>
                  <a:pt x="18494" y="9952"/>
                </a:lnTo>
                <a:lnTo>
                  <a:pt x="18567" y="13359"/>
                </a:lnTo>
                <a:lnTo>
                  <a:pt x="18542" y="13359"/>
                </a:lnTo>
                <a:lnTo>
                  <a:pt x="18396" y="13505"/>
                </a:lnTo>
                <a:lnTo>
                  <a:pt x="18226" y="13651"/>
                </a:lnTo>
                <a:lnTo>
                  <a:pt x="18031" y="13748"/>
                </a:lnTo>
                <a:lnTo>
                  <a:pt x="17837" y="13846"/>
                </a:lnTo>
                <a:lnTo>
                  <a:pt x="17423" y="14016"/>
                </a:lnTo>
                <a:lnTo>
                  <a:pt x="17009" y="14186"/>
                </a:lnTo>
                <a:lnTo>
                  <a:pt x="16474" y="14454"/>
                </a:lnTo>
                <a:lnTo>
                  <a:pt x="15963" y="14746"/>
                </a:lnTo>
                <a:lnTo>
                  <a:pt x="15452" y="15038"/>
                </a:lnTo>
                <a:lnTo>
                  <a:pt x="14941" y="15330"/>
                </a:lnTo>
                <a:lnTo>
                  <a:pt x="14479" y="15598"/>
                </a:lnTo>
                <a:lnTo>
                  <a:pt x="14016" y="15865"/>
                </a:lnTo>
                <a:lnTo>
                  <a:pt x="13773" y="15987"/>
                </a:lnTo>
                <a:lnTo>
                  <a:pt x="13530" y="16109"/>
                </a:lnTo>
                <a:lnTo>
                  <a:pt x="13286" y="16182"/>
                </a:lnTo>
                <a:lnTo>
                  <a:pt x="13043" y="16255"/>
                </a:lnTo>
                <a:lnTo>
                  <a:pt x="12921" y="16303"/>
                </a:lnTo>
                <a:lnTo>
                  <a:pt x="12921" y="15987"/>
                </a:lnTo>
                <a:lnTo>
                  <a:pt x="12897" y="15671"/>
                </a:lnTo>
                <a:lnTo>
                  <a:pt x="12873" y="15379"/>
                </a:lnTo>
                <a:lnTo>
                  <a:pt x="12848" y="15062"/>
                </a:lnTo>
                <a:lnTo>
                  <a:pt x="12824" y="14770"/>
                </a:lnTo>
                <a:lnTo>
                  <a:pt x="12824" y="14016"/>
                </a:lnTo>
                <a:lnTo>
                  <a:pt x="12848" y="13943"/>
                </a:lnTo>
                <a:lnTo>
                  <a:pt x="12848" y="13894"/>
                </a:lnTo>
                <a:lnTo>
                  <a:pt x="12848" y="13359"/>
                </a:lnTo>
                <a:lnTo>
                  <a:pt x="12946" y="13335"/>
                </a:lnTo>
                <a:lnTo>
                  <a:pt x="13019" y="13310"/>
                </a:lnTo>
                <a:lnTo>
                  <a:pt x="13092" y="13262"/>
                </a:lnTo>
                <a:lnTo>
                  <a:pt x="13140" y="13213"/>
                </a:lnTo>
                <a:lnTo>
                  <a:pt x="13165" y="13116"/>
                </a:lnTo>
                <a:lnTo>
                  <a:pt x="13165" y="13018"/>
                </a:lnTo>
                <a:lnTo>
                  <a:pt x="13116" y="12921"/>
                </a:lnTo>
                <a:lnTo>
                  <a:pt x="13043" y="12872"/>
                </a:lnTo>
                <a:lnTo>
                  <a:pt x="12970" y="12848"/>
                </a:lnTo>
                <a:lnTo>
                  <a:pt x="12873" y="12848"/>
                </a:lnTo>
                <a:lnTo>
                  <a:pt x="12921" y="11826"/>
                </a:lnTo>
                <a:lnTo>
                  <a:pt x="12970" y="10804"/>
                </a:lnTo>
                <a:lnTo>
                  <a:pt x="12970" y="9806"/>
                </a:lnTo>
                <a:lnTo>
                  <a:pt x="12946" y="8809"/>
                </a:lnTo>
                <a:lnTo>
                  <a:pt x="12897" y="7836"/>
                </a:lnTo>
                <a:lnTo>
                  <a:pt x="12897" y="6838"/>
                </a:lnTo>
                <a:lnTo>
                  <a:pt x="12946" y="5986"/>
                </a:lnTo>
                <a:lnTo>
                  <a:pt x="12970" y="5110"/>
                </a:lnTo>
                <a:lnTo>
                  <a:pt x="12970" y="4672"/>
                </a:lnTo>
                <a:lnTo>
                  <a:pt x="12946" y="4234"/>
                </a:lnTo>
                <a:lnTo>
                  <a:pt x="12897" y="3821"/>
                </a:lnTo>
                <a:lnTo>
                  <a:pt x="12800" y="3383"/>
                </a:lnTo>
                <a:lnTo>
                  <a:pt x="13067" y="3285"/>
                </a:lnTo>
                <a:lnTo>
                  <a:pt x="13335" y="3164"/>
                </a:lnTo>
                <a:lnTo>
                  <a:pt x="13603" y="3042"/>
                </a:lnTo>
                <a:lnTo>
                  <a:pt x="13870" y="2920"/>
                </a:lnTo>
                <a:lnTo>
                  <a:pt x="14235" y="2750"/>
                </a:lnTo>
                <a:lnTo>
                  <a:pt x="14600" y="2555"/>
                </a:lnTo>
                <a:lnTo>
                  <a:pt x="15306" y="2142"/>
                </a:lnTo>
                <a:lnTo>
                  <a:pt x="15963" y="1752"/>
                </a:lnTo>
                <a:lnTo>
                  <a:pt x="16304" y="1558"/>
                </a:lnTo>
                <a:lnTo>
                  <a:pt x="16644" y="1388"/>
                </a:lnTo>
                <a:lnTo>
                  <a:pt x="17009" y="1242"/>
                </a:lnTo>
                <a:lnTo>
                  <a:pt x="17350" y="1096"/>
                </a:lnTo>
                <a:lnTo>
                  <a:pt x="17715" y="974"/>
                </a:lnTo>
                <a:lnTo>
                  <a:pt x="18104" y="877"/>
                </a:lnTo>
                <a:lnTo>
                  <a:pt x="18153" y="877"/>
                </a:lnTo>
                <a:lnTo>
                  <a:pt x="18202" y="828"/>
                </a:lnTo>
                <a:lnTo>
                  <a:pt x="18372" y="828"/>
                </a:lnTo>
                <a:lnTo>
                  <a:pt x="18542" y="804"/>
                </a:lnTo>
                <a:close/>
                <a:moveTo>
                  <a:pt x="6279" y="1"/>
                </a:moveTo>
                <a:lnTo>
                  <a:pt x="6206" y="25"/>
                </a:lnTo>
                <a:lnTo>
                  <a:pt x="5403" y="487"/>
                </a:lnTo>
                <a:lnTo>
                  <a:pt x="4989" y="682"/>
                </a:lnTo>
                <a:lnTo>
                  <a:pt x="4551" y="852"/>
                </a:lnTo>
                <a:lnTo>
                  <a:pt x="4113" y="1023"/>
                </a:lnTo>
                <a:lnTo>
                  <a:pt x="3700" y="1217"/>
                </a:lnTo>
                <a:lnTo>
                  <a:pt x="3286" y="1436"/>
                </a:lnTo>
                <a:lnTo>
                  <a:pt x="2872" y="1679"/>
                </a:lnTo>
                <a:lnTo>
                  <a:pt x="2021" y="2117"/>
                </a:lnTo>
                <a:lnTo>
                  <a:pt x="1607" y="2361"/>
                </a:lnTo>
                <a:lnTo>
                  <a:pt x="1193" y="2604"/>
                </a:lnTo>
                <a:lnTo>
                  <a:pt x="974" y="2726"/>
                </a:lnTo>
                <a:lnTo>
                  <a:pt x="731" y="2896"/>
                </a:lnTo>
                <a:lnTo>
                  <a:pt x="488" y="3066"/>
                </a:lnTo>
                <a:lnTo>
                  <a:pt x="390" y="3188"/>
                </a:lnTo>
                <a:lnTo>
                  <a:pt x="317" y="3285"/>
                </a:lnTo>
                <a:lnTo>
                  <a:pt x="269" y="3310"/>
                </a:lnTo>
                <a:lnTo>
                  <a:pt x="220" y="3358"/>
                </a:lnTo>
                <a:lnTo>
                  <a:pt x="171" y="3480"/>
                </a:lnTo>
                <a:lnTo>
                  <a:pt x="123" y="3626"/>
                </a:lnTo>
                <a:lnTo>
                  <a:pt x="98" y="3894"/>
                </a:lnTo>
                <a:lnTo>
                  <a:pt x="98" y="4186"/>
                </a:lnTo>
                <a:lnTo>
                  <a:pt x="123" y="4453"/>
                </a:lnTo>
                <a:lnTo>
                  <a:pt x="147" y="5329"/>
                </a:lnTo>
                <a:lnTo>
                  <a:pt x="171" y="6205"/>
                </a:lnTo>
                <a:lnTo>
                  <a:pt x="171" y="8006"/>
                </a:lnTo>
                <a:lnTo>
                  <a:pt x="147" y="9782"/>
                </a:lnTo>
                <a:lnTo>
                  <a:pt x="123" y="10658"/>
                </a:lnTo>
                <a:lnTo>
                  <a:pt x="98" y="11558"/>
                </a:lnTo>
                <a:lnTo>
                  <a:pt x="1" y="13335"/>
                </a:lnTo>
                <a:lnTo>
                  <a:pt x="1" y="13700"/>
                </a:lnTo>
                <a:lnTo>
                  <a:pt x="1" y="14065"/>
                </a:lnTo>
                <a:lnTo>
                  <a:pt x="25" y="14454"/>
                </a:lnTo>
                <a:lnTo>
                  <a:pt x="50" y="14819"/>
                </a:lnTo>
                <a:lnTo>
                  <a:pt x="98" y="15233"/>
                </a:lnTo>
                <a:lnTo>
                  <a:pt x="123" y="15646"/>
                </a:lnTo>
                <a:lnTo>
                  <a:pt x="147" y="16060"/>
                </a:lnTo>
                <a:lnTo>
                  <a:pt x="171" y="16255"/>
                </a:lnTo>
                <a:lnTo>
                  <a:pt x="220" y="16474"/>
                </a:lnTo>
                <a:lnTo>
                  <a:pt x="244" y="16547"/>
                </a:lnTo>
                <a:lnTo>
                  <a:pt x="317" y="16595"/>
                </a:lnTo>
                <a:lnTo>
                  <a:pt x="390" y="16620"/>
                </a:lnTo>
                <a:lnTo>
                  <a:pt x="463" y="16620"/>
                </a:lnTo>
                <a:lnTo>
                  <a:pt x="536" y="16644"/>
                </a:lnTo>
                <a:lnTo>
                  <a:pt x="707" y="16620"/>
                </a:lnTo>
                <a:lnTo>
                  <a:pt x="877" y="16595"/>
                </a:lnTo>
                <a:lnTo>
                  <a:pt x="1218" y="16474"/>
                </a:lnTo>
                <a:lnTo>
                  <a:pt x="1850" y="16230"/>
                </a:lnTo>
                <a:lnTo>
                  <a:pt x="2240" y="16060"/>
                </a:lnTo>
                <a:lnTo>
                  <a:pt x="2605" y="15890"/>
                </a:lnTo>
                <a:lnTo>
                  <a:pt x="2970" y="15719"/>
                </a:lnTo>
                <a:lnTo>
                  <a:pt x="3310" y="15525"/>
                </a:lnTo>
                <a:lnTo>
                  <a:pt x="4064" y="15062"/>
                </a:lnTo>
                <a:lnTo>
                  <a:pt x="4819" y="14624"/>
                </a:lnTo>
                <a:lnTo>
                  <a:pt x="5549" y="14162"/>
                </a:lnTo>
                <a:lnTo>
                  <a:pt x="5938" y="13967"/>
                </a:lnTo>
                <a:lnTo>
                  <a:pt x="6327" y="13748"/>
                </a:lnTo>
                <a:lnTo>
                  <a:pt x="6400" y="13821"/>
                </a:lnTo>
                <a:lnTo>
                  <a:pt x="6473" y="13870"/>
                </a:lnTo>
                <a:lnTo>
                  <a:pt x="6546" y="13894"/>
                </a:lnTo>
                <a:lnTo>
                  <a:pt x="6644" y="13870"/>
                </a:lnTo>
                <a:lnTo>
                  <a:pt x="6741" y="13992"/>
                </a:lnTo>
                <a:lnTo>
                  <a:pt x="6863" y="14089"/>
                </a:lnTo>
                <a:lnTo>
                  <a:pt x="7130" y="14259"/>
                </a:lnTo>
                <a:lnTo>
                  <a:pt x="7422" y="14405"/>
                </a:lnTo>
                <a:lnTo>
                  <a:pt x="7690" y="14551"/>
                </a:lnTo>
                <a:lnTo>
                  <a:pt x="8517" y="14916"/>
                </a:lnTo>
                <a:lnTo>
                  <a:pt x="9345" y="15306"/>
                </a:lnTo>
                <a:lnTo>
                  <a:pt x="10878" y="16011"/>
                </a:lnTo>
                <a:lnTo>
                  <a:pt x="11656" y="16352"/>
                </a:lnTo>
                <a:lnTo>
                  <a:pt x="12435" y="16644"/>
                </a:lnTo>
                <a:lnTo>
                  <a:pt x="12459" y="16668"/>
                </a:lnTo>
                <a:lnTo>
                  <a:pt x="12508" y="16741"/>
                </a:lnTo>
                <a:lnTo>
                  <a:pt x="12581" y="16766"/>
                </a:lnTo>
                <a:lnTo>
                  <a:pt x="12678" y="16766"/>
                </a:lnTo>
                <a:lnTo>
                  <a:pt x="12751" y="16741"/>
                </a:lnTo>
                <a:lnTo>
                  <a:pt x="12800" y="16693"/>
                </a:lnTo>
                <a:lnTo>
                  <a:pt x="12897" y="16717"/>
                </a:lnTo>
                <a:lnTo>
                  <a:pt x="13019" y="16717"/>
                </a:lnTo>
                <a:lnTo>
                  <a:pt x="13286" y="16668"/>
                </a:lnTo>
                <a:lnTo>
                  <a:pt x="13530" y="16595"/>
                </a:lnTo>
                <a:lnTo>
                  <a:pt x="13724" y="16522"/>
                </a:lnTo>
                <a:lnTo>
                  <a:pt x="14211" y="16279"/>
                </a:lnTo>
                <a:lnTo>
                  <a:pt x="14698" y="16036"/>
                </a:lnTo>
                <a:lnTo>
                  <a:pt x="15647" y="15500"/>
                </a:lnTo>
                <a:lnTo>
                  <a:pt x="16596" y="14965"/>
                </a:lnTo>
                <a:lnTo>
                  <a:pt x="17058" y="14697"/>
                </a:lnTo>
                <a:lnTo>
                  <a:pt x="17545" y="14478"/>
                </a:lnTo>
                <a:lnTo>
                  <a:pt x="17885" y="14332"/>
                </a:lnTo>
                <a:lnTo>
                  <a:pt x="18226" y="14186"/>
                </a:lnTo>
                <a:lnTo>
                  <a:pt x="18542" y="14016"/>
                </a:lnTo>
                <a:lnTo>
                  <a:pt x="18688" y="13894"/>
                </a:lnTo>
                <a:lnTo>
                  <a:pt x="18834" y="13773"/>
                </a:lnTo>
                <a:lnTo>
                  <a:pt x="18883" y="13748"/>
                </a:lnTo>
                <a:lnTo>
                  <a:pt x="18932" y="13724"/>
                </a:lnTo>
                <a:lnTo>
                  <a:pt x="18980" y="13651"/>
                </a:lnTo>
                <a:lnTo>
                  <a:pt x="18980" y="13578"/>
                </a:lnTo>
                <a:lnTo>
                  <a:pt x="18980" y="12726"/>
                </a:lnTo>
                <a:lnTo>
                  <a:pt x="18956" y="11875"/>
                </a:lnTo>
                <a:lnTo>
                  <a:pt x="18883" y="10171"/>
                </a:lnTo>
                <a:lnTo>
                  <a:pt x="18859" y="9271"/>
                </a:lnTo>
                <a:lnTo>
                  <a:pt x="18859" y="8347"/>
                </a:lnTo>
                <a:lnTo>
                  <a:pt x="18883" y="6546"/>
                </a:lnTo>
                <a:lnTo>
                  <a:pt x="18932" y="4648"/>
                </a:lnTo>
                <a:lnTo>
                  <a:pt x="18956" y="2726"/>
                </a:lnTo>
                <a:lnTo>
                  <a:pt x="18980" y="2215"/>
                </a:lnTo>
                <a:lnTo>
                  <a:pt x="18980" y="1679"/>
                </a:lnTo>
                <a:lnTo>
                  <a:pt x="18932" y="1144"/>
                </a:lnTo>
                <a:lnTo>
                  <a:pt x="18883" y="901"/>
                </a:lnTo>
                <a:lnTo>
                  <a:pt x="18834" y="633"/>
                </a:lnTo>
                <a:lnTo>
                  <a:pt x="18883" y="585"/>
                </a:lnTo>
                <a:lnTo>
                  <a:pt x="18883" y="512"/>
                </a:lnTo>
                <a:lnTo>
                  <a:pt x="18883" y="439"/>
                </a:lnTo>
                <a:lnTo>
                  <a:pt x="18834" y="366"/>
                </a:lnTo>
                <a:lnTo>
                  <a:pt x="18761" y="293"/>
                </a:lnTo>
                <a:lnTo>
                  <a:pt x="18664" y="244"/>
                </a:lnTo>
                <a:lnTo>
                  <a:pt x="18421" y="244"/>
                </a:lnTo>
                <a:lnTo>
                  <a:pt x="18177" y="317"/>
                </a:lnTo>
                <a:lnTo>
                  <a:pt x="17958" y="414"/>
                </a:lnTo>
                <a:lnTo>
                  <a:pt x="17715" y="487"/>
                </a:lnTo>
                <a:lnTo>
                  <a:pt x="17374" y="585"/>
                </a:lnTo>
                <a:lnTo>
                  <a:pt x="17058" y="706"/>
                </a:lnTo>
                <a:lnTo>
                  <a:pt x="16742" y="828"/>
                </a:lnTo>
                <a:lnTo>
                  <a:pt x="16425" y="974"/>
                </a:lnTo>
                <a:lnTo>
                  <a:pt x="15817" y="1290"/>
                </a:lnTo>
                <a:lnTo>
                  <a:pt x="15209" y="1655"/>
                </a:lnTo>
                <a:lnTo>
                  <a:pt x="14479" y="2117"/>
                </a:lnTo>
                <a:lnTo>
                  <a:pt x="14089" y="2312"/>
                </a:lnTo>
                <a:lnTo>
                  <a:pt x="13700" y="2507"/>
                </a:lnTo>
                <a:lnTo>
                  <a:pt x="13432" y="2628"/>
                </a:lnTo>
                <a:lnTo>
                  <a:pt x="13165" y="2750"/>
                </a:lnTo>
                <a:lnTo>
                  <a:pt x="12897" y="2920"/>
                </a:lnTo>
                <a:lnTo>
                  <a:pt x="12654" y="3091"/>
                </a:lnTo>
                <a:lnTo>
                  <a:pt x="12532" y="2969"/>
                </a:lnTo>
                <a:lnTo>
                  <a:pt x="12386" y="2896"/>
                </a:lnTo>
                <a:lnTo>
                  <a:pt x="12070" y="2750"/>
                </a:lnTo>
                <a:lnTo>
                  <a:pt x="11875" y="2653"/>
                </a:lnTo>
                <a:lnTo>
                  <a:pt x="11705" y="2555"/>
                </a:lnTo>
                <a:lnTo>
                  <a:pt x="11316" y="2336"/>
                </a:lnTo>
                <a:lnTo>
                  <a:pt x="11072" y="2190"/>
                </a:lnTo>
                <a:lnTo>
                  <a:pt x="10805" y="2093"/>
                </a:lnTo>
                <a:lnTo>
                  <a:pt x="10294" y="1874"/>
                </a:lnTo>
                <a:lnTo>
                  <a:pt x="9758" y="1679"/>
                </a:lnTo>
                <a:lnTo>
                  <a:pt x="9223" y="1485"/>
                </a:lnTo>
                <a:lnTo>
                  <a:pt x="8298" y="1071"/>
                </a:lnTo>
                <a:lnTo>
                  <a:pt x="7836" y="852"/>
                </a:lnTo>
                <a:lnTo>
                  <a:pt x="7398" y="609"/>
                </a:lnTo>
                <a:lnTo>
                  <a:pt x="7325" y="536"/>
                </a:lnTo>
                <a:lnTo>
                  <a:pt x="7228" y="439"/>
                </a:lnTo>
                <a:lnTo>
                  <a:pt x="7057" y="244"/>
                </a:lnTo>
                <a:lnTo>
                  <a:pt x="6936" y="147"/>
                </a:lnTo>
                <a:lnTo>
                  <a:pt x="6838" y="74"/>
                </a:lnTo>
                <a:lnTo>
                  <a:pt x="6741" y="25"/>
                </a:lnTo>
                <a:lnTo>
                  <a:pt x="6619" y="25"/>
                </a:lnTo>
                <a:lnTo>
                  <a:pt x="6571" y="1"/>
                </a:lnTo>
                <a:lnTo>
                  <a:pt x="6498" y="1"/>
                </a:lnTo>
                <a:lnTo>
                  <a:pt x="6449" y="25"/>
                </a:lnTo>
                <a:lnTo>
                  <a:pt x="6400" y="1"/>
                </a:ln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442" name="Shape 442"/>
        <p:cNvGrpSpPr/>
        <p:nvPr/>
      </p:nvGrpSpPr>
      <p:grpSpPr>
        <a:xfrm>
          <a:off x="0" y="0"/>
          <a:ext cx="0" cy="0"/>
          <a:chOff x="0" y="0"/>
          <a:chExt cx="0" cy="0"/>
        </a:xfrm>
      </p:grpSpPr>
      <p:sp>
        <p:nvSpPr>
          <p:cNvPr id="443" name="Google Shape;443;p45"/>
          <p:cNvSpPr txBox="1"/>
          <p:nvPr>
            <p:ph idx="4294967295" type="ctrTitle"/>
          </p:nvPr>
        </p:nvSpPr>
        <p:spPr>
          <a:xfrm>
            <a:off x="1725900" y="2650150"/>
            <a:ext cx="5692200" cy="2304900"/>
          </a:xfrm>
          <a:prstGeom prst="rect">
            <a:avLst/>
          </a:prstGeom>
          <a:noFill/>
          <a:ln>
            <a:noFill/>
          </a:ln>
        </p:spPr>
        <p:txBody>
          <a:bodyPr anchorCtr="0" anchor="ctr" bIns="0" lIns="0" spcFirstLastPara="1" rIns="0" wrap="square" tIns="0">
            <a:noAutofit/>
          </a:bodyPr>
          <a:lstStyle/>
          <a:p>
            <a:pPr indent="0" lvl="0" marL="0" rtl="0" algn="ctr">
              <a:lnSpc>
                <a:spcPct val="115000"/>
              </a:lnSpc>
              <a:spcBef>
                <a:spcPts val="1200"/>
              </a:spcBef>
              <a:spcAft>
                <a:spcPts val="0"/>
              </a:spcAft>
              <a:buNone/>
            </a:pPr>
            <a:r>
              <a:rPr b="1" lang="en" sz="3600">
                <a:solidFill>
                  <a:srgbClr val="000000"/>
                </a:solidFill>
                <a:highlight>
                  <a:schemeClr val="lt1"/>
                </a:highlight>
                <a:latin typeface="Arial"/>
                <a:ea typeface="Arial"/>
                <a:cs typeface="Arial"/>
                <a:sym typeface="Arial"/>
              </a:rPr>
              <a:t>Criteria for</a:t>
            </a:r>
            <a:r>
              <a:rPr lang="en" sz="3600">
                <a:solidFill>
                  <a:srgbClr val="000000"/>
                </a:solidFill>
                <a:highlight>
                  <a:schemeClr val="lt1"/>
                </a:highlight>
                <a:latin typeface="Arial"/>
                <a:ea typeface="Arial"/>
                <a:cs typeface="Arial"/>
                <a:sym typeface="Arial"/>
              </a:rPr>
              <a:t> </a:t>
            </a:r>
            <a:r>
              <a:rPr b="1" lang="en" sz="3600">
                <a:solidFill>
                  <a:srgbClr val="000000"/>
                </a:solidFill>
                <a:highlight>
                  <a:schemeClr val="lt1"/>
                </a:highlight>
                <a:latin typeface="Arial"/>
                <a:ea typeface="Arial"/>
                <a:cs typeface="Arial"/>
                <a:sym typeface="Arial"/>
              </a:rPr>
              <a:t>Effective Marketing Plans </a:t>
            </a:r>
            <a:endParaRPr b="1" sz="3600">
              <a:solidFill>
                <a:srgbClr val="000000"/>
              </a:solidFill>
              <a:highlight>
                <a:schemeClr val="lt1"/>
              </a:highlight>
              <a:latin typeface="Arial"/>
              <a:ea typeface="Arial"/>
              <a:cs typeface="Arial"/>
              <a:sym typeface="Arial"/>
            </a:endParaRPr>
          </a:p>
          <a:p>
            <a:pPr indent="0" lvl="0" marL="0" marR="0" rtl="0" algn="ctr">
              <a:lnSpc>
                <a:spcPct val="115000"/>
              </a:lnSpc>
              <a:spcBef>
                <a:spcPts val="1200"/>
              </a:spcBef>
              <a:spcAft>
                <a:spcPts val="800"/>
              </a:spcAft>
              <a:buClr>
                <a:schemeClr val="dk1"/>
              </a:buClr>
              <a:buSzPts val="2400"/>
              <a:buFont typeface="Dancing Script"/>
              <a:buNone/>
            </a:pPr>
            <a:r>
              <a:t/>
            </a:r>
            <a:endParaRPr sz="6000">
              <a:solidFill>
                <a:schemeClr val="lt2"/>
              </a:solidFill>
            </a:endParaRPr>
          </a:p>
        </p:txBody>
      </p:sp>
      <p:sp>
        <p:nvSpPr>
          <p:cNvPr id="444" name="Google Shape;444;p45"/>
          <p:cNvSpPr/>
          <p:nvPr/>
        </p:nvSpPr>
        <p:spPr>
          <a:xfrm>
            <a:off x="4572771" y="1094105"/>
            <a:ext cx="1367570" cy="1385778"/>
          </a:xfrm>
          <a:custGeom>
            <a:rect b="b" l="l" r="r" t="t"/>
            <a:pathLst>
              <a:path extrusionOk="0" h="16668" w="16449">
                <a:moveTo>
                  <a:pt x="12288" y="1995"/>
                </a:moveTo>
                <a:lnTo>
                  <a:pt x="12093" y="2117"/>
                </a:lnTo>
                <a:lnTo>
                  <a:pt x="11923" y="2239"/>
                </a:lnTo>
                <a:lnTo>
                  <a:pt x="11655" y="2531"/>
                </a:lnTo>
                <a:lnTo>
                  <a:pt x="11461" y="2433"/>
                </a:lnTo>
                <a:lnTo>
                  <a:pt x="11874" y="2214"/>
                </a:lnTo>
                <a:lnTo>
                  <a:pt x="12288" y="1995"/>
                </a:lnTo>
                <a:close/>
                <a:moveTo>
                  <a:pt x="13261" y="2239"/>
                </a:moveTo>
                <a:lnTo>
                  <a:pt x="13359" y="2263"/>
                </a:lnTo>
                <a:lnTo>
                  <a:pt x="13456" y="2287"/>
                </a:lnTo>
                <a:lnTo>
                  <a:pt x="13529" y="2336"/>
                </a:lnTo>
                <a:lnTo>
                  <a:pt x="13578" y="2433"/>
                </a:lnTo>
                <a:lnTo>
                  <a:pt x="13626" y="2531"/>
                </a:lnTo>
                <a:lnTo>
                  <a:pt x="13675" y="2725"/>
                </a:lnTo>
                <a:lnTo>
                  <a:pt x="13651" y="2896"/>
                </a:lnTo>
                <a:lnTo>
                  <a:pt x="13626" y="3090"/>
                </a:lnTo>
                <a:lnTo>
                  <a:pt x="13578" y="3285"/>
                </a:lnTo>
                <a:lnTo>
                  <a:pt x="13480" y="3480"/>
                </a:lnTo>
                <a:lnTo>
                  <a:pt x="13383" y="3650"/>
                </a:lnTo>
                <a:lnTo>
                  <a:pt x="13188" y="4015"/>
                </a:lnTo>
                <a:lnTo>
                  <a:pt x="12969" y="3674"/>
                </a:lnTo>
                <a:lnTo>
                  <a:pt x="12702" y="3358"/>
                </a:lnTo>
                <a:lnTo>
                  <a:pt x="12410" y="3066"/>
                </a:lnTo>
                <a:lnTo>
                  <a:pt x="12093" y="2823"/>
                </a:lnTo>
                <a:lnTo>
                  <a:pt x="12288" y="2677"/>
                </a:lnTo>
                <a:lnTo>
                  <a:pt x="12483" y="2531"/>
                </a:lnTo>
                <a:lnTo>
                  <a:pt x="12726" y="2385"/>
                </a:lnTo>
                <a:lnTo>
                  <a:pt x="12945" y="2287"/>
                </a:lnTo>
                <a:lnTo>
                  <a:pt x="13164" y="2239"/>
                </a:lnTo>
                <a:close/>
                <a:moveTo>
                  <a:pt x="7981" y="3699"/>
                </a:moveTo>
                <a:lnTo>
                  <a:pt x="7981" y="3723"/>
                </a:lnTo>
                <a:lnTo>
                  <a:pt x="7932" y="3723"/>
                </a:lnTo>
                <a:lnTo>
                  <a:pt x="7908" y="3747"/>
                </a:lnTo>
                <a:lnTo>
                  <a:pt x="7835" y="3796"/>
                </a:lnTo>
                <a:lnTo>
                  <a:pt x="7786" y="3845"/>
                </a:lnTo>
                <a:lnTo>
                  <a:pt x="7738" y="3918"/>
                </a:lnTo>
                <a:lnTo>
                  <a:pt x="7689" y="3991"/>
                </a:lnTo>
                <a:lnTo>
                  <a:pt x="7689" y="4064"/>
                </a:lnTo>
                <a:lnTo>
                  <a:pt x="7689" y="4088"/>
                </a:lnTo>
                <a:lnTo>
                  <a:pt x="7689" y="4112"/>
                </a:lnTo>
                <a:lnTo>
                  <a:pt x="7689" y="4137"/>
                </a:lnTo>
                <a:lnTo>
                  <a:pt x="7689" y="4161"/>
                </a:lnTo>
                <a:lnTo>
                  <a:pt x="7689" y="4307"/>
                </a:lnTo>
                <a:lnTo>
                  <a:pt x="7738" y="4453"/>
                </a:lnTo>
                <a:lnTo>
                  <a:pt x="7786" y="4526"/>
                </a:lnTo>
                <a:lnTo>
                  <a:pt x="7859" y="4574"/>
                </a:lnTo>
                <a:lnTo>
                  <a:pt x="8030" y="4672"/>
                </a:lnTo>
                <a:lnTo>
                  <a:pt x="8176" y="4720"/>
                </a:lnTo>
                <a:lnTo>
                  <a:pt x="8297" y="4720"/>
                </a:lnTo>
                <a:lnTo>
                  <a:pt x="8395" y="4696"/>
                </a:lnTo>
                <a:lnTo>
                  <a:pt x="8492" y="4672"/>
                </a:lnTo>
                <a:lnTo>
                  <a:pt x="8589" y="4599"/>
                </a:lnTo>
                <a:lnTo>
                  <a:pt x="8662" y="4526"/>
                </a:lnTo>
                <a:lnTo>
                  <a:pt x="8711" y="4429"/>
                </a:lnTo>
                <a:lnTo>
                  <a:pt x="8711" y="4307"/>
                </a:lnTo>
                <a:lnTo>
                  <a:pt x="8711" y="4185"/>
                </a:lnTo>
                <a:lnTo>
                  <a:pt x="8662" y="4064"/>
                </a:lnTo>
                <a:lnTo>
                  <a:pt x="8614" y="3942"/>
                </a:lnTo>
                <a:lnTo>
                  <a:pt x="8541" y="3845"/>
                </a:lnTo>
                <a:lnTo>
                  <a:pt x="8468" y="3772"/>
                </a:lnTo>
                <a:lnTo>
                  <a:pt x="8370" y="3723"/>
                </a:lnTo>
                <a:lnTo>
                  <a:pt x="8273" y="3699"/>
                </a:lnTo>
                <a:close/>
                <a:moveTo>
                  <a:pt x="9830" y="3966"/>
                </a:moveTo>
                <a:lnTo>
                  <a:pt x="9709" y="3991"/>
                </a:lnTo>
                <a:lnTo>
                  <a:pt x="9611" y="4064"/>
                </a:lnTo>
                <a:lnTo>
                  <a:pt x="9538" y="4161"/>
                </a:lnTo>
                <a:lnTo>
                  <a:pt x="9514" y="4258"/>
                </a:lnTo>
                <a:lnTo>
                  <a:pt x="9490" y="4356"/>
                </a:lnTo>
                <a:lnTo>
                  <a:pt x="9514" y="4453"/>
                </a:lnTo>
                <a:lnTo>
                  <a:pt x="9563" y="4574"/>
                </a:lnTo>
                <a:lnTo>
                  <a:pt x="9636" y="4647"/>
                </a:lnTo>
                <a:lnTo>
                  <a:pt x="9757" y="4720"/>
                </a:lnTo>
                <a:lnTo>
                  <a:pt x="9879" y="4745"/>
                </a:lnTo>
                <a:lnTo>
                  <a:pt x="10025" y="4696"/>
                </a:lnTo>
                <a:lnTo>
                  <a:pt x="10098" y="4672"/>
                </a:lnTo>
                <a:lnTo>
                  <a:pt x="10147" y="4623"/>
                </a:lnTo>
                <a:lnTo>
                  <a:pt x="10244" y="4502"/>
                </a:lnTo>
                <a:lnTo>
                  <a:pt x="10268" y="4429"/>
                </a:lnTo>
                <a:lnTo>
                  <a:pt x="10268" y="4356"/>
                </a:lnTo>
                <a:lnTo>
                  <a:pt x="10244" y="4234"/>
                </a:lnTo>
                <a:lnTo>
                  <a:pt x="10220" y="4161"/>
                </a:lnTo>
                <a:lnTo>
                  <a:pt x="10147" y="4064"/>
                </a:lnTo>
                <a:lnTo>
                  <a:pt x="10074" y="4015"/>
                </a:lnTo>
                <a:lnTo>
                  <a:pt x="9952" y="3966"/>
                </a:lnTo>
                <a:close/>
                <a:moveTo>
                  <a:pt x="9125" y="5572"/>
                </a:moveTo>
                <a:lnTo>
                  <a:pt x="9003" y="5596"/>
                </a:lnTo>
                <a:lnTo>
                  <a:pt x="8881" y="5669"/>
                </a:lnTo>
                <a:lnTo>
                  <a:pt x="8808" y="5791"/>
                </a:lnTo>
                <a:lnTo>
                  <a:pt x="8784" y="5913"/>
                </a:lnTo>
                <a:lnTo>
                  <a:pt x="8808" y="6034"/>
                </a:lnTo>
                <a:lnTo>
                  <a:pt x="8881" y="6156"/>
                </a:lnTo>
                <a:lnTo>
                  <a:pt x="9003" y="6229"/>
                </a:lnTo>
                <a:lnTo>
                  <a:pt x="9125" y="6253"/>
                </a:lnTo>
                <a:lnTo>
                  <a:pt x="9246" y="6229"/>
                </a:lnTo>
                <a:lnTo>
                  <a:pt x="9368" y="6156"/>
                </a:lnTo>
                <a:lnTo>
                  <a:pt x="9441" y="6034"/>
                </a:lnTo>
                <a:lnTo>
                  <a:pt x="9465" y="5913"/>
                </a:lnTo>
                <a:lnTo>
                  <a:pt x="9441" y="5791"/>
                </a:lnTo>
                <a:lnTo>
                  <a:pt x="9368" y="5669"/>
                </a:lnTo>
                <a:lnTo>
                  <a:pt x="9246" y="5596"/>
                </a:lnTo>
                <a:lnTo>
                  <a:pt x="9125" y="5572"/>
                </a:lnTo>
                <a:close/>
                <a:moveTo>
                  <a:pt x="5013" y="9441"/>
                </a:moveTo>
                <a:lnTo>
                  <a:pt x="4842" y="9538"/>
                </a:lnTo>
                <a:lnTo>
                  <a:pt x="4672" y="9684"/>
                </a:lnTo>
                <a:lnTo>
                  <a:pt x="4502" y="9855"/>
                </a:lnTo>
                <a:lnTo>
                  <a:pt x="4356" y="10025"/>
                </a:lnTo>
                <a:lnTo>
                  <a:pt x="4112" y="10414"/>
                </a:lnTo>
                <a:lnTo>
                  <a:pt x="3918" y="10779"/>
                </a:lnTo>
                <a:lnTo>
                  <a:pt x="3723" y="11144"/>
                </a:lnTo>
                <a:lnTo>
                  <a:pt x="3650" y="11363"/>
                </a:lnTo>
                <a:lnTo>
                  <a:pt x="3553" y="11582"/>
                </a:lnTo>
                <a:lnTo>
                  <a:pt x="3504" y="11826"/>
                </a:lnTo>
                <a:lnTo>
                  <a:pt x="3480" y="12045"/>
                </a:lnTo>
                <a:lnTo>
                  <a:pt x="3480" y="12239"/>
                </a:lnTo>
                <a:lnTo>
                  <a:pt x="3528" y="12337"/>
                </a:lnTo>
                <a:lnTo>
                  <a:pt x="3577" y="12410"/>
                </a:lnTo>
                <a:lnTo>
                  <a:pt x="3601" y="12434"/>
                </a:lnTo>
                <a:lnTo>
                  <a:pt x="3626" y="12458"/>
                </a:lnTo>
                <a:lnTo>
                  <a:pt x="3650" y="12434"/>
                </a:lnTo>
                <a:lnTo>
                  <a:pt x="3674" y="12410"/>
                </a:lnTo>
                <a:lnTo>
                  <a:pt x="3747" y="12288"/>
                </a:lnTo>
                <a:lnTo>
                  <a:pt x="3772" y="12166"/>
                </a:lnTo>
                <a:lnTo>
                  <a:pt x="3820" y="11874"/>
                </a:lnTo>
                <a:lnTo>
                  <a:pt x="3869" y="11631"/>
                </a:lnTo>
                <a:lnTo>
                  <a:pt x="3966" y="11388"/>
                </a:lnTo>
                <a:lnTo>
                  <a:pt x="4137" y="10925"/>
                </a:lnTo>
                <a:lnTo>
                  <a:pt x="4331" y="10536"/>
                </a:lnTo>
                <a:lnTo>
                  <a:pt x="4575" y="10171"/>
                </a:lnTo>
                <a:lnTo>
                  <a:pt x="4818" y="9830"/>
                </a:lnTo>
                <a:lnTo>
                  <a:pt x="5061" y="9490"/>
                </a:lnTo>
                <a:lnTo>
                  <a:pt x="5061" y="9465"/>
                </a:lnTo>
                <a:lnTo>
                  <a:pt x="5061" y="9441"/>
                </a:lnTo>
                <a:close/>
                <a:moveTo>
                  <a:pt x="9003" y="2287"/>
                </a:moveTo>
                <a:lnTo>
                  <a:pt x="9319" y="2312"/>
                </a:lnTo>
                <a:lnTo>
                  <a:pt x="9611" y="2360"/>
                </a:lnTo>
                <a:lnTo>
                  <a:pt x="9928" y="2409"/>
                </a:lnTo>
                <a:lnTo>
                  <a:pt x="10220" y="2482"/>
                </a:lnTo>
                <a:lnTo>
                  <a:pt x="10512" y="2579"/>
                </a:lnTo>
                <a:lnTo>
                  <a:pt x="10804" y="2677"/>
                </a:lnTo>
                <a:lnTo>
                  <a:pt x="11071" y="2798"/>
                </a:lnTo>
                <a:lnTo>
                  <a:pt x="11339" y="2944"/>
                </a:lnTo>
                <a:lnTo>
                  <a:pt x="11582" y="3066"/>
                </a:lnTo>
                <a:lnTo>
                  <a:pt x="11826" y="3236"/>
                </a:lnTo>
                <a:lnTo>
                  <a:pt x="12020" y="3382"/>
                </a:lnTo>
                <a:lnTo>
                  <a:pt x="12215" y="3577"/>
                </a:lnTo>
                <a:lnTo>
                  <a:pt x="12580" y="3966"/>
                </a:lnTo>
                <a:lnTo>
                  <a:pt x="12921" y="4380"/>
                </a:lnTo>
                <a:lnTo>
                  <a:pt x="12410" y="5012"/>
                </a:lnTo>
                <a:lnTo>
                  <a:pt x="11874" y="5596"/>
                </a:lnTo>
                <a:lnTo>
                  <a:pt x="11339" y="6180"/>
                </a:lnTo>
                <a:lnTo>
                  <a:pt x="10804" y="6764"/>
                </a:lnTo>
                <a:lnTo>
                  <a:pt x="9684" y="7908"/>
                </a:lnTo>
                <a:lnTo>
                  <a:pt x="9149" y="8492"/>
                </a:lnTo>
                <a:lnTo>
                  <a:pt x="8614" y="9076"/>
                </a:lnTo>
                <a:lnTo>
                  <a:pt x="6667" y="11217"/>
                </a:lnTo>
                <a:lnTo>
                  <a:pt x="6302" y="11631"/>
                </a:lnTo>
                <a:lnTo>
                  <a:pt x="5889" y="12045"/>
                </a:lnTo>
                <a:lnTo>
                  <a:pt x="5499" y="12410"/>
                </a:lnTo>
                <a:lnTo>
                  <a:pt x="5061" y="12774"/>
                </a:lnTo>
                <a:lnTo>
                  <a:pt x="5061" y="12774"/>
                </a:lnTo>
                <a:lnTo>
                  <a:pt x="5110" y="12677"/>
                </a:lnTo>
                <a:lnTo>
                  <a:pt x="5329" y="12166"/>
                </a:lnTo>
                <a:lnTo>
                  <a:pt x="5572" y="11631"/>
                </a:lnTo>
                <a:lnTo>
                  <a:pt x="5597" y="11582"/>
                </a:lnTo>
                <a:lnTo>
                  <a:pt x="5548" y="11558"/>
                </a:lnTo>
                <a:lnTo>
                  <a:pt x="5499" y="11534"/>
                </a:lnTo>
                <a:lnTo>
                  <a:pt x="5475" y="11582"/>
                </a:lnTo>
                <a:lnTo>
                  <a:pt x="5183" y="11996"/>
                </a:lnTo>
                <a:lnTo>
                  <a:pt x="4915" y="12434"/>
                </a:lnTo>
                <a:lnTo>
                  <a:pt x="4745" y="12750"/>
                </a:lnTo>
                <a:lnTo>
                  <a:pt x="4648" y="12920"/>
                </a:lnTo>
                <a:lnTo>
                  <a:pt x="4599" y="13091"/>
                </a:lnTo>
                <a:lnTo>
                  <a:pt x="4477" y="13188"/>
                </a:lnTo>
                <a:lnTo>
                  <a:pt x="4404" y="13115"/>
                </a:lnTo>
                <a:lnTo>
                  <a:pt x="4258" y="13042"/>
                </a:lnTo>
                <a:lnTo>
                  <a:pt x="4331" y="12750"/>
                </a:lnTo>
                <a:lnTo>
                  <a:pt x="4404" y="12507"/>
                </a:lnTo>
                <a:lnTo>
                  <a:pt x="4526" y="12264"/>
                </a:lnTo>
                <a:lnTo>
                  <a:pt x="4769" y="11801"/>
                </a:lnTo>
                <a:lnTo>
                  <a:pt x="5232" y="11071"/>
                </a:lnTo>
                <a:lnTo>
                  <a:pt x="5694" y="10366"/>
                </a:lnTo>
                <a:lnTo>
                  <a:pt x="5718" y="10341"/>
                </a:lnTo>
                <a:lnTo>
                  <a:pt x="5694" y="10317"/>
                </a:lnTo>
                <a:lnTo>
                  <a:pt x="5670" y="10293"/>
                </a:lnTo>
                <a:lnTo>
                  <a:pt x="5645" y="10317"/>
                </a:lnTo>
                <a:lnTo>
                  <a:pt x="5037" y="11047"/>
                </a:lnTo>
                <a:lnTo>
                  <a:pt x="4745" y="11412"/>
                </a:lnTo>
                <a:lnTo>
                  <a:pt x="4477" y="11801"/>
                </a:lnTo>
                <a:lnTo>
                  <a:pt x="4331" y="12020"/>
                </a:lnTo>
                <a:lnTo>
                  <a:pt x="4185" y="12288"/>
                </a:lnTo>
                <a:lnTo>
                  <a:pt x="4064" y="12556"/>
                </a:lnTo>
                <a:lnTo>
                  <a:pt x="3966" y="12847"/>
                </a:lnTo>
                <a:lnTo>
                  <a:pt x="3674" y="12604"/>
                </a:lnTo>
                <a:lnTo>
                  <a:pt x="3407" y="12312"/>
                </a:lnTo>
                <a:lnTo>
                  <a:pt x="3188" y="11996"/>
                </a:lnTo>
                <a:lnTo>
                  <a:pt x="2969" y="11655"/>
                </a:lnTo>
                <a:lnTo>
                  <a:pt x="3066" y="11436"/>
                </a:lnTo>
                <a:lnTo>
                  <a:pt x="3139" y="11193"/>
                </a:lnTo>
                <a:lnTo>
                  <a:pt x="3236" y="10950"/>
                </a:lnTo>
                <a:lnTo>
                  <a:pt x="3358" y="10706"/>
                </a:lnTo>
                <a:lnTo>
                  <a:pt x="3626" y="10220"/>
                </a:lnTo>
                <a:lnTo>
                  <a:pt x="3869" y="9782"/>
                </a:lnTo>
                <a:lnTo>
                  <a:pt x="4161" y="9368"/>
                </a:lnTo>
                <a:lnTo>
                  <a:pt x="4453" y="8954"/>
                </a:lnTo>
                <a:lnTo>
                  <a:pt x="4769" y="8565"/>
                </a:lnTo>
                <a:lnTo>
                  <a:pt x="4794" y="8541"/>
                </a:lnTo>
                <a:lnTo>
                  <a:pt x="4769" y="8516"/>
                </a:lnTo>
                <a:lnTo>
                  <a:pt x="4745" y="8492"/>
                </a:lnTo>
                <a:lnTo>
                  <a:pt x="4721" y="8492"/>
                </a:lnTo>
                <a:lnTo>
                  <a:pt x="4331" y="8808"/>
                </a:lnTo>
                <a:lnTo>
                  <a:pt x="3991" y="9149"/>
                </a:lnTo>
                <a:lnTo>
                  <a:pt x="3699" y="9514"/>
                </a:lnTo>
                <a:lnTo>
                  <a:pt x="3407" y="9928"/>
                </a:lnTo>
                <a:lnTo>
                  <a:pt x="3236" y="10195"/>
                </a:lnTo>
                <a:lnTo>
                  <a:pt x="3042" y="10512"/>
                </a:lnTo>
                <a:lnTo>
                  <a:pt x="2871" y="10852"/>
                </a:lnTo>
                <a:lnTo>
                  <a:pt x="2798" y="11047"/>
                </a:lnTo>
                <a:lnTo>
                  <a:pt x="2750" y="11217"/>
                </a:lnTo>
                <a:lnTo>
                  <a:pt x="2579" y="10852"/>
                </a:lnTo>
                <a:lnTo>
                  <a:pt x="2458" y="10487"/>
                </a:lnTo>
                <a:lnTo>
                  <a:pt x="2579" y="10341"/>
                </a:lnTo>
                <a:lnTo>
                  <a:pt x="2652" y="10195"/>
                </a:lnTo>
                <a:lnTo>
                  <a:pt x="2798" y="9830"/>
                </a:lnTo>
                <a:lnTo>
                  <a:pt x="3236" y="8954"/>
                </a:lnTo>
                <a:lnTo>
                  <a:pt x="3455" y="8565"/>
                </a:lnTo>
                <a:lnTo>
                  <a:pt x="3699" y="8200"/>
                </a:lnTo>
                <a:lnTo>
                  <a:pt x="3966" y="7835"/>
                </a:lnTo>
                <a:lnTo>
                  <a:pt x="4185" y="7446"/>
                </a:lnTo>
                <a:lnTo>
                  <a:pt x="4210" y="7421"/>
                </a:lnTo>
                <a:lnTo>
                  <a:pt x="4185" y="7397"/>
                </a:lnTo>
                <a:lnTo>
                  <a:pt x="4161" y="7373"/>
                </a:lnTo>
                <a:lnTo>
                  <a:pt x="4137" y="7397"/>
                </a:lnTo>
                <a:lnTo>
                  <a:pt x="3966" y="7494"/>
                </a:lnTo>
                <a:lnTo>
                  <a:pt x="3820" y="7640"/>
                </a:lnTo>
                <a:lnTo>
                  <a:pt x="3674" y="7786"/>
                </a:lnTo>
                <a:lnTo>
                  <a:pt x="3528" y="7957"/>
                </a:lnTo>
                <a:lnTo>
                  <a:pt x="3285" y="8346"/>
                </a:lnTo>
                <a:lnTo>
                  <a:pt x="3066" y="8687"/>
                </a:lnTo>
                <a:lnTo>
                  <a:pt x="2798" y="9198"/>
                </a:lnTo>
                <a:lnTo>
                  <a:pt x="2555" y="9709"/>
                </a:lnTo>
                <a:lnTo>
                  <a:pt x="2458" y="9928"/>
                </a:lnTo>
                <a:lnTo>
                  <a:pt x="2360" y="10171"/>
                </a:lnTo>
                <a:lnTo>
                  <a:pt x="2239" y="9757"/>
                </a:lnTo>
                <a:lnTo>
                  <a:pt x="2166" y="9368"/>
                </a:lnTo>
                <a:lnTo>
                  <a:pt x="2239" y="9173"/>
                </a:lnTo>
                <a:lnTo>
                  <a:pt x="2385" y="8833"/>
                </a:lnTo>
                <a:lnTo>
                  <a:pt x="2555" y="8492"/>
                </a:lnTo>
                <a:lnTo>
                  <a:pt x="2725" y="8176"/>
                </a:lnTo>
                <a:lnTo>
                  <a:pt x="2920" y="7859"/>
                </a:lnTo>
                <a:lnTo>
                  <a:pt x="3309" y="7300"/>
                </a:lnTo>
                <a:lnTo>
                  <a:pt x="3528" y="7056"/>
                </a:lnTo>
                <a:lnTo>
                  <a:pt x="3747" y="6789"/>
                </a:lnTo>
                <a:lnTo>
                  <a:pt x="3893" y="6667"/>
                </a:lnTo>
                <a:lnTo>
                  <a:pt x="4088" y="6545"/>
                </a:lnTo>
                <a:lnTo>
                  <a:pt x="4234" y="6399"/>
                </a:lnTo>
                <a:lnTo>
                  <a:pt x="4380" y="6253"/>
                </a:lnTo>
                <a:lnTo>
                  <a:pt x="4356" y="6229"/>
                </a:lnTo>
                <a:lnTo>
                  <a:pt x="4283" y="6205"/>
                </a:lnTo>
                <a:lnTo>
                  <a:pt x="4185" y="6180"/>
                </a:lnTo>
                <a:lnTo>
                  <a:pt x="4064" y="6229"/>
                </a:lnTo>
                <a:lnTo>
                  <a:pt x="3942" y="6278"/>
                </a:lnTo>
                <a:lnTo>
                  <a:pt x="3820" y="6375"/>
                </a:lnTo>
                <a:lnTo>
                  <a:pt x="3699" y="6472"/>
                </a:lnTo>
                <a:lnTo>
                  <a:pt x="3455" y="6716"/>
                </a:lnTo>
                <a:lnTo>
                  <a:pt x="3236" y="6983"/>
                </a:lnTo>
                <a:lnTo>
                  <a:pt x="3017" y="7251"/>
                </a:lnTo>
                <a:lnTo>
                  <a:pt x="2750" y="7640"/>
                </a:lnTo>
                <a:lnTo>
                  <a:pt x="2579" y="7908"/>
                </a:lnTo>
                <a:lnTo>
                  <a:pt x="2409" y="8176"/>
                </a:lnTo>
                <a:lnTo>
                  <a:pt x="2239" y="8468"/>
                </a:lnTo>
                <a:lnTo>
                  <a:pt x="2093" y="8784"/>
                </a:lnTo>
                <a:lnTo>
                  <a:pt x="2093" y="8565"/>
                </a:lnTo>
                <a:lnTo>
                  <a:pt x="2093" y="8224"/>
                </a:lnTo>
                <a:lnTo>
                  <a:pt x="2239" y="7835"/>
                </a:lnTo>
                <a:lnTo>
                  <a:pt x="2385" y="7567"/>
                </a:lnTo>
                <a:lnTo>
                  <a:pt x="2506" y="7324"/>
                </a:lnTo>
                <a:lnTo>
                  <a:pt x="2823" y="6837"/>
                </a:lnTo>
                <a:lnTo>
                  <a:pt x="3139" y="6375"/>
                </a:lnTo>
                <a:lnTo>
                  <a:pt x="3309" y="6156"/>
                </a:lnTo>
                <a:lnTo>
                  <a:pt x="3504" y="5961"/>
                </a:lnTo>
                <a:lnTo>
                  <a:pt x="3723" y="5742"/>
                </a:lnTo>
                <a:lnTo>
                  <a:pt x="3942" y="5572"/>
                </a:lnTo>
                <a:lnTo>
                  <a:pt x="4161" y="5402"/>
                </a:lnTo>
                <a:lnTo>
                  <a:pt x="4404" y="5256"/>
                </a:lnTo>
                <a:lnTo>
                  <a:pt x="4429" y="5207"/>
                </a:lnTo>
                <a:lnTo>
                  <a:pt x="4429" y="5158"/>
                </a:lnTo>
                <a:lnTo>
                  <a:pt x="4380" y="5110"/>
                </a:lnTo>
                <a:lnTo>
                  <a:pt x="4331" y="5110"/>
                </a:lnTo>
                <a:lnTo>
                  <a:pt x="4088" y="5207"/>
                </a:lnTo>
                <a:lnTo>
                  <a:pt x="3845" y="5353"/>
                </a:lnTo>
                <a:lnTo>
                  <a:pt x="3626" y="5499"/>
                </a:lnTo>
                <a:lnTo>
                  <a:pt x="3431" y="5645"/>
                </a:lnTo>
                <a:lnTo>
                  <a:pt x="3236" y="5840"/>
                </a:lnTo>
                <a:lnTo>
                  <a:pt x="3042" y="6034"/>
                </a:lnTo>
                <a:lnTo>
                  <a:pt x="2701" y="6424"/>
                </a:lnTo>
                <a:lnTo>
                  <a:pt x="2409" y="6837"/>
                </a:lnTo>
                <a:lnTo>
                  <a:pt x="2166" y="7251"/>
                </a:lnTo>
                <a:lnTo>
                  <a:pt x="2239" y="6910"/>
                </a:lnTo>
                <a:lnTo>
                  <a:pt x="2312" y="6570"/>
                </a:lnTo>
                <a:lnTo>
                  <a:pt x="2409" y="6229"/>
                </a:lnTo>
                <a:lnTo>
                  <a:pt x="2531" y="5888"/>
                </a:lnTo>
                <a:lnTo>
                  <a:pt x="2774" y="5621"/>
                </a:lnTo>
                <a:lnTo>
                  <a:pt x="3042" y="5402"/>
                </a:lnTo>
                <a:lnTo>
                  <a:pt x="3626" y="4964"/>
                </a:lnTo>
                <a:lnTo>
                  <a:pt x="3650" y="4915"/>
                </a:lnTo>
                <a:lnTo>
                  <a:pt x="3650" y="4866"/>
                </a:lnTo>
                <a:lnTo>
                  <a:pt x="3626" y="4818"/>
                </a:lnTo>
                <a:lnTo>
                  <a:pt x="3407" y="4818"/>
                </a:lnTo>
                <a:lnTo>
                  <a:pt x="3261" y="4866"/>
                </a:lnTo>
                <a:lnTo>
                  <a:pt x="3090" y="4939"/>
                </a:lnTo>
                <a:lnTo>
                  <a:pt x="2944" y="5012"/>
                </a:lnTo>
                <a:lnTo>
                  <a:pt x="3236" y="4574"/>
                </a:lnTo>
                <a:lnTo>
                  <a:pt x="3577" y="4161"/>
                </a:lnTo>
                <a:lnTo>
                  <a:pt x="3747" y="3966"/>
                </a:lnTo>
                <a:lnTo>
                  <a:pt x="3942" y="3796"/>
                </a:lnTo>
                <a:lnTo>
                  <a:pt x="4137" y="3626"/>
                </a:lnTo>
                <a:lnTo>
                  <a:pt x="4356" y="3480"/>
                </a:lnTo>
                <a:lnTo>
                  <a:pt x="4623" y="3309"/>
                </a:lnTo>
                <a:lnTo>
                  <a:pt x="4867" y="3163"/>
                </a:lnTo>
                <a:lnTo>
                  <a:pt x="5426" y="2896"/>
                </a:lnTo>
                <a:lnTo>
                  <a:pt x="5986" y="2677"/>
                </a:lnTo>
                <a:lnTo>
                  <a:pt x="6594" y="2506"/>
                </a:lnTo>
                <a:lnTo>
                  <a:pt x="7178" y="2385"/>
                </a:lnTo>
                <a:lnTo>
                  <a:pt x="7786" y="2312"/>
                </a:lnTo>
                <a:lnTo>
                  <a:pt x="8419" y="2287"/>
                </a:lnTo>
                <a:close/>
                <a:moveTo>
                  <a:pt x="2506" y="11947"/>
                </a:moveTo>
                <a:lnTo>
                  <a:pt x="2798" y="12410"/>
                </a:lnTo>
                <a:lnTo>
                  <a:pt x="2969" y="12628"/>
                </a:lnTo>
                <a:lnTo>
                  <a:pt x="3139" y="12823"/>
                </a:lnTo>
                <a:lnTo>
                  <a:pt x="3334" y="12993"/>
                </a:lnTo>
                <a:lnTo>
                  <a:pt x="3528" y="13188"/>
                </a:lnTo>
                <a:lnTo>
                  <a:pt x="3723" y="13334"/>
                </a:lnTo>
                <a:lnTo>
                  <a:pt x="3918" y="13480"/>
                </a:lnTo>
                <a:lnTo>
                  <a:pt x="3528" y="13675"/>
                </a:lnTo>
                <a:lnTo>
                  <a:pt x="3309" y="13748"/>
                </a:lnTo>
                <a:lnTo>
                  <a:pt x="3090" y="13821"/>
                </a:lnTo>
                <a:lnTo>
                  <a:pt x="2871" y="13845"/>
                </a:lnTo>
                <a:lnTo>
                  <a:pt x="2677" y="13845"/>
                </a:lnTo>
                <a:lnTo>
                  <a:pt x="2506" y="13796"/>
                </a:lnTo>
                <a:lnTo>
                  <a:pt x="2409" y="13772"/>
                </a:lnTo>
                <a:lnTo>
                  <a:pt x="2336" y="13723"/>
                </a:lnTo>
                <a:lnTo>
                  <a:pt x="2239" y="13626"/>
                </a:lnTo>
                <a:lnTo>
                  <a:pt x="2190" y="13553"/>
                </a:lnTo>
                <a:lnTo>
                  <a:pt x="2141" y="13456"/>
                </a:lnTo>
                <a:lnTo>
                  <a:pt x="2117" y="13358"/>
                </a:lnTo>
                <a:lnTo>
                  <a:pt x="2117" y="13139"/>
                </a:lnTo>
                <a:lnTo>
                  <a:pt x="2166" y="12896"/>
                </a:lnTo>
                <a:lnTo>
                  <a:pt x="2239" y="12653"/>
                </a:lnTo>
                <a:lnTo>
                  <a:pt x="2336" y="12410"/>
                </a:lnTo>
                <a:lnTo>
                  <a:pt x="2506" y="11947"/>
                </a:lnTo>
                <a:close/>
                <a:moveTo>
                  <a:pt x="14064" y="6570"/>
                </a:moveTo>
                <a:lnTo>
                  <a:pt x="14113" y="6740"/>
                </a:lnTo>
                <a:lnTo>
                  <a:pt x="14162" y="6910"/>
                </a:lnTo>
                <a:lnTo>
                  <a:pt x="14210" y="7105"/>
                </a:lnTo>
                <a:lnTo>
                  <a:pt x="14235" y="7324"/>
                </a:lnTo>
                <a:lnTo>
                  <a:pt x="14235" y="7713"/>
                </a:lnTo>
                <a:lnTo>
                  <a:pt x="14235" y="8078"/>
                </a:lnTo>
                <a:lnTo>
                  <a:pt x="14235" y="8541"/>
                </a:lnTo>
                <a:lnTo>
                  <a:pt x="14210" y="9003"/>
                </a:lnTo>
                <a:lnTo>
                  <a:pt x="14162" y="9465"/>
                </a:lnTo>
                <a:lnTo>
                  <a:pt x="14064" y="9928"/>
                </a:lnTo>
                <a:lnTo>
                  <a:pt x="13943" y="10341"/>
                </a:lnTo>
                <a:lnTo>
                  <a:pt x="13797" y="10731"/>
                </a:lnTo>
                <a:lnTo>
                  <a:pt x="13602" y="11120"/>
                </a:lnTo>
                <a:lnTo>
                  <a:pt x="13383" y="11485"/>
                </a:lnTo>
                <a:lnTo>
                  <a:pt x="13140" y="11850"/>
                </a:lnTo>
                <a:lnTo>
                  <a:pt x="12848" y="12166"/>
                </a:lnTo>
                <a:lnTo>
                  <a:pt x="12556" y="12483"/>
                </a:lnTo>
                <a:lnTo>
                  <a:pt x="12239" y="12799"/>
                </a:lnTo>
                <a:lnTo>
                  <a:pt x="12191" y="12726"/>
                </a:lnTo>
                <a:lnTo>
                  <a:pt x="12142" y="12701"/>
                </a:lnTo>
                <a:lnTo>
                  <a:pt x="12020" y="12628"/>
                </a:lnTo>
                <a:lnTo>
                  <a:pt x="11972" y="12628"/>
                </a:lnTo>
                <a:lnTo>
                  <a:pt x="11947" y="12653"/>
                </a:lnTo>
                <a:lnTo>
                  <a:pt x="11947" y="12677"/>
                </a:lnTo>
                <a:lnTo>
                  <a:pt x="11947" y="12726"/>
                </a:lnTo>
                <a:lnTo>
                  <a:pt x="11996" y="12774"/>
                </a:lnTo>
                <a:lnTo>
                  <a:pt x="12020" y="12823"/>
                </a:lnTo>
                <a:lnTo>
                  <a:pt x="12045" y="12969"/>
                </a:lnTo>
                <a:lnTo>
                  <a:pt x="11680" y="13237"/>
                </a:lnTo>
                <a:lnTo>
                  <a:pt x="11582" y="13018"/>
                </a:lnTo>
                <a:lnTo>
                  <a:pt x="11558" y="12896"/>
                </a:lnTo>
                <a:lnTo>
                  <a:pt x="11534" y="12774"/>
                </a:lnTo>
                <a:lnTo>
                  <a:pt x="11509" y="12726"/>
                </a:lnTo>
                <a:lnTo>
                  <a:pt x="11461" y="12701"/>
                </a:lnTo>
                <a:lnTo>
                  <a:pt x="11412" y="12726"/>
                </a:lnTo>
                <a:lnTo>
                  <a:pt x="11388" y="12774"/>
                </a:lnTo>
                <a:lnTo>
                  <a:pt x="11363" y="13115"/>
                </a:lnTo>
                <a:lnTo>
                  <a:pt x="11363" y="13285"/>
                </a:lnTo>
                <a:lnTo>
                  <a:pt x="11388" y="13431"/>
                </a:lnTo>
                <a:lnTo>
                  <a:pt x="11266" y="13529"/>
                </a:lnTo>
                <a:lnTo>
                  <a:pt x="11096" y="13626"/>
                </a:lnTo>
                <a:lnTo>
                  <a:pt x="11023" y="13310"/>
                </a:lnTo>
                <a:lnTo>
                  <a:pt x="10925" y="12993"/>
                </a:lnTo>
                <a:lnTo>
                  <a:pt x="10877" y="12969"/>
                </a:lnTo>
                <a:lnTo>
                  <a:pt x="10828" y="12993"/>
                </a:lnTo>
                <a:lnTo>
                  <a:pt x="10779" y="13188"/>
                </a:lnTo>
                <a:lnTo>
                  <a:pt x="10779" y="13383"/>
                </a:lnTo>
                <a:lnTo>
                  <a:pt x="10804" y="13577"/>
                </a:lnTo>
                <a:lnTo>
                  <a:pt x="10852" y="13772"/>
                </a:lnTo>
                <a:lnTo>
                  <a:pt x="10487" y="13918"/>
                </a:lnTo>
                <a:lnTo>
                  <a:pt x="10487" y="13821"/>
                </a:lnTo>
                <a:lnTo>
                  <a:pt x="10463" y="13480"/>
                </a:lnTo>
                <a:lnTo>
                  <a:pt x="10439" y="13310"/>
                </a:lnTo>
                <a:lnTo>
                  <a:pt x="10414" y="13139"/>
                </a:lnTo>
                <a:lnTo>
                  <a:pt x="10390" y="13091"/>
                </a:lnTo>
                <a:lnTo>
                  <a:pt x="10293" y="13091"/>
                </a:lnTo>
                <a:lnTo>
                  <a:pt x="10268" y="13139"/>
                </a:lnTo>
                <a:lnTo>
                  <a:pt x="10195" y="13480"/>
                </a:lnTo>
                <a:lnTo>
                  <a:pt x="10195" y="13821"/>
                </a:lnTo>
                <a:lnTo>
                  <a:pt x="10171" y="14040"/>
                </a:lnTo>
                <a:lnTo>
                  <a:pt x="9782" y="14186"/>
                </a:lnTo>
                <a:lnTo>
                  <a:pt x="9806" y="13845"/>
                </a:lnTo>
                <a:lnTo>
                  <a:pt x="9879" y="13504"/>
                </a:lnTo>
                <a:lnTo>
                  <a:pt x="9928" y="13164"/>
                </a:lnTo>
                <a:lnTo>
                  <a:pt x="9952" y="12823"/>
                </a:lnTo>
                <a:lnTo>
                  <a:pt x="9952" y="12774"/>
                </a:lnTo>
                <a:lnTo>
                  <a:pt x="9928" y="12750"/>
                </a:lnTo>
                <a:lnTo>
                  <a:pt x="9879" y="12726"/>
                </a:lnTo>
                <a:lnTo>
                  <a:pt x="9806" y="12750"/>
                </a:lnTo>
                <a:lnTo>
                  <a:pt x="9757" y="12799"/>
                </a:lnTo>
                <a:lnTo>
                  <a:pt x="9636" y="13139"/>
                </a:lnTo>
                <a:lnTo>
                  <a:pt x="9490" y="13504"/>
                </a:lnTo>
                <a:lnTo>
                  <a:pt x="9417" y="13894"/>
                </a:lnTo>
                <a:lnTo>
                  <a:pt x="9392" y="14088"/>
                </a:lnTo>
                <a:lnTo>
                  <a:pt x="9368" y="14283"/>
                </a:lnTo>
                <a:lnTo>
                  <a:pt x="9125" y="14332"/>
                </a:lnTo>
                <a:lnTo>
                  <a:pt x="9125" y="14064"/>
                </a:lnTo>
                <a:lnTo>
                  <a:pt x="9149" y="13821"/>
                </a:lnTo>
                <a:lnTo>
                  <a:pt x="9173" y="13431"/>
                </a:lnTo>
                <a:lnTo>
                  <a:pt x="9222" y="13237"/>
                </a:lnTo>
                <a:lnTo>
                  <a:pt x="9246" y="13139"/>
                </a:lnTo>
                <a:lnTo>
                  <a:pt x="9295" y="13091"/>
                </a:lnTo>
                <a:lnTo>
                  <a:pt x="9295" y="13066"/>
                </a:lnTo>
                <a:lnTo>
                  <a:pt x="9295" y="13042"/>
                </a:lnTo>
                <a:lnTo>
                  <a:pt x="9246" y="13042"/>
                </a:lnTo>
                <a:lnTo>
                  <a:pt x="9173" y="13091"/>
                </a:lnTo>
                <a:lnTo>
                  <a:pt x="9125" y="13139"/>
                </a:lnTo>
                <a:lnTo>
                  <a:pt x="9027" y="13310"/>
                </a:lnTo>
                <a:lnTo>
                  <a:pt x="8954" y="13480"/>
                </a:lnTo>
                <a:lnTo>
                  <a:pt x="8906" y="13650"/>
                </a:lnTo>
                <a:lnTo>
                  <a:pt x="8808" y="13991"/>
                </a:lnTo>
                <a:lnTo>
                  <a:pt x="8784" y="14210"/>
                </a:lnTo>
                <a:lnTo>
                  <a:pt x="8784" y="14405"/>
                </a:lnTo>
                <a:lnTo>
                  <a:pt x="8443" y="14453"/>
                </a:lnTo>
                <a:lnTo>
                  <a:pt x="8443" y="14332"/>
                </a:lnTo>
                <a:lnTo>
                  <a:pt x="8492" y="13894"/>
                </a:lnTo>
                <a:lnTo>
                  <a:pt x="8589" y="13456"/>
                </a:lnTo>
                <a:lnTo>
                  <a:pt x="8735" y="13042"/>
                </a:lnTo>
                <a:lnTo>
                  <a:pt x="8833" y="12847"/>
                </a:lnTo>
                <a:lnTo>
                  <a:pt x="8930" y="12653"/>
                </a:lnTo>
                <a:lnTo>
                  <a:pt x="8930" y="12628"/>
                </a:lnTo>
                <a:lnTo>
                  <a:pt x="8906" y="12580"/>
                </a:lnTo>
                <a:lnTo>
                  <a:pt x="8881" y="12580"/>
                </a:lnTo>
                <a:lnTo>
                  <a:pt x="8857" y="12604"/>
                </a:lnTo>
                <a:lnTo>
                  <a:pt x="8687" y="12799"/>
                </a:lnTo>
                <a:lnTo>
                  <a:pt x="8516" y="12993"/>
                </a:lnTo>
                <a:lnTo>
                  <a:pt x="8395" y="13237"/>
                </a:lnTo>
                <a:lnTo>
                  <a:pt x="8297" y="13456"/>
                </a:lnTo>
                <a:lnTo>
                  <a:pt x="8200" y="13723"/>
                </a:lnTo>
                <a:lnTo>
                  <a:pt x="8127" y="13967"/>
                </a:lnTo>
                <a:lnTo>
                  <a:pt x="8103" y="14234"/>
                </a:lnTo>
                <a:lnTo>
                  <a:pt x="8078" y="14478"/>
                </a:lnTo>
                <a:lnTo>
                  <a:pt x="7762" y="14502"/>
                </a:lnTo>
                <a:lnTo>
                  <a:pt x="7811" y="14259"/>
                </a:lnTo>
                <a:lnTo>
                  <a:pt x="7859" y="14113"/>
                </a:lnTo>
                <a:lnTo>
                  <a:pt x="7908" y="13967"/>
                </a:lnTo>
                <a:lnTo>
                  <a:pt x="7957" y="13796"/>
                </a:lnTo>
                <a:lnTo>
                  <a:pt x="7981" y="13650"/>
                </a:lnTo>
                <a:lnTo>
                  <a:pt x="7957" y="13602"/>
                </a:lnTo>
                <a:lnTo>
                  <a:pt x="7932" y="13577"/>
                </a:lnTo>
                <a:lnTo>
                  <a:pt x="7884" y="13577"/>
                </a:lnTo>
                <a:lnTo>
                  <a:pt x="7811" y="13626"/>
                </a:lnTo>
                <a:lnTo>
                  <a:pt x="7738" y="13699"/>
                </a:lnTo>
                <a:lnTo>
                  <a:pt x="7689" y="13772"/>
                </a:lnTo>
                <a:lnTo>
                  <a:pt x="7640" y="13869"/>
                </a:lnTo>
                <a:lnTo>
                  <a:pt x="7567" y="14064"/>
                </a:lnTo>
                <a:lnTo>
                  <a:pt x="7519" y="14259"/>
                </a:lnTo>
                <a:lnTo>
                  <a:pt x="7446" y="14526"/>
                </a:lnTo>
                <a:lnTo>
                  <a:pt x="7105" y="14526"/>
                </a:lnTo>
                <a:lnTo>
                  <a:pt x="7129" y="14380"/>
                </a:lnTo>
                <a:lnTo>
                  <a:pt x="7178" y="14210"/>
                </a:lnTo>
                <a:lnTo>
                  <a:pt x="7300" y="13894"/>
                </a:lnTo>
                <a:lnTo>
                  <a:pt x="7421" y="13577"/>
                </a:lnTo>
                <a:lnTo>
                  <a:pt x="7421" y="13529"/>
                </a:lnTo>
                <a:lnTo>
                  <a:pt x="7397" y="13504"/>
                </a:lnTo>
                <a:lnTo>
                  <a:pt x="7324" y="13504"/>
                </a:lnTo>
                <a:lnTo>
                  <a:pt x="7154" y="13650"/>
                </a:lnTo>
                <a:lnTo>
                  <a:pt x="7008" y="13821"/>
                </a:lnTo>
                <a:lnTo>
                  <a:pt x="6886" y="13991"/>
                </a:lnTo>
                <a:lnTo>
                  <a:pt x="6789" y="14210"/>
                </a:lnTo>
                <a:lnTo>
                  <a:pt x="6740" y="14332"/>
                </a:lnTo>
                <a:lnTo>
                  <a:pt x="6716" y="14502"/>
                </a:lnTo>
                <a:lnTo>
                  <a:pt x="6497" y="14453"/>
                </a:lnTo>
                <a:lnTo>
                  <a:pt x="6302" y="14380"/>
                </a:lnTo>
                <a:lnTo>
                  <a:pt x="5889" y="14210"/>
                </a:lnTo>
                <a:lnTo>
                  <a:pt x="7008" y="13358"/>
                </a:lnTo>
                <a:lnTo>
                  <a:pt x="8078" y="12458"/>
                </a:lnTo>
                <a:lnTo>
                  <a:pt x="8881" y="11777"/>
                </a:lnTo>
                <a:lnTo>
                  <a:pt x="9271" y="11436"/>
                </a:lnTo>
                <a:lnTo>
                  <a:pt x="9684" y="11120"/>
                </a:lnTo>
                <a:lnTo>
                  <a:pt x="10463" y="10512"/>
                </a:lnTo>
                <a:lnTo>
                  <a:pt x="10828" y="10195"/>
                </a:lnTo>
                <a:lnTo>
                  <a:pt x="11193" y="9855"/>
                </a:lnTo>
                <a:lnTo>
                  <a:pt x="11388" y="9636"/>
                </a:lnTo>
                <a:lnTo>
                  <a:pt x="11582" y="9417"/>
                </a:lnTo>
                <a:lnTo>
                  <a:pt x="11923" y="8930"/>
                </a:lnTo>
                <a:lnTo>
                  <a:pt x="12264" y="8443"/>
                </a:lnTo>
                <a:lnTo>
                  <a:pt x="12434" y="8200"/>
                </a:lnTo>
                <a:lnTo>
                  <a:pt x="12629" y="7981"/>
                </a:lnTo>
                <a:lnTo>
                  <a:pt x="12969" y="7616"/>
                </a:lnTo>
                <a:lnTo>
                  <a:pt x="13334" y="7251"/>
                </a:lnTo>
                <a:lnTo>
                  <a:pt x="13699" y="6910"/>
                </a:lnTo>
                <a:lnTo>
                  <a:pt x="14064" y="6570"/>
                </a:lnTo>
                <a:close/>
                <a:moveTo>
                  <a:pt x="14356" y="1460"/>
                </a:moveTo>
                <a:lnTo>
                  <a:pt x="14575" y="1509"/>
                </a:lnTo>
                <a:lnTo>
                  <a:pt x="14721" y="1582"/>
                </a:lnTo>
                <a:lnTo>
                  <a:pt x="14843" y="1679"/>
                </a:lnTo>
                <a:lnTo>
                  <a:pt x="14916" y="1825"/>
                </a:lnTo>
                <a:lnTo>
                  <a:pt x="14964" y="1971"/>
                </a:lnTo>
                <a:lnTo>
                  <a:pt x="14989" y="2141"/>
                </a:lnTo>
                <a:lnTo>
                  <a:pt x="14964" y="2312"/>
                </a:lnTo>
                <a:lnTo>
                  <a:pt x="14940" y="2506"/>
                </a:lnTo>
                <a:lnTo>
                  <a:pt x="14867" y="2701"/>
                </a:lnTo>
                <a:lnTo>
                  <a:pt x="14721" y="3090"/>
                </a:lnTo>
                <a:lnTo>
                  <a:pt x="14551" y="3455"/>
                </a:lnTo>
                <a:lnTo>
                  <a:pt x="14381" y="3747"/>
                </a:lnTo>
                <a:lnTo>
                  <a:pt x="14162" y="4112"/>
                </a:lnTo>
                <a:lnTo>
                  <a:pt x="13918" y="4477"/>
                </a:lnTo>
                <a:lnTo>
                  <a:pt x="13432" y="5183"/>
                </a:lnTo>
                <a:lnTo>
                  <a:pt x="12385" y="6545"/>
                </a:lnTo>
                <a:lnTo>
                  <a:pt x="12045" y="7008"/>
                </a:lnTo>
                <a:lnTo>
                  <a:pt x="11704" y="7421"/>
                </a:lnTo>
                <a:lnTo>
                  <a:pt x="11339" y="7835"/>
                </a:lnTo>
                <a:lnTo>
                  <a:pt x="10950" y="8224"/>
                </a:lnTo>
                <a:lnTo>
                  <a:pt x="10560" y="8614"/>
                </a:lnTo>
                <a:lnTo>
                  <a:pt x="10171" y="9003"/>
                </a:lnTo>
                <a:lnTo>
                  <a:pt x="9319" y="9733"/>
                </a:lnTo>
                <a:lnTo>
                  <a:pt x="8565" y="10341"/>
                </a:lnTo>
                <a:lnTo>
                  <a:pt x="7835" y="10974"/>
                </a:lnTo>
                <a:lnTo>
                  <a:pt x="7129" y="11607"/>
                </a:lnTo>
                <a:lnTo>
                  <a:pt x="6789" y="11947"/>
                </a:lnTo>
                <a:lnTo>
                  <a:pt x="6448" y="12288"/>
                </a:lnTo>
                <a:lnTo>
                  <a:pt x="5791" y="12945"/>
                </a:lnTo>
                <a:lnTo>
                  <a:pt x="5134" y="13602"/>
                </a:lnTo>
                <a:lnTo>
                  <a:pt x="4794" y="13918"/>
                </a:lnTo>
                <a:lnTo>
                  <a:pt x="4429" y="14210"/>
                </a:lnTo>
                <a:lnTo>
                  <a:pt x="4064" y="14478"/>
                </a:lnTo>
                <a:lnTo>
                  <a:pt x="3674" y="14745"/>
                </a:lnTo>
                <a:lnTo>
                  <a:pt x="3431" y="14891"/>
                </a:lnTo>
                <a:lnTo>
                  <a:pt x="3115" y="15037"/>
                </a:lnTo>
                <a:lnTo>
                  <a:pt x="2750" y="15208"/>
                </a:lnTo>
                <a:lnTo>
                  <a:pt x="2360" y="15305"/>
                </a:lnTo>
                <a:lnTo>
                  <a:pt x="2166" y="15354"/>
                </a:lnTo>
                <a:lnTo>
                  <a:pt x="1971" y="15378"/>
                </a:lnTo>
                <a:lnTo>
                  <a:pt x="1776" y="15402"/>
                </a:lnTo>
                <a:lnTo>
                  <a:pt x="1606" y="15378"/>
                </a:lnTo>
                <a:lnTo>
                  <a:pt x="1460" y="15329"/>
                </a:lnTo>
                <a:lnTo>
                  <a:pt x="1314" y="15256"/>
                </a:lnTo>
                <a:lnTo>
                  <a:pt x="1192" y="15159"/>
                </a:lnTo>
                <a:lnTo>
                  <a:pt x="1095" y="15037"/>
                </a:lnTo>
                <a:lnTo>
                  <a:pt x="1022" y="14867"/>
                </a:lnTo>
                <a:lnTo>
                  <a:pt x="973" y="14672"/>
                </a:lnTo>
                <a:lnTo>
                  <a:pt x="973" y="14478"/>
                </a:lnTo>
                <a:lnTo>
                  <a:pt x="973" y="14283"/>
                </a:lnTo>
                <a:lnTo>
                  <a:pt x="998" y="14064"/>
                </a:lnTo>
                <a:lnTo>
                  <a:pt x="1046" y="13869"/>
                </a:lnTo>
                <a:lnTo>
                  <a:pt x="1168" y="13456"/>
                </a:lnTo>
                <a:lnTo>
                  <a:pt x="1752" y="12288"/>
                </a:lnTo>
                <a:lnTo>
                  <a:pt x="2020" y="11753"/>
                </a:lnTo>
                <a:lnTo>
                  <a:pt x="2141" y="11558"/>
                </a:lnTo>
                <a:lnTo>
                  <a:pt x="2190" y="11485"/>
                </a:lnTo>
                <a:lnTo>
                  <a:pt x="2239" y="11436"/>
                </a:lnTo>
                <a:lnTo>
                  <a:pt x="2287" y="11534"/>
                </a:lnTo>
                <a:lnTo>
                  <a:pt x="2263" y="11558"/>
                </a:lnTo>
                <a:lnTo>
                  <a:pt x="1995" y="12118"/>
                </a:lnTo>
                <a:lnTo>
                  <a:pt x="1874" y="12410"/>
                </a:lnTo>
                <a:lnTo>
                  <a:pt x="1776" y="12701"/>
                </a:lnTo>
                <a:lnTo>
                  <a:pt x="1703" y="12993"/>
                </a:lnTo>
                <a:lnTo>
                  <a:pt x="1703" y="13139"/>
                </a:lnTo>
                <a:lnTo>
                  <a:pt x="1703" y="13285"/>
                </a:lnTo>
                <a:lnTo>
                  <a:pt x="1703" y="13431"/>
                </a:lnTo>
                <a:lnTo>
                  <a:pt x="1728" y="13577"/>
                </a:lnTo>
                <a:lnTo>
                  <a:pt x="1776" y="13723"/>
                </a:lnTo>
                <a:lnTo>
                  <a:pt x="1849" y="13869"/>
                </a:lnTo>
                <a:lnTo>
                  <a:pt x="1922" y="13967"/>
                </a:lnTo>
                <a:lnTo>
                  <a:pt x="2020" y="14064"/>
                </a:lnTo>
                <a:lnTo>
                  <a:pt x="2117" y="14137"/>
                </a:lnTo>
                <a:lnTo>
                  <a:pt x="2214" y="14210"/>
                </a:lnTo>
                <a:lnTo>
                  <a:pt x="2336" y="14234"/>
                </a:lnTo>
                <a:lnTo>
                  <a:pt x="2458" y="14283"/>
                </a:lnTo>
                <a:lnTo>
                  <a:pt x="2701" y="14283"/>
                </a:lnTo>
                <a:lnTo>
                  <a:pt x="2969" y="14259"/>
                </a:lnTo>
                <a:lnTo>
                  <a:pt x="3236" y="14210"/>
                </a:lnTo>
                <a:lnTo>
                  <a:pt x="3480" y="14137"/>
                </a:lnTo>
                <a:lnTo>
                  <a:pt x="3674" y="14040"/>
                </a:lnTo>
                <a:lnTo>
                  <a:pt x="4064" y="13869"/>
                </a:lnTo>
                <a:lnTo>
                  <a:pt x="4404" y="13650"/>
                </a:lnTo>
                <a:lnTo>
                  <a:pt x="4745" y="13407"/>
                </a:lnTo>
                <a:lnTo>
                  <a:pt x="5086" y="13139"/>
                </a:lnTo>
                <a:lnTo>
                  <a:pt x="5718" y="12580"/>
                </a:lnTo>
                <a:lnTo>
                  <a:pt x="6351" y="12020"/>
                </a:lnTo>
                <a:lnTo>
                  <a:pt x="7056" y="11315"/>
                </a:lnTo>
                <a:lnTo>
                  <a:pt x="7762" y="10585"/>
                </a:lnTo>
                <a:lnTo>
                  <a:pt x="8443" y="9855"/>
                </a:lnTo>
                <a:lnTo>
                  <a:pt x="9149" y="9125"/>
                </a:lnTo>
                <a:lnTo>
                  <a:pt x="10585" y="7665"/>
                </a:lnTo>
                <a:lnTo>
                  <a:pt x="11315" y="6910"/>
                </a:lnTo>
                <a:lnTo>
                  <a:pt x="12045" y="6180"/>
                </a:lnTo>
                <a:lnTo>
                  <a:pt x="12580" y="5596"/>
                </a:lnTo>
                <a:lnTo>
                  <a:pt x="13091" y="4988"/>
                </a:lnTo>
                <a:lnTo>
                  <a:pt x="13334" y="4672"/>
                </a:lnTo>
                <a:lnTo>
                  <a:pt x="13553" y="4356"/>
                </a:lnTo>
                <a:lnTo>
                  <a:pt x="13772" y="4015"/>
                </a:lnTo>
                <a:lnTo>
                  <a:pt x="13943" y="3674"/>
                </a:lnTo>
                <a:lnTo>
                  <a:pt x="14040" y="3407"/>
                </a:lnTo>
                <a:lnTo>
                  <a:pt x="14113" y="3163"/>
                </a:lnTo>
                <a:lnTo>
                  <a:pt x="14162" y="2896"/>
                </a:lnTo>
                <a:lnTo>
                  <a:pt x="14186" y="2628"/>
                </a:lnTo>
                <a:lnTo>
                  <a:pt x="14137" y="2385"/>
                </a:lnTo>
                <a:lnTo>
                  <a:pt x="14089" y="2263"/>
                </a:lnTo>
                <a:lnTo>
                  <a:pt x="14040" y="2141"/>
                </a:lnTo>
                <a:lnTo>
                  <a:pt x="13967" y="2044"/>
                </a:lnTo>
                <a:lnTo>
                  <a:pt x="13894" y="1947"/>
                </a:lnTo>
                <a:lnTo>
                  <a:pt x="13772" y="1849"/>
                </a:lnTo>
                <a:lnTo>
                  <a:pt x="13651" y="1776"/>
                </a:lnTo>
                <a:lnTo>
                  <a:pt x="13480" y="1703"/>
                </a:lnTo>
                <a:lnTo>
                  <a:pt x="13334" y="1679"/>
                </a:lnTo>
                <a:lnTo>
                  <a:pt x="12994" y="1679"/>
                </a:lnTo>
                <a:lnTo>
                  <a:pt x="13261" y="1606"/>
                </a:lnTo>
                <a:lnTo>
                  <a:pt x="13529" y="1533"/>
                </a:lnTo>
                <a:lnTo>
                  <a:pt x="13821" y="1484"/>
                </a:lnTo>
                <a:lnTo>
                  <a:pt x="14113" y="1460"/>
                </a:lnTo>
                <a:close/>
                <a:moveTo>
                  <a:pt x="15573" y="535"/>
                </a:moveTo>
                <a:lnTo>
                  <a:pt x="15694" y="584"/>
                </a:lnTo>
                <a:lnTo>
                  <a:pt x="15767" y="633"/>
                </a:lnTo>
                <a:lnTo>
                  <a:pt x="15816" y="681"/>
                </a:lnTo>
                <a:lnTo>
                  <a:pt x="15840" y="754"/>
                </a:lnTo>
                <a:lnTo>
                  <a:pt x="15889" y="852"/>
                </a:lnTo>
                <a:lnTo>
                  <a:pt x="15938" y="1119"/>
                </a:lnTo>
                <a:lnTo>
                  <a:pt x="15938" y="1387"/>
                </a:lnTo>
                <a:lnTo>
                  <a:pt x="15913" y="1679"/>
                </a:lnTo>
                <a:lnTo>
                  <a:pt x="15865" y="1971"/>
                </a:lnTo>
                <a:lnTo>
                  <a:pt x="15719" y="2531"/>
                </a:lnTo>
                <a:lnTo>
                  <a:pt x="15548" y="3066"/>
                </a:lnTo>
                <a:lnTo>
                  <a:pt x="15378" y="3577"/>
                </a:lnTo>
                <a:lnTo>
                  <a:pt x="15159" y="4088"/>
                </a:lnTo>
                <a:lnTo>
                  <a:pt x="14916" y="4574"/>
                </a:lnTo>
                <a:lnTo>
                  <a:pt x="14624" y="5061"/>
                </a:lnTo>
                <a:lnTo>
                  <a:pt x="14332" y="5499"/>
                </a:lnTo>
                <a:lnTo>
                  <a:pt x="13991" y="5937"/>
                </a:lnTo>
                <a:lnTo>
                  <a:pt x="13626" y="6351"/>
                </a:lnTo>
                <a:lnTo>
                  <a:pt x="13261" y="6740"/>
                </a:lnTo>
                <a:lnTo>
                  <a:pt x="12604" y="7397"/>
                </a:lnTo>
                <a:lnTo>
                  <a:pt x="12288" y="7738"/>
                </a:lnTo>
                <a:lnTo>
                  <a:pt x="11996" y="8103"/>
                </a:lnTo>
                <a:lnTo>
                  <a:pt x="11363" y="8979"/>
                </a:lnTo>
                <a:lnTo>
                  <a:pt x="11047" y="9392"/>
                </a:lnTo>
                <a:lnTo>
                  <a:pt x="10877" y="9611"/>
                </a:lnTo>
                <a:lnTo>
                  <a:pt x="10682" y="9806"/>
                </a:lnTo>
                <a:lnTo>
                  <a:pt x="10293" y="10122"/>
                </a:lnTo>
                <a:lnTo>
                  <a:pt x="9903" y="10439"/>
                </a:lnTo>
                <a:lnTo>
                  <a:pt x="9100" y="11047"/>
                </a:lnTo>
                <a:lnTo>
                  <a:pt x="8687" y="11388"/>
                </a:lnTo>
                <a:lnTo>
                  <a:pt x="8297" y="11728"/>
                </a:lnTo>
                <a:lnTo>
                  <a:pt x="7519" y="12410"/>
                </a:lnTo>
                <a:lnTo>
                  <a:pt x="6837" y="12969"/>
                </a:lnTo>
                <a:lnTo>
                  <a:pt x="6156" y="13529"/>
                </a:lnTo>
                <a:lnTo>
                  <a:pt x="5475" y="14064"/>
                </a:lnTo>
                <a:lnTo>
                  <a:pt x="4769" y="14575"/>
                </a:lnTo>
                <a:lnTo>
                  <a:pt x="4283" y="14916"/>
                </a:lnTo>
                <a:lnTo>
                  <a:pt x="3796" y="15208"/>
                </a:lnTo>
                <a:lnTo>
                  <a:pt x="3285" y="15500"/>
                </a:lnTo>
                <a:lnTo>
                  <a:pt x="2750" y="15767"/>
                </a:lnTo>
                <a:lnTo>
                  <a:pt x="2287" y="15962"/>
                </a:lnTo>
                <a:lnTo>
                  <a:pt x="2020" y="16059"/>
                </a:lnTo>
                <a:lnTo>
                  <a:pt x="1752" y="16132"/>
                </a:lnTo>
                <a:lnTo>
                  <a:pt x="1484" y="16205"/>
                </a:lnTo>
                <a:lnTo>
                  <a:pt x="1217" y="16230"/>
                </a:lnTo>
                <a:lnTo>
                  <a:pt x="949" y="16205"/>
                </a:lnTo>
                <a:lnTo>
                  <a:pt x="827" y="16181"/>
                </a:lnTo>
                <a:lnTo>
                  <a:pt x="730" y="16132"/>
                </a:lnTo>
                <a:lnTo>
                  <a:pt x="633" y="16084"/>
                </a:lnTo>
                <a:lnTo>
                  <a:pt x="560" y="16011"/>
                </a:lnTo>
                <a:lnTo>
                  <a:pt x="511" y="15938"/>
                </a:lnTo>
                <a:lnTo>
                  <a:pt x="462" y="15840"/>
                </a:lnTo>
                <a:lnTo>
                  <a:pt x="438" y="15646"/>
                </a:lnTo>
                <a:lnTo>
                  <a:pt x="438" y="15402"/>
                </a:lnTo>
                <a:lnTo>
                  <a:pt x="487" y="15159"/>
                </a:lnTo>
                <a:lnTo>
                  <a:pt x="560" y="14891"/>
                </a:lnTo>
                <a:lnTo>
                  <a:pt x="754" y="14405"/>
                </a:lnTo>
                <a:lnTo>
                  <a:pt x="754" y="14599"/>
                </a:lnTo>
                <a:lnTo>
                  <a:pt x="754" y="14794"/>
                </a:lnTo>
                <a:lnTo>
                  <a:pt x="803" y="14964"/>
                </a:lnTo>
                <a:lnTo>
                  <a:pt x="827" y="15110"/>
                </a:lnTo>
                <a:lnTo>
                  <a:pt x="900" y="15232"/>
                </a:lnTo>
                <a:lnTo>
                  <a:pt x="973" y="15354"/>
                </a:lnTo>
                <a:lnTo>
                  <a:pt x="1046" y="15427"/>
                </a:lnTo>
                <a:lnTo>
                  <a:pt x="1144" y="15500"/>
                </a:lnTo>
                <a:lnTo>
                  <a:pt x="1241" y="15573"/>
                </a:lnTo>
                <a:lnTo>
                  <a:pt x="1338" y="15597"/>
                </a:lnTo>
                <a:lnTo>
                  <a:pt x="1460" y="15646"/>
                </a:lnTo>
                <a:lnTo>
                  <a:pt x="1849" y="15646"/>
                </a:lnTo>
                <a:lnTo>
                  <a:pt x="2141" y="15597"/>
                </a:lnTo>
                <a:lnTo>
                  <a:pt x="2433" y="15500"/>
                </a:lnTo>
                <a:lnTo>
                  <a:pt x="2750" y="15402"/>
                </a:lnTo>
                <a:lnTo>
                  <a:pt x="3042" y="15256"/>
                </a:lnTo>
                <a:lnTo>
                  <a:pt x="3626" y="14964"/>
                </a:lnTo>
                <a:lnTo>
                  <a:pt x="4112" y="14648"/>
                </a:lnTo>
                <a:lnTo>
                  <a:pt x="4453" y="14405"/>
                </a:lnTo>
                <a:lnTo>
                  <a:pt x="4794" y="14137"/>
                </a:lnTo>
                <a:lnTo>
                  <a:pt x="5134" y="13845"/>
                </a:lnTo>
                <a:lnTo>
                  <a:pt x="5767" y="13261"/>
                </a:lnTo>
                <a:lnTo>
                  <a:pt x="6375" y="12653"/>
                </a:lnTo>
                <a:lnTo>
                  <a:pt x="6983" y="12045"/>
                </a:lnTo>
                <a:lnTo>
                  <a:pt x="7738" y="11363"/>
                </a:lnTo>
                <a:lnTo>
                  <a:pt x="8492" y="10731"/>
                </a:lnTo>
                <a:lnTo>
                  <a:pt x="9271" y="10098"/>
                </a:lnTo>
                <a:lnTo>
                  <a:pt x="10049" y="9465"/>
                </a:lnTo>
                <a:lnTo>
                  <a:pt x="10439" y="9125"/>
                </a:lnTo>
                <a:lnTo>
                  <a:pt x="10828" y="8760"/>
                </a:lnTo>
                <a:lnTo>
                  <a:pt x="11193" y="8395"/>
                </a:lnTo>
                <a:lnTo>
                  <a:pt x="11558" y="8030"/>
                </a:lnTo>
                <a:lnTo>
                  <a:pt x="11899" y="7665"/>
                </a:lnTo>
                <a:lnTo>
                  <a:pt x="12239" y="7275"/>
                </a:lnTo>
                <a:lnTo>
                  <a:pt x="12896" y="6448"/>
                </a:lnTo>
                <a:lnTo>
                  <a:pt x="13894" y="5110"/>
                </a:lnTo>
                <a:lnTo>
                  <a:pt x="14381" y="4429"/>
                </a:lnTo>
                <a:lnTo>
                  <a:pt x="14599" y="4064"/>
                </a:lnTo>
                <a:lnTo>
                  <a:pt x="14818" y="3723"/>
                </a:lnTo>
                <a:lnTo>
                  <a:pt x="14989" y="3382"/>
                </a:lnTo>
                <a:lnTo>
                  <a:pt x="15159" y="2993"/>
                </a:lnTo>
                <a:lnTo>
                  <a:pt x="15281" y="2604"/>
                </a:lnTo>
                <a:lnTo>
                  <a:pt x="15329" y="2409"/>
                </a:lnTo>
                <a:lnTo>
                  <a:pt x="15378" y="2214"/>
                </a:lnTo>
                <a:lnTo>
                  <a:pt x="15378" y="2020"/>
                </a:lnTo>
                <a:lnTo>
                  <a:pt x="15354" y="1849"/>
                </a:lnTo>
                <a:lnTo>
                  <a:pt x="15305" y="1655"/>
                </a:lnTo>
                <a:lnTo>
                  <a:pt x="15232" y="1509"/>
                </a:lnTo>
                <a:lnTo>
                  <a:pt x="15135" y="1363"/>
                </a:lnTo>
                <a:lnTo>
                  <a:pt x="14989" y="1241"/>
                </a:lnTo>
                <a:lnTo>
                  <a:pt x="14794" y="1144"/>
                </a:lnTo>
                <a:lnTo>
                  <a:pt x="14575" y="1046"/>
                </a:lnTo>
                <a:lnTo>
                  <a:pt x="14332" y="998"/>
                </a:lnTo>
                <a:lnTo>
                  <a:pt x="14089" y="973"/>
                </a:lnTo>
                <a:lnTo>
                  <a:pt x="14818" y="730"/>
                </a:lnTo>
                <a:lnTo>
                  <a:pt x="15110" y="608"/>
                </a:lnTo>
                <a:lnTo>
                  <a:pt x="15281" y="560"/>
                </a:lnTo>
                <a:lnTo>
                  <a:pt x="15427" y="535"/>
                </a:lnTo>
                <a:close/>
                <a:moveTo>
                  <a:pt x="15451" y="0"/>
                </a:moveTo>
                <a:lnTo>
                  <a:pt x="15305" y="24"/>
                </a:lnTo>
                <a:lnTo>
                  <a:pt x="15013" y="97"/>
                </a:lnTo>
                <a:lnTo>
                  <a:pt x="13845" y="462"/>
                </a:lnTo>
                <a:lnTo>
                  <a:pt x="13261" y="657"/>
                </a:lnTo>
                <a:lnTo>
                  <a:pt x="12702" y="876"/>
                </a:lnTo>
                <a:lnTo>
                  <a:pt x="12118" y="1119"/>
                </a:lnTo>
                <a:lnTo>
                  <a:pt x="11582" y="1411"/>
                </a:lnTo>
                <a:lnTo>
                  <a:pt x="11047" y="1703"/>
                </a:lnTo>
                <a:lnTo>
                  <a:pt x="10536" y="2020"/>
                </a:lnTo>
                <a:lnTo>
                  <a:pt x="10512" y="2068"/>
                </a:lnTo>
                <a:lnTo>
                  <a:pt x="10195" y="1971"/>
                </a:lnTo>
                <a:lnTo>
                  <a:pt x="9879" y="1898"/>
                </a:lnTo>
                <a:lnTo>
                  <a:pt x="9246" y="1801"/>
                </a:lnTo>
                <a:lnTo>
                  <a:pt x="8906" y="1776"/>
                </a:lnTo>
                <a:lnTo>
                  <a:pt x="8565" y="1752"/>
                </a:lnTo>
                <a:lnTo>
                  <a:pt x="8224" y="1752"/>
                </a:lnTo>
                <a:lnTo>
                  <a:pt x="7884" y="1776"/>
                </a:lnTo>
                <a:lnTo>
                  <a:pt x="7543" y="1801"/>
                </a:lnTo>
                <a:lnTo>
                  <a:pt x="7178" y="1849"/>
                </a:lnTo>
                <a:lnTo>
                  <a:pt x="6837" y="1898"/>
                </a:lnTo>
                <a:lnTo>
                  <a:pt x="6497" y="1971"/>
                </a:lnTo>
                <a:lnTo>
                  <a:pt x="6181" y="2068"/>
                </a:lnTo>
                <a:lnTo>
                  <a:pt x="5840" y="2166"/>
                </a:lnTo>
                <a:lnTo>
                  <a:pt x="5524" y="2287"/>
                </a:lnTo>
                <a:lnTo>
                  <a:pt x="5207" y="2409"/>
                </a:lnTo>
                <a:lnTo>
                  <a:pt x="4891" y="2555"/>
                </a:lnTo>
                <a:lnTo>
                  <a:pt x="4575" y="2725"/>
                </a:lnTo>
                <a:lnTo>
                  <a:pt x="4283" y="2896"/>
                </a:lnTo>
                <a:lnTo>
                  <a:pt x="3991" y="3090"/>
                </a:lnTo>
                <a:lnTo>
                  <a:pt x="3626" y="3358"/>
                </a:lnTo>
                <a:lnTo>
                  <a:pt x="3285" y="3699"/>
                </a:lnTo>
                <a:lnTo>
                  <a:pt x="2969" y="4039"/>
                </a:lnTo>
                <a:lnTo>
                  <a:pt x="2677" y="4429"/>
                </a:lnTo>
                <a:lnTo>
                  <a:pt x="2433" y="4842"/>
                </a:lnTo>
                <a:lnTo>
                  <a:pt x="2214" y="5256"/>
                </a:lnTo>
                <a:lnTo>
                  <a:pt x="2044" y="5718"/>
                </a:lnTo>
                <a:lnTo>
                  <a:pt x="1874" y="6156"/>
                </a:lnTo>
                <a:lnTo>
                  <a:pt x="1776" y="6351"/>
                </a:lnTo>
                <a:lnTo>
                  <a:pt x="1679" y="6521"/>
                </a:lnTo>
                <a:lnTo>
                  <a:pt x="1630" y="6691"/>
                </a:lnTo>
                <a:lnTo>
                  <a:pt x="1630" y="6862"/>
                </a:lnTo>
                <a:lnTo>
                  <a:pt x="1655" y="6910"/>
                </a:lnTo>
                <a:lnTo>
                  <a:pt x="1703" y="6935"/>
                </a:lnTo>
                <a:lnTo>
                  <a:pt x="1630" y="7348"/>
                </a:lnTo>
                <a:lnTo>
                  <a:pt x="1582" y="7762"/>
                </a:lnTo>
                <a:lnTo>
                  <a:pt x="1557" y="8151"/>
                </a:lnTo>
                <a:lnTo>
                  <a:pt x="1557" y="8565"/>
                </a:lnTo>
                <a:lnTo>
                  <a:pt x="1557" y="8881"/>
                </a:lnTo>
                <a:lnTo>
                  <a:pt x="1606" y="9198"/>
                </a:lnTo>
                <a:lnTo>
                  <a:pt x="1655" y="9514"/>
                </a:lnTo>
                <a:lnTo>
                  <a:pt x="1703" y="9830"/>
                </a:lnTo>
                <a:lnTo>
                  <a:pt x="1776" y="10171"/>
                </a:lnTo>
                <a:lnTo>
                  <a:pt x="1874" y="10487"/>
                </a:lnTo>
                <a:lnTo>
                  <a:pt x="1995" y="10828"/>
                </a:lnTo>
                <a:lnTo>
                  <a:pt x="2117" y="11144"/>
                </a:lnTo>
                <a:lnTo>
                  <a:pt x="2020" y="11193"/>
                </a:lnTo>
                <a:lnTo>
                  <a:pt x="1898" y="11290"/>
                </a:lnTo>
                <a:lnTo>
                  <a:pt x="1776" y="11412"/>
                </a:lnTo>
                <a:lnTo>
                  <a:pt x="1655" y="11607"/>
                </a:lnTo>
                <a:lnTo>
                  <a:pt x="1387" y="12045"/>
                </a:lnTo>
                <a:lnTo>
                  <a:pt x="1119" y="12556"/>
                </a:lnTo>
                <a:lnTo>
                  <a:pt x="876" y="13091"/>
                </a:lnTo>
                <a:lnTo>
                  <a:pt x="657" y="13553"/>
                </a:lnTo>
                <a:lnTo>
                  <a:pt x="414" y="14113"/>
                </a:lnTo>
                <a:lnTo>
                  <a:pt x="243" y="14551"/>
                </a:lnTo>
                <a:lnTo>
                  <a:pt x="97" y="14989"/>
                </a:lnTo>
                <a:lnTo>
                  <a:pt x="49" y="15208"/>
                </a:lnTo>
                <a:lnTo>
                  <a:pt x="0" y="15427"/>
                </a:lnTo>
                <a:lnTo>
                  <a:pt x="0" y="15670"/>
                </a:lnTo>
                <a:lnTo>
                  <a:pt x="49" y="15889"/>
                </a:lnTo>
                <a:lnTo>
                  <a:pt x="97" y="16084"/>
                </a:lnTo>
                <a:lnTo>
                  <a:pt x="195" y="16254"/>
                </a:lnTo>
                <a:lnTo>
                  <a:pt x="316" y="16400"/>
                </a:lnTo>
                <a:lnTo>
                  <a:pt x="487" y="16497"/>
                </a:lnTo>
                <a:lnTo>
                  <a:pt x="657" y="16595"/>
                </a:lnTo>
                <a:lnTo>
                  <a:pt x="827" y="16643"/>
                </a:lnTo>
                <a:lnTo>
                  <a:pt x="1046" y="16668"/>
                </a:lnTo>
                <a:lnTo>
                  <a:pt x="1241" y="16668"/>
                </a:lnTo>
                <a:lnTo>
                  <a:pt x="1509" y="16643"/>
                </a:lnTo>
                <a:lnTo>
                  <a:pt x="1776" y="16570"/>
                </a:lnTo>
                <a:lnTo>
                  <a:pt x="2044" y="16497"/>
                </a:lnTo>
                <a:lnTo>
                  <a:pt x="2312" y="16400"/>
                </a:lnTo>
                <a:lnTo>
                  <a:pt x="2823" y="16157"/>
                </a:lnTo>
                <a:lnTo>
                  <a:pt x="3309" y="15913"/>
                </a:lnTo>
                <a:lnTo>
                  <a:pt x="3796" y="15646"/>
                </a:lnTo>
                <a:lnTo>
                  <a:pt x="4258" y="15378"/>
                </a:lnTo>
                <a:lnTo>
                  <a:pt x="4721" y="15062"/>
                </a:lnTo>
                <a:lnTo>
                  <a:pt x="5183" y="14745"/>
                </a:lnTo>
                <a:lnTo>
                  <a:pt x="5791" y="14307"/>
                </a:lnTo>
                <a:lnTo>
                  <a:pt x="5767" y="14405"/>
                </a:lnTo>
                <a:lnTo>
                  <a:pt x="5767" y="14502"/>
                </a:lnTo>
                <a:lnTo>
                  <a:pt x="5791" y="14599"/>
                </a:lnTo>
                <a:lnTo>
                  <a:pt x="5864" y="14672"/>
                </a:lnTo>
                <a:lnTo>
                  <a:pt x="5937" y="14745"/>
                </a:lnTo>
                <a:lnTo>
                  <a:pt x="6035" y="14794"/>
                </a:lnTo>
                <a:lnTo>
                  <a:pt x="6302" y="14867"/>
                </a:lnTo>
                <a:lnTo>
                  <a:pt x="6594" y="14940"/>
                </a:lnTo>
                <a:lnTo>
                  <a:pt x="6910" y="14964"/>
                </a:lnTo>
                <a:lnTo>
                  <a:pt x="7227" y="14989"/>
                </a:lnTo>
                <a:lnTo>
                  <a:pt x="7543" y="14989"/>
                </a:lnTo>
                <a:lnTo>
                  <a:pt x="7567" y="15037"/>
                </a:lnTo>
                <a:lnTo>
                  <a:pt x="7640" y="15062"/>
                </a:lnTo>
                <a:lnTo>
                  <a:pt x="7689" y="15062"/>
                </a:lnTo>
                <a:lnTo>
                  <a:pt x="7713" y="15037"/>
                </a:lnTo>
                <a:lnTo>
                  <a:pt x="7738" y="14964"/>
                </a:lnTo>
                <a:lnTo>
                  <a:pt x="8127" y="14940"/>
                </a:lnTo>
                <a:lnTo>
                  <a:pt x="8224" y="14940"/>
                </a:lnTo>
                <a:lnTo>
                  <a:pt x="8322" y="14964"/>
                </a:lnTo>
                <a:lnTo>
                  <a:pt x="8395" y="14916"/>
                </a:lnTo>
                <a:lnTo>
                  <a:pt x="8808" y="14867"/>
                </a:lnTo>
                <a:lnTo>
                  <a:pt x="9198" y="14794"/>
                </a:lnTo>
                <a:lnTo>
                  <a:pt x="9611" y="14697"/>
                </a:lnTo>
                <a:lnTo>
                  <a:pt x="10001" y="14599"/>
                </a:lnTo>
                <a:lnTo>
                  <a:pt x="10390" y="14453"/>
                </a:lnTo>
                <a:lnTo>
                  <a:pt x="10779" y="14307"/>
                </a:lnTo>
                <a:lnTo>
                  <a:pt x="11144" y="14137"/>
                </a:lnTo>
                <a:lnTo>
                  <a:pt x="11509" y="13918"/>
                </a:lnTo>
                <a:lnTo>
                  <a:pt x="12020" y="13577"/>
                </a:lnTo>
                <a:lnTo>
                  <a:pt x="12507" y="13164"/>
                </a:lnTo>
                <a:lnTo>
                  <a:pt x="12969" y="12726"/>
                </a:lnTo>
                <a:lnTo>
                  <a:pt x="13359" y="12264"/>
                </a:lnTo>
                <a:lnTo>
                  <a:pt x="13553" y="11996"/>
                </a:lnTo>
                <a:lnTo>
                  <a:pt x="13724" y="11753"/>
                </a:lnTo>
                <a:lnTo>
                  <a:pt x="13894" y="11485"/>
                </a:lnTo>
                <a:lnTo>
                  <a:pt x="14040" y="11193"/>
                </a:lnTo>
                <a:lnTo>
                  <a:pt x="14186" y="10925"/>
                </a:lnTo>
                <a:lnTo>
                  <a:pt x="14308" y="10633"/>
                </a:lnTo>
                <a:lnTo>
                  <a:pt x="14405" y="10341"/>
                </a:lnTo>
                <a:lnTo>
                  <a:pt x="14478" y="10049"/>
                </a:lnTo>
                <a:lnTo>
                  <a:pt x="14599" y="9538"/>
                </a:lnTo>
                <a:lnTo>
                  <a:pt x="14648" y="9003"/>
                </a:lnTo>
                <a:lnTo>
                  <a:pt x="14672" y="8468"/>
                </a:lnTo>
                <a:lnTo>
                  <a:pt x="14697" y="7957"/>
                </a:lnTo>
                <a:lnTo>
                  <a:pt x="14697" y="7519"/>
                </a:lnTo>
                <a:lnTo>
                  <a:pt x="14672" y="7032"/>
                </a:lnTo>
                <a:lnTo>
                  <a:pt x="14624" y="6813"/>
                </a:lnTo>
                <a:lnTo>
                  <a:pt x="14575" y="6594"/>
                </a:lnTo>
                <a:lnTo>
                  <a:pt x="14502" y="6375"/>
                </a:lnTo>
                <a:lnTo>
                  <a:pt x="14381" y="6180"/>
                </a:lnTo>
                <a:lnTo>
                  <a:pt x="14745" y="5718"/>
                </a:lnTo>
                <a:lnTo>
                  <a:pt x="15086" y="5207"/>
                </a:lnTo>
                <a:lnTo>
                  <a:pt x="15378" y="4696"/>
                </a:lnTo>
                <a:lnTo>
                  <a:pt x="15646" y="4185"/>
                </a:lnTo>
                <a:lnTo>
                  <a:pt x="15889" y="3650"/>
                </a:lnTo>
                <a:lnTo>
                  <a:pt x="16084" y="3090"/>
                </a:lnTo>
                <a:lnTo>
                  <a:pt x="16254" y="2506"/>
                </a:lnTo>
                <a:lnTo>
                  <a:pt x="16376" y="1922"/>
                </a:lnTo>
                <a:lnTo>
                  <a:pt x="16449" y="1509"/>
                </a:lnTo>
                <a:lnTo>
                  <a:pt x="16449" y="1290"/>
                </a:lnTo>
                <a:lnTo>
                  <a:pt x="16449" y="1046"/>
                </a:lnTo>
                <a:lnTo>
                  <a:pt x="16424" y="803"/>
                </a:lnTo>
                <a:lnTo>
                  <a:pt x="16376" y="584"/>
                </a:lnTo>
                <a:lnTo>
                  <a:pt x="16303" y="389"/>
                </a:lnTo>
                <a:lnTo>
                  <a:pt x="16230" y="316"/>
                </a:lnTo>
                <a:lnTo>
                  <a:pt x="16157" y="243"/>
                </a:lnTo>
                <a:lnTo>
                  <a:pt x="16035" y="122"/>
                </a:lnTo>
                <a:lnTo>
                  <a:pt x="15889" y="49"/>
                </a:lnTo>
                <a:lnTo>
                  <a:pt x="15767" y="24"/>
                </a:lnTo>
                <a:lnTo>
                  <a:pt x="15621" y="0"/>
                </a:ln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6D9EEB"/>
              </a:solidFill>
              <a:latin typeface="Arial"/>
              <a:ea typeface="Arial"/>
              <a:cs typeface="Arial"/>
              <a:sym typeface="Arial"/>
            </a:endParaRPr>
          </a:p>
        </p:txBody>
      </p:sp>
      <p:sp>
        <p:nvSpPr>
          <p:cNvPr id="445" name="Google Shape;445;p45"/>
          <p:cNvSpPr/>
          <p:nvPr/>
        </p:nvSpPr>
        <p:spPr>
          <a:xfrm rot="1473005">
            <a:off x="3329356" y="1786009"/>
            <a:ext cx="799558" cy="778837"/>
          </a:xfrm>
          <a:custGeom>
            <a:rect b="b" l="l" r="r" t="t"/>
            <a:pathLst>
              <a:path extrusionOk="0" h="18250" w="18737">
                <a:moveTo>
                  <a:pt x="13554" y="3431"/>
                </a:moveTo>
                <a:lnTo>
                  <a:pt x="13748" y="3456"/>
                </a:lnTo>
                <a:lnTo>
                  <a:pt x="13919" y="3480"/>
                </a:lnTo>
                <a:lnTo>
                  <a:pt x="14308" y="3602"/>
                </a:lnTo>
                <a:lnTo>
                  <a:pt x="14478" y="3675"/>
                </a:lnTo>
                <a:lnTo>
                  <a:pt x="14624" y="3748"/>
                </a:lnTo>
                <a:lnTo>
                  <a:pt x="14746" y="3845"/>
                </a:lnTo>
                <a:lnTo>
                  <a:pt x="14843" y="3967"/>
                </a:lnTo>
                <a:lnTo>
                  <a:pt x="14941" y="4113"/>
                </a:lnTo>
                <a:lnTo>
                  <a:pt x="15038" y="4259"/>
                </a:lnTo>
                <a:lnTo>
                  <a:pt x="15111" y="4405"/>
                </a:lnTo>
                <a:lnTo>
                  <a:pt x="15160" y="4551"/>
                </a:lnTo>
                <a:lnTo>
                  <a:pt x="15184" y="4721"/>
                </a:lnTo>
                <a:lnTo>
                  <a:pt x="15208" y="4891"/>
                </a:lnTo>
                <a:lnTo>
                  <a:pt x="15233" y="5232"/>
                </a:lnTo>
                <a:lnTo>
                  <a:pt x="15160" y="5548"/>
                </a:lnTo>
                <a:lnTo>
                  <a:pt x="15111" y="5719"/>
                </a:lnTo>
                <a:lnTo>
                  <a:pt x="15062" y="5865"/>
                </a:lnTo>
                <a:lnTo>
                  <a:pt x="14916" y="6132"/>
                </a:lnTo>
                <a:lnTo>
                  <a:pt x="14722" y="6351"/>
                </a:lnTo>
                <a:lnTo>
                  <a:pt x="14527" y="6570"/>
                </a:lnTo>
                <a:lnTo>
                  <a:pt x="14284" y="6765"/>
                </a:lnTo>
                <a:lnTo>
                  <a:pt x="13821" y="7130"/>
                </a:lnTo>
                <a:lnTo>
                  <a:pt x="13602" y="7325"/>
                </a:lnTo>
                <a:lnTo>
                  <a:pt x="13408" y="7544"/>
                </a:lnTo>
                <a:lnTo>
                  <a:pt x="12678" y="6984"/>
                </a:lnTo>
                <a:lnTo>
                  <a:pt x="12313" y="6692"/>
                </a:lnTo>
                <a:lnTo>
                  <a:pt x="11948" y="6400"/>
                </a:lnTo>
                <a:lnTo>
                  <a:pt x="11631" y="6108"/>
                </a:lnTo>
                <a:lnTo>
                  <a:pt x="11315" y="5767"/>
                </a:lnTo>
                <a:lnTo>
                  <a:pt x="11023" y="5427"/>
                </a:lnTo>
                <a:lnTo>
                  <a:pt x="10755" y="5037"/>
                </a:lnTo>
                <a:lnTo>
                  <a:pt x="10877" y="4989"/>
                </a:lnTo>
                <a:lnTo>
                  <a:pt x="10999" y="4891"/>
                </a:lnTo>
                <a:lnTo>
                  <a:pt x="11242" y="4697"/>
                </a:lnTo>
                <a:lnTo>
                  <a:pt x="11461" y="4478"/>
                </a:lnTo>
                <a:lnTo>
                  <a:pt x="11656" y="4283"/>
                </a:lnTo>
                <a:lnTo>
                  <a:pt x="12191" y="3869"/>
                </a:lnTo>
                <a:lnTo>
                  <a:pt x="12483" y="3699"/>
                </a:lnTo>
                <a:lnTo>
                  <a:pt x="12775" y="3553"/>
                </a:lnTo>
                <a:lnTo>
                  <a:pt x="12970" y="3480"/>
                </a:lnTo>
                <a:lnTo>
                  <a:pt x="13164" y="3456"/>
                </a:lnTo>
                <a:lnTo>
                  <a:pt x="13359" y="3431"/>
                </a:lnTo>
                <a:close/>
                <a:moveTo>
                  <a:pt x="13529" y="2872"/>
                </a:moveTo>
                <a:lnTo>
                  <a:pt x="13335" y="2896"/>
                </a:lnTo>
                <a:lnTo>
                  <a:pt x="12945" y="2969"/>
                </a:lnTo>
                <a:lnTo>
                  <a:pt x="12556" y="3066"/>
                </a:lnTo>
                <a:lnTo>
                  <a:pt x="12191" y="3237"/>
                </a:lnTo>
                <a:lnTo>
                  <a:pt x="11850" y="3456"/>
                </a:lnTo>
                <a:lnTo>
                  <a:pt x="11607" y="3626"/>
                </a:lnTo>
                <a:lnTo>
                  <a:pt x="11388" y="3821"/>
                </a:lnTo>
                <a:lnTo>
                  <a:pt x="10950" y="4210"/>
                </a:lnTo>
                <a:lnTo>
                  <a:pt x="10658" y="4478"/>
                </a:lnTo>
                <a:lnTo>
                  <a:pt x="10512" y="4648"/>
                </a:lnTo>
                <a:lnTo>
                  <a:pt x="10464" y="4721"/>
                </a:lnTo>
                <a:lnTo>
                  <a:pt x="10464" y="4818"/>
                </a:lnTo>
                <a:lnTo>
                  <a:pt x="10366" y="4843"/>
                </a:lnTo>
                <a:lnTo>
                  <a:pt x="10293" y="4916"/>
                </a:lnTo>
                <a:lnTo>
                  <a:pt x="10245" y="4989"/>
                </a:lnTo>
                <a:lnTo>
                  <a:pt x="10269" y="5110"/>
                </a:lnTo>
                <a:lnTo>
                  <a:pt x="10366" y="5354"/>
                </a:lnTo>
                <a:lnTo>
                  <a:pt x="10488" y="5597"/>
                </a:lnTo>
                <a:lnTo>
                  <a:pt x="10610" y="5816"/>
                </a:lnTo>
                <a:lnTo>
                  <a:pt x="10780" y="6035"/>
                </a:lnTo>
                <a:lnTo>
                  <a:pt x="10950" y="6230"/>
                </a:lnTo>
                <a:lnTo>
                  <a:pt x="11120" y="6449"/>
                </a:lnTo>
                <a:lnTo>
                  <a:pt x="11534" y="6814"/>
                </a:lnTo>
                <a:lnTo>
                  <a:pt x="11972" y="7179"/>
                </a:lnTo>
                <a:lnTo>
                  <a:pt x="12410" y="7519"/>
                </a:lnTo>
                <a:lnTo>
                  <a:pt x="12848" y="7836"/>
                </a:lnTo>
                <a:lnTo>
                  <a:pt x="13262" y="8152"/>
                </a:lnTo>
                <a:lnTo>
                  <a:pt x="13335" y="8201"/>
                </a:lnTo>
                <a:lnTo>
                  <a:pt x="13432" y="8225"/>
                </a:lnTo>
                <a:lnTo>
                  <a:pt x="13505" y="8225"/>
                </a:lnTo>
                <a:lnTo>
                  <a:pt x="13602" y="8201"/>
                </a:lnTo>
                <a:lnTo>
                  <a:pt x="13651" y="8152"/>
                </a:lnTo>
                <a:lnTo>
                  <a:pt x="13724" y="8079"/>
                </a:lnTo>
                <a:lnTo>
                  <a:pt x="13748" y="8006"/>
                </a:lnTo>
                <a:lnTo>
                  <a:pt x="13748" y="7933"/>
                </a:lnTo>
                <a:lnTo>
                  <a:pt x="13943" y="7787"/>
                </a:lnTo>
                <a:lnTo>
                  <a:pt x="14089" y="7665"/>
                </a:lnTo>
                <a:lnTo>
                  <a:pt x="14722" y="7154"/>
                </a:lnTo>
                <a:lnTo>
                  <a:pt x="15014" y="6862"/>
                </a:lnTo>
                <a:lnTo>
                  <a:pt x="15281" y="6546"/>
                </a:lnTo>
                <a:lnTo>
                  <a:pt x="15500" y="6205"/>
                </a:lnTo>
                <a:lnTo>
                  <a:pt x="15598" y="6035"/>
                </a:lnTo>
                <a:lnTo>
                  <a:pt x="15671" y="5840"/>
                </a:lnTo>
                <a:lnTo>
                  <a:pt x="15719" y="5670"/>
                </a:lnTo>
                <a:lnTo>
                  <a:pt x="15768" y="5500"/>
                </a:lnTo>
                <a:lnTo>
                  <a:pt x="15792" y="5305"/>
                </a:lnTo>
                <a:lnTo>
                  <a:pt x="15792" y="5135"/>
                </a:lnTo>
                <a:lnTo>
                  <a:pt x="15768" y="4770"/>
                </a:lnTo>
                <a:lnTo>
                  <a:pt x="15695" y="4429"/>
                </a:lnTo>
                <a:lnTo>
                  <a:pt x="15549" y="4088"/>
                </a:lnTo>
                <a:lnTo>
                  <a:pt x="15379" y="3772"/>
                </a:lnTo>
                <a:lnTo>
                  <a:pt x="15257" y="3626"/>
                </a:lnTo>
                <a:lnTo>
                  <a:pt x="15135" y="3504"/>
                </a:lnTo>
                <a:lnTo>
                  <a:pt x="15014" y="3383"/>
                </a:lnTo>
                <a:lnTo>
                  <a:pt x="14868" y="3261"/>
                </a:lnTo>
                <a:lnTo>
                  <a:pt x="14697" y="3164"/>
                </a:lnTo>
                <a:lnTo>
                  <a:pt x="14503" y="3066"/>
                </a:lnTo>
                <a:lnTo>
                  <a:pt x="14332" y="2993"/>
                </a:lnTo>
                <a:lnTo>
                  <a:pt x="14138" y="2945"/>
                </a:lnTo>
                <a:lnTo>
                  <a:pt x="13943" y="2896"/>
                </a:lnTo>
                <a:lnTo>
                  <a:pt x="13724" y="2872"/>
                </a:lnTo>
                <a:close/>
                <a:moveTo>
                  <a:pt x="5597" y="6814"/>
                </a:moveTo>
                <a:lnTo>
                  <a:pt x="4283" y="8030"/>
                </a:lnTo>
                <a:lnTo>
                  <a:pt x="3675" y="8590"/>
                </a:lnTo>
                <a:lnTo>
                  <a:pt x="3602" y="8468"/>
                </a:lnTo>
                <a:lnTo>
                  <a:pt x="3504" y="8395"/>
                </a:lnTo>
                <a:lnTo>
                  <a:pt x="3285" y="8201"/>
                </a:lnTo>
                <a:lnTo>
                  <a:pt x="2969" y="7860"/>
                </a:lnTo>
                <a:lnTo>
                  <a:pt x="2677" y="7519"/>
                </a:lnTo>
                <a:lnTo>
                  <a:pt x="2410" y="7203"/>
                </a:lnTo>
                <a:lnTo>
                  <a:pt x="2264" y="7057"/>
                </a:lnTo>
                <a:lnTo>
                  <a:pt x="2093" y="6911"/>
                </a:lnTo>
                <a:lnTo>
                  <a:pt x="3821" y="6911"/>
                </a:lnTo>
                <a:lnTo>
                  <a:pt x="4745" y="6862"/>
                </a:lnTo>
                <a:lnTo>
                  <a:pt x="5597" y="6814"/>
                </a:lnTo>
                <a:close/>
                <a:moveTo>
                  <a:pt x="755" y="6911"/>
                </a:moveTo>
                <a:lnTo>
                  <a:pt x="1047" y="6935"/>
                </a:lnTo>
                <a:lnTo>
                  <a:pt x="1315" y="6935"/>
                </a:lnTo>
                <a:lnTo>
                  <a:pt x="1339" y="6984"/>
                </a:lnTo>
                <a:lnTo>
                  <a:pt x="1363" y="7008"/>
                </a:lnTo>
                <a:lnTo>
                  <a:pt x="1582" y="7227"/>
                </a:lnTo>
                <a:lnTo>
                  <a:pt x="1826" y="7422"/>
                </a:lnTo>
                <a:lnTo>
                  <a:pt x="2142" y="7738"/>
                </a:lnTo>
                <a:lnTo>
                  <a:pt x="2434" y="8103"/>
                </a:lnTo>
                <a:lnTo>
                  <a:pt x="2799" y="8541"/>
                </a:lnTo>
                <a:lnTo>
                  <a:pt x="3018" y="8785"/>
                </a:lnTo>
                <a:lnTo>
                  <a:pt x="3139" y="8882"/>
                </a:lnTo>
                <a:lnTo>
                  <a:pt x="3261" y="8955"/>
                </a:lnTo>
                <a:lnTo>
                  <a:pt x="3091" y="9077"/>
                </a:lnTo>
                <a:lnTo>
                  <a:pt x="2993" y="8931"/>
                </a:lnTo>
                <a:lnTo>
                  <a:pt x="2872" y="8785"/>
                </a:lnTo>
                <a:lnTo>
                  <a:pt x="2580" y="8517"/>
                </a:lnTo>
                <a:lnTo>
                  <a:pt x="2020" y="8079"/>
                </a:lnTo>
                <a:lnTo>
                  <a:pt x="1388" y="7495"/>
                </a:lnTo>
                <a:lnTo>
                  <a:pt x="755" y="6911"/>
                </a:lnTo>
                <a:close/>
                <a:moveTo>
                  <a:pt x="9490" y="8760"/>
                </a:moveTo>
                <a:lnTo>
                  <a:pt x="9369" y="8785"/>
                </a:lnTo>
                <a:lnTo>
                  <a:pt x="9271" y="8833"/>
                </a:lnTo>
                <a:lnTo>
                  <a:pt x="9101" y="9004"/>
                </a:lnTo>
                <a:lnTo>
                  <a:pt x="8931" y="9174"/>
                </a:lnTo>
                <a:lnTo>
                  <a:pt x="8760" y="9344"/>
                </a:lnTo>
                <a:lnTo>
                  <a:pt x="8566" y="9515"/>
                </a:lnTo>
                <a:lnTo>
                  <a:pt x="8103" y="9904"/>
                </a:lnTo>
                <a:lnTo>
                  <a:pt x="7617" y="10318"/>
                </a:lnTo>
                <a:lnTo>
                  <a:pt x="7276" y="10609"/>
                </a:lnTo>
                <a:lnTo>
                  <a:pt x="7081" y="10780"/>
                </a:lnTo>
                <a:lnTo>
                  <a:pt x="6887" y="10999"/>
                </a:lnTo>
                <a:lnTo>
                  <a:pt x="6716" y="11193"/>
                </a:lnTo>
                <a:lnTo>
                  <a:pt x="6595" y="11437"/>
                </a:lnTo>
                <a:lnTo>
                  <a:pt x="6570" y="11534"/>
                </a:lnTo>
                <a:lnTo>
                  <a:pt x="6546" y="11656"/>
                </a:lnTo>
                <a:lnTo>
                  <a:pt x="6546" y="11753"/>
                </a:lnTo>
                <a:lnTo>
                  <a:pt x="6570" y="11850"/>
                </a:lnTo>
                <a:lnTo>
                  <a:pt x="6619" y="11948"/>
                </a:lnTo>
                <a:lnTo>
                  <a:pt x="6668" y="11996"/>
                </a:lnTo>
                <a:lnTo>
                  <a:pt x="6765" y="12021"/>
                </a:lnTo>
                <a:lnTo>
                  <a:pt x="6838" y="12021"/>
                </a:lnTo>
                <a:lnTo>
                  <a:pt x="6935" y="11972"/>
                </a:lnTo>
                <a:lnTo>
                  <a:pt x="7033" y="11923"/>
                </a:lnTo>
                <a:lnTo>
                  <a:pt x="7154" y="11777"/>
                </a:lnTo>
                <a:lnTo>
                  <a:pt x="7422" y="11461"/>
                </a:lnTo>
                <a:lnTo>
                  <a:pt x="7641" y="11242"/>
                </a:lnTo>
                <a:lnTo>
                  <a:pt x="7860" y="11023"/>
                </a:lnTo>
                <a:lnTo>
                  <a:pt x="8322" y="10634"/>
                </a:lnTo>
                <a:lnTo>
                  <a:pt x="8736" y="10318"/>
                </a:lnTo>
                <a:lnTo>
                  <a:pt x="9174" y="9977"/>
                </a:lnTo>
                <a:lnTo>
                  <a:pt x="9393" y="9807"/>
                </a:lnTo>
                <a:lnTo>
                  <a:pt x="9563" y="9612"/>
                </a:lnTo>
                <a:lnTo>
                  <a:pt x="9709" y="9393"/>
                </a:lnTo>
                <a:lnTo>
                  <a:pt x="9831" y="9174"/>
                </a:lnTo>
                <a:lnTo>
                  <a:pt x="9855" y="9052"/>
                </a:lnTo>
                <a:lnTo>
                  <a:pt x="9855" y="8931"/>
                </a:lnTo>
                <a:lnTo>
                  <a:pt x="9782" y="8858"/>
                </a:lnTo>
                <a:lnTo>
                  <a:pt x="9709" y="8809"/>
                </a:lnTo>
                <a:lnTo>
                  <a:pt x="9588" y="8760"/>
                </a:lnTo>
                <a:close/>
                <a:moveTo>
                  <a:pt x="2045" y="13359"/>
                </a:moveTo>
                <a:lnTo>
                  <a:pt x="2166" y="13408"/>
                </a:lnTo>
                <a:lnTo>
                  <a:pt x="2166" y="13481"/>
                </a:lnTo>
                <a:lnTo>
                  <a:pt x="2166" y="13554"/>
                </a:lnTo>
                <a:lnTo>
                  <a:pt x="2118" y="13627"/>
                </a:lnTo>
                <a:lnTo>
                  <a:pt x="2069" y="13675"/>
                </a:lnTo>
                <a:lnTo>
                  <a:pt x="1947" y="13773"/>
                </a:lnTo>
                <a:lnTo>
                  <a:pt x="1826" y="13870"/>
                </a:lnTo>
                <a:lnTo>
                  <a:pt x="1655" y="13943"/>
                </a:lnTo>
                <a:lnTo>
                  <a:pt x="1461" y="14016"/>
                </a:lnTo>
                <a:lnTo>
                  <a:pt x="1461" y="14016"/>
                </a:lnTo>
                <a:lnTo>
                  <a:pt x="1607" y="13821"/>
                </a:lnTo>
                <a:lnTo>
                  <a:pt x="1753" y="13627"/>
                </a:lnTo>
                <a:lnTo>
                  <a:pt x="1874" y="13481"/>
                </a:lnTo>
                <a:lnTo>
                  <a:pt x="1972" y="13383"/>
                </a:lnTo>
                <a:lnTo>
                  <a:pt x="1996" y="13383"/>
                </a:lnTo>
                <a:lnTo>
                  <a:pt x="2045" y="13359"/>
                </a:lnTo>
                <a:close/>
                <a:moveTo>
                  <a:pt x="1996" y="12872"/>
                </a:moveTo>
                <a:lnTo>
                  <a:pt x="1899" y="12897"/>
                </a:lnTo>
                <a:lnTo>
                  <a:pt x="1826" y="12921"/>
                </a:lnTo>
                <a:lnTo>
                  <a:pt x="1655" y="13018"/>
                </a:lnTo>
                <a:lnTo>
                  <a:pt x="1534" y="13140"/>
                </a:lnTo>
                <a:lnTo>
                  <a:pt x="1388" y="13286"/>
                </a:lnTo>
                <a:lnTo>
                  <a:pt x="1242" y="13456"/>
                </a:lnTo>
                <a:lnTo>
                  <a:pt x="998" y="13797"/>
                </a:lnTo>
                <a:lnTo>
                  <a:pt x="925" y="13967"/>
                </a:lnTo>
                <a:lnTo>
                  <a:pt x="828" y="14138"/>
                </a:lnTo>
                <a:lnTo>
                  <a:pt x="804" y="14235"/>
                </a:lnTo>
                <a:lnTo>
                  <a:pt x="779" y="14308"/>
                </a:lnTo>
                <a:lnTo>
                  <a:pt x="779" y="14405"/>
                </a:lnTo>
                <a:lnTo>
                  <a:pt x="828" y="14478"/>
                </a:lnTo>
                <a:lnTo>
                  <a:pt x="877" y="14527"/>
                </a:lnTo>
                <a:lnTo>
                  <a:pt x="925" y="14576"/>
                </a:lnTo>
                <a:lnTo>
                  <a:pt x="1047" y="14576"/>
                </a:lnTo>
                <a:lnTo>
                  <a:pt x="1120" y="14551"/>
                </a:lnTo>
                <a:lnTo>
                  <a:pt x="1266" y="14551"/>
                </a:lnTo>
                <a:lnTo>
                  <a:pt x="1412" y="14527"/>
                </a:lnTo>
                <a:lnTo>
                  <a:pt x="1582" y="14478"/>
                </a:lnTo>
                <a:lnTo>
                  <a:pt x="1728" y="14430"/>
                </a:lnTo>
                <a:lnTo>
                  <a:pt x="2020" y="14284"/>
                </a:lnTo>
                <a:lnTo>
                  <a:pt x="2239" y="14138"/>
                </a:lnTo>
                <a:lnTo>
                  <a:pt x="2361" y="14040"/>
                </a:lnTo>
                <a:lnTo>
                  <a:pt x="2483" y="13919"/>
                </a:lnTo>
                <a:lnTo>
                  <a:pt x="2556" y="13773"/>
                </a:lnTo>
                <a:lnTo>
                  <a:pt x="2629" y="13627"/>
                </a:lnTo>
                <a:lnTo>
                  <a:pt x="2653" y="13481"/>
                </a:lnTo>
                <a:lnTo>
                  <a:pt x="2653" y="13408"/>
                </a:lnTo>
                <a:lnTo>
                  <a:pt x="2629" y="13335"/>
                </a:lnTo>
                <a:lnTo>
                  <a:pt x="2604" y="13262"/>
                </a:lnTo>
                <a:lnTo>
                  <a:pt x="2556" y="13189"/>
                </a:lnTo>
                <a:lnTo>
                  <a:pt x="2483" y="13140"/>
                </a:lnTo>
                <a:lnTo>
                  <a:pt x="2385" y="13091"/>
                </a:lnTo>
                <a:lnTo>
                  <a:pt x="2288" y="12970"/>
                </a:lnTo>
                <a:lnTo>
                  <a:pt x="2166" y="12897"/>
                </a:lnTo>
                <a:lnTo>
                  <a:pt x="2069" y="12872"/>
                </a:lnTo>
                <a:close/>
                <a:moveTo>
                  <a:pt x="15525" y="560"/>
                </a:moveTo>
                <a:lnTo>
                  <a:pt x="16084" y="633"/>
                </a:lnTo>
                <a:lnTo>
                  <a:pt x="16644" y="706"/>
                </a:lnTo>
                <a:lnTo>
                  <a:pt x="17204" y="828"/>
                </a:lnTo>
                <a:lnTo>
                  <a:pt x="17763" y="974"/>
                </a:lnTo>
                <a:lnTo>
                  <a:pt x="17666" y="1023"/>
                </a:lnTo>
                <a:lnTo>
                  <a:pt x="17593" y="1096"/>
                </a:lnTo>
                <a:lnTo>
                  <a:pt x="17496" y="1169"/>
                </a:lnTo>
                <a:lnTo>
                  <a:pt x="17496" y="1193"/>
                </a:lnTo>
                <a:lnTo>
                  <a:pt x="17520" y="1217"/>
                </a:lnTo>
                <a:lnTo>
                  <a:pt x="17569" y="1266"/>
                </a:lnTo>
                <a:lnTo>
                  <a:pt x="17617" y="1290"/>
                </a:lnTo>
                <a:lnTo>
                  <a:pt x="17739" y="1315"/>
                </a:lnTo>
                <a:lnTo>
                  <a:pt x="17861" y="1290"/>
                </a:lnTo>
                <a:lnTo>
                  <a:pt x="17934" y="1290"/>
                </a:lnTo>
                <a:lnTo>
                  <a:pt x="17982" y="1242"/>
                </a:lnTo>
                <a:lnTo>
                  <a:pt x="18007" y="1363"/>
                </a:lnTo>
                <a:lnTo>
                  <a:pt x="18031" y="1461"/>
                </a:lnTo>
                <a:lnTo>
                  <a:pt x="17909" y="1485"/>
                </a:lnTo>
                <a:lnTo>
                  <a:pt x="17812" y="1534"/>
                </a:lnTo>
                <a:lnTo>
                  <a:pt x="17715" y="1582"/>
                </a:lnTo>
                <a:lnTo>
                  <a:pt x="17617" y="1655"/>
                </a:lnTo>
                <a:lnTo>
                  <a:pt x="17593" y="1680"/>
                </a:lnTo>
                <a:lnTo>
                  <a:pt x="17593" y="1753"/>
                </a:lnTo>
                <a:lnTo>
                  <a:pt x="17617" y="1801"/>
                </a:lnTo>
                <a:lnTo>
                  <a:pt x="17690" y="1826"/>
                </a:lnTo>
                <a:lnTo>
                  <a:pt x="17739" y="1850"/>
                </a:lnTo>
                <a:lnTo>
                  <a:pt x="17812" y="1874"/>
                </a:lnTo>
                <a:lnTo>
                  <a:pt x="17958" y="1850"/>
                </a:lnTo>
                <a:lnTo>
                  <a:pt x="18080" y="1801"/>
                </a:lnTo>
                <a:lnTo>
                  <a:pt x="18104" y="1996"/>
                </a:lnTo>
                <a:lnTo>
                  <a:pt x="17909" y="2069"/>
                </a:lnTo>
                <a:lnTo>
                  <a:pt x="17788" y="2118"/>
                </a:lnTo>
                <a:lnTo>
                  <a:pt x="17690" y="2215"/>
                </a:lnTo>
                <a:lnTo>
                  <a:pt x="17642" y="2264"/>
                </a:lnTo>
                <a:lnTo>
                  <a:pt x="17642" y="2361"/>
                </a:lnTo>
                <a:lnTo>
                  <a:pt x="17666" y="2410"/>
                </a:lnTo>
                <a:lnTo>
                  <a:pt x="17739" y="2458"/>
                </a:lnTo>
                <a:lnTo>
                  <a:pt x="17836" y="2483"/>
                </a:lnTo>
                <a:lnTo>
                  <a:pt x="17934" y="2458"/>
                </a:lnTo>
                <a:lnTo>
                  <a:pt x="18128" y="2410"/>
                </a:lnTo>
                <a:lnTo>
                  <a:pt x="18153" y="2531"/>
                </a:lnTo>
                <a:lnTo>
                  <a:pt x="18007" y="2555"/>
                </a:lnTo>
                <a:lnTo>
                  <a:pt x="17836" y="2604"/>
                </a:lnTo>
                <a:lnTo>
                  <a:pt x="17763" y="2653"/>
                </a:lnTo>
                <a:lnTo>
                  <a:pt x="17715" y="2726"/>
                </a:lnTo>
                <a:lnTo>
                  <a:pt x="17690" y="2823"/>
                </a:lnTo>
                <a:lnTo>
                  <a:pt x="17690" y="2896"/>
                </a:lnTo>
                <a:lnTo>
                  <a:pt x="17739" y="2945"/>
                </a:lnTo>
                <a:lnTo>
                  <a:pt x="17812" y="2993"/>
                </a:lnTo>
                <a:lnTo>
                  <a:pt x="18153" y="2993"/>
                </a:lnTo>
                <a:lnTo>
                  <a:pt x="18177" y="2969"/>
                </a:lnTo>
                <a:lnTo>
                  <a:pt x="18177" y="3261"/>
                </a:lnTo>
                <a:lnTo>
                  <a:pt x="17739" y="3383"/>
                </a:lnTo>
                <a:lnTo>
                  <a:pt x="17690" y="3407"/>
                </a:lnTo>
                <a:lnTo>
                  <a:pt x="17666" y="3431"/>
                </a:lnTo>
                <a:lnTo>
                  <a:pt x="17617" y="3529"/>
                </a:lnTo>
                <a:lnTo>
                  <a:pt x="17617" y="3577"/>
                </a:lnTo>
                <a:lnTo>
                  <a:pt x="17642" y="3626"/>
                </a:lnTo>
                <a:lnTo>
                  <a:pt x="17666" y="3650"/>
                </a:lnTo>
                <a:lnTo>
                  <a:pt x="17715" y="3699"/>
                </a:lnTo>
                <a:lnTo>
                  <a:pt x="17812" y="3723"/>
                </a:lnTo>
                <a:lnTo>
                  <a:pt x="17934" y="3723"/>
                </a:lnTo>
                <a:lnTo>
                  <a:pt x="18153" y="3699"/>
                </a:lnTo>
                <a:lnTo>
                  <a:pt x="18153" y="3699"/>
                </a:lnTo>
                <a:lnTo>
                  <a:pt x="18104" y="4186"/>
                </a:lnTo>
                <a:lnTo>
                  <a:pt x="17934" y="4088"/>
                </a:lnTo>
                <a:lnTo>
                  <a:pt x="17739" y="4040"/>
                </a:lnTo>
                <a:lnTo>
                  <a:pt x="17642" y="4015"/>
                </a:lnTo>
                <a:lnTo>
                  <a:pt x="17569" y="4040"/>
                </a:lnTo>
                <a:lnTo>
                  <a:pt x="17471" y="4064"/>
                </a:lnTo>
                <a:lnTo>
                  <a:pt x="17423" y="4137"/>
                </a:lnTo>
                <a:lnTo>
                  <a:pt x="17423" y="4186"/>
                </a:lnTo>
                <a:lnTo>
                  <a:pt x="17496" y="4283"/>
                </a:lnTo>
                <a:lnTo>
                  <a:pt x="17617" y="4332"/>
                </a:lnTo>
                <a:lnTo>
                  <a:pt x="17812" y="4429"/>
                </a:lnTo>
                <a:lnTo>
                  <a:pt x="17982" y="4526"/>
                </a:lnTo>
                <a:lnTo>
                  <a:pt x="18055" y="4551"/>
                </a:lnTo>
                <a:lnTo>
                  <a:pt x="17958" y="4940"/>
                </a:lnTo>
                <a:lnTo>
                  <a:pt x="17690" y="4843"/>
                </a:lnTo>
                <a:lnTo>
                  <a:pt x="17471" y="4721"/>
                </a:lnTo>
                <a:lnTo>
                  <a:pt x="17228" y="4648"/>
                </a:lnTo>
                <a:lnTo>
                  <a:pt x="17155" y="4648"/>
                </a:lnTo>
                <a:lnTo>
                  <a:pt x="17155" y="4672"/>
                </a:lnTo>
                <a:lnTo>
                  <a:pt x="17155" y="4721"/>
                </a:lnTo>
                <a:lnTo>
                  <a:pt x="17204" y="4818"/>
                </a:lnTo>
                <a:lnTo>
                  <a:pt x="17252" y="4891"/>
                </a:lnTo>
                <a:lnTo>
                  <a:pt x="17350" y="4989"/>
                </a:lnTo>
                <a:lnTo>
                  <a:pt x="17423" y="5062"/>
                </a:lnTo>
                <a:lnTo>
                  <a:pt x="17642" y="5183"/>
                </a:lnTo>
                <a:lnTo>
                  <a:pt x="17861" y="5256"/>
                </a:lnTo>
                <a:lnTo>
                  <a:pt x="17739" y="5621"/>
                </a:lnTo>
                <a:lnTo>
                  <a:pt x="17617" y="5938"/>
                </a:lnTo>
                <a:lnTo>
                  <a:pt x="17569" y="5889"/>
                </a:lnTo>
                <a:lnTo>
                  <a:pt x="17520" y="5840"/>
                </a:lnTo>
                <a:lnTo>
                  <a:pt x="17398" y="5743"/>
                </a:lnTo>
                <a:lnTo>
                  <a:pt x="17301" y="5670"/>
                </a:lnTo>
                <a:lnTo>
                  <a:pt x="17179" y="5597"/>
                </a:lnTo>
                <a:lnTo>
                  <a:pt x="17082" y="5573"/>
                </a:lnTo>
                <a:lnTo>
                  <a:pt x="16985" y="5548"/>
                </a:lnTo>
                <a:lnTo>
                  <a:pt x="16887" y="5548"/>
                </a:lnTo>
                <a:lnTo>
                  <a:pt x="16766" y="5597"/>
                </a:lnTo>
                <a:lnTo>
                  <a:pt x="16741" y="5621"/>
                </a:lnTo>
                <a:lnTo>
                  <a:pt x="16741" y="5670"/>
                </a:lnTo>
                <a:lnTo>
                  <a:pt x="16741" y="5719"/>
                </a:lnTo>
                <a:lnTo>
                  <a:pt x="16766" y="5743"/>
                </a:lnTo>
                <a:lnTo>
                  <a:pt x="16863" y="5840"/>
                </a:lnTo>
                <a:lnTo>
                  <a:pt x="16936" y="5913"/>
                </a:lnTo>
                <a:lnTo>
                  <a:pt x="17009" y="5962"/>
                </a:lnTo>
                <a:lnTo>
                  <a:pt x="17228" y="6132"/>
                </a:lnTo>
                <a:lnTo>
                  <a:pt x="17325" y="6181"/>
                </a:lnTo>
                <a:lnTo>
                  <a:pt x="17447" y="6205"/>
                </a:lnTo>
                <a:lnTo>
                  <a:pt x="17496" y="6205"/>
                </a:lnTo>
                <a:lnTo>
                  <a:pt x="17325" y="6473"/>
                </a:lnTo>
                <a:lnTo>
                  <a:pt x="17204" y="6473"/>
                </a:lnTo>
                <a:lnTo>
                  <a:pt x="17106" y="6449"/>
                </a:lnTo>
                <a:lnTo>
                  <a:pt x="17009" y="6400"/>
                </a:lnTo>
                <a:lnTo>
                  <a:pt x="16936" y="6351"/>
                </a:lnTo>
                <a:lnTo>
                  <a:pt x="16814" y="6230"/>
                </a:lnTo>
                <a:lnTo>
                  <a:pt x="16668" y="6108"/>
                </a:lnTo>
                <a:lnTo>
                  <a:pt x="16522" y="6035"/>
                </a:lnTo>
                <a:lnTo>
                  <a:pt x="16449" y="6011"/>
                </a:lnTo>
                <a:lnTo>
                  <a:pt x="16352" y="6011"/>
                </a:lnTo>
                <a:lnTo>
                  <a:pt x="16279" y="6035"/>
                </a:lnTo>
                <a:lnTo>
                  <a:pt x="16182" y="6084"/>
                </a:lnTo>
                <a:lnTo>
                  <a:pt x="16133" y="6132"/>
                </a:lnTo>
                <a:lnTo>
                  <a:pt x="16133" y="6181"/>
                </a:lnTo>
                <a:lnTo>
                  <a:pt x="16182" y="6230"/>
                </a:lnTo>
                <a:lnTo>
                  <a:pt x="16230" y="6254"/>
                </a:lnTo>
                <a:lnTo>
                  <a:pt x="16303" y="6254"/>
                </a:lnTo>
                <a:lnTo>
                  <a:pt x="16401" y="6303"/>
                </a:lnTo>
                <a:lnTo>
                  <a:pt x="16547" y="6424"/>
                </a:lnTo>
                <a:lnTo>
                  <a:pt x="16693" y="6570"/>
                </a:lnTo>
                <a:lnTo>
                  <a:pt x="16814" y="6692"/>
                </a:lnTo>
                <a:lnTo>
                  <a:pt x="16936" y="6789"/>
                </a:lnTo>
                <a:lnTo>
                  <a:pt x="17082" y="6838"/>
                </a:lnTo>
                <a:lnTo>
                  <a:pt x="16668" y="7325"/>
                </a:lnTo>
                <a:lnTo>
                  <a:pt x="16157" y="7106"/>
                </a:lnTo>
                <a:lnTo>
                  <a:pt x="16011" y="7033"/>
                </a:lnTo>
                <a:lnTo>
                  <a:pt x="15865" y="7008"/>
                </a:lnTo>
                <a:lnTo>
                  <a:pt x="15744" y="7008"/>
                </a:lnTo>
                <a:lnTo>
                  <a:pt x="15598" y="7057"/>
                </a:lnTo>
                <a:lnTo>
                  <a:pt x="15573" y="7081"/>
                </a:lnTo>
                <a:lnTo>
                  <a:pt x="15549" y="7106"/>
                </a:lnTo>
                <a:lnTo>
                  <a:pt x="15549" y="7154"/>
                </a:lnTo>
                <a:lnTo>
                  <a:pt x="15573" y="7179"/>
                </a:lnTo>
                <a:lnTo>
                  <a:pt x="15646" y="7276"/>
                </a:lnTo>
                <a:lnTo>
                  <a:pt x="15744" y="7349"/>
                </a:lnTo>
                <a:lnTo>
                  <a:pt x="15987" y="7495"/>
                </a:lnTo>
                <a:lnTo>
                  <a:pt x="16328" y="7665"/>
                </a:lnTo>
                <a:lnTo>
                  <a:pt x="16036" y="7957"/>
                </a:lnTo>
                <a:lnTo>
                  <a:pt x="15890" y="7909"/>
                </a:lnTo>
                <a:lnTo>
                  <a:pt x="15744" y="7884"/>
                </a:lnTo>
                <a:lnTo>
                  <a:pt x="15598" y="7860"/>
                </a:lnTo>
                <a:lnTo>
                  <a:pt x="15452" y="7836"/>
                </a:lnTo>
                <a:lnTo>
                  <a:pt x="15160" y="7690"/>
                </a:lnTo>
                <a:lnTo>
                  <a:pt x="15014" y="7641"/>
                </a:lnTo>
                <a:lnTo>
                  <a:pt x="14868" y="7592"/>
                </a:lnTo>
                <a:lnTo>
                  <a:pt x="14819" y="7617"/>
                </a:lnTo>
                <a:lnTo>
                  <a:pt x="14770" y="7665"/>
                </a:lnTo>
                <a:lnTo>
                  <a:pt x="14770" y="7714"/>
                </a:lnTo>
                <a:lnTo>
                  <a:pt x="14770" y="7763"/>
                </a:lnTo>
                <a:lnTo>
                  <a:pt x="14843" y="7860"/>
                </a:lnTo>
                <a:lnTo>
                  <a:pt x="14916" y="7957"/>
                </a:lnTo>
                <a:lnTo>
                  <a:pt x="15135" y="8128"/>
                </a:lnTo>
                <a:lnTo>
                  <a:pt x="15427" y="8249"/>
                </a:lnTo>
                <a:lnTo>
                  <a:pt x="15549" y="8298"/>
                </a:lnTo>
                <a:lnTo>
                  <a:pt x="15695" y="8322"/>
                </a:lnTo>
                <a:lnTo>
                  <a:pt x="15403" y="8639"/>
                </a:lnTo>
                <a:lnTo>
                  <a:pt x="15184" y="8590"/>
                </a:lnTo>
                <a:lnTo>
                  <a:pt x="14965" y="8541"/>
                </a:lnTo>
                <a:lnTo>
                  <a:pt x="14770" y="8468"/>
                </a:lnTo>
                <a:lnTo>
                  <a:pt x="14576" y="8347"/>
                </a:lnTo>
                <a:lnTo>
                  <a:pt x="14551" y="8322"/>
                </a:lnTo>
                <a:lnTo>
                  <a:pt x="14503" y="8322"/>
                </a:lnTo>
                <a:lnTo>
                  <a:pt x="14454" y="8371"/>
                </a:lnTo>
                <a:lnTo>
                  <a:pt x="14430" y="8420"/>
                </a:lnTo>
                <a:lnTo>
                  <a:pt x="14430" y="8493"/>
                </a:lnTo>
                <a:lnTo>
                  <a:pt x="14478" y="8590"/>
                </a:lnTo>
                <a:lnTo>
                  <a:pt x="14551" y="8687"/>
                </a:lnTo>
                <a:lnTo>
                  <a:pt x="14722" y="8809"/>
                </a:lnTo>
                <a:lnTo>
                  <a:pt x="14892" y="8906"/>
                </a:lnTo>
                <a:lnTo>
                  <a:pt x="15111" y="8979"/>
                </a:lnTo>
                <a:lnTo>
                  <a:pt x="14843" y="9271"/>
                </a:lnTo>
                <a:lnTo>
                  <a:pt x="14795" y="9247"/>
                </a:lnTo>
                <a:lnTo>
                  <a:pt x="14503" y="9150"/>
                </a:lnTo>
                <a:lnTo>
                  <a:pt x="14211" y="9052"/>
                </a:lnTo>
                <a:lnTo>
                  <a:pt x="13919" y="8955"/>
                </a:lnTo>
                <a:lnTo>
                  <a:pt x="13627" y="8858"/>
                </a:lnTo>
                <a:lnTo>
                  <a:pt x="13578" y="8858"/>
                </a:lnTo>
                <a:lnTo>
                  <a:pt x="13554" y="8882"/>
                </a:lnTo>
                <a:lnTo>
                  <a:pt x="13529" y="8931"/>
                </a:lnTo>
                <a:lnTo>
                  <a:pt x="13554" y="8955"/>
                </a:lnTo>
                <a:lnTo>
                  <a:pt x="13627" y="9077"/>
                </a:lnTo>
                <a:lnTo>
                  <a:pt x="13748" y="9198"/>
                </a:lnTo>
                <a:lnTo>
                  <a:pt x="13846" y="9296"/>
                </a:lnTo>
                <a:lnTo>
                  <a:pt x="13992" y="9369"/>
                </a:lnTo>
                <a:lnTo>
                  <a:pt x="14284" y="9515"/>
                </a:lnTo>
                <a:lnTo>
                  <a:pt x="14576" y="9612"/>
                </a:lnTo>
                <a:lnTo>
                  <a:pt x="14211" y="10001"/>
                </a:lnTo>
                <a:lnTo>
                  <a:pt x="14186" y="9953"/>
                </a:lnTo>
                <a:lnTo>
                  <a:pt x="14113" y="9904"/>
                </a:lnTo>
                <a:lnTo>
                  <a:pt x="13846" y="9709"/>
                </a:lnTo>
                <a:lnTo>
                  <a:pt x="13529" y="9563"/>
                </a:lnTo>
                <a:lnTo>
                  <a:pt x="13359" y="9490"/>
                </a:lnTo>
                <a:lnTo>
                  <a:pt x="13213" y="9442"/>
                </a:lnTo>
                <a:lnTo>
                  <a:pt x="13043" y="9393"/>
                </a:lnTo>
                <a:lnTo>
                  <a:pt x="12824" y="9393"/>
                </a:lnTo>
                <a:lnTo>
                  <a:pt x="12799" y="9442"/>
                </a:lnTo>
                <a:lnTo>
                  <a:pt x="12799" y="9490"/>
                </a:lnTo>
                <a:lnTo>
                  <a:pt x="12824" y="9515"/>
                </a:lnTo>
                <a:lnTo>
                  <a:pt x="13067" y="9734"/>
                </a:lnTo>
                <a:lnTo>
                  <a:pt x="13335" y="9904"/>
                </a:lnTo>
                <a:lnTo>
                  <a:pt x="13627" y="10074"/>
                </a:lnTo>
                <a:lnTo>
                  <a:pt x="13919" y="10220"/>
                </a:lnTo>
                <a:lnTo>
                  <a:pt x="13967" y="10245"/>
                </a:lnTo>
                <a:lnTo>
                  <a:pt x="13894" y="10318"/>
                </a:lnTo>
                <a:lnTo>
                  <a:pt x="13748" y="10464"/>
                </a:lnTo>
                <a:lnTo>
                  <a:pt x="13700" y="10391"/>
                </a:lnTo>
                <a:lnTo>
                  <a:pt x="13627" y="10318"/>
                </a:lnTo>
                <a:lnTo>
                  <a:pt x="13456" y="10220"/>
                </a:lnTo>
                <a:lnTo>
                  <a:pt x="13091" y="10074"/>
                </a:lnTo>
                <a:lnTo>
                  <a:pt x="12897" y="10026"/>
                </a:lnTo>
                <a:lnTo>
                  <a:pt x="12702" y="9953"/>
                </a:lnTo>
                <a:lnTo>
                  <a:pt x="12507" y="9928"/>
                </a:lnTo>
                <a:lnTo>
                  <a:pt x="12288" y="9904"/>
                </a:lnTo>
                <a:lnTo>
                  <a:pt x="12240" y="9904"/>
                </a:lnTo>
                <a:lnTo>
                  <a:pt x="12215" y="9928"/>
                </a:lnTo>
                <a:lnTo>
                  <a:pt x="12191" y="9977"/>
                </a:lnTo>
                <a:lnTo>
                  <a:pt x="12215" y="10050"/>
                </a:lnTo>
                <a:lnTo>
                  <a:pt x="12264" y="10099"/>
                </a:lnTo>
                <a:lnTo>
                  <a:pt x="12459" y="10196"/>
                </a:lnTo>
                <a:lnTo>
                  <a:pt x="12629" y="10293"/>
                </a:lnTo>
                <a:lnTo>
                  <a:pt x="12994" y="10512"/>
                </a:lnTo>
                <a:lnTo>
                  <a:pt x="13237" y="10634"/>
                </a:lnTo>
                <a:lnTo>
                  <a:pt x="13359" y="10682"/>
                </a:lnTo>
                <a:lnTo>
                  <a:pt x="13505" y="10707"/>
                </a:lnTo>
                <a:lnTo>
                  <a:pt x="12921" y="11291"/>
                </a:lnTo>
                <a:lnTo>
                  <a:pt x="12799" y="11193"/>
                </a:lnTo>
                <a:lnTo>
                  <a:pt x="12653" y="11096"/>
                </a:lnTo>
                <a:lnTo>
                  <a:pt x="12434" y="10974"/>
                </a:lnTo>
                <a:lnTo>
                  <a:pt x="12240" y="10828"/>
                </a:lnTo>
                <a:lnTo>
                  <a:pt x="12021" y="10682"/>
                </a:lnTo>
                <a:lnTo>
                  <a:pt x="11802" y="10585"/>
                </a:lnTo>
                <a:lnTo>
                  <a:pt x="11680" y="10537"/>
                </a:lnTo>
                <a:lnTo>
                  <a:pt x="11534" y="10537"/>
                </a:lnTo>
                <a:lnTo>
                  <a:pt x="11510" y="10561"/>
                </a:lnTo>
                <a:lnTo>
                  <a:pt x="11510" y="10585"/>
                </a:lnTo>
                <a:lnTo>
                  <a:pt x="11534" y="10609"/>
                </a:lnTo>
                <a:lnTo>
                  <a:pt x="11704" y="10804"/>
                </a:lnTo>
                <a:lnTo>
                  <a:pt x="11996" y="11072"/>
                </a:lnTo>
                <a:lnTo>
                  <a:pt x="12337" y="11364"/>
                </a:lnTo>
                <a:lnTo>
                  <a:pt x="12507" y="11461"/>
                </a:lnTo>
                <a:lnTo>
                  <a:pt x="12678" y="11534"/>
                </a:lnTo>
                <a:lnTo>
                  <a:pt x="12337" y="11875"/>
                </a:lnTo>
                <a:lnTo>
                  <a:pt x="12215" y="11826"/>
                </a:lnTo>
                <a:lnTo>
                  <a:pt x="12094" y="11777"/>
                </a:lnTo>
                <a:lnTo>
                  <a:pt x="11899" y="11680"/>
                </a:lnTo>
                <a:lnTo>
                  <a:pt x="11510" y="11437"/>
                </a:lnTo>
                <a:lnTo>
                  <a:pt x="11291" y="11339"/>
                </a:lnTo>
                <a:lnTo>
                  <a:pt x="11193" y="11315"/>
                </a:lnTo>
                <a:lnTo>
                  <a:pt x="11072" y="11291"/>
                </a:lnTo>
                <a:lnTo>
                  <a:pt x="10999" y="11315"/>
                </a:lnTo>
                <a:lnTo>
                  <a:pt x="10974" y="11364"/>
                </a:lnTo>
                <a:lnTo>
                  <a:pt x="10950" y="11437"/>
                </a:lnTo>
                <a:lnTo>
                  <a:pt x="10999" y="11485"/>
                </a:lnTo>
                <a:lnTo>
                  <a:pt x="11266" y="11704"/>
                </a:lnTo>
                <a:lnTo>
                  <a:pt x="11558" y="11923"/>
                </a:lnTo>
                <a:lnTo>
                  <a:pt x="11777" y="12069"/>
                </a:lnTo>
                <a:lnTo>
                  <a:pt x="12045" y="12191"/>
                </a:lnTo>
                <a:lnTo>
                  <a:pt x="11753" y="12483"/>
                </a:lnTo>
                <a:lnTo>
                  <a:pt x="11485" y="12264"/>
                </a:lnTo>
                <a:lnTo>
                  <a:pt x="11218" y="12045"/>
                </a:lnTo>
                <a:lnTo>
                  <a:pt x="11047" y="11899"/>
                </a:lnTo>
                <a:lnTo>
                  <a:pt x="10877" y="11777"/>
                </a:lnTo>
                <a:lnTo>
                  <a:pt x="10682" y="11680"/>
                </a:lnTo>
                <a:lnTo>
                  <a:pt x="10488" y="11631"/>
                </a:lnTo>
                <a:lnTo>
                  <a:pt x="10439" y="11656"/>
                </a:lnTo>
                <a:lnTo>
                  <a:pt x="10439" y="11680"/>
                </a:lnTo>
                <a:lnTo>
                  <a:pt x="10415" y="11704"/>
                </a:lnTo>
                <a:lnTo>
                  <a:pt x="10439" y="11753"/>
                </a:lnTo>
                <a:lnTo>
                  <a:pt x="11072" y="12410"/>
                </a:lnTo>
                <a:lnTo>
                  <a:pt x="11242" y="12605"/>
                </a:lnTo>
                <a:lnTo>
                  <a:pt x="11461" y="12775"/>
                </a:lnTo>
                <a:lnTo>
                  <a:pt x="11315" y="12945"/>
                </a:lnTo>
                <a:lnTo>
                  <a:pt x="11193" y="12848"/>
                </a:lnTo>
                <a:lnTo>
                  <a:pt x="11047" y="12775"/>
                </a:lnTo>
                <a:lnTo>
                  <a:pt x="10780" y="12629"/>
                </a:lnTo>
                <a:lnTo>
                  <a:pt x="10366" y="12361"/>
                </a:lnTo>
                <a:lnTo>
                  <a:pt x="10172" y="12215"/>
                </a:lnTo>
                <a:lnTo>
                  <a:pt x="9977" y="12069"/>
                </a:lnTo>
                <a:lnTo>
                  <a:pt x="9953" y="12045"/>
                </a:lnTo>
                <a:lnTo>
                  <a:pt x="9928" y="12069"/>
                </a:lnTo>
                <a:lnTo>
                  <a:pt x="9904" y="12094"/>
                </a:lnTo>
                <a:lnTo>
                  <a:pt x="9928" y="12118"/>
                </a:lnTo>
                <a:lnTo>
                  <a:pt x="10220" y="12532"/>
                </a:lnTo>
                <a:lnTo>
                  <a:pt x="10391" y="12702"/>
                </a:lnTo>
                <a:lnTo>
                  <a:pt x="10585" y="12897"/>
                </a:lnTo>
                <a:lnTo>
                  <a:pt x="10804" y="13067"/>
                </a:lnTo>
                <a:lnTo>
                  <a:pt x="10926" y="13140"/>
                </a:lnTo>
                <a:lnTo>
                  <a:pt x="11047" y="13213"/>
                </a:lnTo>
                <a:lnTo>
                  <a:pt x="10780" y="13456"/>
                </a:lnTo>
                <a:lnTo>
                  <a:pt x="10439" y="13213"/>
                </a:lnTo>
                <a:lnTo>
                  <a:pt x="10099" y="12970"/>
                </a:lnTo>
                <a:lnTo>
                  <a:pt x="9928" y="12872"/>
                </a:lnTo>
                <a:lnTo>
                  <a:pt x="9734" y="12799"/>
                </a:lnTo>
                <a:lnTo>
                  <a:pt x="9563" y="12726"/>
                </a:lnTo>
                <a:lnTo>
                  <a:pt x="9369" y="12726"/>
                </a:lnTo>
                <a:lnTo>
                  <a:pt x="9320" y="12751"/>
                </a:lnTo>
                <a:lnTo>
                  <a:pt x="9320" y="12775"/>
                </a:lnTo>
                <a:lnTo>
                  <a:pt x="9320" y="12799"/>
                </a:lnTo>
                <a:lnTo>
                  <a:pt x="9442" y="12921"/>
                </a:lnTo>
                <a:lnTo>
                  <a:pt x="9588" y="13043"/>
                </a:lnTo>
                <a:lnTo>
                  <a:pt x="9855" y="13262"/>
                </a:lnTo>
                <a:lnTo>
                  <a:pt x="10464" y="13773"/>
                </a:lnTo>
                <a:lnTo>
                  <a:pt x="10293" y="13943"/>
                </a:lnTo>
                <a:lnTo>
                  <a:pt x="10123" y="13821"/>
                </a:lnTo>
                <a:lnTo>
                  <a:pt x="9953" y="13724"/>
                </a:lnTo>
                <a:lnTo>
                  <a:pt x="9612" y="13554"/>
                </a:lnTo>
                <a:lnTo>
                  <a:pt x="9393" y="13408"/>
                </a:lnTo>
                <a:lnTo>
                  <a:pt x="9223" y="13237"/>
                </a:lnTo>
                <a:lnTo>
                  <a:pt x="9052" y="13067"/>
                </a:lnTo>
                <a:lnTo>
                  <a:pt x="8906" y="12848"/>
                </a:lnTo>
                <a:lnTo>
                  <a:pt x="8833" y="12799"/>
                </a:lnTo>
                <a:lnTo>
                  <a:pt x="8760" y="12799"/>
                </a:lnTo>
                <a:lnTo>
                  <a:pt x="8712" y="12824"/>
                </a:lnTo>
                <a:lnTo>
                  <a:pt x="8663" y="12897"/>
                </a:lnTo>
                <a:lnTo>
                  <a:pt x="8639" y="13018"/>
                </a:lnTo>
                <a:lnTo>
                  <a:pt x="8663" y="13164"/>
                </a:lnTo>
                <a:lnTo>
                  <a:pt x="8687" y="13286"/>
                </a:lnTo>
                <a:lnTo>
                  <a:pt x="8760" y="13408"/>
                </a:lnTo>
                <a:lnTo>
                  <a:pt x="8833" y="13529"/>
                </a:lnTo>
                <a:lnTo>
                  <a:pt x="8931" y="13627"/>
                </a:lnTo>
                <a:lnTo>
                  <a:pt x="9125" y="13821"/>
                </a:lnTo>
                <a:lnTo>
                  <a:pt x="9490" y="14089"/>
                </a:lnTo>
                <a:lnTo>
                  <a:pt x="9685" y="14211"/>
                </a:lnTo>
                <a:lnTo>
                  <a:pt x="9904" y="14308"/>
                </a:lnTo>
                <a:lnTo>
                  <a:pt x="9661" y="14527"/>
                </a:lnTo>
                <a:lnTo>
                  <a:pt x="9369" y="14381"/>
                </a:lnTo>
                <a:lnTo>
                  <a:pt x="9052" y="14235"/>
                </a:lnTo>
                <a:lnTo>
                  <a:pt x="8760" y="14089"/>
                </a:lnTo>
                <a:lnTo>
                  <a:pt x="8614" y="13992"/>
                </a:lnTo>
                <a:lnTo>
                  <a:pt x="8468" y="13919"/>
                </a:lnTo>
                <a:lnTo>
                  <a:pt x="8444" y="13894"/>
                </a:lnTo>
                <a:lnTo>
                  <a:pt x="8420" y="13894"/>
                </a:lnTo>
                <a:lnTo>
                  <a:pt x="8395" y="13919"/>
                </a:lnTo>
                <a:lnTo>
                  <a:pt x="8395" y="13967"/>
                </a:lnTo>
                <a:lnTo>
                  <a:pt x="8468" y="14138"/>
                </a:lnTo>
                <a:lnTo>
                  <a:pt x="8566" y="14308"/>
                </a:lnTo>
                <a:lnTo>
                  <a:pt x="8687" y="14430"/>
                </a:lnTo>
                <a:lnTo>
                  <a:pt x="8833" y="14551"/>
                </a:lnTo>
                <a:lnTo>
                  <a:pt x="9296" y="14868"/>
                </a:lnTo>
                <a:lnTo>
                  <a:pt x="9004" y="15160"/>
                </a:lnTo>
                <a:lnTo>
                  <a:pt x="8614" y="14770"/>
                </a:lnTo>
                <a:lnTo>
                  <a:pt x="8201" y="14405"/>
                </a:lnTo>
                <a:lnTo>
                  <a:pt x="7398" y="13700"/>
                </a:lnTo>
                <a:lnTo>
                  <a:pt x="6984" y="13359"/>
                </a:lnTo>
                <a:lnTo>
                  <a:pt x="6595" y="12994"/>
                </a:lnTo>
                <a:lnTo>
                  <a:pt x="6205" y="12605"/>
                </a:lnTo>
                <a:lnTo>
                  <a:pt x="5840" y="12215"/>
                </a:lnTo>
                <a:lnTo>
                  <a:pt x="5500" y="11777"/>
                </a:lnTo>
                <a:lnTo>
                  <a:pt x="5135" y="11315"/>
                </a:lnTo>
                <a:lnTo>
                  <a:pt x="4794" y="10901"/>
                </a:lnTo>
                <a:lnTo>
                  <a:pt x="4599" y="10682"/>
                </a:lnTo>
                <a:lnTo>
                  <a:pt x="4405" y="10488"/>
                </a:lnTo>
                <a:lnTo>
                  <a:pt x="4137" y="10269"/>
                </a:lnTo>
                <a:lnTo>
                  <a:pt x="3845" y="10074"/>
                </a:lnTo>
                <a:lnTo>
                  <a:pt x="3553" y="9855"/>
                </a:lnTo>
                <a:lnTo>
                  <a:pt x="3285" y="9661"/>
                </a:lnTo>
                <a:lnTo>
                  <a:pt x="3261" y="9588"/>
                </a:lnTo>
                <a:lnTo>
                  <a:pt x="3602" y="9296"/>
                </a:lnTo>
                <a:lnTo>
                  <a:pt x="3967" y="9004"/>
                </a:lnTo>
                <a:lnTo>
                  <a:pt x="4332" y="8712"/>
                </a:lnTo>
                <a:lnTo>
                  <a:pt x="4672" y="8420"/>
                </a:lnTo>
                <a:lnTo>
                  <a:pt x="5646" y="7519"/>
                </a:lnTo>
                <a:lnTo>
                  <a:pt x="6595" y="6595"/>
                </a:lnTo>
                <a:lnTo>
                  <a:pt x="6984" y="6205"/>
                </a:lnTo>
                <a:lnTo>
                  <a:pt x="7349" y="5792"/>
                </a:lnTo>
                <a:lnTo>
                  <a:pt x="8055" y="4940"/>
                </a:lnTo>
                <a:lnTo>
                  <a:pt x="8760" y="4088"/>
                </a:lnTo>
                <a:lnTo>
                  <a:pt x="9466" y="3237"/>
                </a:lnTo>
                <a:lnTo>
                  <a:pt x="9855" y="2799"/>
                </a:lnTo>
                <a:lnTo>
                  <a:pt x="10269" y="2410"/>
                </a:lnTo>
                <a:lnTo>
                  <a:pt x="10707" y="2045"/>
                </a:lnTo>
                <a:lnTo>
                  <a:pt x="11169" y="1704"/>
                </a:lnTo>
                <a:lnTo>
                  <a:pt x="11631" y="1412"/>
                </a:lnTo>
                <a:lnTo>
                  <a:pt x="12142" y="1144"/>
                </a:lnTo>
                <a:lnTo>
                  <a:pt x="12678" y="950"/>
                </a:lnTo>
                <a:lnTo>
                  <a:pt x="13237" y="779"/>
                </a:lnTo>
                <a:lnTo>
                  <a:pt x="13797" y="658"/>
                </a:lnTo>
                <a:lnTo>
                  <a:pt x="14381" y="585"/>
                </a:lnTo>
                <a:lnTo>
                  <a:pt x="14941" y="560"/>
                </a:lnTo>
                <a:close/>
                <a:moveTo>
                  <a:pt x="11777" y="13237"/>
                </a:moveTo>
                <a:lnTo>
                  <a:pt x="11777" y="13602"/>
                </a:lnTo>
                <a:lnTo>
                  <a:pt x="11753" y="13967"/>
                </a:lnTo>
                <a:lnTo>
                  <a:pt x="11704" y="14746"/>
                </a:lnTo>
                <a:lnTo>
                  <a:pt x="11680" y="15549"/>
                </a:lnTo>
                <a:lnTo>
                  <a:pt x="11656" y="16328"/>
                </a:lnTo>
                <a:lnTo>
                  <a:pt x="11485" y="16084"/>
                </a:lnTo>
                <a:lnTo>
                  <a:pt x="11291" y="15865"/>
                </a:lnTo>
                <a:lnTo>
                  <a:pt x="10877" y="15427"/>
                </a:lnTo>
                <a:lnTo>
                  <a:pt x="10755" y="15257"/>
                </a:lnTo>
                <a:lnTo>
                  <a:pt x="10610" y="15062"/>
                </a:lnTo>
                <a:lnTo>
                  <a:pt x="10464" y="14868"/>
                </a:lnTo>
                <a:lnTo>
                  <a:pt x="10366" y="14770"/>
                </a:lnTo>
                <a:lnTo>
                  <a:pt x="10293" y="14722"/>
                </a:lnTo>
                <a:lnTo>
                  <a:pt x="10731" y="14284"/>
                </a:lnTo>
                <a:lnTo>
                  <a:pt x="11266" y="13773"/>
                </a:lnTo>
                <a:lnTo>
                  <a:pt x="11777" y="13237"/>
                </a:lnTo>
                <a:close/>
                <a:moveTo>
                  <a:pt x="3431" y="14381"/>
                </a:moveTo>
                <a:lnTo>
                  <a:pt x="3553" y="14405"/>
                </a:lnTo>
                <a:lnTo>
                  <a:pt x="3699" y="14454"/>
                </a:lnTo>
                <a:lnTo>
                  <a:pt x="3699" y="14527"/>
                </a:lnTo>
                <a:lnTo>
                  <a:pt x="3723" y="14576"/>
                </a:lnTo>
                <a:lnTo>
                  <a:pt x="3602" y="14576"/>
                </a:lnTo>
                <a:lnTo>
                  <a:pt x="3553" y="14600"/>
                </a:lnTo>
                <a:lnTo>
                  <a:pt x="3504" y="14649"/>
                </a:lnTo>
                <a:lnTo>
                  <a:pt x="3334" y="14843"/>
                </a:lnTo>
                <a:lnTo>
                  <a:pt x="3164" y="15038"/>
                </a:lnTo>
                <a:lnTo>
                  <a:pt x="2969" y="15233"/>
                </a:lnTo>
                <a:lnTo>
                  <a:pt x="2896" y="15330"/>
                </a:lnTo>
                <a:lnTo>
                  <a:pt x="2847" y="15452"/>
                </a:lnTo>
                <a:lnTo>
                  <a:pt x="2847" y="15525"/>
                </a:lnTo>
                <a:lnTo>
                  <a:pt x="2872" y="15573"/>
                </a:lnTo>
                <a:lnTo>
                  <a:pt x="2896" y="15622"/>
                </a:lnTo>
                <a:lnTo>
                  <a:pt x="2945" y="15646"/>
                </a:lnTo>
                <a:lnTo>
                  <a:pt x="3115" y="15646"/>
                </a:lnTo>
                <a:lnTo>
                  <a:pt x="3237" y="15598"/>
                </a:lnTo>
                <a:lnTo>
                  <a:pt x="3358" y="15525"/>
                </a:lnTo>
                <a:lnTo>
                  <a:pt x="3480" y="15427"/>
                </a:lnTo>
                <a:lnTo>
                  <a:pt x="3699" y="15208"/>
                </a:lnTo>
                <a:lnTo>
                  <a:pt x="3894" y="14941"/>
                </a:lnTo>
                <a:lnTo>
                  <a:pt x="3918" y="14868"/>
                </a:lnTo>
                <a:lnTo>
                  <a:pt x="3918" y="14795"/>
                </a:lnTo>
                <a:lnTo>
                  <a:pt x="3918" y="14722"/>
                </a:lnTo>
                <a:lnTo>
                  <a:pt x="3869" y="14673"/>
                </a:lnTo>
                <a:lnTo>
                  <a:pt x="3918" y="14697"/>
                </a:lnTo>
                <a:lnTo>
                  <a:pt x="3967" y="14770"/>
                </a:lnTo>
                <a:lnTo>
                  <a:pt x="3967" y="14819"/>
                </a:lnTo>
                <a:lnTo>
                  <a:pt x="3967" y="14892"/>
                </a:lnTo>
                <a:lnTo>
                  <a:pt x="3942" y="15087"/>
                </a:lnTo>
                <a:lnTo>
                  <a:pt x="3894" y="15281"/>
                </a:lnTo>
                <a:lnTo>
                  <a:pt x="3699" y="15671"/>
                </a:lnTo>
                <a:lnTo>
                  <a:pt x="3553" y="15938"/>
                </a:lnTo>
                <a:lnTo>
                  <a:pt x="3480" y="16060"/>
                </a:lnTo>
                <a:lnTo>
                  <a:pt x="3358" y="16157"/>
                </a:lnTo>
                <a:lnTo>
                  <a:pt x="3261" y="16230"/>
                </a:lnTo>
                <a:lnTo>
                  <a:pt x="3115" y="16303"/>
                </a:lnTo>
                <a:lnTo>
                  <a:pt x="2847" y="16376"/>
                </a:lnTo>
                <a:lnTo>
                  <a:pt x="2556" y="16425"/>
                </a:lnTo>
                <a:lnTo>
                  <a:pt x="2361" y="16449"/>
                </a:lnTo>
                <a:lnTo>
                  <a:pt x="2166" y="16449"/>
                </a:lnTo>
                <a:lnTo>
                  <a:pt x="2312" y="16182"/>
                </a:lnTo>
                <a:lnTo>
                  <a:pt x="2434" y="15890"/>
                </a:lnTo>
                <a:lnTo>
                  <a:pt x="2629" y="15403"/>
                </a:lnTo>
                <a:lnTo>
                  <a:pt x="2726" y="15160"/>
                </a:lnTo>
                <a:lnTo>
                  <a:pt x="2847" y="14916"/>
                </a:lnTo>
                <a:lnTo>
                  <a:pt x="2993" y="14697"/>
                </a:lnTo>
                <a:lnTo>
                  <a:pt x="3164" y="14503"/>
                </a:lnTo>
                <a:lnTo>
                  <a:pt x="3237" y="14430"/>
                </a:lnTo>
                <a:lnTo>
                  <a:pt x="3310" y="14405"/>
                </a:lnTo>
                <a:lnTo>
                  <a:pt x="3358" y="14381"/>
                </a:lnTo>
                <a:close/>
                <a:moveTo>
                  <a:pt x="3066" y="10001"/>
                </a:moveTo>
                <a:lnTo>
                  <a:pt x="3188" y="10147"/>
                </a:lnTo>
                <a:lnTo>
                  <a:pt x="3334" y="10293"/>
                </a:lnTo>
                <a:lnTo>
                  <a:pt x="3650" y="10488"/>
                </a:lnTo>
                <a:lnTo>
                  <a:pt x="3894" y="10682"/>
                </a:lnTo>
                <a:lnTo>
                  <a:pt x="4113" y="10877"/>
                </a:lnTo>
                <a:lnTo>
                  <a:pt x="4332" y="11096"/>
                </a:lnTo>
                <a:lnTo>
                  <a:pt x="4526" y="11315"/>
                </a:lnTo>
                <a:lnTo>
                  <a:pt x="4891" y="11777"/>
                </a:lnTo>
                <a:lnTo>
                  <a:pt x="5256" y="12264"/>
                </a:lnTo>
                <a:lnTo>
                  <a:pt x="5621" y="12702"/>
                </a:lnTo>
                <a:lnTo>
                  <a:pt x="6011" y="13140"/>
                </a:lnTo>
                <a:lnTo>
                  <a:pt x="6449" y="13529"/>
                </a:lnTo>
                <a:lnTo>
                  <a:pt x="6862" y="13919"/>
                </a:lnTo>
                <a:lnTo>
                  <a:pt x="7763" y="14697"/>
                </a:lnTo>
                <a:lnTo>
                  <a:pt x="8176" y="15087"/>
                </a:lnTo>
                <a:lnTo>
                  <a:pt x="8614" y="15500"/>
                </a:lnTo>
                <a:lnTo>
                  <a:pt x="8590" y="15525"/>
                </a:lnTo>
                <a:lnTo>
                  <a:pt x="8517" y="15573"/>
                </a:lnTo>
                <a:lnTo>
                  <a:pt x="8468" y="15646"/>
                </a:lnTo>
                <a:lnTo>
                  <a:pt x="8468" y="15719"/>
                </a:lnTo>
                <a:lnTo>
                  <a:pt x="8395" y="15914"/>
                </a:lnTo>
                <a:lnTo>
                  <a:pt x="8322" y="16133"/>
                </a:lnTo>
                <a:lnTo>
                  <a:pt x="8176" y="16547"/>
                </a:lnTo>
                <a:lnTo>
                  <a:pt x="7227" y="15817"/>
                </a:lnTo>
                <a:lnTo>
                  <a:pt x="6303" y="15062"/>
                </a:lnTo>
                <a:lnTo>
                  <a:pt x="5840" y="14649"/>
                </a:lnTo>
                <a:lnTo>
                  <a:pt x="5378" y="14259"/>
                </a:lnTo>
                <a:lnTo>
                  <a:pt x="4964" y="13846"/>
                </a:lnTo>
                <a:lnTo>
                  <a:pt x="4551" y="13408"/>
                </a:lnTo>
                <a:lnTo>
                  <a:pt x="3821" y="12580"/>
                </a:lnTo>
                <a:lnTo>
                  <a:pt x="3456" y="12142"/>
                </a:lnTo>
                <a:lnTo>
                  <a:pt x="3091" y="11729"/>
                </a:lnTo>
                <a:lnTo>
                  <a:pt x="2702" y="11315"/>
                </a:lnTo>
                <a:lnTo>
                  <a:pt x="2288" y="10950"/>
                </a:lnTo>
                <a:lnTo>
                  <a:pt x="1850" y="10609"/>
                </a:lnTo>
                <a:lnTo>
                  <a:pt x="1607" y="10464"/>
                </a:lnTo>
                <a:lnTo>
                  <a:pt x="1388" y="10318"/>
                </a:lnTo>
                <a:lnTo>
                  <a:pt x="1534" y="10318"/>
                </a:lnTo>
                <a:lnTo>
                  <a:pt x="1655" y="10293"/>
                </a:lnTo>
                <a:lnTo>
                  <a:pt x="1947" y="10245"/>
                </a:lnTo>
                <a:lnTo>
                  <a:pt x="2507" y="10147"/>
                </a:lnTo>
                <a:lnTo>
                  <a:pt x="3066" y="10001"/>
                </a:lnTo>
                <a:close/>
                <a:moveTo>
                  <a:pt x="4989" y="16328"/>
                </a:moveTo>
                <a:lnTo>
                  <a:pt x="5110" y="16352"/>
                </a:lnTo>
                <a:lnTo>
                  <a:pt x="5086" y="16401"/>
                </a:lnTo>
                <a:lnTo>
                  <a:pt x="5062" y="16474"/>
                </a:lnTo>
                <a:lnTo>
                  <a:pt x="4989" y="16522"/>
                </a:lnTo>
                <a:lnTo>
                  <a:pt x="4843" y="16620"/>
                </a:lnTo>
                <a:lnTo>
                  <a:pt x="4551" y="16741"/>
                </a:lnTo>
                <a:lnTo>
                  <a:pt x="4551" y="16741"/>
                </a:lnTo>
                <a:lnTo>
                  <a:pt x="4599" y="16620"/>
                </a:lnTo>
                <a:lnTo>
                  <a:pt x="4672" y="16474"/>
                </a:lnTo>
                <a:lnTo>
                  <a:pt x="4770" y="16376"/>
                </a:lnTo>
                <a:lnTo>
                  <a:pt x="4867" y="16328"/>
                </a:lnTo>
                <a:close/>
                <a:moveTo>
                  <a:pt x="3237" y="13846"/>
                </a:moveTo>
                <a:lnTo>
                  <a:pt x="3115" y="13894"/>
                </a:lnTo>
                <a:lnTo>
                  <a:pt x="2993" y="13943"/>
                </a:lnTo>
                <a:lnTo>
                  <a:pt x="2896" y="14016"/>
                </a:lnTo>
                <a:lnTo>
                  <a:pt x="2702" y="14211"/>
                </a:lnTo>
                <a:lnTo>
                  <a:pt x="2531" y="14430"/>
                </a:lnTo>
                <a:lnTo>
                  <a:pt x="2385" y="14673"/>
                </a:lnTo>
                <a:lnTo>
                  <a:pt x="2264" y="14941"/>
                </a:lnTo>
                <a:lnTo>
                  <a:pt x="2045" y="15500"/>
                </a:lnTo>
                <a:lnTo>
                  <a:pt x="1923" y="15768"/>
                </a:lnTo>
                <a:lnTo>
                  <a:pt x="1777" y="16036"/>
                </a:lnTo>
                <a:lnTo>
                  <a:pt x="1607" y="16279"/>
                </a:lnTo>
                <a:lnTo>
                  <a:pt x="1509" y="16376"/>
                </a:lnTo>
                <a:lnTo>
                  <a:pt x="1412" y="16449"/>
                </a:lnTo>
                <a:lnTo>
                  <a:pt x="1363" y="16522"/>
                </a:lnTo>
                <a:lnTo>
                  <a:pt x="1315" y="16595"/>
                </a:lnTo>
                <a:lnTo>
                  <a:pt x="1290" y="16668"/>
                </a:lnTo>
                <a:lnTo>
                  <a:pt x="1315" y="16741"/>
                </a:lnTo>
                <a:lnTo>
                  <a:pt x="1339" y="16814"/>
                </a:lnTo>
                <a:lnTo>
                  <a:pt x="1388" y="16863"/>
                </a:lnTo>
                <a:lnTo>
                  <a:pt x="1436" y="16887"/>
                </a:lnTo>
                <a:lnTo>
                  <a:pt x="1534" y="16912"/>
                </a:lnTo>
                <a:lnTo>
                  <a:pt x="1631" y="16912"/>
                </a:lnTo>
                <a:lnTo>
                  <a:pt x="1728" y="16887"/>
                </a:lnTo>
                <a:lnTo>
                  <a:pt x="2288" y="16887"/>
                </a:lnTo>
                <a:lnTo>
                  <a:pt x="2556" y="16863"/>
                </a:lnTo>
                <a:lnTo>
                  <a:pt x="2799" y="16839"/>
                </a:lnTo>
                <a:lnTo>
                  <a:pt x="3042" y="16790"/>
                </a:lnTo>
                <a:lnTo>
                  <a:pt x="3285" y="16717"/>
                </a:lnTo>
                <a:lnTo>
                  <a:pt x="3431" y="16644"/>
                </a:lnTo>
                <a:lnTo>
                  <a:pt x="3553" y="16571"/>
                </a:lnTo>
                <a:lnTo>
                  <a:pt x="3650" y="16474"/>
                </a:lnTo>
                <a:lnTo>
                  <a:pt x="3772" y="16376"/>
                </a:lnTo>
                <a:lnTo>
                  <a:pt x="3918" y="16157"/>
                </a:lnTo>
                <a:lnTo>
                  <a:pt x="4064" y="15865"/>
                </a:lnTo>
                <a:lnTo>
                  <a:pt x="4210" y="15549"/>
                </a:lnTo>
                <a:lnTo>
                  <a:pt x="4283" y="15306"/>
                </a:lnTo>
                <a:lnTo>
                  <a:pt x="4332" y="15062"/>
                </a:lnTo>
                <a:lnTo>
                  <a:pt x="4380" y="14795"/>
                </a:lnTo>
                <a:lnTo>
                  <a:pt x="4356" y="14576"/>
                </a:lnTo>
                <a:lnTo>
                  <a:pt x="4356" y="14478"/>
                </a:lnTo>
                <a:lnTo>
                  <a:pt x="4307" y="14405"/>
                </a:lnTo>
                <a:lnTo>
                  <a:pt x="4259" y="14332"/>
                </a:lnTo>
                <a:lnTo>
                  <a:pt x="4186" y="14284"/>
                </a:lnTo>
                <a:lnTo>
                  <a:pt x="4113" y="14186"/>
                </a:lnTo>
                <a:lnTo>
                  <a:pt x="4040" y="14089"/>
                </a:lnTo>
                <a:lnTo>
                  <a:pt x="3942" y="14016"/>
                </a:lnTo>
                <a:lnTo>
                  <a:pt x="3845" y="13967"/>
                </a:lnTo>
                <a:lnTo>
                  <a:pt x="3626" y="13870"/>
                </a:lnTo>
                <a:lnTo>
                  <a:pt x="3383" y="13846"/>
                </a:lnTo>
                <a:close/>
                <a:moveTo>
                  <a:pt x="4818" y="15817"/>
                </a:moveTo>
                <a:lnTo>
                  <a:pt x="4697" y="15865"/>
                </a:lnTo>
                <a:lnTo>
                  <a:pt x="4575" y="15914"/>
                </a:lnTo>
                <a:lnTo>
                  <a:pt x="4453" y="15987"/>
                </a:lnTo>
                <a:lnTo>
                  <a:pt x="4356" y="16084"/>
                </a:lnTo>
                <a:lnTo>
                  <a:pt x="4259" y="16206"/>
                </a:lnTo>
                <a:lnTo>
                  <a:pt x="4161" y="16328"/>
                </a:lnTo>
                <a:lnTo>
                  <a:pt x="4088" y="16474"/>
                </a:lnTo>
                <a:lnTo>
                  <a:pt x="4040" y="16620"/>
                </a:lnTo>
                <a:lnTo>
                  <a:pt x="3991" y="16766"/>
                </a:lnTo>
                <a:lnTo>
                  <a:pt x="3967" y="16912"/>
                </a:lnTo>
                <a:lnTo>
                  <a:pt x="3967" y="17058"/>
                </a:lnTo>
                <a:lnTo>
                  <a:pt x="3991" y="17155"/>
                </a:lnTo>
                <a:lnTo>
                  <a:pt x="4064" y="17252"/>
                </a:lnTo>
                <a:lnTo>
                  <a:pt x="4161" y="17301"/>
                </a:lnTo>
                <a:lnTo>
                  <a:pt x="4210" y="17325"/>
                </a:lnTo>
                <a:lnTo>
                  <a:pt x="4259" y="17301"/>
                </a:lnTo>
                <a:lnTo>
                  <a:pt x="4502" y="17228"/>
                </a:lnTo>
                <a:lnTo>
                  <a:pt x="4721" y="17131"/>
                </a:lnTo>
                <a:lnTo>
                  <a:pt x="4989" y="17009"/>
                </a:lnTo>
                <a:lnTo>
                  <a:pt x="5135" y="16936"/>
                </a:lnTo>
                <a:lnTo>
                  <a:pt x="5256" y="16863"/>
                </a:lnTo>
                <a:lnTo>
                  <a:pt x="5354" y="16766"/>
                </a:lnTo>
                <a:lnTo>
                  <a:pt x="5427" y="16668"/>
                </a:lnTo>
                <a:lnTo>
                  <a:pt x="5500" y="16547"/>
                </a:lnTo>
                <a:lnTo>
                  <a:pt x="5524" y="16401"/>
                </a:lnTo>
                <a:lnTo>
                  <a:pt x="5524" y="16328"/>
                </a:lnTo>
                <a:lnTo>
                  <a:pt x="5500" y="16230"/>
                </a:lnTo>
                <a:lnTo>
                  <a:pt x="5451" y="16133"/>
                </a:lnTo>
                <a:lnTo>
                  <a:pt x="5402" y="16060"/>
                </a:lnTo>
                <a:lnTo>
                  <a:pt x="5305" y="15963"/>
                </a:lnTo>
                <a:lnTo>
                  <a:pt x="5208" y="15890"/>
                </a:lnTo>
                <a:lnTo>
                  <a:pt x="5086" y="15841"/>
                </a:lnTo>
                <a:lnTo>
                  <a:pt x="4964" y="15817"/>
                </a:lnTo>
                <a:close/>
                <a:moveTo>
                  <a:pt x="10001" y="14965"/>
                </a:moveTo>
                <a:lnTo>
                  <a:pt x="10099" y="15184"/>
                </a:lnTo>
                <a:lnTo>
                  <a:pt x="10220" y="15379"/>
                </a:lnTo>
                <a:lnTo>
                  <a:pt x="10488" y="15719"/>
                </a:lnTo>
                <a:lnTo>
                  <a:pt x="10731" y="16011"/>
                </a:lnTo>
                <a:lnTo>
                  <a:pt x="10999" y="16303"/>
                </a:lnTo>
                <a:lnTo>
                  <a:pt x="11242" y="16595"/>
                </a:lnTo>
                <a:lnTo>
                  <a:pt x="11339" y="16766"/>
                </a:lnTo>
                <a:lnTo>
                  <a:pt x="11412" y="16936"/>
                </a:lnTo>
                <a:lnTo>
                  <a:pt x="11437" y="17009"/>
                </a:lnTo>
                <a:lnTo>
                  <a:pt x="11485" y="17058"/>
                </a:lnTo>
                <a:lnTo>
                  <a:pt x="11558" y="17082"/>
                </a:lnTo>
                <a:lnTo>
                  <a:pt x="11607" y="17106"/>
                </a:lnTo>
                <a:lnTo>
                  <a:pt x="11607" y="17350"/>
                </a:lnTo>
                <a:lnTo>
                  <a:pt x="11583" y="17593"/>
                </a:lnTo>
                <a:lnTo>
                  <a:pt x="11412" y="17471"/>
                </a:lnTo>
                <a:lnTo>
                  <a:pt x="11266" y="17325"/>
                </a:lnTo>
                <a:lnTo>
                  <a:pt x="10974" y="17009"/>
                </a:lnTo>
                <a:lnTo>
                  <a:pt x="10488" y="16328"/>
                </a:lnTo>
                <a:lnTo>
                  <a:pt x="10099" y="15817"/>
                </a:lnTo>
                <a:lnTo>
                  <a:pt x="9855" y="15549"/>
                </a:lnTo>
                <a:lnTo>
                  <a:pt x="9709" y="15427"/>
                </a:lnTo>
                <a:lnTo>
                  <a:pt x="9588" y="15306"/>
                </a:lnTo>
                <a:lnTo>
                  <a:pt x="9855" y="15111"/>
                </a:lnTo>
                <a:lnTo>
                  <a:pt x="9928" y="15038"/>
                </a:lnTo>
                <a:lnTo>
                  <a:pt x="10001" y="14965"/>
                </a:lnTo>
                <a:close/>
                <a:moveTo>
                  <a:pt x="15135" y="1"/>
                </a:moveTo>
                <a:lnTo>
                  <a:pt x="14551" y="25"/>
                </a:lnTo>
                <a:lnTo>
                  <a:pt x="13967" y="74"/>
                </a:lnTo>
                <a:lnTo>
                  <a:pt x="13408" y="171"/>
                </a:lnTo>
                <a:lnTo>
                  <a:pt x="12824" y="293"/>
                </a:lnTo>
                <a:lnTo>
                  <a:pt x="12264" y="487"/>
                </a:lnTo>
                <a:lnTo>
                  <a:pt x="11753" y="706"/>
                </a:lnTo>
                <a:lnTo>
                  <a:pt x="11242" y="974"/>
                </a:lnTo>
                <a:lnTo>
                  <a:pt x="10755" y="1290"/>
                </a:lnTo>
                <a:lnTo>
                  <a:pt x="10318" y="1631"/>
                </a:lnTo>
                <a:lnTo>
                  <a:pt x="9880" y="2020"/>
                </a:lnTo>
                <a:lnTo>
                  <a:pt x="9466" y="2434"/>
                </a:lnTo>
                <a:lnTo>
                  <a:pt x="9052" y="2847"/>
                </a:lnTo>
                <a:lnTo>
                  <a:pt x="8663" y="3310"/>
                </a:lnTo>
                <a:lnTo>
                  <a:pt x="7933" y="4234"/>
                </a:lnTo>
                <a:lnTo>
                  <a:pt x="7203" y="5135"/>
                </a:lnTo>
                <a:lnTo>
                  <a:pt x="6814" y="5597"/>
                </a:lnTo>
                <a:lnTo>
                  <a:pt x="6400" y="6011"/>
                </a:lnTo>
                <a:lnTo>
                  <a:pt x="6205" y="6205"/>
                </a:lnTo>
                <a:lnTo>
                  <a:pt x="5889" y="6205"/>
                </a:lnTo>
                <a:lnTo>
                  <a:pt x="5548" y="6230"/>
                </a:lnTo>
                <a:lnTo>
                  <a:pt x="4916" y="6303"/>
                </a:lnTo>
                <a:lnTo>
                  <a:pt x="3991" y="6376"/>
                </a:lnTo>
                <a:lnTo>
                  <a:pt x="3066" y="6400"/>
                </a:lnTo>
                <a:lnTo>
                  <a:pt x="901" y="6400"/>
                </a:lnTo>
                <a:lnTo>
                  <a:pt x="171" y="6351"/>
                </a:lnTo>
                <a:lnTo>
                  <a:pt x="122" y="6351"/>
                </a:lnTo>
                <a:lnTo>
                  <a:pt x="74" y="6376"/>
                </a:lnTo>
                <a:lnTo>
                  <a:pt x="25" y="6449"/>
                </a:lnTo>
                <a:lnTo>
                  <a:pt x="1" y="6546"/>
                </a:lnTo>
                <a:lnTo>
                  <a:pt x="25" y="6619"/>
                </a:lnTo>
                <a:lnTo>
                  <a:pt x="1" y="6716"/>
                </a:lnTo>
                <a:lnTo>
                  <a:pt x="49" y="6789"/>
                </a:lnTo>
                <a:lnTo>
                  <a:pt x="195" y="7008"/>
                </a:lnTo>
                <a:lnTo>
                  <a:pt x="366" y="7227"/>
                </a:lnTo>
                <a:lnTo>
                  <a:pt x="731" y="7617"/>
                </a:lnTo>
                <a:lnTo>
                  <a:pt x="1120" y="7982"/>
                </a:lnTo>
                <a:lnTo>
                  <a:pt x="1534" y="8347"/>
                </a:lnTo>
                <a:lnTo>
                  <a:pt x="1923" y="8712"/>
                </a:lnTo>
                <a:lnTo>
                  <a:pt x="2337" y="9101"/>
                </a:lnTo>
                <a:lnTo>
                  <a:pt x="2507" y="9296"/>
                </a:lnTo>
                <a:lnTo>
                  <a:pt x="2702" y="9466"/>
                </a:lnTo>
                <a:lnTo>
                  <a:pt x="1923" y="9661"/>
                </a:lnTo>
                <a:lnTo>
                  <a:pt x="1680" y="9709"/>
                </a:lnTo>
                <a:lnTo>
                  <a:pt x="1412" y="9734"/>
                </a:lnTo>
                <a:lnTo>
                  <a:pt x="1193" y="9807"/>
                </a:lnTo>
                <a:lnTo>
                  <a:pt x="1071" y="9855"/>
                </a:lnTo>
                <a:lnTo>
                  <a:pt x="974" y="9928"/>
                </a:lnTo>
                <a:lnTo>
                  <a:pt x="925" y="9953"/>
                </a:lnTo>
                <a:lnTo>
                  <a:pt x="925" y="10001"/>
                </a:lnTo>
                <a:lnTo>
                  <a:pt x="925" y="10099"/>
                </a:lnTo>
                <a:lnTo>
                  <a:pt x="852" y="10123"/>
                </a:lnTo>
                <a:lnTo>
                  <a:pt x="804" y="10172"/>
                </a:lnTo>
                <a:lnTo>
                  <a:pt x="779" y="10220"/>
                </a:lnTo>
                <a:lnTo>
                  <a:pt x="755" y="10293"/>
                </a:lnTo>
                <a:lnTo>
                  <a:pt x="755" y="10342"/>
                </a:lnTo>
                <a:lnTo>
                  <a:pt x="755" y="10391"/>
                </a:lnTo>
                <a:lnTo>
                  <a:pt x="779" y="10439"/>
                </a:lnTo>
                <a:lnTo>
                  <a:pt x="852" y="10512"/>
                </a:lnTo>
                <a:lnTo>
                  <a:pt x="1363" y="10901"/>
                </a:lnTo>
                <a:lnTo>
                  <a:pt x="1850" y="11291"/>
                </a:lnTo>
                <a:lnTo>
                  <a:pt x="2312" y="11729"/>
                </a:lnTo>
                <a:lnTo>
                  <a:pt x="2774" y="12167"/>
                </a:lnTo>
                <a:lnTo>
                  <a:pt x="3164" y="12629"/>
                </a:lnTo>
                <a:lnTo>
                  <a:pt x="3553" y="13091"/>
                </a:lnTo>
                <a:lnTo>
                  <a:pt x="3967" y="13554"/>
                </a:lnTo>
                <a:lnTo>
                  <a:pt x="4356" y="13992"/>
                </a:lnTo>
                <a:lnTo>
                  <a:pt x="4794" y="14454"/>
                </a:lnTo>
                <a:lnTo>
                  <a:pt x="5256" y="14892"/>
                </a:lnTo>
                <a:lnTo>
                  <a:pt x="5743" y="15330"/>
                </a:lnTo>
                <a:lnTo>
                  <a:pt x="6230" y="15744"/>
                </a:lnTo>
                <a:lnTo>
                  <a:pt x="7227" y="16522"/>
                </a:lnTo>
                <a:lnTo>
                  <a:pt x="8249" y="17301"/>
                </a:lnTo>
                <a:lnTo>
                  <a:pt x="8347" y="17350"/>
                </a:lnTo>
                <a:lnTo>
                  <a:pt x="8444" y="17350"/>
                </a:lnTo>
                <a:lnTo>
                  <a:pt x="8517" y="17325"/>
                </a:lnTo>
                <a:lnTo>
                  <a:pt x="8590" y="17277"/>
                </a:lnTo>
                <a:lnTo>
                  <a:pt x="8639" y="17204"/>
                </a:lnTo>
                <a:lnTo>
                  <a:pt x="8663" y="17106"/>
                </a:lnTo>
                <a:lnTo>
                  <a:pt x="8663" y="17009"/>
                </a:lnTo>
                <a:lnTo>
                  <a:pt x="8614" y="16912"/>
                </a:lnTo>
                <a:lnTo>
                  <a:pt x="8760" y="16620"/>
                </a:lnTo>
                <a:lnTo>
                  <a:pt x="8858" y="16328"/>
                </a:lnTo>
                <a:lnTo>
                  <a:pt x="8955" y="16011"/>
                </a:lnTo>
                <a:lnTo>
                  <a:pt x="9004" y="15695"/>
                </a:lnTo>
                <a:lnTo>
                  <a:pt x="9174" y="15598"/>
                </a:lnTo>
                <a:lnTo>
                  <a:pt x="9466" y="15914"/>
                </a:lnTo>
                <a:lnTo>
                  <a:pt x="9831" y="16376"/>
                </a:lnTo>
                <a:lnTo>
                  <a:pt x="10196" y="16887"/>
                </a:lnTo>
                <a:lnTo>
                  <a:pt x="10464" y="17252"/>
                </a:lnTo>
                <a:lnTo>
                  <a:pt x="10755" y="17617"/>
                </a:lnTo>
                <a:lnTo>
                  <a:pt x="10901" y="17788"/>
                </a:lnTo>
                <a:lnTo>
                  <a:pt x="11072" y="17934"/>
                </a:lnTo>
                <a:lnTo>
                  <a:pt x="11242" y="18080"/>
                </a:lnTo>
                <a:lnTo>
                  <a:pt x="11437" y="18201"/>
                </a:lnTo>
                <a:lnTo>
                  <a:pt x="11510" y="18226"/>
                </a:lnTo>
                <a:lnTo>
                  <a:pt x="11558" y="18250"/>
                </a:lnTo>
                <a:lnTo>
                  <a:pt x="11631" y="18250"/>
                </a:lnTo>
                <a:lnTo>
                  <a:pt x="11704" y="18226"/>
                </a:lnTo>
                <a:lnTo>
                  <a:pt x="11826" y="18226"/>
                </a:lnTo>
                <a:lnTo>
                  <a:pt x="11948" y="18177"/>
                </a:lnTo>
                <a:lnTo>
                  <a:pt x="12045" y="18128"/>
                </a:lnTo>
                <a:lnTo>
                  <a:pt x="12094" y="18007"/>
                </a:lnTo>
                <a:lnTo>
                  <a:pt x="12167" y="17763"/>
                </a:lnTo>
                <a:lnTo>
                  <a:pt x="12191" y="17520"/>
                </a:lnTo>
                <a:lnTo>
                  <a:pt x="12240" y="17033"/>
                </a:lnTo>
                <a:lnTo>
                  <a:pt x="12264" y="16279"/>
                </a:lnTo>
                <a:lnTo>
                  <a:pt x="12264" y="15549"/>
                </a:lnTo>
                <a:lnTo>
                  <a:pt x="12288" y="14746"/>
                </a:lnTo>
                <a:lnTo>
                  <a:pt x="12337" y="13967"/>
                </a:lnTo>
                <a:lnTo>
                  <a:pt x="12361" y="13651"/>
                </a:lnTo>
                <a:lnTo>
                  <a:pt x="12386" y="13335"/>
                </a:lnTo>
                <a:lnTo>
                  <a:pt x="12361" y="13018"/>
                </a:lnTo>
                <a:lnTo>
                  <a:pt x="12337" y="12848"/>
                </a:lnTo>
                <a:lnTo>
                  <a:pt x="12288" y="12726"/>
                </a:lnTo>
                <a:lnTo>
                  <a:pt x="12775" y="12191"/>
                </a:lnTo>
                <a:lnTo>
                  <a:pt x="13335" y="11607"/>
                </a:lnTo>
                <a:lnTo>
                  <a:pt x="13943" y="11047"/>
                </a:lnTo>
                <a:lnTo>
                  <a:pt x="14527" y="10464"/>
                </a:lnTo>
                <a:lnTo>
                  <a:pt x="15087" y="9880"/>
                </a:lnTo>
                <a:lnTo>
                  <a:pt x="15622" y="9247"/>
                </a:lnTo>
                <a:lnTo>
                  <a:pt x="15865" y="8931"/>
                </a:lnTo>
                <a:lnTo>
                  <a:pt x="16157" y="8639"/>
                </a:lnTo>
                <a:lnTo>
                  <a:pt x="16717" y="8055"/>
                </a:lnTo>
                <a:lnTo>
                  <a:pt x="17277" y="7446"/>
                </a:lnTo>
                <a:lnTo>
                  <a:pt x="17471" y="7227"/>
                </a:lnTo>
                <a:lnTo>
                  <a:pt x="17666" y="6960"/>
                </a:lnTo>
                <a:lnTo>
                  <a:pt x="17836" y="6716"/>
                </a:lnTo>
                <a:lnTo>
                  <a:pt x="17982" y="6449"/>
                </a:lnTo>
                <a:lnTo>
                  <a:pt x="18104" y="6157"/>
                </a:lnTo>
                <a:lnTo>
                  <a:pt x="18250" y="5889"/>
                </a:lnTo>
                <a:lnTo>
                  <a:pt x="18347" y="5597"/>
                </a:lnTo>
                <a:lnTo>
                  <a:pt x="18445" y="5305"/>
                </a:lnTo>
                <a:lnTo>
                  <a:pt x="18591" y="4721"/>
                </a:lnTo>
                <a:lnTo>
                  <a:pt x="18688" y="4113"/>
                </a:lnTo>
                <a:lnTo>
                  <a:pt x="18736" y="3480"/>
                </a:lnTo>
                <a:lnTo>
                  <a:pt x="18736" y="2872"/>
                </a:lnTo>
                <a:lnTo>
                  <a:pt x="18712" y="2312"/>
                </a:lnTo>
                <a:lnTo>
                  <a:pt x="18688" y="1899"/>
                </a:lnTo>
                <a:lnTo>
                  <a:pt x="18639" y="1436"/>
                </a:lnTo>
                <a:lnTo>
                  <a:pt x="18542" y="998"/>
                </a:lnTo>
                <a:lnTo>
                  <a:pt x="18493" y="828"/>
                </a:lnTo>
                <a:lnTo>
                  <a:pt x="18420" y="658"/>
                </a:lnTo>
                <a:lnTo>
                  <a:pt x="18323" y="536"/>
                </a:lnTo>
                <a:lnTo>
                  <a:pt x="18226" y="463"/>
                </a:lnTo>
                <a:lnTo>
                  <a:pt x="18104" y="414"/>
                </a:lnTo>
                <a:lnTo>
                  <a:pt x="17982" y="439"/>
                </a:lnTo>
                <a:lnTo>
                  <a:pt x="17447" y="268"/>
                </a:lnTo>
                <a:lnTo>
                  <a:pt x="16863" y="147"/>
                </a:lnTo>
                <a:lnTo>
                  <a:pt x="16303" y="49"/>
                </a:lnTo>
                <a:lnTo>
                  <a:pt x="15719" y="1"/>
                </a:ln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6D9EEB"/>
              </a:solidFill>
              <a:latin typeface="Arial"/>
              <a:ea typeface="Arial"/>
              <a:cs typeface="Arial"/>
              <a:sym typeface="Arial"/>
            </a:endParaRPr>
          </a:p>
        </p:txBody>
      </p:sp>
      <p:sp>
        <p:nvSpPr>
          <p:cNvPr id="446" name="Google Shape;446;p45"/>
          <p:cNvSpPr/>
          <p:nvPr/>
        </p:nvSpPr>
        <p:spPr>
          <a:xfrm>
            <a:off x="4308271" y="961675"/>
            <a:ext cx="350051" cy="340160"/>
          </a:xfrm>
          <a:custGeom>
            <a:rect b="b" l="l" r="r" t="t"/>
            <a:pathLst>
              <a:path extrusionOk="0" h="15063" w="15501">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6D9EEB"/>
              </a:solidFill>
              <a:latin typeface="Arial"/>
              <a:ea typeface="Arial"/>
              <a:cs typeface="Arial"/>
              <a:sym typeface="Arial"/>
            </a:endParaRPr>
          </a:p>
        </p:txBody>
      </p:sp>
      <p:sp>
        <p:nvSpPr>
          <p:cNvPr id="447" name="Google Shape;447;p45"/>
          <p:cNvSpPr/>
          <p:nvPr/>
        </p:nvSpPr>
        <p:spPr>
          <a:xfrm rot="2487307">
            <a:off x="4083138" y="2505142"/>
            <a:ext cx="249069" cy="242031"/>
          </a:xfrm>
          <a:custGeom>
            <a:rect b="b" l="l" r="r" t="t"/>
            <a:pathLst>
              <a:path extrusionOk="0" h="15063" w="15501">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6D9EEB"/>
              </a:solidFill>
              <a:latin typeface="Arial"/>
              <a:ea typeface="Arial"/>
              <a:cs typeface="Arial"/>
              <a:sym typeface="Arial"/>
            </a:endParaRPr>
          </a:p>
        </p:txBody>
      </p:sp>
      <p:sp>
        <p:nvSpPr>
          <p:cNvPr id="448" name="Google Shape;448;p45"/>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2" name="Shape 452"/>
        <p:cNvGrpSpPr/>
        <p:nvPr/>
      </p:nvGrpSpPr>
      <p:grpSpPr>
        <a:xfrm>
          <a:off x="0" y="0"/>
          <a:ext cx="0" cy="0"/>
          <a:chOff x="0" y="0"/>
          <a:chExt cx="0" cy="0"/>
        </a:xfrm>
      </p:grpSpPr>
      <p:sp>
        <p:nvSpPr>
          <p:cNvPr id="453" name="Google Shape;453;p46"/>
          <p:cNvSpPr txBox="1"/>
          <p:nvPr>
            <p:ph idx="1" type="body"/>
          </p:nvPr>
        </p:nvSpPr>
        <p:spPr>
          <a:xfrm>
            <a:off x="764950" y="1218250"/>
            <a:ext cx="1838100" cy="32580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SzPts val="1800"/>
              <a:buNone/>
            </a:pPr>
            <a:r>
              <a:rPr b="1" lang="en" sz="2100"/>
              <a:t>01</a:t>
            </a:r>
            <a:endParaRPr b="1" sz="2100"/>
          </a:p>
          <a:p>
            <a:pPr indent="0" lvl="0" marL="0" rtl="0" algn="l">
              <a:lnSpc>
                <a:spcPct val="115000"/>
              </a:lnSpc>
              <a:spcBef>
                <a:spcPts val="800"/>
              </a:spcBef>
              <a:spcAft>
                <a:spcPts val="800"/>
              </a:spcAft>
              <a:buSzPts val="1800"/>
              <a:buNone/>
            </a:pPr>
            <a:r>
              <a:rPr b="1" lang="en" sz="2100">
                <a:latin typeface="Bitter"/>
                <a:ea typeface="Bitter"/>
                <a:cs typeface="Bitter"/>
                <a:sym typeface="Bitter"/>
              </a:rPr>
              <a:t>The plan must be specific enough </a:t>
            </a:r>
            <a:endParaRPr b="1" sz="2100">
              <a:latin typeface="Bitter"/>
              <a:ea typeface="Bitter"/>
              <a:cs typeface="Bitter"/>
              <a:sym typeface="Bitter"/>
            </a:endParaRPr>
          </a:p>
        </p:txBody>
      </p:sp>
      <p:sp>
        <p:nvSpPr>
          <p:cNvPr id="454" name="Google Shape;454;p46"/>
          <p:cNvSpPr txBox="1"/>
          <p:nvPr>
            <p:ph idx="3" type="body"/>
          </p:nvPr>
        </p:nvSpPr>
        <p:spPr>
          <a:xfrm>
            <a:off x="4418125" y="1218250"/>
            <a:ext cx="2247000" cy="32580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SzPts val="1800"/>
              <a:buNone/>
            </a:pPr>
            <a:r>
              <a:rPr b="1" lang="en" sz="2100"/>
              <a:t>02</a:t>
            </a:r>
            <a:endParaRPr b="1" sz="2100"/>
          </a:p>
          <a:p>
            <a:pPr indent="0" lvl="0" marL="0" rtl="0" algn="l">
              <a:lnSpc>
                <a:spcPct val="115000"/>
              </a:lnSpc>
              <a:spcBef>
                <a:spcPts val="800"/>
              </a:spcBef>
              <a:spcAft>
                <a:spcPts val="0"/>
              </a:spcAft>
              <a:buSzPts val="1800"/>
              <a:buNone/>
            </a:pPr>
            <a:r>
              <a:rPr b="1" lang="en" sz="2100">
                <a:latin typeface="Bitter"/>
                <a:ea typeface="Bitter"/>
                <a:cs typeface="Bitter"/>
                <a:sym typeface="Bitter"/>
              </a:rPr>
              <a:t>The plan must be measurable </a:t>
            </a:r>
            <a:endParaRPr b="1" sz="2100">
              <a:latin typeface="Bitter"/>
              <a:ea typeface="Bitter"/>
              <a:cs typeface="Bitter"/>
              <a:sym typeface="Bitter"/>
            </a:endParaRPr>
          </a:p>
        </p:txBody>
      </p:sp>
      <p:sp>
        <p:nvSpPr>
          <p:cNvPr id="455" name="Google Shape;455;p46"/>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456" name="Google Shape;456;p46"/>
          <p:cNvSpPr/>
          <p:nvPr/>
        </p:nvSpPr>
        <p:spPr>
          <a:xfrm>
            <a:off x="7041135" y="2925109"/>
            <a:ext cx="654811" cy="637792"/>
          </a:xfrm>
          <a:custGeom>
            <a:rect b="b" l="l" r="r" t="t"/>
            <a:pathLst>
              <a:path extrusionOk="0" h="18250" w="18737">
                <a:moveTo>
                  <a:pt x="13554" y="3431"/>
                </a:moveTo>
                <a:lnTo>
                  <a:pt x="13748" y="3456"/>
                </a:lnTo>
                <a:lnTo>
                  <a:pt x="13919" y="3480"/>
                </a:lnTo>
                <a:lnTo>
                  <a:pt x="14308" y="3602"/>
                </a:lnTo>
                <a:lnTo>
                  <a:pt x="14478" y="3675"/>
                </a:lnTo>
                <a:lnTo>
                  <a:pt x="14624" y="3748"/>
                </a:lnTo>
                <a:lnTo>
                  <a:pt x="14746" y="3845"/>
                </a:lnTo>
                <a:lnTo>
                  <a:pt x="14843" y="3967"/>
                </a:lnTo>
                <a:lnTo>
                  <a:pt x="14941" y="4113"/>
                </a:lnTo>
                <a:lnTo>
                  <a:pt x="15038" y="4259"/>
                </a:lnTo>
                <a:lnTo>
                  <a:pt x="15111" y="4405"/>
                </a:lnTo>
                <a:lnTo>
                  <a:pt x="15160" y="4551"/>
                </a:lnTo>
                <a:lnTo>
                  <a:pt x="15184" y="4721"/>
                </a:lnTo>
                <a:lnTo>
                  <a:pt x="15208" y="4891"/>
                </a:lnTo>
                <a:lnTo>
                  <a:pt x="15233" y="5232"/>
                </a:lnTo>
                <a:lnTo>
                  <a:pt x="15160" y="5548"/>
                </a:lnTo>
                <a:lnTo>
                  <a:pt x="15111" y="5719"/>
                </a:lnTo>
                <a:lnTo>
                  <a:pt x="15062" y="5865"/>
                </a:lnTo>
                <a:lnTo>
                  <a:pt x="14916" y="6132"/>
                </a:lnTo>
                <a:lnTo>
                  <a:pt x="14722" y="6351"/>
                </a:lnTo>
                <a:lnTo>
                  <a:pt x="14527" y="6570"/>
                </a:lnTo>
                <a:lnTo>
                  <a:pt x="14284" y="6765"/>
                </a:lnTo>
                <a:lnTo>
                  <a:pt x="13821" y="7130"/>
                </a:lnTo>
                <a:lnTo>
                  <a:pt x="13602" y="7325"/>
                </a:lnTo>
                <a:lnTo>
                  <a:pt x="13408" y="7544"/>
                </a:lnTo>
                <a:lnTo>
                  <a:pt x="12678" y="6984"/>
                </a:lnTo>
                <a:lnTo>
                  <a:pt x="12313" y="6692"/>
                </a:lnTo>
                <a:lnTo>
                  <a:pt x="11948" y="6400"/>
                </a:lnTo>
                <a:lnTo>
                  <a:pt x="11631" y="6108"/>
                </a:lnTo>
                <a:lnTo>
                  <a:pt x="11315" y="5767"/>
                </a:lnTo>
                <a:lnTo>
                  <a:pt x="11023" y="5427"/>
                </a:lnTo>
                <a:lnTo>
                  <a:pt x="10755" y="5037"/>
                </a:lnTo>
                <a:lnTo>
                  <a:pt x="10877" y="4989"/>
                </a:lnTo>
                <a:lnTo>
                  <a:pt x="10999" y="4891"/>
                </a:lnTo>
                <a:lnTo>
                  <a:pt x="11242" y="4697"/>
                </a:lnTo>
                <a:lnTo>
                  <a:pt x="11461" y="4478"/>
                </a:lnTo>
                <a:lnTo>
                  <a:pt x="11656" y="4283"/>
                </a:lnTo>
                <a:lnTo>
                  <a:pt x="12191" y="3869"/>
                </a:lnTo>
                <a:lnTo>
                  <a:pt x="12483" y="3699"/>
                </a:lnTo>
                <a:lnTo>
                  <a:pt x="12775" y="3553"/>
                </a:lnTo>
                <a:lnTo>
                  <a:pt x="12970" y="3480"/>
                </a:lnTo>
                <a:lnTo>
                  <a:pt x="13164" y="3456"/>
                </a:lnTo>
                <a:lnTo>
                  <a:pt x="13359" y="3431"/>
                </a:lnTo>
                <a:close/>
                <a:moveTo>
                  <a:pt x="13529" y="2872"/>
                </a:moveTo>
                <a:lnTo>
                  <a:pt x="13335" y="2896"/>
                </a:lnTo>
                <a:lnTo>
                  <a:pt x="12945" y="2969"/>
                </a:lnTo>
                <a:lnTo>
                  <a:pt x="12556" y="3066"/>
                </a:lnTo>
                <a:lnTo>
                  <a:pt x="12191" y="3237"/>
                </a:lnTo>
                <a:lnTo>
                  <a:pt x="11850" y="3456"/>
                </a:lnTo>
                <a:lnTo>
                  <a:pt x="11607" y="3626"/>
                </a:lnTo>
                <a:lnTo>
                  <a:pt x="11388" y="3821"/>
                </a:lnTo>
                <a:lnTo>
                  <a:pt x="10950" y="4210"/>
                </a:lnTo>
                <a:lnTo>
                  <a:pt x="10658" y="4478"/>
                </a:lnTo>
                <a:lnTo>
                  <a:pt x="10512" y="4648"/>
                </a:lnTo>
                <a:lnTo>
                  <a:pt x="10464" y="4721"/>
                </a:lnTo>
                <a:lnTo>
                  <a:pt x="10464" y="4818"/>
                </a:lnTo>
                <a:lnTo>
                  <a:pt x="10366" y="4843"/>
                </a:lnTo>
                <a:lnTo>
                  <a:pt x="10293" y="4916"/>
                </a:lnTo>
                <a:lnTo>
                  <a:pt x="10245" y="4989"/>
                </a:lnTo>
                <a:lnTo>
                  <a:pt x="10269" y="5110"/>
                </a:lnTo>
                <a:lnTo>
                  <a:pt x="10366" y="5354"/>
                </a:lnTo>
                <a:lnTo>
                  <a:pt x="10488" y="5597"/>
                </a:lnTo>
                <a:lnTo>
                  <a:pt x="10610" y="5816"/>
                </a:lnTo>
                <a:lnTo>
                  <a:pt x="10780" y="6035"/>
                </a:lnTo>
                <a:lnTo>
                  <a:pt x="10950" y="6230"/>
                </a:lnTo>
                <a:lnTo>
                  <a:pt x="11120" y="6449"/>
                </a:lnTo>
                <a:lnTo>
                  <a:pt x="11534" y="6814"/>
                </a:lnTo>
                <a:lnTo>
                  <a:pt x="11972" y="7179"/>
                </a:lnTo>
                <a:lnTo>
                  <a:pt x="12410" y="7519"/>
                </a:lnTo>
                <a:lnTo>
                  <a:pt x="12848" y="7836"/>
                </a:lnTo>
                <a:lnTo>
                  <a:pt x="13262" y="8152"/>
                </a:lnTo>
                <a:lnTo>
                  <a:pt x="13335" y="8201"/>
                </a:lnTo>
                <a:lnTo>
                  <a:pt x="13432" y="8225"/>
                </a:lnTo>
                <a:lnTo>
                  <a:pt x="13505" y="8225"/>
                </a:lnTo>
                <a:lnTo>
                  <a:pt x="13602" y="8201"/>
                </a:lnTo>
                <a:lnTo>
                  <a:pt x="13651" y="8152"/>
                </a:lnTo>
                <a:lnTo>
                  <a:pt x="13724" y="8079"/>
                </a:lnTo>
                <a:lnTo>
                  <a:pt x="13748" y="8006"/>
                </a:lnTo>
                <a:lnTo>
                  <a:pt x="13748" y="7933"/>
                </a:lnTo>
                <a:lnTo>
                  <a:pt x="13943" y="7787"/>
                </a:lnTo>
                <a:lnTo>
                  <a:pt x="14089" y="7665"/>
                </a:lnTo>
                <a:lnTo>
                  <a:pt x="14722" y="7154"/>
                </a:lnTo>
                <a:lnTo>
                  <a:pt x="15014" y="6862"/>
                </a:lnTo>
                <a:lnTo>
                  <a:pt x="15281" y="6546"/>
                </a:lnTo>
                <a:lnTo>
                  <a:pt x="15500" y="6205"/>
                </a:lnTo>
                <a:lnTo>
                  <a:pt x="15598" y="6035"/>
                </a:lnTo>
                <a:lnTo>
                  <a:pt x="15671" y="5840"/>
                </a:lnTo>
                <a:lnTo>
                  <a:pt x="15719" y="5670"/>
                </a:lnTo>
                <a:lnTo>
                  <a:pt x="15768" y="5500"/>
                </a:lnTo>
                <a:lnTo>
                  <a:pt x="15792" y="5305"/>
                </a:lnTo>
                <a:lnTo>
                  <a:pt x="15792" y="5135"/>
                </a:lnTo>
                <a:lnTo>
                  <a:pt x="15768" y="4770"/>
                </a:lnTo>
                <a:lnTo>
                  <a:pt x="15695" y="4429"/>
                </a:lnTo>
                <a:lnTo>
                  <a:pt x="15549" y="4088"/>
                </a:lnTo>
                <a:lnTo>
                  <a:pt x="15379" y="3772"/>
                </a:lnTo>
                <a:lnTo>
                  <a:pt x="15257" y="3626"/>
                </a:lnTo>
                <a:lnTo>
                  <a:pt x="15135" y="3504"/>
                </a:lnTo>
                <a:lnTo>
                  <a:pt x="15014" y="3383"/>
                </a:lnTo>
                <a:lnTo>
                  <a:pt x="14868" y="3261"/>
                </a:lnTo>
                <a:lnTo>
                  <a:pt x="14697" y="3164"/>
                </a:lnTo>
                <a:lnTo>
                  <a:pt x="14503" y="3066"/>
                </a:lnTo>
                <a:lnTo>
                  <a:pt x="14332" y="2993"/>
                </a:lnTo>
                <a:lnTo>
                  <a:pt x="14138" y="2945"/>
                </a:lnTo>
                <a:lnTo>
                  <a:pt x="13943" y="2896"/>
                </a:lnTo>
                <a:lnTo>
                  <a:pt x="13724" y="2872"/>
                </a:lnTo>
                <a:close/>
                <a:moveTo>
                  <a:pt x="5597" y="6814"/>
                </a:moveTo>
                <a:lnTo>
                  <a:pt x="4283" y="8030"/>
                </a:lnTo>
                <a:lnTo>
                  <a:pt x="3675" y="8590"/>
                </a:lnTo>
                <a:lnTo>
                  <a:pt x="3602" y="8468"/>
                </a:lnTo>
                <a:lnTo>
                  <a:pt x="3504" y="8395"/>
                </a:lnTo>
                <a:lnTo>
                  <a:pt x="3285" y="8201"/>
                </a:lnTo>
                <a:lnTo>
                  <a:pt x="2969" y="7860"/>
                </a:lnTo>
                <a:lnTo>
                  <a:pt x="2677" y="7519"/>
                </a:lnTo>
                <a:lnTo>
                  <a:pt x="2410" y="7203"/>
                </a:lnTo>
                <a:lnTo>
                  <a:pt x="2264" y="7057"/>
                </a:lnTo>
                <a:lnTo>
                  <a:pt x="2093" y="6911"/>
                </a:lnTo>
                <a:lnTo>
                  <a:pt x="3821" y="6911"/>
                </a:lnTo>
                <a:lnTo>
                  <a:pt x="4745" y="6862"/>
                </a:lnTo>
                <a:lnTo>
                  <a:pt x="5597" y="6814"/>
                </a:lnTo>
                <a:close/>
                <a:moveTo>
                  <a:pt x="755" y="6911"/>
                </a:moveTo>
                <a:lnTo>
                  <a:pt x="1047" y="6935"/>
                </a:lnTo>
                <a:lnTo>
                  <a:pt x="1315" y="6935"/>
                </a:lnTo>
                <a:lnTo>
                  <a:pt x="1339" y="6984"/>
                </a:lnTo>
                <a:lnTo>
                  <a:pt x="1363" y="7008"/>
                </a:lnTo>
                <a:lnTo>
                  <a:pt x="1582" y="7227"/>
                </a:lnTo>
                <a:lnTo>
                  <a:pt x="1826" y="7422"/>
                </a:lnTo>
                <a:lnTo>
                  <a:pt x="2142" y="7738"/>
                </a:lnTo>
                <a:lnTo>
                  <a:pt x="2434" y="8103"/>
                </a:lnTo>
                <a:lnTo>
                  <a:pt x="2799" y="8541"/>
                </a:lnTo>
                <a:lnTo>
                  <a:pt x="3018" y="8785"/>
                </a:lnTo>
                <a:lnTo>
                  <a:pt x="3139" y="8882"/>
                </a:lnTo>
                <a:lnTo>
                  <a:pt x="3261" y="8955"/>
                </a:lnTo>
                <a:lnTo>
                  <a:pt x="3091" y="9077"/>
                </a:lnTo>
                <a:lnTo>
                  <a:pt x="2993" y="8931"/>
                </a:lnTo>
                <a:lnTo>
                  <a:pt x="2872" y="8785"/>
                </a:lnTo>
                <a:lnTo>
                  <a:pt x="2580" y="8517"/>
                </a:lnTo>
                <a:lnTo>
                  <a:pt x="2020" y="8079"/>
                </a:lnTo>
                <a:lnTo>
                  <a:pt x="1388" y="7495"/>
                </a:lnTo>
                <a:lnTo>
                  <a:pt x="755" y="6911"/>
                </a:lnTo>
                <a:close/>
                <a:moveTo>
                  <a:pt x="9490" y="8760"/>
                </a:moveTo>
                <a:lnTo>
                  <a:pt x="9369" y="8785"/>
                </a:lnTo>
                <a:lnTo>
                  <a:pt x="9271" y="8833"/>
                </a:lnTo>
                <a:lnTo>
                  <a:pt x="9101" y="9004"/>
                </a:lnTo>
                <a:lnTo>
                  <a:pt x="8931" y="9174"/>
                </a:lnTo>
                <a:lnTo>
                  <a:pt x="8760" y="9344"/>
                </a:lnTo>
                <a:lnTo>
                  <a:pt x="8566" y="9515"/>
                </a:lnTo>
                <a:lnTo>
                  <a:pt x="8103" y="9904"/>
                </a:lnTo>
                <a:lnTo>
                  <a:pt x="7617" y="10318"/>
                </a:lnTo>
                <a:lnTo>
                  <a:pt x="7276" y="10609"/>
                </a:lnTo>
                <a:lnTo>
                  <a:pt x="7081" y="10780"/>
                </a:lnTo>
                <a:lnTo>
                  <a:pt x="6887" y="10999"/>
                </a:lnTo>
                <a:lnTo>
                  <a:pt x="6716" y="11193"/>
                </a:lnTo>
                <a:lnTo>
                  <a:pt x="6595" y="11437"/>
                </a:lnTo>
                <a:lnTo>
                  <a:pt x="6570" y="11534"/>
                </a:lnTo>
                <a:lnTo>
                  <a:pt x="6546" y="11656"/>
                </a:lnTo>
                <a:lnTo>
                  <a:pt x="6546" y="11753"/>
                </a:lnTo>
                <a:lnTo>
                  <a:pt x="6570" y="11850"/>
                </a:lnTo>
                <a:lnTo>
                  <a:pt x="6619" y="11948"/>
                </a:lnTo>
                <a:lnTo>
                  <a:pt x="6668" y="11996"/>
                </a:lnTo>
                <a:lnTo>
                  <a:pt x="6765" y="12021"/>
                </a:lnTo>
                <a:lnTo>
                  <a:pt x="6838" y="12021"/>
                </a:lnTo>
                <a:lnTo>
                  <a:pt x="6935" y="11972"/>
                </a:lnTo>
                <a:lnTo>
                  <a:pt x="7033" y="11923"/>
                </a:lnTo>
                <a:lnTo>
                  <a:pt x="7154" y="11777"/>
                </a:lnTo>
                <a:lnTo>
                  <a:pt x="7422" y="11461"/>
                </a:lnTo>
                <a:lnTo>
                  <a:pt x="7641" y="11242"/>
                </a:lnTo>
                <a:lnTo>
                  <a:pt x="7860" y="11023"/>
                </a:lnTo>
                <a:lnTo>
                  <a:pt x="8322" y="10634"/>
                </a:lnTo>
                <a:lnTo>
                  <a:pt x="8736" y="10318"/>
                </a:lnTo>
                <a:lnTo>
                  <a:pt x="9174" y="9977"/>
                </a:lnTo>
                <a:lnTo>
                  <a:pt x="9393" y="9807"/>
                </a:lnTo>
                <a:lnTo>
                  <a:pt x="9563" y="9612"/>
                </a:lnTo>
                <a:lnTo>
                  <a:pt x="9709" y="9393"/>
                </a:lnTo>
                <a:lnTo>
                  <a:pt x="9831" y="9174"/>
                </a:lnTo>
                <a:lnTo>
                  <a:pt x="9855" y="9052"/>
                </a:lnTo>
                <a:lnTo>
                  <a:pt x="9855" y="8931"/>
                </a:lnTo>
                <a:lnTo>
                  <a:pt x="9782" y="8858"/>
                </a:lnTo>
                <a:lnTo>
                  <a:pt x="9709" y="8809"/>
                </a:lnTo>
                <a:lnTo>
                  <a:pt x="9588" y="8760"/>
                </a:lnTo>
                <a:close/>
                <a:moveTo>
                  <a:pt x="2045" y="13359"/>
                </a:moveTo>
                <a:lnTo>
                  <a:pt x="2166" y="13408"/>
                </a:lnTo>
                <a:lnTo>
                  <a:pt x="2166" y="13481"/>
                </a:lnTo>
                <a:lnTo>
                  <a:pt x="2166" y="13554"/>
                </a:lnTo>
                <a:lnTo>
                  <a:pt x="2118" y="13627"/>
                </a:lnTo>
                <a:lnTo>
                  <a:pt x="2069" y="13675"/>
                </a:lnTo>
                <a:lnTo>
                  <a:pt x="1947" y="13773"/>
                </a:lnTo>
                <a:lnTo>
                  <a:pt x="1826" y="13870"/>
                </a:lnTo>
                <a:lnTo>
                  <a:pt x="1655" y="13943"/>
                </a:lnTo>
                <a:lnTo>
                  <a:pt x="1461" y="14016"/>
                </a:lnTo>
                <a:lnTo>
                  <a:pt x="1461" y="14016"/>
                </a:lnTo>
                <a:lnTo>
                  <a:pt x="1607" y="13821"/>
                </a:lnTo>
                <a:lnTo>
                  <a:pt x="1753" y="13627"/>
                </a:lnTo>
                <a:lnTo>
                  <a:pt x="1874" y="13481"/>
                </a:lnTo>
                <a:lnTo>
                  <a:pt x="1972" y="13383"/>
                </a:lnTo>
                <a:lnTo>
                  <a:pt x="1996" y="13383"/>
                </a:lnTo>
                <a:lnTo>
                  <a:pt x="2045" y="13359"/>
                </a:lnTo>
                <a:close/>
                <a:moveTo>
                  <a:pt x="1996" y="12872"/>
                </a:moveTo>
                <a:lnTo>
                  <a:pt x="1899" y="12897"/>
                </a:lnTo>
                <a:lnTo>
                  <a:pt x="1826" y="12921"/>
                </a:lnTo>
                <a:lnTo>
                  <a:pt x="1655" y="13018"/>
                </a:lnTo>
                <a:lnTo>
                  <a:pt x="1534" y="13140"/>
                </a:lnTo>
                <a:lnTo>
                  <a:pt x="1388" y="13286"/>
                </a:lnTo>
                <a:lnTo>
                  <a:pt x="1242" y="13456"/>
                </a:lnTo>
                <a:lnTo>
                  <a:pt x="998" y="13797"/>
                </a:lnTo>
                <a:lnTo>
                  <a:pt x="925" y="13967"/>
                </a:lnTo>
                <a:lnTo>
                  <a:pt x="828" y="14138"/>
                </a:lnTo>
                <a:lnTo>
                  <a:pt x="804" y="14235"/>
                </a:lnTo>
                <a:lnTo>
                  <a:pt x="779" y="14308"/>
                </a:lnTo>
                <a:lnTo>
                  <a:pt x="779" y="14405"/>
                </a:lnTo>
                <a:lnTo>
                  <a:pt x="828" y="14478"/>
                </a:lnTo>
                <a:lnTo>
                  <a:pt x="877" y="14527"/>
                </a:lnTo>
                <a:lnTo>
                  <a:pt x="925" y="14576"/>
                </a:lnTo>
                <a:lnTo>
                  <a:pt x="1047" y="14576"/>
                </a:lnTo>
                <a:lnTo>
                  <a:pt x="1120" y="14551"/>
                </a:lnTo>
                <a:lnTo>
                  <a:pt x="1266" y="14551"/>
                </a:lnTo>
                <a:lnTo>
                  <a:pt x="1412" y="14527"/>
                </a:lnTo>
                <a:lnTo>
                  <a:pt x="1582" y="14478"/>
                </a:lnTo>
                <a:lnTo>
                  <a:pt x="1728" y="14430"/>
                </a:lnTo>
                <a:lnTo>
                  <a:pt x="2020" y="14284"/>
                </a:lnTo>
                <a:lnTo>
                  <a:pt x="2239" y="14138"/>
                </a:lnTo>
                <a:lnTo>
                  <a:pt x="2361" y="14040"/>
                </a:lnTo>
                <a:lnTo>
                  <a:pt x="2483" y="13919"/>
                </a:lnTo>
                <a:lnTo>
                  <a:pt x="2556" y="13773"/>
                </a:lnTo>
                <a:lnTo>
                  <a:pt x="2629" y="13627"/>
                </a:lnTo>
                <a:lnTo>
                  <a:pt x="2653" y="13481"/>
                </a:lnTo>
                <a:lnTo>
                  <a:pt x="2653" y="13408"/>
                </a:lnTo>
                <a:lnTo>
                  <a:pt x="2629" y="13335"/>
                </a:lnTo>
                <a:lnTo>
                  <a:pt x="2604" y="13262"/>
                </a:lnTo>
                <a:lnTo>
                  <a:pt x="2556" y="13189"/>
                </a:lnTo>
                <a:lnTo>
                  <a:pt x="2483" y="13140"/>
                </a:lnTo>
                <a:lnTo>
                  <a:pt x="2385" y="13091"/>
                </a:lnTo>
                <a:lnTo>
                  <a:pt x="2288" y="12970"/>
                </a:lnTo>
                <a:lnTo>
                  <a:pt x="2166" y="12897"/>
                </a:lnTo>
                <a:lnTo>
                  <a:pt x="2069" y="12872"/>
                </a:lnTo>
                <a:close/>
                <a:moveTo>
                  <a:pt x="15525" y="560"/>
                </a:moveTo>
                <a:lnTo>
                  <a:pt x="16084" y="633"/>
                </a:lnTo>
                <a:lnTo>
                  <a:pt x="16644" y="706"/>
                </a:lnTo>
                <a:lnTo>
                  <a:pt x="17204" y="828"/>
                </a:lnTo>
                <a:lnTo>
                  <a:pt x="17763" y="974"/>
                </a:lnTo>
                <a:lnTo>
                  <a:pt x="17666" y="1023"/>
                </a:lnTo>
                <a:lnTo>
                  <a:pt x="17593" y="1096"/>
                </a:lnTo>
                <a:lnTo>
                  <a:pt x="17496" y="1169"/>
                </a:lnTo>
                <a:lnTo>
                  <a:pt x="17496" y="1193"/>
                </a:lnTo>
                <a:lnTo>
                  <a:pt x="17520" y="1217"/>
                </a:lnTo>
                <a:lnTo>
                  <a:pt x="17569" y="1266"/>
                </a:lnTo>
                <a:lnTo>
                  <a:pt x="17617" y="1290"/>
                </a:lnTo>
                <a:lnTo>
                  <a:pt x="17739" y="1315"/>
                </a:lnTo>
                <a:lnTo>
                  <a:pt x="17861" y="1290"/>
                </a:lnTo>
                <a:lnTo>
                  <a:pt x="17934" y="1290"/>
                </a:lnTo>
                <a:lnTo>
                  <a:pt x="17982" y="1242"/>
                </a:lnTo>
                <a:lnTo>
                  <a:pt x="18007" y="1363"/>
                </a:lnTo>
                <a:lnTo>
                  <a:pt x="18031" y="1461"/>
                </a:lnTo>
                <a:lnTo>
                  <a:pt x="17909" y="1485"/>
                </a:lnTo>
                <a:lnTo>
                  <a:pt x="17812" y="1534"/>
                </a:lnTo>
                <a:lnTo>
                  <a:pt x="17715" y="1582"/>
                </a:lnTo>
                <a:lnTo>
                  <a:pt x="17617" y="1655"/>
                </a:lnTo>
                <a:lnTo>
                  <a:pt x="17593" y="1680"/>
                </a:lnTo>
                <a:lnTo>
                  <a:pt x="17593" y="1753"/>
                </a:lnTo>
                <a:lnTo>
                  <a:pt x="17617" y="1801"/>
                </a:lnTo>
                <a:lnTo>
                  <a:pt x="17690" y="1826"/>
                </a:lnTo>
                <a:lnTo>
                  <a:pt x="17739" y="1850"/>
                </a:lnTo>
                <a:lnTo>
                  <a:pt x="17812" y="1874"/>
                </a:lnTo>
                <a:lnTo>
                  <a:pt x="17958" y="1850"/>
                </a:lnTo>
                <a:lnTo>
                  <a:pt x="18080" y="1801"/>
                </a:lnTo>
                <a:lnTo>
                  <a:pt x="18104" y="1996"/>
                </a:lnTo>
                <a:lnTo>
                  <a:pt x="17909" y="2069"/>
                </a:lnTo>
                <a:lnTo>
                  <a:pt x="17788" y="2118"/>
                </a:lnTo>
                <a:lnTo>
                  <a:pt x="17690" y="2215"/>
                </a:lnTo>
                <a:lnTo>
                  <a:pt x="17642" y="2264"/>
                </a:lnTo>
                <a:lnTo>
                  <a:pt x="17642" y="2361"/>
                </a:lnTo>
                <a:lnTo>
                  <a:pt x="17666" y="2410"/>
                </a:lnTo>
                <a:lnTo>
                  <a:pt x="17739" y="2458"/>
                </a:lnTo>
                <a:lnTo>
                  <a:pt x="17836" y="2483"/>
                </a:lnTo>
                <a:lnTo>
                  <a:pt x="17934" y="2458"/>
                </a:lnTo>
                <a:lnTo>
                  <a:pt x="18128" y="2410"/>
                </a:lnTo>
                <a:lnTo>
                  <a:pt x="18153" y="2531"/>
                </a:lnTo>
                <a:lnTo>
                  <a:pt x="18007" y="2555"/>
                </a:lnTo>
                <a:lnTo>
                  <a:pt x="17836" y="2604"/>
                </a:lnTo>
                <a:lnTo>
                  <a:pt x="17763" y="2653"/>
                </a:lnTo>
                <a:lnTo>
                  <a:pt x="17715" y="2726"/>
                </a:lnTo>
                <a:lnTo>
                  <a:pt x="17690" y="2823"/>
                </a:lnTo>
                <a:lnTo>
                  <a:pt x="17690" y="2896"/>
                </a:lnTo>
                <a:lnTo>
                  <a:pt x="17739" y="2945"/>
                </a:lnTo>
                <a:lnTo>
                  <a:pt x="17812" y="2993"/>
                </a:lnTo>
                <a:lnTo>
                  <a:pt x="18153" y="2993"/>
                </a:lnTo>
                <a:lnTo>
                  <a:pt x="18177" y="2969"/>
                </a:lnTo>
                <a:lnTo>
                  <a:pt x="18177" y="3261"/>
                </a:lnTo>
                <a:lnTo>
                  <a:pt x="17739" y="3383"/>
                </a:lnTo>
                <a:lnTo>
                  <a:pt x="17690" y="3407"/>
                </a:lnTo>
                <a:lnTo>
                  <a:pt x="17666" y="3431"/>
                </a:lnTo>
                <a:lnTo>
                  <a:pt x="17617" y="3529"/>
                </a:lnTo>
                <a:lnTo>
                  <a:pt x="17617" y="3577"/>
                </a:lnTo>
                <a:lnTo>
                  <a:pt x="17642" y="3626"/>
                </a:lnTo>
                <a:lnTo>
                  <a:pt x="17666" y="3650"/>
                </a:lnTo>
                <a:lnTo>
                  <a:pt x="17715" y="3699"/>
                </a:lnTo>
                <a:lnTo>
                  <a:pt x="17812" y="3723"/>
                </a:lnTo>
                <a:lnTo>
                  <a:pt x="17934" y="3723"/>
                </a:lnTo>
                <a:lnTo>
                  <a:pt x="18153" y="3699"/>
                </a:lnTo>
                <a:lnTo>
                  <a:pt x="18153" y="3699"/>
                </a:lnTo>
                <a:lnTo>
                  <a:pt x="18104" y="4186"/>
                </a:lnTo>
                <a:lnTo>
                  <a:pt x="17934" y="4088"/>
                </a:lnTo>
                <a:lnTo>
                  <a:pt x="17739" y="4040"/>
                </a:lnTo>
                <a:lnTo>
                  <a:pt x="17642" y="4015"/>
                </a:lnTo>
                <a:lnTo>
                  <a:pt x="17569" y="4040"/>
                </a:lnTo>
                <a:lnTo>
                  <a:pt x="17471" y="4064"/>
                </a:lnTo>
                <a:lnTo>
                  <a:pt x="17423" y="4137"/>
                </a:lnTo>
                <a:lnTo>
                  <a:pt x="17423" y="4186"/>
                </a:lnTo>
                <a:lnTo>
                  <a:pt x="17496" y="4283"/>
                </a:lnTo>
                <a:lnTo>
                  <a:pt x="17617" y="4332"/>
                </a:lnTo>
                <a:lnTo>
                  <a:pt x="17812" y="4429"/>
                </a:lnTo>
                <a:lnTo>
                  <a:pt x="17982" y="4526"/>
                </a:lnTo>
                <a:lnTo>
                  <a:pt x="18055" y="4551"/>
                </a:lnTo>
                <a:lnTo>
                  <a:pt x="17958" y="4940"/>
                </a:lnTo>
                <a:lnTo>
                  <a:pt x="17690" y="4843"/>
                </a:lnTo>
                <a:lnTo>
                  <a:pt x="17471" y="4721"/>
                </a:lnTo>
                <a:lnTo>
                  <a:pt x="17228" y="4648"/>
                </a:lnTo>
                <a:lnTo>
                  <a:pt x="17155" y="4648"/>
                </a:lnTo>
                <a:lnTo>
                  <a:pt x="17155" y="4672"/>
                </a:lnTo>
                <a:lnTo>
                  <a:pt x="17155" y="4721"/>
                </a:lnTo>
                <a:lnTo>
                  <a:pt x="17204" y="4818"/>
                </a:lnTo>
                <a:lnTo>
                  <a:pt x="17252" y="4891"/>
                </a:lnTo>
                <a:lnTo>
                  <a:pt x="17350" y="4989"/>
                </a:lnTo>
                <a:lnTo>
                  <a:pt x="17423" y="5062"/>
                </a:lnTo>
                <a:lnTo>
                  <a:pt x="17642" y="5183"/>
                </a:lnTo>
                <a:lnTo>
                  <a:pt x="17861" y="5256"/>
                </a:lnTo>
                <a:lnTo>
                  <a:pt x="17739" y="5621"/>
                </a:lnTo>
                <a:lnTo>
                  <a:pt x="17617" y="5938"/>
                </a:lnTo>
                <a:lnTo>
                  <a:pt x="17569" y="5889"/>
                </a:lnTo>
                <a:lnTo>
                  <a:pt x="17520" y="5840"/>
                </a:lnTo>
                <a:lnTo>
                  <a:pt x="17398" y="5743"/>
                </a:lnTo>
                <a:lnTo>
                  <a:pt x="17301" y="5670"/>
                </a:lnTo>
                <a:lnTo>
                  <a:pt x="17179" y="5597"/>
                </a:lnTo>
                <a:lnTo>
                  <a:pt x="17082" y="5573"/>
                </a:lnTo>
                <a:lnTo>
                  <a:pt x="16985" y="5548"/>
                </a:lnTo>
                <a:lnTo>
                  <a:pt x="16887" y="5548"/>
                </a:lnTo>
                <a:lnTo>
                  <a:pt x="16766" y="5597"/>
                </a:lnTo>
                <a:lnTo>
                  <a:pt x="16741" y="5621"/>
                </a:lnTo>
                <a:lnTo>
                  <a:pt x="16741" y="5670"/>
                </a:lnTo>
                <a:lnTo>
                  <a:pt x="16741" y="5719"/>
                </a:lnTo>
                <a:lnTo>
                  <a:pt x="16766" y="5743"/>
                </a:lnTo>
                <a:lnTo>
                  <a:pt x="16863" y="5840"/>
                </a:lnTo>
                <a:lnTo>
                  <a:pt x="16936" y="5913"/>
                </a:lnTo>
                <a:lnTo>
                  <a:pt x="17009" y="5962"/>
                </a:lnTo>
                <a:lnTo>
                  <a:pt x="17228" y="6132"/>
                </a:lnTo>
                <a:lnTo>
                  <a:pt x="17325" y="6181"/>
                </a:lnTo>
                <a:lnTo>
                  <a:pt x="17447" y="6205"/>
                </a:lnTo>
                <a:lnTo>
                  <a:pt x="17496" y="6205"/>
                </a:lnTo>
                <a:lnTo>
                  <a:pt x="17325" y="6473"/>
                </a:lnTo>
                <a:lnTo>
                  <a:pt x="17204" y="6473"/>
                </a:lnTo>
                <a:lnTo>
                  <a:pt x="17106" y="6449"/>
                </a:lnTo>
                <a:lnTo>
                  <a:pt x="17009" y="6400"/>
                </a:lnTo>
                <a:lnTo>
                  <a:pt x="16936" y="6351"/>
                </a:lnTo>
                <a:lnTo>
                  <a:pt x="16814" y="6230"/>
                </a:lnTo>
                <a:lnTo>
                  <a:pt x="16668" y="6108"/>
                </a:lnTo>
                <a:lnTo>
                  <a:pt x="16522" y="6035"/>
                </a:lnTo>
                <a:lnTo>
                  <a:pt x="16449" y="6011"/>
                </a:lnTo>
                <a:lnTo>
                  <a:pt x="16352" y="6011"/>
                </a:lnTo>
                <a:lnTo>
                  <a:pt x="16279" y="6035"/>
                </a:lnTo>
                <a:lnTo>
                  <a:pt x="16182" y="6084"/>
                </a:lnTo>
                <a:lnTo>
                  <a:pt x="16133" y="6132"/>
                </a:lnTo>
                <a:lnTo>
                  <a:pt x="16133" y="6181"/>
                </a:lnTo>
                <a:lnTo>
                  <a:pt x="16182" y="6230"/>
                </a:lnTo>
                <a:lnTo>
                  <a:pt x="16230" y="6254"/>
                </a:lnTo>
                <a:lnTo>
                  <a:pt x="16303" y="6254"/>
                </a:lnTo>
                <a:lnTo>
                  <a:pt x="16401" y="6303"/>
                </a:lnTo>
                <a:lnTo>
                  <a:pt x="16547" y="6424"/>
                </a:lnTo>
                <a:lnTo>
                  <a:pt x="16693" y="6570"/>
                </a:lnTo>
                <a:lnTo>
                  <a:pt x="16814" y="6692"/>
                </a:lnTo>
                <a:lnTo>
                  <a:pt x="16936" y="6789"/>
                </a:lnTo>
                <a:lnTo>
                  <a:pt x="17082" y="6838"/>
                </a:lnTo>
                <a:lnTo>
                  <a:pt x="16668" y="7325"/>
                </a:lnTo>
                <a:lnTo>
                  <a:pt x="16157" y="7106"/>
                </a:lnTo>
                <a:lnTo>
                  <a:pt x="16011" y="7033"/>
                </a:lnTo>
                <a:lnTo>
                  <a:pt x="15865" y="7008"/>
                </a:lnTo>
                <a:lnTo>
                  <a:pt x="15744" y="7008"/>
                </a:lnTo>
                <a:lnTo>
                  <a:pt x="15598" y="7057"/>
                </a:lnTo>
                <a:lnTo>
                  <a:pt x="15573" y="7081"/>
                </a:lnTo>
                <a:lnTo>
                  <a:pt x="15549" y="7106"/>
                </a:lnTo>
                <a:lnTo>
                  <a:pt x="15549" y="7154"/>
                </a:lnTo>
                <a:lnTo>
                  <a:pt x="15573" y="7179"/>
                </a:lnTo>
                <a:lnTo>
                  <a:pt x="15646" y="7276"/>
                </a:lnTo>
                <a:lnTo>
                  <a:pt x="15744" y="7349"/>
                </a:lnTo>
                <a:lnTo>
                  <a:pt x="15987" y="7495"/>
                </a:lnTo>
                <a:lnTo>
                  <a:pt x="16328" y="7665"/>
                </a:lnTo>
                <a:lnTo>
                  <a:pt x="16036" y="7957"/>
                </a:lnTo>
                <a:lnTo>
                  <a:pt x="15890" y="7909"/>
                </a:lnTo>
                <a:lnTo>
                  <a:pt x="15744" y="7884"/>
                </a:lnTo>
                <a:lnTo>
                  <a:pt x="15598" y="7860"/>
                </a:lnTo>
                <a:lnTo>
                  <a:pt x="15452" y="7836"/>
                </a:lnTo>
                <a:lnTo>
                  <a:pt x="15160" y="7690"/>
                </a:lnTo>
                <a:lnTo>
                  <a:pt x="15014" y="7641"/>
                </a:lnTo>
                <a:lnTo>
                  <a:pt x="14868" y="7592"/>
                </a:lnTo>
                <a:lnTo>
                  <a:pt x="14819" y="7617"/>
                </a:lnTo>
                <a:lnTo>
                  <a:pt x="14770" y="7665"/>
                </a:lnTo>
                <a:lnTo>
                  <a:pt x="14770" y="7714"/>
                </a:lnTo>
                <a:lnTo>
                  <a:pt x="14770" y="7763"/>
                </a:lnTo>
                <a:lnTo>
                  <a:pt x="14843" y="7860"/>
                </a:lnTo>
                <a:lnTo>
                  <a:pt x="14916" y="7957"/>
                </a:lnTo>
                <a:lnTo>
                  <a:pt x="15135" y="8128"/>
                </a:lnTo>
                <a:lnTo>
                  <a:pt x="15427" y="8249"/>
                </a:lnTo>
                <a:lnTo>
                  <a:pt x="15549" y="8298"/>
                </a:lnTo>
                <a:lnTo>
                  <a:pt x="15695" y="8322"/>
                </a:lnTo>
                <a:lnTo>
                  <a:pt x="15403" y="8639"/>
                </a:lnTo>
                <a:lnTo>
                  <a:pt x="15184" y="8590"/>
                </a:lnTo>
                <a:lnTo>
                  <a:pt x="14965" y="8541"/>
                </a:lnTo>
                <a:lnTo>
                  <a:pt x="14770" y="8468"/>
                </a:lnTo>
                <a:lnTo>
                  <a:pt x="14576" y="8347"/>
                </a:lnTo>
                <a:lnTo>
                  <a:pt x="14551" y="8322"/>
                </a:lnTo>
                <a:lnTo>
                  <a:pt x="14503" y="8322"/>
                </a:lnTo>
                <a:lnTo>
                  <a:pt x="14454" y="8371"/>
                </a:lnTo>
                <a:lnTo>
                  <a:pt x="14430" y="8420"/>
                </a:lnTo>
                <a:lnTo>
                  <a:pt x="14430" y="8493"/>
                </a:lnTo>
                <a:lnTo>
                  <a:pt x="14478" y="8590"/>
                </a:lnTo>
                <a:lnTo>
                  <a:pt x="14551" y="8687"/>
                </a:lnTo>
                <a:lnTo>
                  <a:pt x="14722" y="8809"/>
                </a:lnTo>
                <a:lnTo>
                  <a:pt x="14892" y="8906"/>
                </a:lnTo>
                <a:lnTo>
                  <a:pt x="15111" y="8979"/>
                </a:lnTo>
                <a:lnTo>
                  <a:pt x="14843" y="9271"/>
                </a:lnTo>
                <a:lnTo>
                  <a:pt x="14795" y="9247"/>
                </a:lnTo>
                <a:lnTo>
                  <a:pt x="14503" y="9150"/>
                </a:lnTo>
                <a:lnTo>
                  <a:pt x="14211" y="9052"/>
                </a:lnTo>
                <a:lnTo>
                  <a:pt x="13919" y="8955"/>
                </a:lnTo>
                <a:lnTo>
                  <a:pt x="13627" y="8858"/>
                </a:lnTo>
                <a:lnTo>
                  <a:pt x="13578" y="8858"/>
                </a:lnTo>
                <a:lnTo>
                  <a:pt x="13554" y="8882"/>
                </a:lnTo>
                <a:lnTo>
                  <a:pt x="13529" y="8931"/>
                </a:lnTo>
                <a:lnTo>
                  <a:pt x="13554" y="8955"/>
                </a:lnTo>
                <a:lnTo>
                  <a:pt x="13627" y="9077"/>
                </a:lnTo>
                <a:lnTo>
                  <a:pt x="13748" y="9198"/>
                </a:lnTo>
                <a:lnTo>
                  <a:pt x="13846" y="9296"/>
                </a:lnTo>
                <a:lnTo>
                  <a:pt x="13992" y="9369"/>
                </a:lnTo>
                <a:lnTo>
                  <a:pt x="14284" y="9515"/>
                </a:lnTo>
                <a:lnTo>
                  <a:pt x="14576" y="9612"/>
                </a:lnTo>
                <a:lnTo>
                  <a:pt x="14211" y="10001"/>
                </a:lnTo>
                <a:lnTo>
                  <a:pt x="14186" y="9953"/>
                </a:lnTo>
                <a:lnTo>
                  <a:pt x="14113" y="9904"/>
                </a:lnTo>
                <a:lnTo>
                  <a:pt x="13846" y="9709"/>
                </a:lnTo>
                <a:lnTo>
                  <a:pt x="13529" y="9563"/>
                </a:lnTo>
                <a:lnTo>
                  <a:pt x="13359" y="9490"/>
                </a:lnTo>
                <a:lnTo>
                  <a:pt x="13213" y="9442"/>
                </a:lnTo>
                <a:lnTo>
                  <a:pt x="13043" y="9393"/>
                </a:lnTo>
                <a:lnTo>
                  <a:pt x="12824" y="9393"/>
                </a:lnTo>
                <a:lnTo>
                  <a:pt x="12799" y="9442"/>
                </a:lnTo>
                <a:lnTo>
                  <a:pt x="12799" y="9490"/>
                </a:lnTo>
                <a:lnTo>
                  <a:pt x="12824" y="9515"/>
                </a:lnTo>
                <a:lnTo>
                  <a:pt x="13067" y="9734"/>
                </a:lnTo>
                <a:lnTo>
                  <a:pt x="13335" y="9904"/>
                </a:lnTo>
                <a:lnTo>
                  <a:pt x="13627" y="10074"/>
                </a:lnTo>
                <a:lnTo>
                  <a:pt x="13919" y="10220"/>
                </a:lnTo>
                <a:lnTo>
                  <a:pt x="13967" y="10245"/>
                </a:lnTo>
                <a:lnTo>
                  <a:pt x="13894" y="10318"/>
                </a:lnTo>
                <a:lnTo>
                  <a:pt x="13748" y="10464"/>
                </a:lnTo>
                <a:lnTo>
                  <a:pt x="13700" y="10391"/>
                </a:lnTo>
                <a:lnTo>
                  <a:pt x="13627" y="10318"/>
                </a:lnTo>
                <a:lnTo>
                  <a:pt x="13456" y="10220"/>
                </a:lnTo>
                <a:lnTo>
                  <a:pt x="13091" y="10074"/>
                </a:lnTo>
                <a:lnTo>
                  <a:pt x="12897" y="10026"/>
                </a:lnTo>
                <a:lnTo>
                  <a:pt x="12702" y="9953"/>
                </a:lnTo>
                <a:lnTo>
                  <a:pt x="12507" y="9928"/>
                </a:lnTo>
                <a:lnTo>
                  <a:pt x="12288" y="9904"/>
                </a:lnTo>
                <a:lnTo>
                  <a:pt x="12240" y="9904"/>
                </a:lnTo>
                <a:lnTo>
                  <a:pt x="12215" y="9928"/>
                </a:lnTo>
                <a:lnTo>
                  <a:pt x="12191" y="9977"/>
                </a:lnTo>
                <a:lnTo>
                  <a:pt x="12215" y="10050"/>
                </a:lnTo>
                <a:lnTo>
                  <a:pt x="12264" y="10099"/>
                </a:lnTo>
                <a:lnTo>
                  <a:pt x="12459" y="10196"/>
                </a:lnTo>
                <a:lnTo>
                  <a:pt x="12629" y="10293"/>
                </a:lnTo>
                <a:lnTo>
                  <a:pt x="12994" y="10512"/>
                </a:lnTo>
                <a:lnTo>
                  <a:pt x="13237" y="10634"/>
                </a:lnTo>
                <a:lnTo>
                  <a:pt x="13359" y="10682"/>
                </a:lnTo>
                <a:lnTo>
                  <a:pt x="13505" y="10707"/>
                </a:lnTo>
                <a:lnTo>
                  <a:pt x="12921" y="11291"/>
                </a:lnTo>
                <a:lnTo>
                  <a:pt x="12799" y="11193"/>
                </a:lnTo>
                <a:lnTo>
                  <a:pt x="12653" y="11096"/>
                </a:lnTo>
                <a:lnTo>
                  <a:pt x="12434" y="10974"/>
                </a:lnTo>
                <a:lnTo>
                  <a:pt x="12240" y="10828"/>
                </a:lnTo>
                <a:lnTo>
                  <a:pt x="12021" y="10682"/>
                </a:lnTo>
                <a:lnTo>
                  <a:pt x="11802" y="10585"/>
                </a:lnTo>
                <a:lnTo>
                  <a:pt x="11680" y="10537"/>
                </a:lnTo>
                <a:lnTo>
                  <a:pt x="11534" y="10537"/>
                </a:lnTo>
                <a:lnTo>
                  <a:pt x="11510" y="10561"/>
                </a:lnTo>
                <a:lnTo>
                  <a:pt x="11510" y="10585"/>
                </a:lnTo>
                <a:lnTo>
                  <a:pt x="11534" y="10609"/>
                </a:lnTo>
                <a:lnTo>
                  <a:pt x="11704" y="10804"/>
                </a:lnTo>
                <a:lnTo>
                  <a:pt x="11996" y="11072"/>
                </a:lnTo>
                <a:lnTo>
                  <a:pt x="12337" y="11364"/>
                </a:lnTo>
                <a:lnTo>
                  <a:pt x="12507" y="11461"/>
                </a:lnTo>
                <a:lnTo>
                  <a:pt x="12678" y="11534"/>
                </a:lnTo>
                <a:lnTo>
                  <a:pt x="12337" y="11875"/>
                </a:lnTo>
                <a:lnTo>
                  <a:pt x="12215" y="11826"/>
                </a:lnTo>
                <a:lnTo>
                  <a:pt x="12094" y="11777"/>
                </a:lnTo>
                <a:lnTo>
                  <a:pt x="11899" y="11680"/>
                </a:lnTo>
                <a:lnTo>
                  <a:pt x="11510" y="11437"/>
                </a:lnTo>
                <a:lnTo>
                  <a:pt x="11291" y="11339"/>
                </a:lnTo>
                <a:lnTo>
                  <a:pt x="11193" y="11315"/>
                </a:lnTo>
                <a:lnTo>
                  <a:pt x="11072" y="11291"/>
                </a:lnTo>
                <a:lnTo>
                  <a:pt x="10999" y="11315"/>
                </a:lnTo>
                <a:lnTo>
                  <a:pt x="10974" y="11364"/>
                </a:lnTo>
                <a:lnTo>
                  <a:pt x="10950" y="11437"/>
                </a:lnTo>
                <a:lnTo>
                  <a:pt x="10999" y="11485"/>
                </a:lnTo>
                <a:lnTo>
                  <a:pt x="11266" y="11704"/>
                </a:lnTo>
                <a:lnTo>
                  <a:pt x="11558" y="11923"/>
                </a:lnTo>
                <a:lnTo>
                  <a:pt x="11777" y="12069"/>
                </a:lnTo>
                <a:lnTo>
                  <a:pt x="12045" y="12191"/>
                </a:lnTo>
                <a:lnTo>
                  <a:pt x="11753" y="12483"/>
                </a:lnTo>
                <a:lnTo>
                  <a:pt x="11485" y="12264"/>
                </a:lnTo>
                <a:lnTo>
                  <a:pt x="11218" y="12045"/>
                </a:lnTo>
                <a:lnTo>
                  <a:pt x="11047" y="11899"/>
                </a:lnTo>
                <a:lnTo>
                  <a:pt x="10877" y="11777"/>
                </a:lnTo>
                <a:lnTo>
                  <a:pt x="10682" y="11680"/>
                </a:lnTo>
                <a:lnTo>
                  <a:pt x="10488" y="11631"/>
                </a:lnTo>
                <a:lnTo>
                  <a:pt x="10439" y="11656"/>
                </a:lnTo>
                <a:lnTo>
                  <a:pt x="10439" y="11680"/>
                </a:lnTo>
                <a:lnTo>
                  <a:pt x="10415" y="11704"/>
                </a:lnTo>
                <a:lnTo>
                  <a:pt x="10439" y="11753"/>
                </a:lnTo>
                <a:lnTo>
                  <a:pt x="11072" y="12410"/>
                </a:lnTo>
                <a:lnTo>
                  <a:pt x="11242" y="12605"/>
                </a:lnTo>
                <a:lnTo>
                  <a:pt x="11461" y="12775"/>
                </a:lnTo>
                <a:lnTo>
                  <a:pt x="11315" y="12945"/>
                </a:lnTo>
                <a:lnTo>
                  <a:pt x="11193" y="12848"/>
                </a:lnTo>
                <a:lnTo>
                  <a:pt x="11047" y="12775"/>
                </a:lnTo>
                <a:lnTo>
                  <a:pt x="10780" y="12629"/>
                </a:lnTo>
                <a:lnTo>
                  <a:pt x="10366" y="12361"/>
                </a:lnTo>
                <a:lnTo>
                  <a:pt x="10172" y="12215"/>
                </a:lnTo>
                <a:lnTo>
                  <a:pt x="9977" y="12069"/>
                </a:lnTo>
                <a:lnTo>
                  <a:pt x="9953" y="12045"/>
                </a:lnTo>
                <a:lnTo>
                  <a:pt x="9928" y="12069"/>
                </a:lnTo>
                <a:lnTo>
                  <a:pt x="9904" y="12094"/>
                </a:lnTo>
                <a:lnTo>
                  <a:pt x="9928" y="12118"/>
                </a:lnTo>
                <a:lnTo>
                  <a:pt x="10220" y="12532"/>
                </a:lnTo>
                <a:lnTo>
                  <a:pt x="10391" y="12702"/>
                </a:lnTo>
                <a:lnTo>
                  <a:pt x="10585" y="12897"/>
                </a:lnTo>
                <a:lnTo>
                  <a:pt x="10804" y="13067"/>
                </a:lnTo>
                <a:lnTo>
                  <a:pt x="10926" y="13140"/>
                </a:lnTo>
                <a:lnTo>
                  <a:pt x="11047" y="13213"/>
                </a:lnTo>
                <a:lnTo>
                  <a:pt x="10780" y="13456"/>
                </a:lnTo>
                <a:lnTo>
                  <a:pt x="10439" y="13213"/>
                </a:lnTo>
                <a:lnTo>
                  <a:pt x="10099" y="12970"/>
                </a:lnTo>
                <a:lnTo>
                  <a:pt x="9928" y="12872"/>
                </a:lnTo>
                <a:lnTo>
                  <a:pt x="9734" y="12799"/>
                </a:lnTo>
                <a:lnTo>
                  <a:pt x="9563" y="12726"/>
                </a:lnTo>
                <a:lnTo>
                  <a:pt x="9369" y="12726"/>
                </a:lnTo>
                <a:lnTo>
                  <a:pt x="9320" y="12751"/>
                </a:lnTo>
                <a:lnTo>
                  <a:pt x="9320" y="12775"/>
                </a:lnTo>
                <a:lnTo>
                  <a:pt x="9320" y="12799"/>
                </a:lnTo>
                <a:lnTo>
                  <a:pt x="9442" y="12921"/>
                </a:lnTo>
                <a:lnTo>
                  <a:pt x="9588" y="13043"/>
                </a:lnTo>
                <a:lnTo>
                  <a:pt x="9855" y="13262"/>
                </a:lnTo>
                <a:lnTo>
                  <a:pt x="10464" y="13773"/>
                </a:lnTo>
                <a:lnTo>
                  <a:pt x="10293" y="13943"/>
                </a:lnTo>
                <a:lnTo>
                  <a:pt x="10123" y="13821"/>
                </a:lnTo>
                <a:lnTo>
                  <a:pt x="9953" y="13724"/>
                </a:lnTo>
                <a:lnTo>
                  <a:pt x="9612" y="13554"/>
                </a:lnTo>
                <a:lnTo>
                  <a:pt x="9393" y="13408"/>
                </a:lnTo>
                <a:lnTo>
                  <a:pt x="9223" y="13237"/>
                </a:lnTo>
                <a:lnTo>
                  <a:pt x="9052" y="13067"/>
                </a:lnTo>
                <a:lnTo>
                  <a:pt x="8906" y="12848"/>
                </a:lnTo>
                <a:lnTo>
                  <a:pt x="8833" y="12799"/>
                </a:lnTo>
                <a:lnTo>
                  <a:pt x="8760" y="12799"/>
                </a:lnTo>
                <a:lnTo>
                  <a:pt x="8712" y="12824"/>
                </a:lnTo>
                <a:lnTo>
                  <a:pt x="8663" y="12897"/>
                </a:lnTo>
                <a:lnTo>
                  <a:pt x="8639" y="13018"/>
                </a:lnTo>
                <a:lnTo>
                  <a:pt x="8663" y="13164"/>
                </a:lnTo>
                <a:lnTo>
                  <a:pt x="8687" y="13286"/>
                </a:lnTo>
                <a:lnTo>
                  <a:pt x="8760" y="13408"/>
                </a:lnTo>
                <a:lnTo>
                  <a:pt x="8833" y="13529"/>
                </a:lnTo>
                <a:lnTo>
                  <a:pt x="8931" y="13627"/>
                </a:lnTo>
                <a:lnTo>
                  <a:pt x="9125" y="13821"/>
                </a:lnTo>
                <a:lnTo>
                  <a:pt x="9490" y="14089"/>
                </a:lnTo>
                <a:lnTo>
                  <a:pt x="9685" y="14211"/>
                </a:lnTo>
                <a:lnTo>
                  <a:pt x="9904" y="14308"/>
                </a:lnTo>
                <a:lnTo>
                  <a:pt x="9661" y="14527"/>
                </a:lnTo>
                <a:lnTo>
                  <a:pt x="9369" y="14381"/>
                </a:lnTo>
                <a:lnTo>
                  <a:pt x="9052" y="14235"/>
                </a:lnTo>
                <a:lnTo>
                  <a:pt x="8760" y="14089"/>
                </a:lnTo>
                <a:lnTo>
                  <a:pt x="8614" y="13992"/>
                </a:lnTo>
                <a:lnTo>
                  <a:pt x="8468" y="13919"/>
                </a:lnTo>
                <a:lnTo>
                  <a:pt x="8444" y="13894"/>
                </a:lnTo>
                <a:lnTo>
                  <a:pt x="8420" y="13894"/>
                </a:lnTo>
                <a:lnTo>
                  <a:pt x="8395" y="13919"/>
                </a:lnTo>
                <a:lnTo>
                  <a:pt x="8395" y="13967"/>
                </a:lnTo>
                <a:lnTo>
                  <a:pt x="8468" y="14138"/>
                </a:lnTo>
                <a:lnTo>
                  <a:pt x="8566" y="14308"/>
                </a:lnTo>
                <a:lnTo>
                  <a:pt x="8687" y="14430"/>
                </a:lnTo>
                <a:lnTo>
                  <a:pt x="8833" y="14551"/>
                </a:lnTo>
                <a:lnTo>
                  <a:pt x="9296" y="14868"/>
                </a:lnTo>
                <a:lnTo>
                  <a:pt x="9004" y="15160"/>
                </a:lnTo>
                <a:lnTo>
                  <a:pt x="8614" y="14770"/>
                </a:lnTo>
                <a:lnTo>
                  <a:pt x="8201" y="14405"/>
                </a:lnTo>
                <a:lnTo>
                  <a:pt x="7398" y="13700"/>
                </a:lnTo>
                <a:lnTo>
                  <a:pt x="6984" y="13359"/>
                </a:lnTo>
                <a:lnTo>
                  <a:pt x="6595" y="12994"/>
                </a:lnTo>
                <a:lnTo>
                  <a:pt x="6205" y="12605"/>
                </a:lnTo>
                <a:lnTo>
                  <a:pt x="5840" y="12215"/>
                </a:lnTo>
                <a:lnTo>
                  <a:pt x="5500" y="11777"/>
                </a:lnTo>
                <a:lnTo>
                  <a:pt x="5135" y="11315"/>
                </a:lnTo>
                <a:lnTo>
                  <a:pt x="4794" y="10901"/>
                </a:lnTo>
                <a:lnTo>
                  <a:pt x="4599" y="10682"/>
                </a:lnTo>
                <a:lnTo>
                  <a:pt x="4405" y="10488"/>
                </a:lnTo>
                <a:lnTo>
                  <a:pt x="4137" y="10269"/>
                </a:lnTo>
                <a:lnTo>
                  <a:pt x="3845" y="10074"/>
                </a:lnTo>
                <a:lnTo>
                  <a:pt x="3553" y="9855"/>
                </a:lnTo>
                <a:lnTo>
                  <a:pt x="3285" y="9661"/>
                </a:lnTo>
                <a:lnTo>
                  <a:pt x="3261" y="9588"/>
                </a:lnTo>
                <a:lnTo>
                  <a:pt x="3602" y="9296"/>
                </a:lnTo>
                <a:lnTo>
                  <a:pt x="3967" y="9004"/>
                </a:lnTo>
                <a:lnTo>
                  <a:pt x="4332" y="8712"/>
                </a:lnTo>
                <a:lnTo>
                  <a:pt x="4672" y="8420"/>
                </a:lnTo>
                <a:lnTo>
                  <a:pt x="5646" y="7519"/>
                </a:lnTo>
                <a:lnTo>
                  <a:pt x="6595" y="6595"/>
                </a:lnTo>
                <a:lnTo>
                  <a:pt x="6984" y="6205"/>
                </a:lnTo>
                <a:lnTo>
                  <a:pt x="7349" y="5792"/>
                </a:lnTo>
                <a:lnTo>
                  <a:pt x="8055" y="4940"/>
                </a:lnTo>
                <a:lnTo>
                  <a:pt x="8760" y="4088"/>
                </a:lnTo>
                <a:lnTo>
                  <a:pt x="9466" y="3237"/>
                </a:lnTo>
                <a:lnTo>
                  <a:pt x="9855" y="2799"/>
                </a:lnTo>
                <a:lnTo>
                  <a:pt x="10269" y="2410"/>
                </a:lnTo>
                <a:lnTo>
                  <a:pt x="10707" y="2045"/>
                </a:lnTo>
                <a:lnTo>
                  <a:pt x="11169" y="1704"/>
                </a:lnTo>
                <a:lnTo>
                  <a:pt x="11631" y="1412"/>
                </a:lnTo>
                <a:lnTo>
                  <a:pt x="12142" y="1144"/>
                </a:lnTo>
                <a:lnTo>
                  <a:pt x="12678" y="950"/>
                </a:lnTo>
                <a:lnTo>
                  <a:pt x="13237" y="779"/>
                </a:lnTo>
                <a:lnTo>
                  <a:pt x="13797" y="658"/>
                </a:lnTo>
                <a:lnTo>
                  <a:pt x="14381" y="585"/>
                </a:lnTo>
                <a:lnTo>
                  <a:pt x="14941" y="560"/>
                </a:lnTo>
                <a:close/>
                <a:moveTo>
                  <a:pt x="11777" y="13237"/>
                </a:moveTo>
                <a:lnTo>
                  <a:pt x="11777" y="13602"/>
                </a:lnTo>
                <a:lnTo>
                  <a:pt x="11753" y="13967"/>
                </a:lnTo>
                <a:lnTo>
                  <a:pt x="11704" y="14746"/>
                </a:lnTo>
                <a:lnTo>
                  <a:pt x="11680" y="15549"/>
                </a:lnTo>
                <a:lnTo>
                  <a:pt x="11656" y="16328"/>
                </a:lnTo>
                <a:lnTo>
                  <a:pt x="11485" y="16084"/>
                </a:lnTo>
                <a:lnTo>
                  <a:pt x="11291" y="15865"/>
                </a:lnTo>
                <a:lnTo>
                  <a:pt x="10877" y="15427"/>
                </a:lnTo>
                <a:lnTo>
                  <a:pt x="10755" y="15257"/>
                </a:lnTo>
                <a:lnTo>
                  <a:pt x="10610" y="15062"/>
                </a:lnTo>
                <a:lnTo>
                  <a:pt x="10464" y="14868"/>
                </a:lnTo>
                <a:lnTo>
                  <a:pt x="10366" y="14770"/>
                </a:lnTo>
                <a:lnTo>
                  <a:pt x="10293" y="14722"/>
                </a:lnTo>
                <a:lnTo>
                  <a:pt x="10731" y="14284"/>
                </a:lnTo>
                <a:lnTo>
                  <a:pt x="11266" y="13773"/>
                </a:lnTo>
                <a:lnTo>
                  <a:pt x="11777" y="13237"/>
                </a:lnTo>
                <a:close/>
                <a:moveTo>
                  <a:pt x="3431" y="14381"/>
                </a:moveTo>
                <a:lnTo>
                  <a:pt x="3553" y="14405"/>
                </a:lnTo>
                <a:lnTo>
                  <a:pt x="3699" y="14454"/>
                </a:lnTo>
                <a:lnTo>
                  <a:pt x="3699" y="14527"/>
                </a:lnTo>
                <a:lnTo>
                  <a:pt x="3723" y="14576"/>
                </a:lnTo>
                <a:lnTo>
                  <a:pt x="3602" y="14576"/>
                </a:lnTo>
                <a:lnTo>
                  <a:pt x="3553" y="14600"/>
                </a:lnTo>
                <a:lnTo>
                  <a:pt x="3504" y="14649"/>
                </a:lnTo>
                <a:lnTo>
                  <a:pt x="3334" y="14843"/>
                </a:lnTo>
                <a:lnTo>
                  <a:pt x="3164" y="15038"/>
                </a:lnTo>
                <a:lnTo>
                  <a:pt x="2969" y="15233"/>
                </a:lnTo>
                <a:lnTo>
                  <a:pt x="2896" y="15330"/>
                </a:lnTo>
                <a:lnTo>
                  <a:pt x="2847" y="15452"/>
                </a:lnTo>
                <a:lnTo>
                  <a:pt x="2847" y="15525"/>
                </a:lnTo>
                <a:lnTo>
                  <a:pt x="2872" y="15573"/>
                </a:lnTo>
                <a:lnTo>
                  <a:pt x="2896" y="15622"/>
                </a:lnTo>
                <a:lnTo>
                  <a:pt x="2945" y="15646"/>
                </a:lnTo>
                <a:lnTo>
                  <a:pt x="3115" y="15646"/>
                </a:lnTo>
                <a:lnTo>
                  <a:pt x="3237" y="15598"/>
                </a:lnTo>
                <a:lnTo>
                  <a:pt x="3358" y="15525"/>
                </a:lnTo>
                <a:lnTo>
                  <a:pt x="3480" y="15427"/>
                </a:lnTo>
                <a:lnTo>
                  <a:pt x="3699" y="15208"/>
                </a:lnTo>
                <a:lnTo>
                  <a:pt x="3894" y="14941"/>
                </a:lnTo>
                <a:lnTo>
                  <a:pt x="3918" y="14868"/>
                </a:lnTo>
                <a:lnTo>
                  <a:pt x="3918" y="14795"/>
                </a:lnTo>
                <a:lnTo>
                  <a:pt x="3918" y="14722"/>
                </a:lnTo>
                <a:lnTo>
                  <a:pt x="3869" y="14673"/>
                </a:lnTo>
                <a:lnTo>
                  <a:pt x="3918" y="14697"/>
                </a:lnTo>
                <a:lnTo>
                  <a:pt x="3967" y="14770"/>
                </a:lnTo>
                <a:lnTo>
                  <a:pt x="3967" y="14819"/>
                </a:lnTo>
                <a:lnTo>
                  <a:pt x="3967" y="14892"/>
                </a:lnTo>
                <a:lnTo>
                  <a:pt x="3942" y="15087"/>
                </a:lnTo>
                <a:lnTo>
                  <a:pt x="3894" y="15281"/>
                </a:lnTo>
                <a:lnTo>
                  <a:pt x="3699" y="15671"/>
                </a:lnTo>
                <a:lnTo>
                  <a:pt x="3553" y="15938"/>
                </a:lnTo>
                <a:lnTo>
                  <a:pt x="3480" y="16060"/>
                </a:lnTo>
                <a:lnTo>
                  <a:pt x="3358" y="16157"/>
                </a:lnTo>
                <a:lnTo>
                  <a:pt x="3261" y="16230"/>
                </a:lnTo>
                <a:lnTo>
                  <a:pt x="3115" y="16303"/>
                </a:lnTo>
                <a:lnTo>
                  <a:pt x="2847" y="16376"/>
                </a:lnTo>
                <a:lnTo>
                  <a:pt x="2556" y="16425"/>
                </a:lnTo>
                <a:lnTo>
                  <a:pt x="2361" y="16449"/>
                </a:lnTo>
                <a:lnTo>
                  <a:pt x="2166" y="16449"/>
                </a:lnTo>
                <a:lnTo>
                  <a:pt x="2312" y="16182"/>
                </a:lnTo>
                <a:lnTo>
                  <a:pt x="2434" y="15890"/>
                </a:lnTo>
                <a:lnTo>
                  <a:pt x="2629" y="15403"/>
                </a:lnTo>
                <a:lnTo>
                  <a:pt x="2726" y="15160"/>
                </a:lnTo>
                <a:lnTo>
                  <a:pt x="2847" y="14916"/>
                </a:lnTo>
                <a:lnTo>
                  <a:pt x="2993" y="14697"/>
                </a:lnTo>
                <a:lnTo>
                  <a:pt x="3164" y="14503"/>
                </a:lnTo>
                <a:lnTo>
                  <a:pt x="3237" y="14430"/>
                </a:lnTo>
                <a:lnTo>
                  <a:pt x="3310" y="14405"/>
                </a:lnTo>
                <a:lnTo>
                  <a:pt x="3358" y="14381"/>
                </a:lnTo>
                <a:close/>
                <a:moveTo>
                  <a:pt x="3066" y="10001"/>
                </a:moveTo>
                <a:lnTo>
                  <a:pt x="3188" y="10147"/>
                </a:lnTo>
                <a:lnTo>
                  <a:pt x="3334" y="10293"/>
                </a:lnTo>
                <a:lnTo>
                  <a:pt x="3650" y="10488"/>
                </a:lnTo>
                <a:lnTo>
                  <a:pt x="3894" y="10682"/>
                </a:lnTo>
                <a:lnTo>
                  <a:pt x="4113" y="10877"/>
                </a:lnTo>
                <a:lnTo>
                  <a:pt x="4332" y="11096"/>
                </a:lnTo>
                <a:lnTo>
                  <a:pt x="4526" y="11315"/>
                </a:lnTo>
                <a:lnTo>
                  <a:pt x="4891" y="11777"/>
                </a:lnTo>
                <a:lnTo>
                  <a:pt x="5256" y="12264"/>
                </a:lnTo>
                <a:lnTo>
                  <a:pt x="5621" y="12702"/>
                </a:lnTo>
                <a:lnTo>
                  <a:pt x="6011" y="13140"/>
                </a:lnTo>
                <a:lnTo>
                  <a:pt x="6449" y="13529"/>
                </a:lnTo>
                <a:lnTo>
                  <a:pt x="6862" y="13919"/>
                </a:lnTo>
                <a:lnTo>
                  <a:pt x="7763" y="14697"/>
                </a:lnTo>
                <a:lnTo>
                  <a:pt x="8176" y="15087"/>
                </a:lnTo>
                <a:lnTo>
                  <a:pt x="8614" y="15500"/>
                </a:lnTo>
                <a:lnTo>
                  <a:pt x="8590" y="15525"/>
                </a:lnTo>
                <a:lnTo>
                  <a:pt x="8517" y="15573"/>
                </a:lnTo>
                <a:lnTo>
                  <a:pt x="8468" y="15646"/>
                </a:lnTo>
                <a:lnTo>
                  <a:pt x="8468" y="15719"/>
                </a:lnTo>
                <a:lnTo>
                  <a:pt x="8395" y="15914"/>
                </a:lnTo>
                <a:lnTo>
                  <a:pt x="8322" y="16133"/>
                </a:lnTo>
                <a:lnTo>
                  <a:pt x="8176" y="16547"/>
                </a:lnTo>
                <a:lnTo>
                  <a:pt x="7227" y="15817"/>
                </a:lnTo>
                <a:lnTo>
                  <a:pt x="6303" y="15062"/>
                </a:lnTo>
                <a:lnTo>
                  <a:pt x="5840" y="14649"/>
                </a:lnTo>
                <a:lnTo>
                  <a:pt x="5378" y="14259"/>
                </a:lnTo>
                <a:lnTo>
                  <a:pt x="4964" y="13846"/>
                </a:lnTo>
                <a:lnTo>
                  <a:pt x="4551" y="13408"/>
                </a:lnTo>
                <a:lnTo>
                  <a:pt x="3821" y="12580"/>
                </a:lnTo>
                <a:lnTo>
                  <a:pt x="3456" y="12142"/>
                </a:lnTo>
                <a:lnTo>
                  <a:pt x="3091" y="11729"/>
                </a:lnTo>
                <a:lnTo>
                  <a:pt x="2702" y="11315"/>
                </a:lnTo>
                <a:lnTo>
                  <a:pt x="2288" y="10950"/>
                </a:lnTo>
                <a:lnTo>
                  <a:pt x="1850" y="10609"/>
                </a:lnTo>
                <a:lnTo>
                  <a:pt x="1607" y="10464"/>
                </a:lnTo>
                <a:lnTo>
                  <a:pt x="1388" y="10318"/>
                </a:lnTo>
                <a:lnTo>
                  <a:pt x="1534" y="10318"/>
                </a:lnTo>
                <a:lnTo>
                  <a:pt x="1655" y="10293"/>
                </a:lnTo>
                <a:lnTo>
                  <a:pt x="1947" y="10245"/>
                </a:lnTo>
                <a:lnTo>
                  <a:pt x="2507" y="10147"/>
                </a:lnTo>
                <a:lnTo>
                  <a:pt x="3066" y="10001"/>
                </a:lnTo>
                <a:close/>
                <a:moveTo>
                  <a:pt x="4989" y="16328"/>
                </a:moveTo>
                <a:lnTo>
                  <a:pt x="5110" y="16352"/>
                </a:lnTo>
                <a:lnTo>
                  <a:pt x="5086" y="16401"/>
                </a:lnTo>
                <a:lnTo>
                  <a:pt x="5062" y="16474"/>
                </a:lnTo>
                <a:lnTo>
                  <a:pt x="4989" y="16522"/>
                </a:lnTo>
                <a:lnTo>
                  <a:pt x="4843" y="16620"/>
                </a:lnTo>
                <a:lnTo>
                  <a:pt x="4551" y="16741"/>
                </a:lnTo>
                <a:lnTo>
                  <a:pt x="4551" y="16741"/>
                </a:lnTo>
                <a:lnTo>
                  <a:pt x="4599" y="16620"/>
                </a:lnTo>
                <a:lnTo>
                  <a:pt x="4672" y="16474"/>
                </a:lnTo>
                <a:lnTo>
                  <a:pt x="4770" y="16376"/>
                </a:lnTo>
                <a:lnTo>
                  <a:pt x="4867" y="16328"/>
                </a:lnTo>
                <a:close/>
                <a:moveTo>
                  <a:pt x="3237" y="13846"/>
                </a:moveTo>
                <a:lnTo>
                  <a:pt x="3115" y="13894"/>
                </a:lnTo>
                <a:lnTo>
                  <a:pt x="2993" y="13943"/>
                </a:lnTo>
                <a:lnTo>
                  <a:pt x="2896" y="14016"/>
                </a:lnTo>
                <a:lnTo>
                  <a:pt x="2702" y="14211"/>
                </a:lnTo>
                <a:lnTo>
                  <a:pt x="2531" y="14430"/>
                </a:lnTo>
                <a:lnTo>
                  <a:pt x="2385" y="14673"/>
                </a:lnTo>
                <a:lnTo>
                  <a:pt x="2264" y="14941"/>
                </a:lnTo>
                <a:lnTo>
                  <a:pt x="2045" y="15500"/>
                </a:lnTo>
                <a:lnTo>
                  <a:pt x="1923" y="15768"/>
                </a:lnTo>
                <a:lnTo>
                  <a:pt x="1777" y="16036"/>
                </a:lnTo>
                <a:lnTo>
                  <a:pt x="1607" y="16279"/>
                </a:lnTo>
                <a:lnTo>
                  <a:pt x="1509" y="16376"/>
                </a:lnTo>
                <a:lnTo>
                  <a:pt x="1412" y="16449"/>
                </a:lnTo>
                <a:lnTo>
                  <a:pt x="1363" y="16522"/>
                </a:lnTo>
                <a:lnTo>
                  <a:pt x="1315" y="16595"/>
                </a:lnTo>
                <a:lnTo>
                  <a:pt x="1290" y="16668"/>
                </a:lnTo>
                <a:lnTo>
                  <a:pt x="1315" y="16741"/>
                </a:lnTo>
                <a:lnTo>
                  <a:pt x="1339" y="16814"/>
                </a:lnTo>
                <a:lnTo>
                  <a:pt x="1388" y="16863"/>
                </a:lnTo>
                <a:lnTo>
                  <a:pt x="1436" y="16887"/>
                </a:lnTo>
                <a:lnTo>
                  <a:pt x="1534" y="16912"/>
                </a:lnTo>
                <a:lnTo>
                  <a:pt x="1631" y="16912"/>
                </a:lnTo>
                <a:lnTo>
                  <a:pt x="1728" y="16887"/>
                </a:lnTo>
                <a:lnTo>
                  <a:pt x="2288" y="16887"/>
                </a:lnTo>
                <a:lnTo>
                  <a:pt x="2556" y="16863"/>
                </a:lnTo>
                <a:lnTo>
                  <a:pt x="2799" y="16839"/>
                </a:lnTo>
                <a:lnTo>
                  <a:pt x="3042" y="16790"/>
                </a:lnTo>
                <a:lnTo>
                  <a:pt x="3285" y="16717"/>
                </a:lnTo>
                <a:lnTo>
                  <a:pt x="3431" y="16644"/>
                </a:lnTo>
                <a:lnTo>
                  <a:pt x="3553" y="16571"/>
                </a:lnTo>
                <a:lnTo>
                  <a:pt x="3650" y="16474"/>
                </a:lnTo>
                <a:lnTo>
                  <a:pt x="3772" y="16376"/>
                </a:lnTo>
                <a:lnTo>
                  <a:pt x="3918" y="16157"/>
                </a:lnTo>
                <a:lnTo>
                  <a:pt x="4064" y="15865"/>
                </a:lnTo>
                <a:lnTo>
                  <a:pt x="4210" y="15549"/>
                </a:lnTo>
                <a:lnTo>
                  <a:pt x="4283" y="15306"/>
                </a:lnTo>
                <a:lnTo>
                  <a:pt x="4332" y="15062"/>
                </a:lnTo>
                <a:lnTo>
                  <a:pt x="4380" y="14795"/>
                </a:lnTo>
                <a:lnTo>
                  <a:pt x="4356" y="14576"/>
                </a:lnTo>
                <a:lnTo>
                  <a:pt x="4356" y="14478"/>
                </a:lnTo>
                <a:lnTo>
                  <a:pt x="4307" y="14405"/>
                </a:lnTo>
                <a:lnTo>
                  <a:pt x="4259" y="14332"/>
                </a:lnTo>
                <a:lnTo>
                  <a:pt x="4186" y="14284"/>
                </a:lnTo>
                <a:lnTo>
                  <a:pt x="4113" y="14186"/>
                </a:lnTo>
                <a:lnTo>
                  <a:pt x="4040" y="14089"/>
                </a:lnTo>
                <a:lnTo>
                  <a:pt x="3942" y="14016"/>
                </a:lnTo>
                <a:lnTo>
                  <a:pt x="3845" y="13967"/>
                </a:lnTo>
                <a:lnTo>
                  <a:pt x="3626" y="13870"/>
                </a:lnTo>
                <a:lnTo>
                  <a:pt x="3383" y="13846"/>
                </a:lnTo>
                <a:close/>
                <a:moveTo>
                  <a:pt x="4818" y="15817"/>
                </a:moveTo>
                <a:lnTo>
                  <a:pt x="4697" y="15865"/>
                </a:lnTo>
                <a:lnTo>
                  <a:pt x="4575" y="15914"/>
                </a:lnTo>
                <a:lnTo>
                  <a:pt x="4453" y="15987"/>
                </a:lnTo>
                <a:lnTo>
                  <a:pt x="4356" y="16084"/>
                </a:lnTo>
                <a:lnTo>
                  <a:pt x="4259" y="16206"/>
                </a:lnTo>
                <a:lnTo>
                  <a:pt x="4161" y="16328"/>
                </a:lnTo>
                <a:lnTo>
                  <a:pt x="4088" y="16474"/>
                </a:lnTo>
                <a:lnTo>
                  <a:pt x="4040" y="16620"/>
                </a:lnTo>
                <a:lnTo>
                  <a:pt x="3991" y="16766"/>
                </a:lnTo>
                <a:lnTo>
                  <a:pt x="3967" y="16912"/>
                </a:lnTo>
                <a:lnTo>
                  <a:pt x="3967" y="17058"/>
                </a:lnTo>
                <a:lnTo>
                  <a:pt x="3991" y="17155"/>
                </a:lnTo>
                <a:lnTo>
                  <a:pt x="4064" y="17252"/>
                </a:lnTo>
                <a:lnTo>
                  <a:pt x="4161" y="17301"/>
                </a:lnTo>
                <a:lnTo>
                  <a:pt x="4210" y="17325"/>
                </a:lnTo>
                <a:lnTo>
                  <a:pt x="4259" y="17301"/>
                </a:lnTo>
                <a:lnTo>
                  <a:pt x="4502" y="17228"/>
                </a:lnTo>
                <a:lnTo>
                  <a:pt x="4721" y="17131"/>
                </a:lnTo>
                <a:lnTo>
                  <a:pt x="4989" y="17009"/>
                </a:lnTo>
                <a:lnTo>
                  <a:pt x="5135" y="16936"/>
                </a:lnTo>
                <a:lnTo>
                  <a:pt x="5256" y="16863"/>
                </a:lnTo>
                <a:lnTo>
                  <a:pt x="5354" y="16766"/>
                </a:lnTo>
                <a:lnTo>
                  <a:pt x="5427" y="16668"/>
                </a:lnTo>
                <a:lnTo>
                  <a:pt x="5500" y="16547"/>
                </a:lnTo>
                <a:lnTo>
                  <a:pt x="5524" y="16401"/>
                </a:lnTo>
                <a:lnTo>
                  <a:pt x="5524" y="16328"/>
                </a:lnTo>
                <a:lnTo>
                  <a:pt x="5500" y="16230"/>
                </a:lnTo>
                <a:lnTo>
                  <a:pt x="5451" y="16133"/>
                </a:lnTo>
                <a:lnTo>
                  <a:pt x="5402" y="16060"/>
                </a:lnTo>
                <a:lnTo>
                  <a:pt x="5305" y="15963"/>
                </a:lnTo>
                <a:lnTo>
                  <a:pt x="5208" y="15890"/>
                </a:lnTo>
                <a:lnTo>
                  <a:pt x="5086" y="15841"/>
                </a:lnTo>
                <a:lnTo>
                  <a:pt x="4964" y="15817"/>
                </a:lnTo>
                <a:close/>
                <a:moveTo>
                  <a:pt x="10001" y="14965"/>
                </a:moveTo>
                <a:lnTo>
                  <a:pt x="10099" y="15184"/>
                </a:lnTo>
                <a:lnTo>
                  <a:pt x="10220" y="15379"/>
                </a:lnTo>
                <a:lnTo>
                  <a:pt x="10488" y="15719"/>
                </a:lnTo>
                <a:lnTo>
                  <a:pt x="10731" y="16011"/>
                </a:lnTo>
                <a:lnTo>
                  <a:pt x="10999" y="16303"/>
                </a:lnTo>
                <a:lnTo>
                  <a:pt x="11242" y="16595"/>
                </a:lnTo>
                <a:lnTo>
                  <a:pt x="11339" y="16766"/>
                </a:lnTo>
                <a:lnTo>
                  <a:pt x="11412" y="16936"/>
                </a:lnTo>
                <a:lnTo>
                  <a:pt x="11437" y="17009"/>
                </a:lnTo>
                <a:lnTo>
                  <a:pt x="11485" y="17058"/>
                </a:lnTo>
                <a:lnTo>
                  <a:pt x="11558" y="17082"/>
                </a:lnTo>
                <a:lnTo>
                  <a:pt x="11607" y="17106"/>
                </a:lnTo>
                <a:lnTo>
                  <a:pt x="11607" y="17350"/>
                </a:lnTo>
                <a:lnTo>
                  <a:pt x="11583" y="17593"/>
                </a:lnTo>
                <a:lnTo>
                  <a:pt x="11412" y="17471"/>
                </a:lnTo>
                <a:lnTo>
                  <a:pt x="11266" y="17325"/>
                </a:lnTo>
                <a:lnTo>
                  <a:pt x="10974" y="17009"/>
                </a:lnTo>
                <a:lnTo>
                  <a:pt x="10488" y="16328"/>
                </a:lnTo>
                <a:lnTo>
                  <a:pt x="10099" y="15817"/>
                </a:lnTo>
                <a:lnTo>
                  <a:pt x="9855" y="15549"/>
                </a:lnTo>
                <a:lnTo>
                  <a:pt x="9709" y="15427"/>
                </a:lnTo>
                <a:lnTo>
                  <a:pt x="9588" y="15306"/>
                </a:lnTo>
                <a:lnTo>
                  <a:pt x="9855" y="15111"/>
                </a:lnTo>
                <a:lnTo>
                  <a:pt x="9928" y="15038"/>
                </a:lnTo>
                <a:lnTo>
                  <a:pt x="10001" y="14965"/>
                </a:lnTo>
                <a:close/>
                <a:moveTo>
                  <a:pt x="15135" y="1"/>
                </a:moveTo>
                <a:lnTo>
                  <a:pt x="14551" y="25"/>
                </a:lnTo>
                <a:lnTo>
                  <a:pt x="13967" y="74"/>
                </a:lnTo>
                <a:lnTo>
                  <a:pt x="13408" y="171"/>
                </a:lnTo>
                <a:lnTo>
                  <a:pt x="12824" y="293"/>
                </a:lnTo>
                <a:lnTo>
                  <a:pt x="12264" y="487"/>
                </a:lnTo>
                <a:lnTo>
                  <a:pt x="11753" y="706"/>
                </a:lnTo>
                <a:lnTo>
                  <a:pt x="11242" y="974"/>
                </a:lnTo>
                <a:lnTo>
                  <a:pt x="10755" y="1290"/>
                </a:lnTo>
                <a:lnTo>
                  <a:pt x="10318" y="1631"/>
                </a:lnTo>
                <a:lnTo>
                  <a:pt x="9880" y="2020"/>
                </a:lnTo>
                <a:lnTo>
                  <a:pt x="9466" y="2434"/>
                </a:lnTo>
                <a:lnTo>
                  <a:pt x="9052" y="2847"/>
                </a:lnTo>
                <a:lnTo>
                  <a:pt x="8663" y="3310"/>
                </a:lnTo>
                <a:lnTo>
                  <a:pt x="7933" y="4234"/>
                </a:lnTo>
                <a:lnTo>
                  <a:pt x="7203" y="5135"/>
                </a:lnTo>
                <a:lnTo>
                  <a:pt x="6814" y="5597"/>
                </a:lnTo>
                <a:lnTo>
                  <a:pt x="6400" y="6011"/>
                </a:lnTo>
                <a:lnTo>
                  <a:pt x="6205" y="6205"/>
                </a:lnTo>
                <a:lnTo>
                  <a:pt x="5889" y="6205"/>
                </a:lnTo>
                <a:lnTo>
                  <a:pt x="5548" y="6230"/>
                </a:lnTo>
                <a:lnTo>
                  <a:pt x="4916" y="6303"/>
                </a:lnTo>
                <a:lnTo>
                  <a:pt x="3991" y="6376"/>
                </a:lnTo>
                <a:lnTo>
                  <a:pt x="3066" y="6400"/>
                </a:lnTo>
                <a:lnTo>
                  <a:pt x="901" y="6400"/>
                </a:lnTo>
                <a:lnTo>
                  <a:pt x="171" y="6351"/>
                </a:lnTo>
                <a:lnTo>
                  <a:pt x="122" y="6351"/>
                </a:lnTo>
                <a:lnTo>
                  <a:pt x="74" y="6376"/>
                </a:lnTo>
                <a:lnTo>
                  <a:pt x="25" y="6449"/>
                </a:lnTo>
                <a:lnTo>
                  <a:pt x="1" y="6546"/>
                </a:lnTo>
                <a:lnTo>
                  <a:pt x="25" y="6619"/>
                </a:lnTo>
                <a:lnTo>
                  <a:pt x="1" y="6716"/>
                </a:lnTo>
                <a:lnTo>
                  <a:pt x="49" y="6789"/>
                </a:lnTo>
                <a:lnTo>
                  <a:pt x="195" y="7008"/>
                </a:lnTo>
                <a:lnTo>
                  <a:pt x="366" y="7227"/>
                </a:lnTo>
                <a:lnTo>
                  <a:pt x="731" y="7617"/>
                </a:lnTo>
                <a:lnTo>
                  <a:pt x="1120" y="7982"/>
                </a:lnTo>
                <a:lnTo>
                  <a:pt x="1534" y="8347"/>
                </a:lnTo>
                <a:lnTo>
                  <a:pt x="1923" y="8712"/>
                </a:lnTo>
                <a:lnTo>
                  <a:pt x="2337" y="9101"/>
                </a:lnTo>
                <a:lnTo>
                  <a:pt x="2507" y="9296"/>
                </a:lnTo>
                <a:lnTo>
                  <a:pt x="2702" y="9466"/>
                </a:lnTo>
                <a:lnTo>
                  <a:pt x="1923" y="9661"/>
                </a:lnTo>
                <a:lnTo>
                  <a:pt x="1680" y="9709"/>
                </a:lnTo>
                <a:lnTo>
                  <a:pt x="1412" y="9734"/>
                </a:lnTo>
                <a:lnTo>
                  <a:pt x="1193" y="9807"/>
                </a:lnTo>
                <a:lnTo>
                  <a:pt x="1071" y="9855"/>
                </a:lnTo>
                <a:lnTo>
                  <a:pt x="974" y="9928"/>
                </a:lnTo>
                <a:lnTo>
                  <a:pt x="925" y="9953"/>
                </a:lnTo>
                <a:lnTo>
                  <a:pt x="925" y="10001"/>
                </a:lnTo>
                <a:lnTo>
                  <a:pt x="925" y="10099"/>
                </a:lnTo>
                <a:lnTo>
                  <a:pt x="852" y="10123"/>
                </a:lnTo>
                <a:lnTo>
                  <a:pt x="804" y="10172"/>
                </a:lnTo>
                <a:lnTo>
                  <a:pt x="779" y="10220"/>
                </a:lnTo>
                <a:lnTo>
                  <a:pt x="755" y="10293"/>
                </a:lnTo>
                <a:lnTo>
                  <a:pt x="755" y="10342"/>
                </a:lnTo>
                <a:lnTo>
                  <a:pt x="755" y="10391"/>
                </a:lnTo>
                <a:lnTo>
                  <a:pt x="779" y="10439"/>
                </a:lnTo>
                <a:lnTo>
                  <a:pt x="852" y="10512"/>
                </a:lnTo>
                <a:lnTo>
                  <a:pt x="1363" y="10901"/>
                </a:lnTo>
                <a:lnTo>
                  <a:pt x="1850" y="11291"/>
                </a:lnTo>
                <a:lnTo>
                  <a:pt x="2312" y="11729"/>
                </a:lnTo>
                <a:lnTo>
                  <a:pt x="2774" y="12167"/>
                </a:lnTo>
                <a:lnTo>
                  <a:pt x="3164" y="12629"/>
                </a:lnTo>
                <a:lnTo>
                  <a:pt x="3553" y="13091"/>
                </a:lnTo>
                <a:lnTo>
                  <a:pt x="3967" y="13554"/>
                </a:lnTo>
                <a:lnTo>
                  <a:pt x="4356" y="13992"/>
                </a:lnTo>
                <a:lnTo>
                  <a:pt x="4794" y="14454"/>
                </a:lnTo>
                <a:lnTo>
                  <a:pt x="5256" y="14892"/>
                </a:lnTo>
                <a:lnTo>
                  <a:pt x="5743" y="15330"/>
                </a:lnTo>
                <a:lnTo>
                  <a:pt x="6230" y="15744"/>
                </a:lnTo>
                <a:lnTo>
                  <a:pt x="7227" y="16522"/>
                </a:lnTo>
                <a:lnTo>
                  <a:pt x="8249" y="17301"/>
                </a:lnTo>
                <a:lnTo>
                  <a:pt x="8347" y="17350"/>
                </a:lnTo>
                <a:lnTo>
                  <a:pt x="8444" y="17350"/>
                </a:lnTo>
                <a:lnTo>
                  <a:pt x="8517" y="17325"/>
                </a:lnTo>
                <a:lnTo>
                  <a:pt x="8590" y="17277"/>
                </a:lnTo>
                <a:lnTo>
                  <a:pt x="8639" y="17204"/>
                </a:lnTo>
                <a:lnTo>
                  <a:pt x="8663" y="17106"/>
                </a:lnTo>
                <a:lnTo>
                  <a:pt x="8663" y="17009"/>
                </a:lnTo>
                <a:lnTo>
                  <a:pt x="8614" y="16912"/>
                </a:lnTo>
                <a:lnTo>
                  <a:pt x="8760" y="16620"/>
                </a:lnTo>
                <a:lnTo>
                  <a:pt x="8858" y="16328"/>
                </a:lnTo>
                <a:lnTo>
                  <a:pt x="8955" y="16011"/>
                </a:lnTo>
                <a:lnTo>
                  <a:pt x="9004" y="15695"/>
                </a:lnTo>
                <a:lnTo>
                  <a:pt x="9174" y="15598"/>
                </a:lnTo>
                <a:lnTo>
                  <a:pt x="9466" y="15914"/>
                </a:lnTo>
                <a:lnTo>
                  <a:pt x="9831" y="16376"/>
                </a:lnTo>
                <a:lnTo>
                  <a:pt x="10196" y="16887"/>
                </a:lnTo>
                <a:lnTo>
                  <a:pt x="10464" y="17252"/>
                </a:lnTo>
                <a:lnTo>
                  <a:pt x="10755" y="17617"/>
                </a:lnTo>
                <a:lnTo>
                  <a:pt x="10901" y="17788"/>
                </a:lnTo>
                <a:lnTo>
                  <a:pt x="11072" y="17934"/>
                </a:lnTo>
                <a:lnTo>
                  <a:pt x="11242" y="18080"/>
                </a:lnTo>
                <a:lnTo>
                  <a:pt x="11437" y="18201"/>
                </a:lnTo>
                <a:lnTo>
                  <a:pt x="11510" y="18226"/>
                </a:lnTo>
                <a:lnTo>
                  <a:pt x="11558" y="18250"/>
                </a:lnTo>
                <a:lnTo>
                  <a:pt x="11631" y="18250"/>
                </a:lnTo>
                <a:lnTo>
                  <a:pt x="11704" y="18226"/>
                </a:lnTo>
                <a:lnTo>
                  <a:pt x="11826" y="18226"/>
                </a:lnTo>
                <a:lnTo>
                  <a:pt x="11948" y="18177"/>
                </a:lnTo>
                <a:lnTo>
                  <a:pt x="12045" y="18128"/>
                </a:lnTo>
                <a:lnTo>
                  <a:pt x="12094" y="18007"/>
                </a:lnTo>
                <a:lnTo>
                  <a:pt x="12167" y="17763"/>
                </a:lnTo>
                <a:lnTo>
                  <a:pt x="12191" y="17520"/>
                </a:lnTo>
                <a:lnTo>
                  <a:pt x="12240" y="17033"/>
                </a:lnTo>
                <a:lnTo>
                  <a:pt x="12264" y="16279"/>
                </a:lnTo>
                <a:lnTo>
                  <a:pt x="12264" y="15549"/>
                </a:lnTo>
                <a:lnTo>
                  <a:pt x="12288" y="14746"/>
                </a:lnTo>
                <a:lnTo>
                  <a:pt x="12337" y="13967"/>
                </a:lnTo>
                <a:lnTo>
                  <a:pt x="12361" y="13651"/>
                </a:lnTo>
                <a:lnTo>
                  <a:pt x="12386" y="13335"/>
                </a:lnTo>
                <a:lnTo>
                  <a:pt x="12361" y="13018"/>
                </a:lnTo>
                <a:lnTo>
                  <a:pt x="12337" y="12848"/>
                </a:lnTo>
                <a:lnTo>
                  <a:pt x="12288" y="12726"/>
                </a:lnTo>
                <a:lnTo>
                  <a:pt x="12775" y="12191"/>
                </a:lnTo>
                <a:lnTo>
                  <a:pt x="13335" y="11607"/>
                </a:lnTo>
                <a:lnTo>
                  <a:pt x="13943" y="11047"/>
                </a:lnTo>
                <a:lnTo>
                  <a:pt x="14527" y="10464"/>
                </a:lnTo>
                <a:lnTo>
                  <a:pt x="15087" y="9880"/>
                </a:lnTo>
                <a:lnTo>
                  <a:pt x="15622" y="9247"/>
                </a:lnTo>
                <a:lnTo>
                  <a:pt x="15865" y="8931"/>
                </a:lnTo>
                <a:lnTo>
                  <a:pt x="16157" y="8639"/>
                </a:lnTo>
                <a:lnTo>
                  <a:pt x="16717" y="8055"/>
                </a:lnTo>
                <a:lnTo>
                  <a:pt x="17277" y="7446"/>
                </a:lnTo>
                <a:lnTo>
                  <a:pt x="17471" y="7227"/>
                </a:lnTo>
                <a:lnTo>
                  <a:pt x="17666" y="6960"/>
                </a:lnTo>
                <a:lnTo>
                  <a:pt x="17836" y="6716"/>
                </a:lnTo>
                <a:lnTo>
                  <a:pt x="17982" y="6449"/>
                </a:lnTo>
                <a:lnTo>
                  <a:pt x="18104" y="6157"/>
                </a:lnTo>
                <a:lnTo>
                  <a:pt x="18250" y="5889"/>
                </a:lnTo>
                <a:lnTo>
                  <a:pt x="18347" y="5597"/>
                </a:lnTo>
                <a:lnTo>
                  <a:pt x="18445" y="5305"/>
                </a:lnTo>
                <a:lnTo>
                  <a:pt x="18591" y="4721"/>
                </a:lnTo>
                <a:lnTo>
                  <a:pt x="18688" y="4113"/>
                </a:lnTo>
                <a:lnTo>
                  <a:pt x="18736" y="3480"/>
                </a:lnTo>
                <a:lnTo>
                  <a:pt x="18736" y="2872"/>
                </a:lnTo>
                <a:lnTo>
                  <a:pt x="18712" y="2312"/>
                </a:lnTo>
                <a:lnTo>
                  <a:pt x="18688" y="1899"/>
                </a:lnTo>
                <a:lnTo>
                  <a:pt x="18639" y="1436"/>
                </a:lnTo>
                <a:lnTo>
                  <a:pt x="18542" y="998"/>
                </a:lnTo>
                <a:lnTo>
                  <a:pt x="18493" y="828"/>
                </a:lnTo>
                <a:lnTo>
                  <a:pt x="18420" y="658"/>
                </a:lnTo>
                <a:lnTo>
                  <a:pt x="18323" y="536"/>
                </a:lnTo>
                <a:lnTo>
                  <a:pt x="18226" y="463"/>
                </a:lnTo>
                <a:lnTo>
                  <a:pt x="18104" y="414"/>
                </a:lnTo>
                <a:lnTo>
                  <a:pt x="17982" y="439"/>
                </a:lnTo>
                <a:lnTo>
                  <a:pt x="17447" y="268"/>
                </a:lnTo>
                <a:lnTo>
                  <a:pt x="16863" y="147"/>
                </a:lnTo>
                <a:lnTo>
                  <a:pt x="16303" y="49"/>
                </a:lnTo>
                <a:lnTo>
                  <a:pt x="15719" y="1"/>
                </a:lnTo>
                <a:close/>
              </a:path>
            </a:pathLst>
          </a:custGeom>
          <a:solidFill>
            <a:schemeClr val="dk1"/>
          </a:solidFill>
          <a:ln>
            <a:noFill/>
          </a:ln>
          <a:effectLst>
            <a:outerShdw blurRad="14288" rotWithShape="0" algn="bl" dir="5400000" dist="9525">
              <a:schemeClr val="lt2">
                <a:alpha val="74900"/>
              </a:scheme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p47"/>
          <p:cNvSpPr txBox="1"/>
          <p:nvPr>
            <p:ph idx="1" type="body"/>
          </p:nvPr>
        </p:nvSpPr>
        <p:spPr>
          <a:xfrm>
            <a:off x="764950" y="1218250"/>
            <a:ext cx="1838100" cy="32580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SzPts val="1800"/>
              <a:buNone/>
            </a:pPr>
            <a:r>
              <a:rPr b="1" lang="en" sz="2100"/>
              <a:t>03</a:t>
            </a:r>
            <a:endParaRPr b="1" sz="2100"/>
          </a:p>
          <a:p>
            <a:pPr indent="0" lvl="0" marL="0" rtl="0" algn="l">
              <a:lnSpc>
                <a:spcPct val="115000"/>
              </a:lnSpc>
              <a:spcBef>
                <a:spcPts val="800"/>
              </a:spcBef>
              <a:spcAft>
                <a:spcPts val="800"/>
              </a:spcAft>
              <a:buSzPts val="1800"/>
              <a:buNone/>
            </a:pPr>
            <a:r>
              <a:rPr b="1" lang="en" sz="2100">
                <a:latin typeface="Bitter"/>
                <a:ea typeface="Bitter"/>
                <a:cs typeface="Bitter"/>
                <a:sym typeface="Bitter"/>
              </a:rPr>
              <a:t>The goal must be achievable or realistic</a:t>
            </a:r>
            <a:endParaRPr b="1" sz="2100">
              <a:latin typeface="Bitter"/>
              <a:ea typeface="Bitter"/>
              <a:cs typeface="Bitter"/>
              <a:sym typeface="Bitter"/>
            </a:endParaRPr>
          </a:p>
        </p:txBody>
      </p:sp>
      <p:sp>
        <p:nvSpPr>
          <p:cNvPr id="462" name="Google Shape;462;p47"/>
          <p:cNvSpPr txBox="1"/>
          <p:nvPr>
            <p:ph idx="3" type="body"/>
          </p:nvPr>
        </p:nvSpPr>
        <p:spPr>
          <a:xfrm>
            <a:off x="4826974" y="1218250"/>
            <a:ext cx="1838100" cy="32580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SzPts val="1800"/>
              <a:buNone/>
            </a:pPr>
            <a:r>
              <a:rPr b="1" lang="en" sz="2100"/>
              <a:t>04</a:t>
            </a:r>
            <a:endParaRPr b="1" sz="2100"/>
          </a:p>
          <a:p>
            <a:pPr indent="0" lvl="0" marL="0" rtl="0" algn="l">
              <a:lnSpc>
                <a:spcPct val="115000"/>
              </a:lnSpc>
              <a:spcBef>
                <a:spcPts val="800"/>
              </a:spcBef>
              <a:spcAft>
                <a:spcPts val="0"/>
              </a:spcAft>
              <a:buSzPts val="1800"/>
              <a:buNone/>
            </a:pPr>
            <a:r>
              <a:rPr b="1" lang="en" sz="2100">
                <a:latin typeface="Bitter"/>
                <a:ea typeface="Bitter"/>
                <a:cs typeface="Bitter"/>
                <a:sym typeface="Bitter"/>
              </a:rPr>
              <a:t>The goals must be consistent</a:t>
            </a:r>
            <a:r>
              <a:rPr b="1" lang="en" sz="2100">
                <a:latin typeface="Bitter"/>
                <a:ea typeface="Bitter"/>
                <a:cs typeface="Bitter"/>
                <a:sym typeface="Bitter"/>
              </a:rPr>
              <a:t> </a:t>
            </a:r>
            <a:endParaRPr b="1" sz="2100">
              <a:latin typeface="Bitter"/>
              <a:ea typeface="Bitter"/>
              <a:cs typeface="Bitter"/>
              <a:sym typeface="Bitter"/>
            </a:endParaRPr>
          </a:p>
        </p:txBody>
      </p:sp>
      <p:sp>
        <p:nvSpPr>
          <p:cNvPr id="463" name="Google Shape;463;p47"/>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464" name="Google Shape;464;p47"/>
          <p:cNvSpPr/>
          <p:nvPr/>
        </p:nvSpPr>
        <p:spPr>
          <a:xfrm>
            <a:off x="7041135" y="2925109"/>
            <a:ext cx="654811" cy="637792"/>
          </a:xfrm>
          <a:custGeom>
            <a:rect b="b" l="l" r="r" t="t"/>
            <a:pathLst>
              <a:path extrusionOk="0" h="18250" w="18737">
                <a:moveTo>
                  <a:pt x="13554" y="3431"/>
                </a:moveTo>
                <a:lnTo>
                  <a:pt x="13748" y="3456"/>
                </a:lnTo>
                <a:lnTo>
                  <a:pt x="13919" y="3480"/>
                </a:lnTo>
                <a:lnTo>
                  <a:pt x="14308" y="3602"/>
                </a:lnTo>
                <a:lnTo>
                  <a:pt x="14478" y="3675"/>
                </a:lnTo>
                <a:lnTo>
                  <a:pt x="14624" y="3748"/>
                </a:lnTo>
                <a:lnTo>
                  <a:pt x="14746" y="3845"/>
                </a:lnTo>
                <a:lnTo>
                  <a:pt x="14843" y="3967"/>
                </a:lnTo>
                <a:lnTo>
                  <a:pt x="14941" y="4113"/>
                </a:lnTo>
                <a:lnTo>
                  <a:pt x="15038" y="4259"/>
                </a:lnTo>
                <a:lnTo>
                  <a:pt x="15111" y="4405"/>
                </a:lnTo>
                <a:lnTo>
                  <a:pt x="15160" y="4551"/>
                </a:lnTo>
                <a:lnTo>
                  <a:pt x="15184" y="4721"/>
                </a:lnTo>
                <a:lnTo>
                  <a:pt x="15208" y="4891"/>
                </a:lnTo>
                <a:lnTo>
                  <a:pt x="15233" y="5232"/>
                </a:lnTo>
                <a:lnTo>
                  <a:pt x="15160" y="5548"/>
                </a:lnTo>
                <a:lnTo>
                  <a:pt x="15111" y="5719"/>
                </a:lnTo>
                <a:lnTo>
                  <a:pt x="15062" y="5865"/>
                </a:lnTo>
                <a:lnTo>
                  <a:pt x="14916" y="6132"/>
                </a:lnTo>
                <a:lnTo>
                  <a:pt x="14722" y="6351"/>
                </a:lnTo>
                <a:lnTo>
                  <a:pt x="14527" y="6570"/>
                </a:lnTo>
                <a:lnTo>
                  <a:pt x="14284" y="6765"/>
                </a:lnTo>
                <a:lnTo>
                  <a:pt x="13821" y="7130"/>
                </a:lnTo>
                <a:lnTo>
                  <a:pt x="13602" y="7325"/>
                </a:lnTo>
                <a:lnTo>
                  <a:pt x="13408" y="7544"/>
                </a:lnTo>
                <a:lnTo>
                  <a:pt x="12678" y="6984"/>
                </a:lnTo>
                <a:lnTo>
                  <a:pt x="12313" y="6692"/>
                </a:lnTo>
                <a:lnTo>
                  <a:pt x="11948" y="6400"/>
                </a:lnTo>
                <a:lnTo>
                  <a:pt x="11631" y="6108"/>
                </a:lnTo>
                <a:lnTo>
                  <a:pt x="11315" y="5767"/>
                </a:lnTo>
                <a:lnTo>
                  <a:pt x="11023" y="5427"/>
                </a:lnTo>
                <a:lnTo>
                  <a:pt x="10755" y="5037"/>
                </a:lnTo>
                <a:lnTo>
                  <a:pt x="10877" y="4989"/>
                </a:lnTo>
                <a:lnTo>
                  <a:pt x="10999" y="4891"/>
                </a:lnTo>
                <a:lnTo>
                  <a:pt x="11242" y="4697"/>
                </a:lnTo>
                <a:lnTo>
                  <a:pt x="11461" y="4478"/>
                </a:lnTo>
                <a:lnTo>
                  <a:pt x="11656" y="4283"/>
                </a:lnTo>
                <a:lnTo>
                  <a:pt x="12191" y="3869"/>
                </a:lnTo>
                <a:lnTo>
                  <a:pt x="12483" y="3699"/>
                </a:lnTo>
                <a:lnTo>
                  <a:pt x="12775" y="3553"/>
                </a:lnTo>
                <a:lnTo>
                  <a:pt x="12970" y="3480"/>
                </a:lnTo>
                <a:lnTo>
                  <a:pt x="13164" y="3456"/>
                </a:lnTo>
                <a:lnTo>
                  <a:pt x="13359" y="3431"/>
                </a:lnTo>
                <a:close/>
                <a:moveTo>
                  <a:pt x="13529" y="2872"/>
                </a:moveTo>
                <a:lnTo>
                  <a:pt x="13335" y="2896"/>
                </a:lnTo>
                <a:lnTo>
                  <a:pt x="12945" y="2969"/>
                </a:lnTo>
                <a:lnTo>
                  <a:pt x="12556" y="3066"/>
                </a:lnTo>
                <a:lnTo>
                  <a:pt x="12191" y="3237"/>
                </a:lnTo>
                <a:lnTo>
                  <a:pt x="11850" y="3456"/>
                </a:lnTo>
                <a:lnTo>
                  <a:pt x="11607" y="3626"/>
                </a:lnTo>
                <a:lnTo>
                  <a:pt x="11388" y="3821"/>
                </a:lnTo>
                <a:lnTo>
                  <a:pt x="10950" y="4210"/>
                </a:lnTo>
                <a:lnTo>
                  <a:pt x="10658" y="4478"/>
                </a:lnTo>
                <a:lnTo>
                  <a:pt x="10512" y="4648"/>
                </a:lnTo>
                <a:lnTo>
                  <a:pt x="10464" y="4721"/>
                </a:lnTo>
                <a:lnTo>
                  <a:pt x="10464" y="4818"/>
                </a:lnTo>
                <a:lnTo>
                  <a:pt x="10366" y="4843"/>
                </a:lnTo>
                <a:lnTo>
                  <a:pt x="10293" y="4916"/>
                </a:lnTo>
                <a:lnTo>
                  <a:pt x="10245" y="4989"/>
                </a:lnTo>
                <a:lnTo>
                  <a:pt x="10269" y="5110"/>
                </a:lnTo>
                <a:lnTo>
                  <a:pt x="10366" y="5354"/>
                </a:lnTo>
                <a:lnTo>
                  <a:pt x="10488" y="5597"/>
                </a:lnTo>
                <a:lnTo>
                  <a:pt x="10610" y="5816"/>
                </a:lnTo>
                <a:lnTo>
                  <a:pt x="10780" y="6035"/>
                </a:lnTo>
                <a:lnTo>
                  <a:pt x="10950" y="6230"/>
                </a:lnTo>
                <a:lnTo>
                  <a:pt x="11120" y="6449"/>
                </a:lnTo>
                <a:lnTo>
                  <a:pt x="11534" y="6814"/>
                </a:lnTo>
                <a:lnTo>
                  <a:pt x="11972" y="7179"/>
                </a:lnTo>
                <a:lnTo>
                  <a:pt x="12410" y="7519"/>
                </a:lnTo>
                <a:lnTo>
                  <a:pt x="12848" y="7836"/>
                </a:lnTo>
                <a:lnTo>
                  <a:pt x="13262" y="8152"/>
                </a:lnTo>
                <a:lnTo>
                  <a:pt x="13335" y="8201"/>
                </a:lnTo>
                <a:lnTo>
                  <a:pt x="13432" y="8225"/>
                </a:lnTo>
                <a:lnTo>
                  <a:pt x="13505" y="8225"/>
                </a:lnTo>
                <a:lnTo>
                  <a:pt x="13602" y="8201"/>
                </a:lnTo>
                <a:lnTo>
                  <a:pt x="13651" y="8152"/>
                </a:lnTo>
                <a:lnTo>
                  <a:pt x="13724" y="8079"/>
                </a:lnTo>
                <a:lnTo>
                  <a:pt x="13748" y="8006"/>
                </a:lnTo>
                <a:lnTo>
                  <a:pt x="13748" y="7933"/>
                </a:lnTo>
                <a:lnTo>
                  <a:pt x="13943" y="7787"/>
                </a:lnTo>
                <a:lnTo>
                  <a:pt x="14089" y="7665"/>
                </a:lnTo>
                <a:lnTo>
                  <a:pt x="14722" y="7154"/>
                </a:lnTo>
                <a:lnTo>
                  <a:pt x="15014" y="6862"/>
                </a:lnTo>
                <a:lnTo>
                  <a:pt x="15281" y="6546"/>
                </a:lnTo>
                <a:lnTo>
                  <a:pt x="15500" y="6205"/>
                </a:lnTo>
                <a:lnTo>
                  <a:pt x="15598" y="6035"/>
                </a:lnTo>
                <a:lnTo>
                  <a:pt x="15671" y="5840"/>
                </a:lnTo>
                <a:lnTo>
                  <a:pt x="15719" y="5670"/>
                </a:lnTo>
                <a:lnTo>
                  <a:pt x="15768" y="5500"/>
                </a:lnTo>
                <a:lnTo>
                  <a:pt x="15792" y="5305"/>
                </a:lnTo>
                <a:lnTo>
                  <a:pt x="15792" y="5135"/>
                </a:lnTo>
                <a:lnTo>
                  <a:pt x="15768" y="4770"/>
                </a:lnTo>
                <a:lnTo>
                  <a:pt x="15695" y="4429"/>
                </a:lnTo>
                <a:lnTo>
                  <a:pt x="15549" y="4088"/>
                </a:lnTo>
                <a:lnTo>
                  <a:pt x="15379" y="3772"/>
                </a:lnTo>
                <a:lnTo>
                  <a:pt x="15257" y="3626"/>
                </a:lnTo>
                <a:lnTo>
                  <a:pt x="15135" y="3504"/>
                </a:lnTo>
                <a:lnTo>
                  <a:pt x="15014" y="3383"/>
                </a:lnTo>
                <a:lnTo>
                  <a:pt x="14868" y="3261"/>
                </a:lnTo>
                <a:lnTo>
                  <a:pt x="14697" y="3164"/>
                </a:lnTo>
                <a:lnTo>
                  <a:pt x="14503" y="3066"/>
                </a:lnTo>
                <a:lnTo>
                  <a:pt x="14332" y="2993"/>
                </a:lnTo>
                <a:lnTo>
                  <a:pt x="14138" y="2945"/>
                </a:lnTo>
                <a:lnTo>
                  <a:pt x="13943" y="2896"/>
                </a:lnTo>
                <a:lnTo>
                  <a:pt x="13724" y="2872"/>
                </a:lnTo>
                <a:close/>
                <a:moveTo>
                  <a:pt x="5597" y="6814"/>
                </a:moveTo>
                <a:lnTo>
                  <a:pt x="4283" y="8030"/>
                </a:lnTo>
                <a:lnTo>
                  <a:pt x="3675" y="8590"/>
                </a:lnTo>
                <a:lnTo>
                  <a:pt x="3602" y="8468"/>
                </a:lnTo>
                <a:lnTo>
                  <a:pt x="3504" y="8395"/>
                </a:lnTo>
                <a:lnTo>
                  <a:pt x="3285" y="8201"/>
                </a:lnTo>
                <a:lnTo>
                  <a:pt x="2969" y="7860"/>
                </a:lnTo>
                <a:lnTo>
                  <a:pt x="2677" y="7519"/>
                </a:lnTo>
                <a:lnTo>
                  <a:pt x="2410" y="7203"/>
                </a:lnTo>
                <a:lnTo>
                  <a:pt x="2264" y="7057"/>
                </a:lnTo>
                <a:lnTo>
                  <a:pt x="2093" y="6911"/>
                </a:lnTo>
                <a:lnTo>
                  <a:pt x="3821" y="6911"/>
                </a:lnTo>
                <a:lnTo>
                  <a:pt x="4745" y="6862"/>
                </a:lnTo>
                <a:lnTo>
                  <a:pt x="5597" y="6814"/>
                </a:lnTo>
                <a:close/>
                <a:moveTo>
                  <a:pt x="755" y="6911"/>
                </a:moveTo>
                <a:lnTo>
                  <a:pt x="1047" y="6935"/>
                </a:lnTo>
                <a:lnTo>
                  <a:pt x="1315" y="6935"/>
                </a:lnTo>
                <a:lnTo>
                  <a:pt x="1339" y="6984"/>
                </a:lnTo>
                <a:lnTo>
                  <a:pt x="1363" y="7008"/>
                </a:lnTo>
                <a:lnTo>
                  <a:pt x="1582" y="7227"/>
                </a:lnTo>
                <a:lnTo>
                  <a:pt x="1826" y="7422"/>
                </a:lnTo>
                <a:lnTo>
                  <a:pt x="2142" y="7738"/>
                </a:lnTo>
                <a:lnTo>
                  <a:pt x="2434" y="8103"/>
                </a:lnTo>
                <a:lnTo>
                  <a:pt x="2799" y="8541"/>
                </a:lnTo>
                <a:lnTo>
                  <a:pt x="3018" y="8785"/>
                </a:lnTo>
                <a:lnTo>
                  <a:pt x="3139" y="8882"/>
                </a:lnTo>
                <a:lnTo>
                  <a:pt x="3261" y="8955"/>
                </a:lnTo>
                <a:lnTo>
                  <a:pt x="3091" y="9077"/>
                </a:lnTo>
                <a:lnTo>
                  <a:pt x="2993" y="8931"/>
                </a:lnTo>
                <a:lnTo>
                  <a:pt x="2872" y="8785"/>
                </a:lnTo>
                <a:lnTo>
                  <a:pt x="2580" y="8517"/>
                </a:lnTo>
                <a:lnTo>
                  <a:pt x="2020" y="8079"/>
                </a:lnTo>
                <a:lnTo>
                  <a:pt x="1388" y="7495"/>
                </a:lnTo>
                <a:lnTo>
                  <a:pt x="755" y="6911"/>
                </a:lnTo>
                <a:close/>
                <a:moveTo>
                  <a:pt x="9490" y="8760"/>
                </a:moveTo>
                <a:lnTo>
                  <a:pt x="9369" y="8785"/>
                </a:lnTo>
                <a:lnTo>
                  <a:pt x="9271" y="8833"/>
                </a:lnTo>
                <a:lnTo>
                  <a:pt x="9101" y="9004"/>
                </a:lnTo>
                <a:lnTo>
                  <a:pt x="8931" y="9174"/>
                </a:lnTo>
                <a:lnTo>
                  <a:pt x="8760" y="9344"/>
                </a:lnTo>
                <a:lnTo>
                  <a:pt x="8566" y="9515"/>
                </a:lnTo>
                <a:lnTo>
                  <a:pt x="8103" y="9904"/>
                </a:lnTo>
                <a:lnTo>
                  <a:pt x="7617" y="10318"/>
                </a:lnTo>
                <a:lnTo>
                  <a:pt x="7276" y="10609"/>
                </a:lnTo>
                <a:lnTo>
                  <a:pt x="7081" y="10780"/>
                </a:lnTo>
                <a:lnTo>
                  <a:pt x="6887" y="10999"/>
                </a:lnTo>
                <a:lnTo>
                  <a:pt x="6716" y="11193"/>
                </a:lnTo>
                <a:lnTo>
                  <a:pt x="6595" y="11437"/>
                </a:lnTo>
                <a:lnTo>
                  <a:pt x="6570" y="11534"/>
                </a:lnTo>
                <a:lnTo>
                  <a:pt x="6546" y="11656"/>
                </a:lnTo>
                <a:lnTo>
                  <a:pt x="6546" y="11753"/>
                </a:lnTo>
                <a:lnTo>
                  <a:pt x="6570" y="11850"/>
                </a:lnTo>
                <a:lnTo>
                  <a:pt x="6619" y="11948"/>
                </a:lnTo>
                <a:lnTo>
                  <a:pt x="6668" y="11996"/>
                </a:lnTo>
                <a:lnTo>
                  <a:pt x="6765" y="12021"/>
                </a:lnTo>
                <a:lnTo>
                  <a:pt x="6838" y="12021"/>
                </a:lnTo>
                <a:lnTo>
                  <a:pt x="6935" y="11972"/>
                </a:lnTo>
                <a:lnTo>
                  <a:pt x="7033" y="11923"/>
                </a:lnTo>
                <a:lnTo>
                  <a:pt x="7154" y="11777"/>
                </a:lnTo>
                <a:lnTo>
                  <a:pt x="7422" y="11461"/>
                </a:lnTo>
                <a:lnTo>
                  <a:pt x="7641" y="11242"/>
                </a:lnTo>
                <a:lnTo>
                  <a:pt x="7860" y="11023"/>
                </a:lnTo>
                <a:lnTo>
                  <a:pt x="8322" y="10634"/>
                </a:lnTo>
                <a:lnTo>
                  <a:pt x="8736" y="10318"/>
                </a:lnTo>
                <a:lnTo>
                  <a:pt x="9174" y="9977"/>
                </a:lnTo>
                <a:lnTo>
                  <a:pt x="9393" y="9807"/>
                </a:lnTo>
                <a:lnTo>
                  <a:pt x="9563" y="9612"/>
                </a:lnTo>
                <a:lnTo>
                  <a:pt x="9709" y="9393"/>
                </a:lnTo>
                <a:lnTo>
                  <a:pt x="9831" y="9174"/>
                </a:lnTo>
                <a:lnTo>
                  <a:pt x="9855" y="9052"/>
                </a:lnTo>
                <a:lnTo>
                  <a:pt x="9855" y="8931"/>
                </a:lnTo>
                <a:lnTo>
                  <a:pt x="9782" y="8858"/>
                </a:lnTo>
                <a:lnTo>
                  <a:pt x="9709" y="8809"/>
                </a:lnTo>
                <a:lnTo>
                  <a:pt x="9588" y="8760"/>
                </a:lnTo>
                <a:close/>
                <a:moveTo>
                  <a:pt x="2045" y="13359"/>
                </a:moveTo>
                <a:lnTo>
                  <a:pt x="2166" y="13408"/>
                </a:lnTo>
                <a:lnTo>
                  <a:pt x="2166" y="13481"/>
                </a:lnTo>
                <a:lnTo>
                  <a:pt x="2166" y="13554"/>
                </a:lnTo>
                <a:lnTo>
                  <a:pt x="2118" y="13627"/>
                </a:lnTo>
                <a:lnTo>
                  <a:pt x="2069" y="13675"/>
                </a:lnTo>
                <a:lnTo>
                  <a:pt x="1947" y="13773"/>
                </a:lnTo>
                <a:lnTo>
                  <a:pt x="1826" y="13870"/>
                </a:lnTo>
                <a:lnTo>
                  <a:pt x="1655" y="13943"/>
                </a:lnTo>
                <a:lnTo>
                  <a:pt x="1461" y="14016"/>
                </a:lnTo>
                <a:lnTo>
                  <a:pt x="1461" y="14016"/>
                </a:lnTo>
                <a:lnTo>
                  <a:pt x="1607" y="13821"/>
                </a:lnTo>
                <a:lnTo>
                  <a:pt x="1753" y="13627"/>
                </a:lnTo>
                <a:lnTo>
                  <a:pt x="1874" y="13481"/>
                </a:lnTo>
                <a:lnTo>
                  <a:pt x="1972" y="13383"/>
                </a:lnTo>
                <a:lnTo>
                  <a:pt x="1996" y="13383"/>
                </a:lnTo>
                <a:lnTo>
                  <a:pt x="2045" y="13359"/>
                </a:lnTo>
                <a:close/>
                <a:moveTo>
                  <a:pt x="1996" y="12872"/>
                </a:moveTo>
                <a:lnTo>
                  <a:pt x="1899" y="12897"/>
                </a:lnTo>
                <a:lnTo>
                  <a:pt x="1826" y="12921"/>
                </a:lnTo>
                <a:lnTo>
                  <a:pt x="1655" y="13018"/>
                </a:lnTo>
                <a:lnTo>
                  <a:pt x="1534" y="13140"/>
                </a:lnTo>
                <a:lnTo>
                  <a:pt x="1388" y="13286"/>
                </a:lnTo>
                <a:lnTo>
                  <a:pt x="1242" y="13456"/>
                </a:lnTo>
                <a:lnTo>
                  <a:pt x="998" y="13797"/>
                </a:lnTo>
                <a:lnTo>
                  <a:pt x="925" y="13967"/>
                </a:lnTo>
                <a:lnTo>
                  <a:pt x="828" y="14138"/>
                </a:lnTo>
                <a:lnTo>
                  <a:pt x="804" y="14235"/>
                </a:lnTo>
                <a:lnTo>
                  <a:pt x="779" y="14308"/>
                </a:lnTo>
                <a:lnTo>
                  <a:pt x="779" y="14405"/>
                </a:lnTo>
                <a:lnTo>
                  <a:pt x="828" y="14478"/>
                </a:lnTo>
                <a:lnTo>
                  <a:pt x="877" y="14527"/>
                </a:lnTo>
                <a:lnTo>
                  <a:pt x="925" y="14576"/>
                </a:lnTo>
                <a:lnTo>
                  <a:pt x="1047" y="14576"/>
                </a:lnTo>
                <a:lnTo>
                  <a:pt x="1120" y="14551"/>
                </a:lnTo>
                <a:lnTo>
                  <a:pt x="1266" y="14551"/>
                </a:lnTo>
                <a:lnTo>
                  <a:pt x="1412" y="14527"/>
                </a:lnTo>
                <a:lnTo>
                  <a:pt x="1582" y="14478"/>
                </a:lnTo>
                <a:lnTo>
                  <a:pt x="1728" y="14430"/>
                </a:lnTo>
                <a:lnTo>
                  <a:pt x="2020" y="14284"/>
                </a:lnTo>
                <a:lnTo>
                  <a:pt x="2239" y="14138"/>
                </a:lnTo>
                <a:lnTo>
                  <a:pt x="2361" y="14040"/>
                </a:lnTo>
                <a:lnTo>
                  <a:pt x="2483" y="13919"/>
                </a:lnTo>
                <a:lnTo>
                  <a:pt x="2556" y="13773"/>
                </a:lnTo>
                <a:lnTo>
                  <a:pt x="2629" y="13627"/>
                </a:lnTo>
                <a:lnTo>
                  <a:pt x="2653" y="13481"/>
                </a:lnTo>
                <a:lnTo>
                  <a:pt x="2653" y="13408"/>
                </a:lnTo>
                <a:lnTo>
                  <a:pt x="2629" y="13335"/>
                </a:lnTo>
                <a:lnTo>
                  <a:pt x="2604" y="13262"/>
                </a:lnTo>
                <a:lnTo>
                  <a:pt x="2556" y="13189"/>
                </a:lnTo>
                <a:lnTo>
                  <a:pt x="2483" y="13140"/>
                </a:lnTo>
                <a:lnTo>
                  <a:pt x="2385" y="13091"/>
                </a:lnTo>
                <a:lnTo>
                  <a:pt x="2288" y="12970"/>
                </a:lnTo>
                <a:lnTo>
                  <a:pt x="2166" y="12897"/>
                </a:lnTo>
                <a:lnTo>
                  <a:pt x="2069" y="12872"/>
                </a:lnTo>
                <a:close/>
                <a:moveTo>
                  <a:pt x="15525" y="560"/>
                </a:moveTo>
                <a:lnTo>
                  <a:pt x="16084" y="633"/>
                </a:lnTo>
                <a:lnTo>
                  <a:pt x="16644" y="706"/>
                </a:lnTo>
                <a:lnTo>
                  <a:pt x="17204" y="828"/>
                </a:lnTo>
                <a:lnTo>
                  <a:pt x="17763" y="974"/>
                </a:lnTo>
                <a:lnTo>
                  <a:pt x="17666" y="1023"/>
                </a:lnTo>
                <a:lnTo>
                  <a:pt x="17593" y="1096"/>
                </a:lnTo>
                <a:lnTo>
                  <a:pt x="17496" y="1169"/>
                </a:lnTo>
                <a:lnTo>
                  <a:pt x="17496" y="1193"/>
                </a:lnTo>
                <a:lnTo>
                  <a:pt x="17520" y="1217"/>
                </a:lnTo>
                <a:lnTo>
                  <a:pt x="17569" y="1266"/>
                </a:lnTo>
                <a:lnTo>
                  <a:pt x="17617" y="1290"/>
                </a:lnTo>
                <a:lnTo>
                  <a:pt x="17739" y="1315"/>
                </a:lnTo>
                <a:lnTo>
                  <a:pt x="17861" y="1290"/>
                </a:lnTo>
                <a:lnTo>
                  <a:pt x="17934" y="1290"/>
                </a:lnTo>
                <a:lnTo>
                  <a:pt x="17982" y="1242"/>
                </a:lnTo>
                <a:lnTo>
                  <a:pt x="18007" y="1363"/>
                </a:lnTo>
                <a:lnTo>
                  <a:pt x="18031" y="1461"/>
                </a:lnTo>
                <a:lnTo>
                  <a:pt x="17909" y="1485"/>
                </a:lnTo>
                <a:lnTo>
                  <a:pt x="17812" y="1534"/>
                </a:lnTo>
                <a:lnTo>
                  <a:pt x="17715" y="1582"/>
                </a:lnTo>
                <a:lnTo>
                  <a:pt x="17617" y="1655"/>
                </a:lnTo>
                <a:lnTo>
                  <a:pt x="17593" y="1680"/>
                </a:lnTo>
                <a:lnTo>
                  <a:pt x="17593" y="1753"/>
                </a:lnTo>
                <a:lnTo>
                  <a:pt x="17617" y="1801"/>
                </a:lnTo>
                <a:lnTo>
                  <a:pt x="17690" y="1826"/>
                </a:lnTo>
                <a:lnTo>
                  <a:pt x="17739" y="1850"/>
                </a:lnTo>
                <a:lnTo>
                  <a:pt x="17812" y="1874"/>
                </a:lnTo>
                <a:lnTo>
                  <a:pt x="17958" y="1850"/>
                </a:lnTo>
                <a:lnTo>
                  <a:pt x="18080" y="1801"/>
                </a:lnTo>
                <a:lnTo>
                  <a:pt x="18104" y="1996"/>
                </a:lnTo>
                <a:lnTo>
                  <a:pt x="17909" y="2069"/>
                </a:lnTo>
                <a:lnTo>
                  <a:pt x="17788" y="2118"/>
                </a:lnTo>
                <a:lnTo>
                  <a:pt x="17690" y="2215"/>
                </a:lnTo>
                <a:lnTo>
                  <a:pt x="17642" y="2264"/>
                </a:lnTo>
                <a:lnTo>
                  <a:pt x="17642" y="2361"/>
                </a:lnTo>
                <a:lnTo>
                  <a:pt x="17666" y="2410"/>
                </a:lnTo>
                <a:lnTo>
                  <a:pt x="17739" y="2458"/>
                </a:lnTo>
                <a:lnTo>
                  <a:pt x="17836" y="2483"/>
                </a:lnTo>
                <a:lnTo>
                  <a:pt x="17934" y="2458"/>
                </a:lnTo>
                <a:lnTo>
                  <a:pt x="18128" y="2410"/>
                </a:lnTo>
                <a:lnTo>
                  <a:pt x="18153" y="2531"/>
                </a:lnTo>
                <a:lnTo>
                  <a:pt x="18007" y="2555"/>
                </a:lnTo>
                <a:lnTo>
                  <a:pt x="17836" y="2604"/>
                </a:lnTo>
                <a:lnTo>
                  <a:pt x="17763" y="2653"/>
                </a:lnTo>
                <a:lnTo>
                  <a:pt x="17715" y="2726"/>
                </a:lnTo>
                <a:lnTo>
                  <a:pt x="17690" y="2823"/>
                </a:lnTo>
                <a:lnTo>
                  <a:pt x="17690" y="2896"/>
                </a:lnTo>
                <a:lnTo>
                  <a:pt x="17739" y="2945"/>
                </a:lnTo>
                <a:lnTo>
                  <a:pt x="17812" y="2993"/>
                </a:lnTo>
                <a:lnTo>
                  <a:pt x="18153" y="2993"/>
                </a:lnTo>
                <a:lnTo>
                  <a:pt x="18177" y="2969"/>
                </a:lnTo>
                <a:lnTo>
                  <a:pt x="18177" y="3261"/>
                </a:lnTo>
                <a:lnTo>
                  <a:pt x="17739" y="3383"/>
                </a:lnTo>
                <a:lnTo>
                  <a:pt x="17690" y="3407"/>
                </a:lnTo>
                <a:lnTo>
                  <a:pt x="17666" y="3431"/>
                </a:lnTo>
                <a:lnTo>
                  <a:pt x="17617" y="3529"/>
                </a:lnTo>
                <a:lnTo>
                  <a:pt x="17617" y="3577"/>
                </a:lnTo>
                <a:lnTo>
                  <a:pt x="17642" y="3626"/>
                </a:lnTo>
                <a:lnTo>
                  <a:pt x="17666" y="3650"/>
                </a:lnTo>
                <a:lnTo>
                  <a:pt x="17715" y="3699"/>
                </a:lnTo>
                <a:lnTo>
                  <a:pt x="17812" y="3723"/>
                </a:lnTo>
                <a:lnTo>
                  <a:pt x="17934" y="3723"/>
                </a:lnTo>
                <a:lnTo>
                  <a:pt x="18153" y="3699"/>
                </a:lnTo>
                <a:lnTo>
                  <a:pt x="18153" y="3699"/>
                </a:lnTo>
                <a:lnTo>
                  <a:pt x="18104" y="4186"/>
                </a:lnTo>
                <a:lnTo>
                  <a:pt x="17934" y="4088"/>
                </a:lnTo>
                <a:lnTo>
                  <a:pt x="17739" y="4040"/>
                </a:lnTo>
                <a:lnTo>
                  <a:pt x="17642" y="4015"/>
                </a:lnTo>
                <a:lnTo>
                  <a:pt x="17569" y="4040"/>
                </a:lnTo>
                <a:lnTo>
                  <a:pt x="17471" y="4064"/>
                </a:lnTo>
                <a:lnTo>
                  <a:pt x="17423" y="4137"/>
                </a:lnTo>
                <a:lnTo>
                  <a:pt x="17423" y="4186"/>
                </a:lnTo>
                <a:lnTo>
                  <a:pt x="17496" y="4283"/>
                </a:lnTo>
                <a:lnTo>
                  <a:pt x="17617" y="4332"/>
                </a:lnTo>
                <a:lnTo>
                  <a:pt x="17812" y="4429"/>
                </a:lnTo>
                <a:lnTo>
                  <a:pt x="17982" y="4526"/>
                </a:lnTo>
                <a:lnTo>
                  <a:pt x="18055" y="4551"/>
                </a:lnTo>
                <a:lnTo>
                  <a:pt x="17958" y="4940"/>
                </a:lnTo>
                <a:lnTo>
                  <a:pt x="17690" y="4843"/>
                </a:lnTo>
                <a:lnTo>
                  <a:pt x="17471" y="4721"/>
                </a:lnTo>
                <a:lnTo>
                  <a:pt x="17228" y="4648"/>
                </a:lnTo>
                <a:lnTo>
                  <a:pt x="17155" y="4648"/>
                </a:lnTo>
                <a:lnTo>
                  <a:pt x="17155" y="4672"/>
                </a:lnTo>
                <a:lnTo>
                  <a:pt x="17155" y="4721"/>
                </a:lnTo>
                <a:lnTo>
                  <a:pt x="17204" y="4818"/>
                </a:lnTo>
                <a:lnTo>
                  <a:pt x="17252" y="4891"/>
                </a:lnTo>
                <a:lnTo>
                  <a:pt x="17350" y="4989"/>
                </a:lnTo>
                <a:lnTo>
                  <a:pt x="17423" y="5062"/>
                </a:lnTo>
                <a:lnTo>
                  <a:pt x="17642" y="5183"/>
                </a:lnTo>
                <a:lnTo>
                  <a:pt x="17861" y="5256"/>
                </a:lnTo>
                <a:lnTo>
                  <a:pt x="17739" y="5621"/>
                </a:lnTo>
                <a:lnTo>
                  <a:pt x="17617" y="5938"/>
                </a:lnTo>
                <a:lnTo>
                  <a:pt x="17569" y="5889"/>
                </a:lnTo>
                <a:lnTo>
                  <a:pt x="17520" y="5840"/>
                </a:lnTo>
                <a:lnTo>
                  <a:pt x="17398" y="5743"/>
                </a:lnTo>
                <a:lnTo>
                  <a:pt x="17301" y="5670"/>
                </a:lnTo>
                <a:lnTo>
                  <a:pt x="17179" y="5597"/>
                </a:lnTo>
                <a:lnTo>
                  <a:pt x="17082" y="5573"/>
                </a:lnTo>
                <a:lnTo>
                  <a:pt x="16985" y="5548"/>
                </a:lnTo>
                <a:lnTo>
                  <a:pt x="16887" y="5548"/>
                </a:lnTo>
                <a:lnTo>
                  <a:pt x="16766" y="5597"/>
                </a:lnTo>
                <a:lnTo>
                  <a:pt x="16741" y="5621"/>
                </a:lnTo>
                <a:lnTo>
                  <a:pt x="16741" y="5670"/>
                </a:lnTo>
                <a:lnTo>
                  <a:pt x="16741" y="5719"/>
                </a:lnTo>
                <a:lnTo>
                  <a:pt x="16766" y="5743"/>
                </a:lnTo>
                <a:lnTo>
                  <a:pt x="16863" y="5840"/>
                </a:lnTo>
                <a:lnTo>
                  <a:pt x="16936" y="5913"/>
                </a:lnTo>
                <a:lnTo>
                  <a:pt x="17009" y="5962"/>
                </a:lnTo>
                <a:lnTo>
                  <a:pt x="17228" y="6132"/>
                </a:lnTo>
                <a:lnTo>
                  <a:pt x="17325" y="6181"/>
                </a:lnTo>
                <a:lnTo>
                  <a:pt x="17447" y="6205"/>
                </a:lnTo>
                <a:lnTo>
                  <a:pt x="17496" y="6205"/>
                </a:lnTo>
                <a:lnTo>
                  <a:pt x="17325" y="6473"/>
                </a:lnTo>
                <a:lnTo>
                  <a:pt x="17204" y="6473"/>
                </a:lnTo>
                <a:lnTo>
                  <a:pt x="17106" y="6449"/>
                </a:lnTo>
                <a:lnTo>
                  <a:pt x="17009" y="6400"/>
                </a:lnTo>
                <a:lnTo>
                  <a:pt x="16936" y="6351"/>
                </a:lnTo>
                <a:lnTo>
                  <a:pt x="16814" y="6230"/>
                </a:lnTo>
                <a:lnTo>
                  <a:pt x="16668" y="6108"/>
                </a:lnTo>
                <a:lnTo>
                  <a:pt x="16522" y="6035"/>
                </a:lnTo>
                <a:lnTo>
                  <a:pt x="16449" y="6011"/>
                </a:lnTo>
                <a:lnTo>
                  <a:pt x="16352" y="6011"/>
                </a:lnTo>
                <a:lnTo>
                  <a:pt x="16279" y="6035"/>
                </a:lnTo>
                <a:lnTo>
                  <a:pt x="16182" y="6084"/>
                </a:lnTo>
                <a:lnTo>
                  <a:pt x="16133" y="6132"/>
                </a:lnTo>
                <a:lnTo>
                  <a:pt x="16133" y="6181"/>
                </a:lnTo>
                <a:lnTo>
                  <a:pt x="16182" y="6230"/>
                </a:lnTo>
                <a:lnTo>
                  <a:pt x="16230" y="6254"/>
                </a:lnTo>
                <a:lnTo>
                  <a:pt x="16303" y="6254"/>
                </a:lnTo>
                <a:lnTo>
                  <a:pt x="16401" y="6303"/>
                </a:lnTo>
                <a:lnTo>
                  <a:pt x="16547" y="6424"/>
                </a:lnTo>
                <a:lnTo>
                  <a:pt x="16693" y="6570"/>
                </a:lnTo>
                <a:lnTo>
                  <a:pt x="16814" y="6692"/>
                </a:lnTo>
                <a:lnTo>
                  <a:pt x="16936" y="6789"/>
                </a:lnTo>
                <a:lnTo>
                  <a:pt x="17082" y="6838"/>
                </a:lnTo>
                <a:lnTo>
                  <a:pt x="16668" y="7325"/>
                </a:lnTo>
                <a:lnTo>
                  <a:pt x="16157" y="7106"/>
                </a:lnTo>
                <a:lnTo>
                  <a:pt x="16011" y="7033"/>
                </a:lnTo>
                <a:lnTo>
                  <a:pt x="15865" y="7008"/>
                </a:lnTo>
                <a:lnTo>
                  <a:pt x="15744" y="7008"/>
                </a:lnTo>
                <a:lnTo>
                  <a:pt x="15598" y="7057"/>
                </a:lnTo>
                <a:lnTo>
                  <a:pt x="15573" y="7081"/>
                </a:lnTo>
                <a:lnTo>
                  <a:pt x="15549" y="7106"/>
                </a:lnTo>
                <a:lnTo>
                  <a:pt x="15549" y="7154"/>
                </a:lnTo>
                <a:lnTo>
                  <a:pt x="15573" y="7179"/>
                </a:lnTo>
                <a:lnTo>
                  <a:pt x="15646" y="7276"/>
                </a:lnTo>
                <a:lnTo>
                  <a:pt x="15744" y="7349"/>
                </a:lnTo>
                <a:lnTo>
                  <a:pt x="15987" y="7495"/>
                </a:lnTo>
                <a:lnTo>
                  <a:pt x="16328" y="7665"/>
                </a:lnTo>
                <a:lnTo>
                  <a:pt x="16036" y="7957"/>
                </a:lnTo>
                <a:lnTo>
                  <a:pt x="15890" y="7909"/>
                </a:lnTo>
                <a:lnTo>
                  <a:pt x="15744" y="7884"/>
                </a:lnTo>
                <a:lnTo>
                  <a:pt x="15598" y="7860"/>
                </a:lnTo>
                <a:lnTo>
                  <a:pt x="15452" y="7836"/>
                </a:lnTo>
                <a:lnTo>
                  <a:pt x="15160" y="7690"/>
                </a:lnTo>
                <a:lnTo>
                  <a:pt x="15014" y="7641"/>
                </a:lnTo>
                <a:lnTo>
                  <a:pt x="14868" y="7592"/>
                </a:lnTo>
                <a:lnTo>
                  <a:pt x="14819" y="7617"/>
                </a:lnTo>
                <a:lnTo>
                  <a:pt x="14770" y="7665"/>
                </a:lnTo>
                <a:lnTo>
                  <a:pt x="14770" y="7714"/>
                </a:lnTo>
                <a:lnTo>
                  <a:pt x="14770" y="7763"/>
                </a:lnTo>
                <a:lnTo>
                  <a:pt x="14843" y="7860"/>
                </a:lnTo>
                <a:lnTo>
                  <a:pt x="14916" y="7957"/>
                </a:lnTo>
                <a:lnTo>
                  <a:pt x="15135" y="8128"/>
                </a:lnTo>
                <a:lnTo>
                  <a:pt x="15427" y="8249"/>
                </a:lnTo>
                <a:lnTo>
                  <a:pt x="15549" y="8298"/>
                </a:lnTo>
                <a:lnTo>
                  <a:pt x="15695" y="8322"/>
                </a:lnTo>
                <a:lnTo>
                  <a:pt x="15403" y="8639"/>
                </a:lnTo>
                <a:lnTo>
                  <a:pt x="15184" y="8590"/>
                </a:lnTo>
                <a:lnTo>
                  <a:pt x="14965" y="8541"/>
                </a:lnTo>
                <a:lnTo>
                  <a:pt x="14770" y="8468"/>
                </a:lnTo>
                <a:lnTo>
                  <a:pt x="14576" y="8347"/>
                </a:lnTo>
                <a:lnTo>
                  <a:pt x="14551" y="8322"/>
                </a:lnTo>
                <a:lnTo>
                  <a:pt x="14503" y="8322"/>
                </a:lnTo>
                <a:lnTo>
                  <a:pt x="14454" y="8371"/>
                </a:lnTo>
                <a:lnTo>
                  <a:pt x="14430" y="8420"/>
                </a:lnTo>
                <a:lnTo>
                  <a:pt x="14430" y="8493"/>
                </a:lnTo>
                <a:lnTo>
                  <a:pt x="14478" y="8590"/>
                </a:lnTo>
                <a:lnTo>
                  <a:pt x="14551" y="8687"/>
                </a:lnTo>
                <a:lnTo>
                  <a:pt x="14722" y="8809"/>
                </a:lnTo>
                <a:lnTo>
                  <a:pt x="14892" y="8906"/>
                </a:lnTo>
                <a:lnTo>
                  <a:pt x="15111" y="8979"/>
                </a:lnTo>
                <a:lnTo>
                  <a:pt x="14843" y="9271"/>
                </a:lnTo>
                <a:lnTo>
                  <a:pt x="14795" y="9247"/>
                </a:lnTo>
                <a:lnTo>
                  <a:pt x="14503" y="9150"/>
                </a:lnTo>
                <a:lnTo>
                  <a:pt x="14211" y="9052"/>
                </a:lnTo>
                <a:lnTo>
                  <a:pt x="13919" y="8955"/>
                </a:lnTo>
                <a:lnTo>
                  <a:pt x="13627" y="8858"/>
                </a:lnTo>
                <a:lnTo>
                  <a:pt x="13578" y="8858"/>
                </a:lnTo>
                <a:lnTo>
                  <a:pt x="13554" y="8882"/>
                </a:lnTo>
                <a:lnTo>
                  <a:pt x="13529" y="8931"/>
                </a:lnTo>
                <a:lnTo>
                  <a:pt x="13554" y="8955"/>
                </a:lnTo>
                <a:lnTo>
                  <a:pt x="13627" y="9077"/>
                </a:lnTo>
                <a:lnTo>
                  <a:pt x="13748" y="9198"/>
                </a:lnTo>
                <a:lnTo>
                  <a:pt x="13846" y="9296"/>
                </a:lnTo>
                <a:lnTo>
                  <a:pt x="13992" y="9369"/>
                </a:lnTo>
                <a:lnTo>
                  <a:pt x="14284" y="9515"/>
                </a:lnTo>
                <a:lnTo>
                  <a:pt x="14576" y="9612"/>
                </a:lnTo>
                <a:lnTo>
                  <a:pt x="14211" y="10001"/>
                </a:lnTo>
                <a:lnTo>
                  <a:pt x="14186" y="9953"/>
                </a:lnTo>
                <a:lnTo>
                  <a:pt x="14113" y="9904"/>
                </a:lnTo>
                <a:lnTo>
                  <a:pt x="13846" y="9709"/>
                </a:lnTo>
                <a:lnTo>
                  <a:pt x="13529" y="9563"/>
                </a:lnTo>
                <a:lnTo>
                  <a:pt x="13359" y="9490"/>
                </a:lnTo>
                <a:lnTo>
                  <a:pt x="13213" y="9442"/>
                </a:lnTo>
                <a:lnTo>
                  <a:pt x="13043" y="9393"/>
                </a:lnTo>
                <a:lnTo>
                  <a:pt x="12824" y="9393"/>
                </a:lnTo>
                <a:lnTo>
                  <a:pt x="12799" y="9442"/>
                </a:lnTo>
                <a:lnTo>
                  <a:pt x="12799" y="9490"/>
                </a:lnTo>
                <a:lnTo>
                  <a:pt x="12824" y="9515"/>
                </a:lnTo>
                <a:lnTo>
                  <a:pt x="13067" y="9734"/>
                </a:lnTo>
                <a:lnTo>
                  <a:pt x="13335" y="9904"/>
                </a:lnTo>
                <a:lnTo>
                  <a:pt x="13627" y="10074"/>
                </a:lnTo>
                <a:lnTo>
                  <a:pt x="13919" y="10220"/>
                </a:lnTo>
                <a:lnTo>
                  <a:pt x="13967" y="10245"/>
                </a:lnTo>
                <a:lnTo>
                  <a:pt x="13894" y="10318"/>
                </a:lnTo>
                <a:lnTo>
                  <a:pt x="13748" y="10464"/>
                </a:lnTo>
                <a:lnTo>
                  <a:pt x="13700" y="10391"/>
                </a:lnTo>
                <a:lnTo>
                  <a:pt x="13627" y="10318"/>
                </a:lnTo>
                <a:lnTo>
                  <a:pt x="13456" y="10220"/>
                </a:lnTo>
                <a:lnTo>
                  <a:pt x="13091" y="10074"/>
                </a:lnTo>
                <a:lnTo>
                  <a:pt x="12897" y="10026"/>
                </a:lnTo>
                <a:lnTo>
                  <a:pt x="12702" y="9953"/>
                </a:lnTo>
                <a:lnTo>
                  <a:pt x="12507" y="9928"/>
                </a:lnTo>
                <a:lnTo>
                  <a:pt x="12288" y="9904"/>
                </a:lnTo>
                <a:lnTo>
                  <a:pt x="12240" y="9904"/>
                </a:lnTo>
                <a:lnTo>
                  <a:pt x="12215" y="9928"/>
                </a:lnTo>
                <a:lnTo>
                  <a:pt x="12191" y="9977"/>
                </a:lnTo>
                <a:lnTo>
                  <a:pt x="12215" y="10050"/>
                </a:lnTo>
                <a:lnTo>
                  <a:pt x="12264" y="10099"/>
                </a:lnTo>
                <a:lnTo>
                  <a:pt x="12459" y="10196"/>
                </a:lnTo>
                <a:lnTo>
                  <a:pt x="12629" y="10293"/>
                </a:lnTo>
                <a:lnTo>
                  <a:pt x="12994" y="10512"/>
                </a:lnTo>
                <a:lnTo>
                  <a:pt x="13237" y="10634"/>
                </a:lnTo>
                <a:lnTo>
                  <a:pt x="13359" y="10682"/>
                </a:lnTo>
                <a:lnTo>
                  <a:pt x="13505" y="10707"/>
                </a:lnTo>
                <a:lnTo>
                  <a:pt x="12921" y="11291"/>
                </a:lnTo>
                <a:lnTo>
                  <a:pt x="12799" y="11193"/>
                </a:lnTo>
                <a:lnTo>
                  <a:pt x="12653" y="11096"/>
                </a:lnTo>
                <a:lnTo>
                  <a:pt x="12434" y="10974"/>
                </a:lnTo>
                <a:lnTo>
                  <a:pt x="12240" y="10828"/>
                </a:lnTo>
                <a:lnTo>
                  <a:pt x="12021" y="10682"/>
                </a:lnTo>
                <a:lnTo>
                  <a:pt x="11802" y="10585"/>
                </a:lnTo>
                <a:lnTo>
                  <a:pt x="11680" y="10537"/>
                </a:lnTo>
                <a:lnTo>
                  <a:pt x="11534" y="10537"/>
                </a:lnTo>
                <a:lnTo>
                  <a:pt x="11510" y="10561"/>
                </a:lnTo>
                <a:lnTo>
                  <a:pt x="11510" y="10585"/>
                </a:lnTo>
                <a:lnTo>
                  <a:pt x="11534" y="10609"/>
                </a:lnTo>
                <a:lnTo>
                  <a:pt x="11704" y="10804"/>
                </a:lnTo>
                <a:lnTo>
                  <a:pt x="11996" y="11072"/>
                </a:lnTo>
                <a:lnTo>
                  <a:pt x="12337" y="11364"/>
                </a:lnTo>
                <a:lnTo>
                  <a:pt x="12507" y="11461"/>
                </a:lnTo>
                <a:lnTo>
                  <a:pt x="12678" y="11534"/>
                </a:lnTo>
                <a:lnTo>
                  <a:pt x="12337" y="11875"/>
                </a:lnTo>
                <a:lnTo>
                  <a:pt x="12215" y="11826"/>
                </a:lnTo>
                <a:lnTo>
                  <a:pt x="12094" y="11777"/>
                </a:lnTo>
                <a:lnTo>
                  <a:pt x="11899" y="11680"/>
                </a:lnTo>
                <a:lnTo>
                  <a:pt x="11510" y="11437"/>
                </a:lnTo>
                <a:lnTo>
                  <a:pt x="11291" y="11339"/>
                </a:lnTo>
                <a:lnTo>
                  <a:pt x="11193" y="11315"/>
                </a:lnTo>
                <a:lnTo>
                  <a:pt x="11072" y="11291"/>
                </a:lnTo>
                <a:lnTo>
                  <a:pt x="10999" y="11315"/>
                </a:lnTo>
                <a:lnTo>
                  <a:pt x="10974" y="11364"/>
                </a:lnTo>
                <a:lnTo>
                  <a:pt x="10950" y="11437"/>
                </a:lnTo>
                <a:lnTo>
                  <a:pt x="10999" y="11485"/>
                </a:lnTo>
                <a:lnTo>
                  <a:pt x="11266" y="11704"/>
                </a:lnTo>
                <a:lnTo>
                  <a:pt x="11558" y="11923"/>
                </a:lnTo>
                <a:lnTo>
                  <a:pt x="11777" y="12069"/>
                </a:lnTo>
                <a:lnTo>
                  <a:pt x="12045" y="12191"/>
                </a:lnTo>
                <a:lnTo>
                  <a:pt x="11753" y="12483"/>
                </a:lnTo>
                <a:lnTo>
                  <a:pt x="11485" y="12264"/>
                </a:lnTo>
                <a:lnTo>
                  <a:pt x="11218" y="12045"/>
                </a:lnTo>
                <a:lnTo>
                  <a:pt x="11047" y="11899"/>
                </a:lnTo>
                <a:lnTo>
                  <a:pt x="10877" y="11777"/>
                </a:lnTo>
                <a:lnTo>
                  <a:pt x="10682" y="11680"/>
                </a:lnTo>
                <a:lnTo>
                  <a:pt x="10488" y="11631"/>
                </a:lnTo>
                <a:lnTo>
                  <a:pt x="10439" y="11656"/>
                </a:lnTo>
                <a:lnTo>
                  <a:pt x="10439" y="11680"/>
                </a:lnTo>
                <a:lnTo>
                  <a:pt x="10415" y="11704"/>
                </a:lnTo>
                <a:lnTo>
                  <a:pt x="10439" y="11753"/>
                </a:lnTo>
                <a:lnTo>
                  <a:pt x="11072" y="12410"/>
                </a:lnTo>
                <a:lnTo>
                  <a:pt x="11242" y="12605"/>
                </a:lnTo>
                <a:lnTo>
                  <a:pt x="11461" y="12775"/>
                </a:lnTo>
                <a:lnTo>
                  <a:pt x="11315" y="12945"/>
                </a:lnTo>
                <a:lnTo>
                  <a:pt x="11193" y="12848"/>
                </a:lnTo>
                <a:lnTo>
                  <a:pt x="11047" y="12775"/>
                </a:lnTo>
                <a:lnTo>
                  <a:pt x="10780" y="12629"/>
                </a:lnTo>
                <a:lnTo>
                  <a:pt x="10366" y="12361"/>
                </a:lnTo>
                <a:lnTo>
                  <a:pt x="10172" y="12215"/>
                </a:lnTo>
                <a:lnTo>
                  <a:pt x="9977" y="12069"/>
                </a:lnTo>
                <a:lnTo>
                  <a:pt x="9953" y="12045"/>
                </a:lnTo>
                <a:lnTo>
                  <a:pt x="9928" y="12069"/>
                </a:lnTo>
                <a:lnTo>
                  <a:pt x="9904" y="12094"/>
                </a:lnTo>
                <a:lnTo>
                  <a:pt x="9928" y="12118"/>
                </a:lnTo>
                <a:lnTo>
                  <a:pt x="10220" y="12532"/>
                </a:lnTo>
                <a:lnTo>
                  <a:pt x="10391" y="12702"/>
                </a:lnTo>
                <a:lnTo>
                  <a:pt x="10585" y="12897"/>
                </a:lnTo>
                <a:lnTo>
                  <a:pt x="10804" y="13067"/>
                </a:lnTo>
                <a:lnTo>
                  <a:pt x="10926" y="13140"/>
                </a:lnTo>
                <a:lnTo>
                  <a:pt x="11047" y="13213"/>
                </a:lnTo>
                <a:lnTo>
                  <a:pt x="10780" y="13456"/>
                </a:lnTo>
                <a:lnTo>
                  <a:pt x="10439" y="13213"/>
                </a:lnTo>
                <a:lnTo>
                  <a:pt x="10099" y="12970"/>
                </a:lnTo>
                <a:lnTo>
                  <a:pt x="9928" y="12872"/>
                </a:lnTo>
                <a:lnTo>
                  <a:pt x="9734" y="12799"/>
                </a:lnTo>
                <a:lnTo>
                  <a:pt x="9563" y="12726"/>
                </a:lnTo>
                <a:lnTo>
                  <a:pt x="9369" y="12726"/>
                </a:lnTo>
                <a:lnTo>
                  <a:pt x="9320" y="12751"/>
                </a:lnTo>
                <a:lnTo>
                  <a:pt x="9320" y="12775"/>
                </a:lnTo>
                <a:lnTo>
                  <a:pt x="9320" y="12799"/>
                </a:lnTo>
                <a:lnTo>
                  <a:pt x="9442" y="12921"/>
                </a:lnTo>
                <a:lnTo>
                  <a:pt x="9588" y="13043"/>
                </a:lnTo>
                <a:lnTo>
                  <a:pt x="9855" y="13262"/>
                </a:lnTo>
                <a:lnTo>
                  <a:pt x="10464" y="13773"/>
                </a:lnTo>
                <a:lnTo>
                  <a:pt x="10293" y="13943"/>
                </a:lnTo>
                <a:lnTo>
                  <a:pt x="10123" y="13821"/>
                </a:lnTo>
                <a:lnTo>
                  <a:pt x="9953" y="13724"/>
                </a:lnTo>
                <a:lnTo>
                  <a:pt x="9612" y="13554"/>
                </a:lnTo>
                <a:lnTo>
                  <a:pt x="9393" y="13408"/>
                </a:lnTo>
                <a:lnTo>
                  <a:pt x="9223" y="13237"/>
                </a:lnTo>
                <a:lnTo>
                  <a:pt x="9052" y="13067"/>
                </a:lnTo>
                <a:lnTo>
                  <a:pt x="8906" y="12848"/>
                </a:lnTo>
                <a:lnTo>
                  <a:pt x="8833" y="12799"/>
                </a:lnTo>
                <a:lnTo>
                  <a:pt x="8760" y="12799"/>
                </a:lnTo>
                <a:lnTo>
                  <a:pt x="8712" y="12824"/>
                </a:lnTo>
                <a:lnTo>
                  <a:pt x="8663" y="12897"/>
                </a:lnTo>
                <a:lnTo>
                  <a:pt x="8639" y="13018"/>
                </a:lnTo>
                <a:lnTo>
                  <a:pt x="8663" y="13164"/>
                </a:lnTo>
                <a:lnTo>
                  <a:pt x="8687" y="13286"/>
                </a:lnTo>
                <a:lnTo>
                  <a:pt x="8760" y="13408"/>
                </a:lnTo>
                <a:lnTo>
                  <a:pt x="8833" y="13529"/>
                </a:lnTo>
                <a:lnTo>
                  <a:pt x="8931" y="13627"/>
                </a:lnTo>
                <a:lnTo>
                  <a:pt x="9125" y="13821"/>
                </a:lnTo>
                <a:lnTo>
                  <a:pt x="9490" y="14089"/>
                </a:lnTo>
                <a:lnTo>
                  <a:pt x="9685" y="14211"/>
                </a:lnTo>
                <a:lnTo>
                  <a:pt x="9904" y="14308"/>
                </a:lnTo>
                <a:lnTo>
                  <a:pt x="9661" y="14527"/>
                </a:lnTo>
                <a:lnTo>
                  <a:pt x="9369" y="14381"/>
                </a:lnTo>
                <a:lnTo>
                  <a:pt x="9052" y="14235"/>
                </a:lnTo>
                <a:lnTo>
                  <a:pt x="8760" y="14089"/>
                </a:lnTo>
                <a:lnTo>
                  <a:pt x="8614" y="13992"/>
                </a:lnTo>
                <a:lnTo>
                  <a:pt x="8468" y="13919"/>
                </a:lnTo>
                <a:lnTo>
                  <a:pt x="8444" y="13894"/>
                </a:lnTo>
                <a:lnTo>
                  <a:pt x="8420" y="13894"/>
                </a:lnTo>
                <a:lnTo>
                  <a:pt x="8395" y="13919"/>
                </a:lnTo>
                <a:lnTo>
                  <a:pt x="8395" y="13967"/>
                </a:lnTo>
                <a:lnTo>
                  <a:pt x="8468" y="14138"/>
                </a:lnTo>
                <a:lnTo>
                  <a:pt x="8566" y="14308"/>
                </a:lnTo>
                <a:lnTo>
                  <a:pt x="8687" y="14430"/>
                </a:lnTo>
                <a:lnTo>
                  <a:pt x="8833" y="14551"/>
                </a:lnTo>
                <a:lnTo>
                  <a:pt x="9296" y="14868"/>
                </a:lnTo>
                <a:lnTo>
                  <a:pt x="9004" y="15160"/>
                </a:lnTo>
                <a:lnTo>
                  <a:pt x="8614" y="14770"/>
                </a:lnTo>
                <a:lnTo>
                  <a:pt x="8201" y="14405"/>
                </a:lnTo>
                <a:lnTo>
                  <a:pt x="7398" y="13700"/>
                </a:lnTo>
                <a:lnTo>
                  <a:pt x="6984" y="13359"/>
                </a:lnTo>
                <a:lnTo>
                  <a:pt x="6595" y="12994"/>
                </a:lnTo>
                <a:lnTo>
                  <a:pt x="6205" y="12605"/>
                </a:lnTo>
                <a:lnTo>
                  <a:pt x="5840" y="12215"/>
                </a:lnTo>
                <a:lnTo>
                  <a:pt x="5500" y="11777"/>
                </a:lnTo>
                <a:lnTo>
                  <a:pt x="5135" y="11315"/>
                </a:lnTo>
                <a:lnTo>
                  <a:pt x="4794" y="10901"/>
                </a:lnTo>
                <a:lnTo>
                  <a:pt x="4599" y="10682"/>
                </a:lnTo>
                <a:lnTo>
                  <a:pt x="4405" y="10488"/>
                </a:lnTo>
                <a:lnTo>
                  <a:pt x="4137" y="10269"/>
                </a:lnTo>
                <a:lnTo>
                  <a:pt x="3845" y="10074"/>
                </a:lnTo>
                <a:lnTo>
                  <a:pt x="3553" y="9855"/>
                </a:lnTo>
                <a:lnTo>
                  <a:pt x="3285" y="9661"/>
                </a:lnTo>
                <a:lnTo>
                  <a:pt x="3261" y="9588"/>
                </a:lnTo>
                <a:lnTo>
                  <a:pt x="3602" y="9296"/>
                </a:lnTo>
                <a:lnTo>
                  <a:pt x="3967" y="9004"/>
                </a:lnTo>
                <a:lnTo>
                  <a:pt x="4332" y="8712"/>
                </a:lnTo>
                <a:lnTo>
                  <a:pt x="4672" y="8420"/>
                </a:lnTo>
                <a:lnTo>
                  <a:pt x="5646" y="7519"/>
                </a:lnTo>
                <a:lnTo>
                  <a:pt x="6595" y="6595"/>
                </a:lnTo>
                <a:lnTo>
                  <a:pt x="6984" y="6205"/>
                </a:lnTo>
                <a:lnTo>
                  <a:pt x="7349" y="5792"/>
                </a:lnTo>
                <a:lnTo>
                  <a:pt x="8055" y="4940"/>
                </a:lnTo>
                <a:lnTo>
                  <a:pt x="8760" y="4088"/>
                </a:lnTo>
                <a:lnTo>
                  <a:pt x="9466" y="3237"/>
                </a:lnTo>
                <a:lnTo>
                  <a:pt x="9855" y="2799"/>
                </a:lnTo>
                <a:lnTo>
                  <a:pt x="10269" y="2410"/>
                </a:lnTo>
                <a:lnTo>
                  <a:pt x="10707" y="2045"/>
                </a:lnTo>
                <a:lnTo>
                  <a:pt x="11169" y="1704"/>
                </a:lnTo>
                <a:lnTo>
                  <a:pt x="11631" y="1412"/>
                </a:lnTo>
                <a:lnTo>
                  <a:pt x="12142" y="1144"/>
                </a:lnTo>
                <a:lnTo>
                  <a:pt x="12678" y="950"/>
                </a:lnTo>
                <a:lnTo>
                  <a:pt x="13237" y="779"/>
                </a:lnTo>
                <a:lnTo>
                  <a:pt x="13797" y="658"/>
                </a:lnTo>
                <a:lnTo>
                  <a:pt x="14381" y="585"/>
                </a:lnTo>
                <a:lnTo>
                  <a:pt x="14941" y="560"/>
                </a:lnTo>
                <a:close/>
                <a:moveTo>
                  <a:pt x="11777" y="13237"/>
                </a:moveTo>
                <a:lnTo>
                  <a:pt x="11777" y="13602"/>
                </a:lnTo>
                <a:lnTo>
                  <a:pt x="11753" y="13967"/>
                </a:lnTo>
                <a:lnTo>
                  <a:pt x="11704" y="14746"/>
                </a:lnTo>
                <a:lnTo>
                  <a:pt x="11680" y="15549"/>
                </a:lnTo>
                <a:lnTo>
                  <a:pt x="11656" y="16328"/>
                </a:lnTo>
                <a:lnTo>
                  <a:pt x="11485" y="16084"/>
                </a:lnTo>
                <a:lnTo>
                  <a:pt x="11291" y="15865"/>
                </a:lnTo>
                <a:lnTo>
                  <a:pt x="10877" y="15427"/>
                </a:lnTo>
                <a:lnTo>
                  <a:pt x="10755" y="15257"/>
                </a:lnTo>
                <a:lnTo>
                  <a:pt x="10610" y="15062"/>
                </a:lnTo>
                <a:lnTo>
                  <a:pt x="10464" y="14868"/>
                </a:lnTo>
                <a:lnTo>
                  <a:pt x="10366" y="14770"/>
                </a:lnTo>
                <a:lnTo>
                  <a:pt x="10293" y="14722"/>
                </a:lnTo>
                <a:lnTo>
                  <a:pt x="10731" y="14284"/>
                </a:lnTo>
                <a:lnTo>
                  <a:pt x="11266" y="13773"/>
                </a:lnTo>
                <a:lnTo>
                  <a:pt x="11777" y="13237"/>
                </a:lnTo>
                <a:close/>
                <a:moveTo>
                  <a:pt x="3431" y="14381"/>
                </a:moveTo>
                <a:lnTo>
                  <a:pt x="3553" y="14405"/>
                </a:lnTo>
                <a:lnTo>
                  <a:pt x="3699" y="14454"/>
                </a:lnTo>
                <a:lnTo>
                  <a:pt x="3699" y="14527"/>
                </a:lnTo>
                <a:lnTo>
                  <a:pt x="3723" y="14576"/>
                </a:lnTo>
                <a:lnTo>
                  <a:pt x="3602" y="14576"/>
                </a:lnTo>
                <a:lnTo>
                  <a:pt x="3553" y="14600"/>
                </a:lnTo>
                <a:lnTo>
                  <a:pt x="3504" y="14649"/>
                </a:lnTo>
                <a:lnTo>
                  <a:pt x="3334" y="14843"/>
                </a:lnTo>
                <a:lnTo>
                  <a:pt x="3164" y="15038"/>
                </a:lnTo>
                <a:lnTo>
                  <a:pt x="2969" y="15233"/>
                </a:lnTo>
                <a:lnTo>
                  <a:pt x="2896" y="15330"/>
                </a:lnTo>
                <a:lnTo>
                  <a:pt x="2847" y="15452"/>
                </a:lnTo>
                <a:lnTo>
                  <a:pt x="2847" y="15525"/>
                </a:lnTo>
                <a:lnTo>
                  <a:pt x="2872" y="15573"/>
                </a:lnTo>
                <a:lnTo>
                  <a:pt x="2896" y="15622"/>
                </a:lnTo>
                <a:lnTo>
                  <a:pt x="2945" y="15646"/>
                </a:lnTo>
                <a:lnTo>
                  <a:pt x="3115" y="15646"/>
                </a:lnTo>
                <a:lnTo>
                  <a:pt x="3237" y="15598"/>
                </a:lnTo>
                <a:lnTo>
                  <a:pt x="3358" y="15525"/>
                </a:lnTo>
                <a:lnTo>
                  <a:pt x="3480" y="15427"/>
                </a:lnTo>
                <a:lnTo>
                  <a:pt x="3699" y="15208"/>
                </a:lnTo>
                <a:lnTo>
                  <a:pt x="3894" y="14941"/>
                </a:lnTo>
                <a:lnTo>
                  <a:pt x="3918" y="14868"/>
                </a:lnTo>
                <a:lnTo>
                  <a:pt x="3918" y="14795"/>
                </a:lnTo>
                <a:lnTo>
                  <a:pt x="3918" y="14722"/>
                </a:lnTo>
                <a:lnTo>
                  <a:pt x="3869" y="14673"/>
                </a:lnTo>
                <a:lnTo>
                  <a:pt x="3918" y="14697"/>
                </a:lnTo>
                <a:lnTo>
                  <a:pt x="3967" y="14770"/>
                </a:lnTo>
                <a:lnTo>
                  <a:pt x="3967" y="14819"/>
                </a:lnTo>
                <a:lnTo>
                  <a:pt x="3967" y="14892"/>
                </a:lnTo>
                <a:lnTo>
                  <a:pt x="3942" y="15087"/>
                </a:lnTo>
                <a:lnTo>
                  <a:pt x="3894" y="15281"/>
                </a:lnTo>
                <a:lnTo>
                  <a:pt x="3699" y="15671"/>
                </a:lnTo>
                <a:lnTo>
                  <a:pt x="3553" y="15938"/>
                </a:lnTo>
                <a:lnTo>
                  <a:pt x="3480" y="16060"/>
                </a:lnTo>
                <a:lnTo>
                  <a:pt x="3358" y="16157"/>
                </a:lnTo>
                <a:lnTo>
                  <a:pt x="3261" y="16230"/>
                </a:lnTo>
                <a:lnTo>
                  <a:pt x="3115" y="16303"/>
                </a:lnTo>
                <a:lnTo>
                  <a:pt x="2847" y="16376"/>
                </a:lnTo>
                <a:lnTo>
                  <a:pt x="2556" y="16425"/>
                </a:lnTo>
                <a:lnTo>
                  <a:pt x="2361" y="16449"/>
                </a:lnTo>
                <a:lnTo>
                  <a:pt x="2166" y="16449"/>
                </a:lnTo>
                <a:lnTo>
                  <a:pt x="2312" y="16182"/>
                </a:lnTo>
                <a:lnTo>
                  <a:pt x="2434" y="15890"/>
                </a:lnTo>
                <a:lnTo>
                  <a:pt x="2629" y="15403"/>
                </a:lnTo>
                <a:lnTo>
                  <a:pt x="2726" y="15160"/>
                </a:lnTo>
                <a:lnTo>
                  <a:pt x="2847" y="14916"/>
                </a:lnTo>
                <a:lnTo>
                  <a:pt x="2993" y="14697"/>
                </a:lnTo>
                <a:lnTo>
                  <a:pt x="3164" y="14503"/>
                </a:lnTo>
                <a:lnTo>
                  <a:pt x="3237" y="14430"/>
                </a:lnTo>
                <a:lnTo>
                  <a:pt x="3310" y="14405"/>
                </a:lnTo>
                <a:lnTo>
                  <a:pt x="3358" y="14381"/>
                </a:lnTo>
                <a:close/>
                <a:moveTo>
                  <a:pt x="3066" y="10001"/>
                </a:moveTo>
                <a:lnTo>
                  <a:pt x="3188" y="10147"/>
                </a:lnTo>
                <a:lnTo>
                  <a:pt x="3334" y="10293"/>
                </a:lnTo>
                <a:lnTo>
                  <a:pt x="3650" y="10488"/>
                </a:lnTo>
                <a:lnTo>
                  <a:pt x="3894" y="10682"/>
                </a:lnTo>
                <a:lnTo>
                  <a:pt x="4113" y="10877"/>
                </a:lnTo>
                <a:lnTo>
                  <a:pt x="4332" y="11096"/>
                </a:lnTo>
                <a:lnTo>
                  <a:pt x="4526" y="11315"/>
                </a:lnTo>
                <a:lnTo>
                  <a:pt x="4891" y="11777"/>
                </a:lnTo>
                <a:lnTo>
                  <a:pt x="5256" y="12264"/>
                </a:lnTo>
                <a:lnTo>
                  <a:pt x="5621" y="12702"/>
                </a:lnTo>
                <a:lnTo>
                  <a:pt x="6011" y="13140"/>
                </a:lnTo>
                <a:lnTo>
                  <a:pt x="6449" y="13529"/>
                </a:lnTo>
                <a:lnTo>
                  <a:pt x="6862" y="13919"/>
                </a:lnTo>
                <a:lnTo>
                  <a:pt x="7763" y="14697"/>
                </a:lnTo>
                <a:lnTo>
                  <a:pt x="8176" y="15087"/>
                </a:lnTo>
                <a:lnTo>
                  <a:pt x="8614" y="15500"/>
                </a:lnTo>
                <a:lnTo>
                  <a:pt x="8590" y="15525"/>
                </a:lnTo>
                <a:lnTo>
                  <a:pt x="8517" y="15573"/>
                </a:lnTo>
                <a:lnTo>
                  <a:pt x="8468" y="15646"/>
                </a:lnTo>
                <a:lnTo>
                  <a:pt x="8468" y="15719"/>
                </a:lnTo>
                <a:lnTo>
                  <a:pt x="8395" y="15914"/>
                </a:lnTo>
                <a:lnTo>
                  <a:pt x="8322" y="16133"/>
                </a:lnTo>
                <a:lnTo>
                  <a:pt x="8176" y="16547"/>
                </a:lnTo>
                <a:lnTo>
                  <a:pt x="7227" y="15817"/>
                </a:lnTo>
                <a:lnTo>
                  <a:pt x="6303" y="15062"/>
                </a:lnTo>
                <a:lnTo>
                  <a:pt x="5840" y="14649"/>
                </a:lnTo>
                <a:lnTo>
                  <a:pt x="5378" y="14259"/>
                </a:lnTo>
                <a:lnTo>
                  <a:pt x="4964" y="13846"/>
                </a:lnTo>
                <a:lnTo>
                  <a:pt x="4551" y="13408"/>
                </a:lnTo>
                <a:lnTo>
                  <a:pt x="3821" y="12580"/>
                </a:lnTo>
                <a:lnTo>
                  <a:pt x="3456" y="12142"/>
                </a:lnTo>
                <a:lnTo>
                  <a:pt x="3091" y="11729"/>
                </a:lnTo>
                <a:lnTo>
                  <a:pt x="2702" y="11315"/>
                </a:lnTo>
                <a:lnTo>
                  <a:pt x="2288" y="10950"/>
                </a:lnTo>
                <a:lnTo>
                  <a:pt x="1850" y="10609"/>
                </a:lnTo>
                <a:lnTo>
                  <a:pt x="1607" y="10464"/>
                </a:lnTo>
                <a:lnTo>
                  <a:pt x="1388" y="10318"/>
                </a:lnTo>
                <a:lnTo>
                  <a:pt x="1534" y="10318"/>
                </a:lnTo>
                <a:lnTo>
                  <a:pt x="1655" y="10293"/>
                </a:lnTo>
                <a:lnTo>
                  <a:pt x="1947" y="10245"/>
                </a:lnTo>
                <a:lnTo>
                  <a:pt x="2507" y="10147"/>
                </a:lnTo>
                <a:lnTo>
                  <a:pt x="3066" y="10001"/>
                </a:lnTo>
                <a:close/>
                <a:moveTo>
                  <a:pt x="4989" y="16328"/>
                </a:moveTo>
                <a:lnTo>
                  <a:pt x="5110" y="16352"/>
                </a:lnTo>
                <a:lnTo>
                  <a:pt x="5086" y="16401"/>
                </a:lnTo>
                <a:lnTo>
                  <a:pt x="5062" y="16474"/>
                </a:lnTo>
                <a:lnTo>
                  <a:pt x="4989" y="16522"/>
                </a:lnTo>
                <a:lnTo>
                  <a:pt x="4843" y="16620"/>
                </a:lnTo>
                <a:lnTo>
                  <a:pt x="4551" y="16741"/>
                </a:lnTo>
                <a:lnTo>
                  <a:pt x="4551" y="16741"/>
                </a:lnTo>
                <a:lnTo>
                  <a:pt x="4599" y="16620"/>
                </a:lnTo>
                <a:lnTo>
                  <a:pt x="4672" y="16474"/>
                </a:lnTo>
                <a:lnTo>
                  <a:pt x="4770" y="16376"/>
                </a:lnTo>
                <a:lnTo>
                  <a:pt x="4867" y="16328"/>
                </a:lnTo>
                <a:close/>
                <a:moveTo>
                  <a:pt x="3237" y="13846"/>
                </a:moveTo>
                <a:lnTo>
                  <a:pt x="3115" y="13894"/>
                </a:lnTo>
                <a:lnTo>
                  <a:pt x="2993" y="13943"/>
                </a:lnTo>
                <a:lnTo>
                  <a:pt x="2896" y="14016"/>
                </a:lnTo>
                <a:lnTo>
                  <a:pt x="2702" y="14211"/>
                </a:lnTo>
                <a:lnTo>
                  <a:pt x="2531" y="14430"/>
                </a:lnTo>
                <a:lnTo>
                  <a:pt x="2385" y="14673"/>
                </a:lnTo>
                <a:lnTo>
                  <a:pt x="2264" y="14941"/>
                </a:lnTo>
                <a:lnTo>
                  <a:pt x="2045" y="15500"/>
                </a:lnTo>
                <a:lnTo>
                  <a:pt x="1923" y="15768"/>
                </a:lnTo>
                <a:lnTo>
                  <a:pt x="1777" y="16036"/>
                </a:lnTo>
                <a:lnTo>
                  <a:pt x="1607" y="16279"/>
                </a:lnTo>
                <a:lnTo>
                  <a:pt x="1509" y="16376"/>
                </a:lnTo>
                <a:lnTo>
                  <a:pt x="1412" y="16449"/>
                </a:lnTo>
                <a:lnTo>
                  <a:pt x="1363" y="16522"/>
                </a:lnTo>
                <a:lnTo>
                  <a:pt x="1315" y="16595"/>
                </a:lnTo>
                <a:lnTo>
                  <a:pt x="1290" y="16668"/>
                </a:lnTo>
                <a:lnTo>
                  <a:pt x="1315" y="16741"/>
                </a:lnTo>
                <a:lnTo>
                  <a:pt x="1339" y="16814"/>
                </a:lnTo>
                <a:lnTo>
                  <a:pt x="1388" y="16863"/>
                </a:lnTo>
                <a:lnTo>
                  <a:pt x="1436" y="16887"/>
                </a:lnTo>
                <a:lnTo>
                  <a:pt x="1534" y="16912"/>
                </a:lnTo>
                <a:lnTo>
                  <a:pt x="1631" y="16912"/>
                </a:lnTo>
                <a:lnTo>
                  <a:pt x="1728" y="16887"/>
                </a:lnTo>
                <a:lnTo>
                  <a:pt x="2288" y="16887"/>
                </a:lnTo>
                <a:lnTo>
                  <a:pt x="2556" y="16863"/>
                </a:lnTo>
                <a:lnTo>
                  <a:pt x="2799" y="16839"/>
                </a:lnTo>
                <a:lnTo>
                  <a:pt x="3042" y="16790"/>
                </a:lnTo>
                <a:lnTo>
                  <a:pt x="3285" y="16717"/>
                </a:lnTo>
                <a:lnTo>
                  <a:pt x="3431" y="16644"/>
                </a:lnTo>
                <a:lnTo>
                  <a:pt x="3553" y="16571"/>
                </a:lnTo>
                <a:lnTo>
                  <a:pt x="3650" y="16474"/>
                </a:lnTo>
                <a:lnTo>
                  <a:pt x="3772" y="16376"/>
                </a:lnTo>
                <a:lnTo>
                  <a:pt x="3918" y="16157"/>
                </a:lnTo>
                <a:lnTo>
                  <a:pt x="4064" y="15865"/>
                </a:lnTo>
                <a:lnTo>
                  <a:pt x="4210" y="15549"/>
                </a:lnTo>
                <a:lnTo>
                  <a:pt x="4283" y="15306"/>
                </a:lnTo>
                <a:lnTo>
                  <a:pt x="4332" y="15062"/>
                </a:lnTo>
                <a:lnTo>
                  <a:pt x="4380" y="14795"/>
                </a:lnTo>
                <a:lnTo>
                  <a:pt x="4356" y="14576"/>
                </a:lnTo>
                <a:lnTo>
                  <a:pt x="4356" y="14478"/>
                </a:lnTo>
                <a:lnTo>
                  <a:pt x="4307" y="14405"/>
                </a:lnTo>
                <a:lnTo>
                  <a:pt x="4259" y="14332"/>
                </a:lnTo>
                <a:lnTo>
                  <a:pt x="4186" y="14284"/>
                </a:lnTo>
                <a:lnTo>
                  <a:pt x="4113" y="14186"/>
                </a:lnTo>
                <a:lnTo>
                  <a:pt x="4040" y="14089"/>
                </a:lnTo>
                <a:lnTo>
                  <a:pt x="3942" y="14016"/>
                </a:lnTo>
                <a:lnTo>
                  <a:pt x="3845" y="13967"/>
                </a:lnTo>
                <a:lnTo>
                  <a:pt x="3626" y="13870"/>
                </a:lnTo>
                <a:lnTo>
                  <a:pt x="3383" y="13846"/>
                </a:lnTo>
                <a:close/>
                <a:moveTo>
                  <a:pt x="4818" y="15817"/>
                </a:moveTo>
                <a:lnTo>
                  <a:pt x="4697" y="15865"/>
                </a:lnTo>
                <a:lnTo>
                  <a:pt x="4575" y="15914"/>
                </a:lnTo>
                <a:lnTo>
                  <a:pt x="4453" y="15987"/>
                </a:lnTo>
                <a:lnTo>
                  <a:pt x="4356" y="16084"/>
                </a:lnTo>
                <a:lnTo>
                  <a:pt x="4259" y="16206"/>
                </a:lnTo>
                <a:lnTo>
                  <a:pt x="4161" y="16328"/>
                </a:lnTo>
                <a:lnTo>
                  <a:pt x="4088" y="16474"/>
                </a:lnTo>
                <a:lnTo>
                  <a:pt x="4040" y="16620"/>
                </a:lnTo>
                <a:lnTo>
                  <a:pt x="3991" y="16766"/>
                </a:lnTo>
                <a:lnTo>
                  <a:pt x="3967" y="16912"/>
                </a:lnTo>
                <a:lnTo>
                  <a:pt x="3967" y="17058"/>
                </a:lnTo>
                <a:lnTo>
                  <a:pt x="3991" y="17155"/>
                </a:lnTo>
                <a:lnTo>
                  <a:pt x="4064" y="17252"/>
                </a:lnTo>
                <a:lnTo>
                  <a:pt x="4161" y="17301"/>
                </a:lnTo>
                <a:lnTo>
                  <a:pt x="4210" y="17325"/>
                </a:lnTo>
                <a:lnTo>
                  <a:pt x="4259" y="17301"/>
                </a:lnTo>
                <a:lnTo>
                  <a:pt x="4502" y="17228"/>
                </a:lnTo>
                <a:lnTo>
                  <a:pt x="4721" y="17131"/>
                </a:lnTo>
                <a:lnTo>
                  <a:pt x="4989" y="17009"/>
                </a:lnTo>
                <a:lnTo>
                  <a:pt x="5135" y="16936"/>
                </a:lnTo>
                <a:lnTo>
                  <a:pt x="5256" y="16863"/>
                </a:lnTo>
                <a:lnTo>
                  <a:pt x="5354" y="16766"/>
                </a:lnTo>
                <a:lnTo>
                  <a:pt x="5427" y="16668"/>
                </a:lnTo>
                <a:lnTo>
                  <a:pt x="5500" y="16547"/>
                </a:lnTo>
                <a:lnTo>
                  <a:pt x="5524" y="16401"/>
                </a:lnTo>
                <a:lnTo>
                  <a:pt x="5524" y="16328"/>
                </a:lnTo>
                <a:lnTo>
                  <a:pt x="5500" y="16230"/>
                </a:lnTo>
                <a:lnTo>
                  <a:pt x="5451" y="16133"/>
                </a:lnTo>
                <a:lnTo>
                  <a:pt x="5402" y="16060"/>
                </a:lnTo>
                <a:lnTo>
                  <a:pt x="5305" y="15963"/>
                </a:lnTo>
                <a:lnTo>
                  <a:pt x="5208" y="15890"/>
                </a:lnTo>
                <a:lnTo>
                  <a:pt x="5086" y="15841"/>
                </a:lnTo>
                <a:lnTo>
                  <a:pt x="4964" y="15817"/>
                </a:lnTo>
                <a:close/>
                <a:moveTo>
                  <a:pt x="10001" y="14965"/>
                </a:moveTo>
                <a:lnTo>
                  <a:pt x="10099" y="15184"/>
                </a:lnTo>
                <a:lnTo>
                  <a:pt x="10220" y="15379"/>
                </a:lnTo>
                <a:lnTo>
                  <a:pt x="10488" y="15719"/>
                </a:lnTo>
                <a:lnTo>
                  <a:pt x="10731" y="16011"/>
                </a:lnTo>
                <a:lnTo>
                  <a:pt x="10999" y="16303"/>
                </a:lnTo>
                <a:lnTo>
                  <a:pt x="11242" y="16595"/>
                </a:lnTo>
                <a:lnTo>
                  <a:pt x="11339" y="16766"/>
                </a:lnTo>
                <a:lnTo>
                  <a:pt x="11412" y="16936"/>
                </a:lnTo>
                <a:lnTo>
                  <a:pt x="11437" y="17009"/>
                </a:lnTo>
                <a:lnTo>
                  <a:pt x="11485" y="17058"/>
                </a:lnTo>
                <a:lnTo>
                  <a:pt x="11558" y="17082"/>
                </a:lnTo>
                <a:lnTo>
                  <a:pt x="11607" y="17106"/>
                </a:lnTo>
                <a:lnTo>
                  <a:pt x="11607" y="17350"/>
                </a:lnTo>
                <a:lnTo>
                  <a:pt x="11583" y="17593"/>
                </a:lnTo>
                <a:lnTo>
                  <a:pt x="11412" y="17471"/>
                </a:lnTo>
                <a:lnTo>
                  <a:pt x="11266" y="17325"/>
                </a:lnTo>
                <a:lnTo>
                  <a:pt x="10974" y="17009"/>
                </a:lnTo>
                <a:lnTo>
                  <a:pt x="10488" y="16328"/>
                </a:lnTo>
                <a:lnTo>
                  <a:pt x="10099" y="15817"/>
                </a:lnTo>
                <a:lnTo>
                  <a:pt x="9855" y="15549"/>
                </a:lnTo>
                <a:lnTo>
                  <a:pt x="9709" y="15427"/>
                </a:lnTo>
                <a:lnTo>
                  <a:pt x="9588" y="15306"/>
                </a:lnTo>
                <a:lnTo>
                  <a:pt x="9855" y="15111"/>
                </a:lnTo>
                <a:lnTo>
                  <a:pt x="9928" y="15038"/>
                </a:lnTo>
                <a:lnTo>
                  <a:pt x="10001" y="14965"/>
                </a:lnTo>
                <a:close/>
                <a:moveTo>
                  <a:pt x="15135" y="1"/>
                </a:moveTo>
                <a:lnTo>
                  <a:pt x="14551" y="25"/>
                </a:lnTo>
                <a:lnTo>
                  <a:pt x="13967" y="74"/>
                </a:lnTo>
                <a:lnTo>
                  <a:pt x="13408" y="171"/>
                </a:lnTo>
                <a:lnTo>
                  <a:pt x="12824" y="293"/>
                </a:lnTo>
                <a:lnTo>
                  <a:pt x="12264" y="487"/>
                </a:lnTo>
                <a:lnTo>
                  <a:pt x="11753" y="706"/>
                </a:lnTo>
                <a:lnTo>
                  <a:pt x="11242" y="974"/>
                </a:lnTo>
                <a:lnTo>
                  <a:pt x="10755" y="1290"/>
                </a:lnTo>
                <a:lnTo>
                  <a:pt x="10318" y="1631"/>
                </a:lnTo>
                <a:lnTo>
                  <a:pt x="9880" y="2020"/>
                </a:lnTo>
                <a:lnTo>
                  <a:pt x="9466" y="2434"/>
                </a:lnTo>
                <a:lnTo>
                  <a:pt x="9052" y="2847"/>
                </a:lnTo>
                <a:lnTo>
                  <a:pt x="8663" y="3310"/>
                </a:lnTo>
                <a:lnTo>
                  <a:pt x="7933" y="4234"/>
                </a:lnTo>
                <a:lnTo>
                  <a:pt x="7203" y="5135"/>
                </a:lnTo>
                <a:lnTo>
                  <a:pt x="6814" y="5597"/>
                </a:lnTo>
                <a:lnTo>
                  <a:pt x="6400" y="6011"/>
                </a:lnTo>
                <a:lnTo>
                  <a:pt x="6205" y="6205"/>
                </a:lnTo>
                <a:lnTo>
                  <a:pt x="5889" y="6205"/>
                </a:lnTo>
                <a:lnTo>
                  <a:pt x="5548" y="6230"/>
                </a:lnTo>
                <a:lnTo>
                  <a:pt x="4916" y="6303"/>
                </a:lnTo>
                <a:lnTo>
                  <a:pt x="3991" y="6376"/>
                </a:lnTo>
                <a:lnTo>
                  <a:pt x="3066" y="6400"/>
                </a:lnTo>
                <a:lnTo>
                  <a:pt x="901" y="6400"/>
                </a:lnTo>
                <a:lnTo>
                  <a:pt x="171" y="6351"/>
                </a:lnTo>
                <a:lnTo>
                  <a:pt x="122" y="6351"/>
                </a:lnTo>
                <a:lnTo>
                  <a:pt x="74" y="6376"/>
                </a:lnTo>
                <a:lnTo>
                  <a:pt x="25" y="6449"/>
                </a:lnTo>
                <a:lnTo>
                  <a:pt x="1" y="6546"/>
                </a:lnTo>
                <a:lnTo>
                  <a:pt x="25" y="6619"/>
                </a:lnTo>
                <a:lnTo>
                  <a:pt x="1" y="6716"/>
                </a:lnTo>
                <a:lnTo>
                  <a:pt x="49" y="6789"/>
                </a:lnTo>
                <a:lnTo>
                  <a:pt x="195" y="7008"/>
                </a:lnTo>
                <a:lnTo>
                  <a:pt x="366" y="7227"/>
                </a:lnTo>
                <a:lnTo>
                  <a:pt x="731" y="7617"/>
                </a:lnTo>
                <a:lnTo>
                  <a:pt x="1120" y="7982"/>
                </a:lnTo>
                <a:lnTo>
                  <a:pt x="1534" y="8347"/>
                </a:lnTo>
                <a:lnTo>
                  <a:pt x="1923" y="8712"/>
                </a:lnTo>
                <a:lnTo>
                  <a:pt x="2337" y="9101"/>
                </a:lnTo>
                <a:lnTo>
                  <a:pt x="2507" y="9296"/>
                </a:lnTo>
                <a:lnTo>
                  <a:pt x="2702" y="9466"/>
                </a:lnTo>
                <a:lnTo>
                  <a:pt x="1923" y="9661"/>
                </a:lnTo>
                <a:lnTo>
                  <a:pt x="1680" y="9709"/>
                </a:lnTo>
                <a:lnTo>
                  <a:pt x="1412" y="9734"/>
                </a:lnTo>
                <a:lnTo>
                  <a:pt x="1193" y="9807"/>
                </a:lnTo>
                <a:lnTo>
                  <a:pt x="1071" y="9855"/>
                </a:lnTo>
                <a:lnTo>
                  <a:pt x="974" y="9928"/>
                </a:lnTo>
                <a:lnTo>
                  <a:pt x="925" y="9953"/>
                </a:lnTo>
                <a:lnTo>
                  <a:pt x="925" y="10001"/>
                </a:lnTo>
                <a:lnTo>
                  <a:pt x="925" y="10099"/>
                </a:lnTo>
                <a:lnTo>
                  <a:pt x="852" y="10123"/>
                </a:lnTo>
                <a:lnTo>
                  <a:pt x="804" y="10172"/>
                </a:lnTo>
                <a:lnTo>
                  <a:pt x="779" y="10220"/>
                </a:lnTo>
                <a:lnTo>
                  <a:pt x="755" y="10293"/>
                </a:lnTo>
                <a:lnTo>
                  <a:pt x="755" y="10342"/>
                </a:lnTo>
                <a:lnTo>
                  <a:pt x="755" y="10391"/>
                </a:lnTo>
                <a:lnTo>
                  <a:pt x="779" y="10439"/>
                </a:lnTo>
                <a:lnTo>
                  <a:pt x="852" y="10512"/>
                </a:lnTo>
                <a:lnTo>
                  <a:pt x="1363" y="10901"/>
                </a:lnTo>
                <a:lnTo>
                  <a:pt x="1850" y="11291"/>
                </a:lnTo>
                <a:lnTo>
                  <a:pt x="2312" y="11729"/>
                </a:lnTo>
                <a:lnTo>
                  <a:pt x="2774" y="12167"/>
                </a:lnTo>
                <a:lnTo>
                  <a:pt x="3164" y="12629"/>
                </a:lnTo>
                <a:lnTo>
                  <a:pt x="3553" y="13091"/>
                </a:lnTo>
                <a:lnTo>
                  <a:pt x="3967" y="13554"/>
                </a:lnTo>
                <a:lnTo>
                  <a:pt x="4356" y="13992"/>
                </a:lnTo>
                <a:lnTo>
                  <a:pt x="4794" y="14454"/>
                </a:lnTo>
                <a:lnTo>
                  <a:pt x="5256" y="14892"/>
                </a:lnTo>
                <a:lnTo>
                  <a:pt x="5743" y="15330"/>
                </a:lnTo>
                <a:lnTo>
                  <a:pt x="6230" y="15744"/>
                </a:lnTo>
                <a:lnTo>
                  <a:pt x="7227" y="16522"/>
                </a:lnTo>
                <a:lnTo>
                  <a:pt x="8249" y="17301"/>
                </a:lnTo>
                <a:lnTo>
                  <a:pt x="8347" y="17350"/>
                </a:lnTo>
                <a:lnTo>
                  <a:pt x="8444" y="17350"/>
                </a:lnTo>
                <a:lnTo>
                  <a:pt x="8517" y="17325"/>
                </a:lnTo>
                <a:lnTo>
                  <a:pt x="8590" y="17277"/>
                </a:lnTo>
                <a:lnTo>
                  <a:pt x="8639" y="17204"/>
                </a:lnTo>
                <a:lnTo>
                  <a:pt x="8663" y="17106"/>
                </a:lnTo>
                <a:lnTo>
                  <a:pt x="8663" y="17009"/>
                </a:lnTo>
                <a:lnTo>
                  <a:pt x="8614" y="16912"/>
                </a:lnTo>
                <a:lnTo>
                  <a:pt x="8760" y="16620"/>
                </a:lnTo>
                <a:lnTo>
                  <a:pt x="8858" y="16328"/>
                </a:lnTo>
                <a:lnTo>
                  <a:pt x="8955" y="16011"/>
                </a:lnTo>
                <a:lnTo>
                  <a:pt x="9004" y="15695"/>
                </a:lnTo>
                <a:lnTo>
                  <a:pt x="9174" y="15598"/>
                </a:lnTo>
                <a:lnTo>
                  <a:pt x="9466" y="15914"/>
                </a:lnTo>
                <a:lnTo>
                  <a:pt x="9831" y="16376"/>
                </a:lnTo>
                <a:lnTo>
                  <a:pt x="10196" y="16887"/>
                </a:lnTo>
                <a:lnTo>
                  <a:pt x="10464" y="17252"/>
                </a:lnTo>
                <a:lnTo>
                  <a:pt x="10755" y="17617"/>
                </a:lnTo>
                <a:lnTo>
                  <a:pt x="10901" y="17788"/>
                </a:lnTo>
                <a:lnTo>
                  <a:pt x="11072" y="17934"/>
                </a:lnTo>
                <a:lnTo>
                  <a:pt x="11242" y="18080"/>
                </a:lnTo>
                <a:lnTo>
                  <a:pt x="11437" y="18201"/>
                </a:lnTo>
                <a:lnTo>
                  <a:pt x="11510" y="18226"/>
                </a:lnTo>
                <a:lnTo>
                  <a:pt x="11558" y="18250"/>
                </a:lnTo>
                <a:lnTo>
                  <a:pt x="11631" y="18250"/>
                </a:lnTo>
                <a:lnTo>
                  <a:pt x="11704" y="18226"/>
                </a:lnTo>
                <a:lnTo>
                  <a:pt x="11826" y="18226"/>
                </a:lnTo>
                <a:lnTo>
                  <a:pt x="11948" y="18177"/>
                </a:lnTo>
                <a:lnTo>
                  <a:pt x="12045" y="18128"/>
                </a:lnTo>
                <a:lnTo>
                  <a:pt x="12094" y="18007"/>
                </a:lnTo>
                <a:lnTo>
                  <a:pt x="12167" y="17763"/>
                </a:lnTo>
                <a:lnTo>
                  <a:pt x="12191" y="17520"/>
                </a:lnTo>
                <a:lnTo>
                  <a:pt x="12240" y="17033"/>
                </a:lnTo>
                <a:lnTo>
                  <a:pt x="12264" y="16279"/>
                </a:lnTo>
                <a:lnTo>
                  <a:pt x="12264" y="15549"/>
                </a:lnTo>
                <a:lnTo>
                  <a:pt x="12288" y="14746"/>
                </a:lnTo>
                <a:lnTo>
                  <a:pt x="12337" y="13967"/>
                </a:lnTo>
                <a:lnTo>
                  <a:pt x="12361" y="13651"/>
                </a:lnTo>
                <a:lnTo>
                  <a:pt x="12386" y="13335"/>
                </a:lnTo>
                <a:lnTo>
                  <a:pt x="12361" y="13018"/>
                </a:lnTo>
                <a:lnTo>
                  <a:pt x="12337" y="12848"/>
                </a:lnTo>
                <a:lnTo>
                  <a:pt x="12288" y="12726"/>
                </a:lnTo>
                <a:lnTo>
                  <a:pt x="12775" y="12191"/>
                </a:lnTo>
                <a:lnTo>
                  <a:pt x="13335" y="11607"/>
                </a:lnTo>
                <a:lnTo>
                  <a:pt x="13943" y="11047"/>
                </a:lnTo>
                <a:lnTo>
                  <a:pt x="14527" y="10464"/>
                </a:lnTo>
                <a:lnTo>
                  <a:pt x="15087" y="9880"/>
                </a:lnTo>
                <a:lnTo>
                  <a:pt x="15622" y="9247"/>
                </a:lnTo>
                <a:lnTo>
                  <a:pt x="15865" y="8931"/>
                </a:lnTo>
                <a:lnTo>
                  <a:pt x="16157" y="8639"/>
                </a:lnTo>
                <a:lnTo>
                  <a:pt x="16717" y="8055"/>
                </a:lnTo>
                <a:lnTo>
                  <a:pt x="17277" y="7446"/>
                </a:lnTo>
                <a:lnTo>
                  <a:pt x="17471" y="7227"/>
                </a:lnTo>
                <a:lnTo>
                  <a:pt x="17666" y="6960"/>
                </a:lnTo>
                <a:lnTo>
                  <a:pt x="17836" y="6716"/>
                </a:lnTo>
                <a:lnTo>
                  <a:pt x="17982" y="6449"/>
                </a:lnTo>
                <a:lnTo>
                  <a:pt x="18104" y="6157"/>
                </a:lnTo>
                <a:lnTo>
                  <a:pt x="18250" y="5889"/>
                </a:lnTo>
                <a:lnTo>
                  <a:pt x="18347" y="5597"/>
                </a:lnTo>
                <a:lnTo>
                  <a:pt x="18445" y="5305"/>
                </a:lnTo>
                <a:lnTo>
                  <a:pt x="18591" y="4721"/>
                </a:lnTo>
                <a:lnTo>
                  <a:pt x="18688" y="4113"/>
                </a:lnTo>
                <a:lnTo>
                  <a:pt x="18736" y="3480"/>
                </a:lnTo>
                <a:lnTo>
                  <a:pt x="18736" y="2872"/>
                </a:lnTo>
                <a:lnTo>
                  <a:pt x="18712" y="2312"/>
                </a:lnTo>
                <a:lnTo>
                  <a:pt x="18688" y="1899"/>
                </a:lnTo>
                <a:lnTo>
                  <a:pt x="18639" y="1436"/>
                </a:lnTo>
                <a:lnTo>
                  <a:pt x="18542" y="998"/>
                </a:lnTo>
                <a:lnTo>
                  <a:pt x="18493" y="828"/>
                </a:lnTo>
                <a:lnTo>
                  <a:pt x="18420" y="658"/>
                </a:lnTo>
                <a:lnTo>
                  <a:pt x="18323" y="536"/>
                </a:lnTo>
                <a:lnTo>
                  <a:pt x="18226" y="463"/>
                </a:lnTo>
                <a:lnTo>
                  <a:pt x="18104" y="414"/>
                </a:lnTo>
                <a:lnTo>
                  <a:pt x="17982" y="439"/>
                </a:lnTo>
                <a:lnTo>
                  <a:pt x="17447" y="268"/>
                </a:lnTo>
                <a:lnTo>
                  <a:pt x="16863" y="147"/>
                </a:lnTo>
                <a:lnTo>
                  <a:pt x="16303" y="49"/>
                </a:lnTo>
                <a:lnTo>
                  <a:pt x="15719" y="1"/>
                </a:lnTo>
                <a:close/>
              </a:path>
            </a:pathLst>
          </a:custGeom>
          <a:solidFill>
            <a:schemeClr val="dk1"/>
          </a:solidFill>
          <a:ln>
            <a:noFill/>
          </a:ln>
          <a:effectLst>
            <a:outerShdw blurRad="14288" rotWithShape="0" algn="bl" dir="5400000" dist="9525">
              <a:schemeClr val="lt2">
                <a:alpha val="74900"/>
              </a:scheme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8" name="Shape 468"/>
        <p:cNvGrpSpPr/>
        <p:nvPr/>
      </p:nvGrpSpPr>
      <p:grpSpPr>
        <a:xfrm>
          <a:off x="0" y="0"/>
          <a:ext cx="0" cy="0"/>
          <a:chOff x="0" y="0"/>
          <a:chExt cx="0" cy="0"/>
        </a:xfrm>
      </p:grpSpPr>
      <p:sp>
        <p:nvSpPr>
          <p:cNvPr id="469" name="Google Shape;469;p48"/>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b="1" lang="en" sz="2900"/>
              <a:t>In Summary</a:t>
            </a:r>
            <a:endParaRPr b="1" sz="2900"/>
          </a:p>
        </p:txBody>
      </p:sp>
      <p:sp>
        <p:nvSpPr>
          <p:cNvPr id="470" name="Google Shape;470;p48"/>
          <p:cNvSpPr txBox="1"/>
          <p:nvPr>
            <p:ph idx="2" type="body"/>
          </p:nvPr>
        </p:nvSpPr>
        <p:spPr>
          <a:xfrm>
            <a:off x="263775" y="1041725"/>
            <a:ext cx="6353100" cy="3588000"/>
          </a:xfrm>
          <a:prstGeom prst="rect">
            <a:avLst/>
          </a:prstGeom>
          <a:noFill/>
          <a:ln>
            <a:noFill/>
          </a:ln>
        </p:spPr>
        <p:txBody>
          <a:bodyPr anchorCtr="0" anchor="t" bIns="0" lIns="0" spcFirstLastPara="1" rIns="0" wrap="square" tIns="0">
            <a:noAutofit/>
          </a:bodyPr>
          <a:lstStyle/>
          <a:p>
            <a:pPr indent="12700" lvl="0" marL="457200" rtl="0" algn="just">
              <a:spcBef>
                <a:spcPts val="1200"/>
              </a:spcBef>
              <a:spcAft>
                <a:spcPts val="0"/>
              </a:spcAft>
              <a:buNone/>
            </a:pPr>
            <a:r>
              <a:t/>
            </a:r>
            <a:endParaRPr sz="1200"/>
          </a:p>
          <a:p>
            <a:pPr indent="12700" lvl="0" marL="457200" rtl="0" algn="just">
              <a:spcBef>
                <a:spcPts val="1200"/>
              </a:spcBef>
              <a:spcAft>
                <a:spcPts val="0"/>
              </a:spcAft>
              <a:buNone/>
            </a:pPr>
            <a:r>
              <a:rPr b="1" lang="en">
                <a:latin typeface="Bitter"/>
                <a:ea typeface="Bitter"/>
                <a:cs typeface="Bitter"/>
                <a:sym typeface="Bitter"/>
              </a:rPr>
              <a:t>This lecture must have placed you on top of your excitement to sell your product to your target market segment and get the profit margin that you earnestly desire. However, you need to do it one step at a time as you are dealing with limited resources and a number of competitors who also have the same excitement as yours. Hence, you need industry-tested methods of executing your marketing plan. </a:t>
            </a:r>
            <a:endParaRPr b="1">
              <a:latin typeface="Bitter"/>
              <a:ea typeface="Bitter"/>
              <a:cs typeface="Bitter"/>
              <a:sym typeface="Bitter"/>
            </a:endParaRPr>
          </a:p>
          <a:p>
            <a:pPr indent="0" lvl="0" marL="0" rtl="0" algn="l">
              <a:lnSpc>
                <a:spcPct val="115000"/>
              </a:lnSpc>
              <a:spcBef>
                <a:spcPts val="1200"/>
              </a:spcBef>
              <a:spcAft>
                <a:spcPts val="0"/>
              </a:spcAft>
              <a:buSzPts val="1800"/>
              <a:buNone/>
            </a:pPr>
            <a:r>
              <a:t/>
            </a:r>
            <a:endParaRPr sz="1200"/>
          </a:p>
          <a:p>
            <a:pPr indent="0" lvl="0" marL="0" rtl="0" algn="l">
              <a:lnSpc>
                <a:spcPct val="115000"/>
              </a:lnSpc>
              <a:spcBef>
                <a:spcPts val="800"/>
              </a:spcBef>
              <a:spcAft>
                <a:spcPts val="800"/>
              </a:spcAft>
              <a:buSzPts val="1800"/>
              <a:buNone/>
            </a:pPr>
            <a:r>
              <a:t/>
            </a:r>
            <a:endParaRPr sz="1200"/>
          </a:p>
        </p:txBody>
      </p:sp>
      <p:sp>
        <p:nvSpPr>
          <p:cNvPr id="471" name="Google Shape;471;p48"/>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472" name="Google Shape;472;p48"/>
          <p:cNvSpPr/>
          <p:nvPr/>
        </p:nvSpPr>
        <p:spPr>
          <a:xfrm>
            <a:off x="7068400" y="2830550"/>
            <a:ext cx="585016" cy="590016"/>
          </a:xfrm>
          <a:custGeom>
            <a:rect b="b" l="l" r="r" t="t"/>
            <a:pathLst>
              <a:path extrusionOk="0" h="17228" w="17082">
                <a:moveTo>
                  <a:pt x="6497" y="2993"/>
                </a:moveTo>
                <a:lnTo>
                  <a:pt x="6400" y="3042"/>
                </a:lnTo>
                <a:lnTo>
                  <a:pt x="6302" y="3090"/>
                </a:lnTo>
                <a:lnTo>
                  <a:pt x="6229" y="3212"/>
                </a:lnTo>
                <a:lnTo>
                  <a:pt x="6229" y="3285"/>
                </a:lnTo>
                <a:lnTo>
                  <a:pt x="6254" y="3334"/>
                </a:lnTo>
                <a:lnTo>
                  <a:pt x="6278" y="3407"/>
                </a:lnTo>
                <a:lnTo>
                  <a:pt x="6351" y="3455"/>
                </a:lnTo>
                <a:lnTo>
                  <a:pt x="6400" y="3480"/>
                </a:lnTo>
                <a:lnTo>
                  <a:pt x="6643" y="3480"/>
                </a:lnTo>
                <a:lnTo>
                  <a:pt x="6692" y="3504"/>
                </a:lnTo>
                <a:lnTo>
                  <a:pt x="6911" y="3504"/>
                </a:lnTo>
                <a:lnTo>
                  <a:pt x="6959" y="3480"/>
                </a:lnTo>
                <a:lnTo>
                  <a:pt x="7008" y="3455"/>
                </a:lnTo>
                <a:lnTo>
                  <a:pt x="7057" y="3407"/>
                </a:lnTo>
                <a:lnTo>
                  <a:pt x="7057" y="3334"/>
                </a:lnTo>
                <a:lnTo>
                  <a:pt x="7057" y="3212"/>
                </a:lnTo>
                <a:lnTo>
                  <a:pt x="7032" y="3163"/>
                </a:lnTo>
                <a:lnTo>
                  <a:pt x="7008" y="3115"/>
                </a:lnTo>
                <a:lnTo>
                  <a:pt x="6935" y="3042"/>
                </a:lnTo>
                <a:lnTo>
                  <a:pt x="6838" y="3017"/>
                </a:lnTo>
                <a:lnTo>
                  <a:pt x="6716" y="2993"/>
                </a:lnTo>
                <a:close/>
                <a:moveTo>
                  <a:pt x="5743" y="3236"/>
                </a:moveTo>
                <a:lnTo>
                  <a:pt x="5670" y="3261"/>
                </a:lnTo>
                <a:lnTo>
                  <a:pt x="5402" y="3358"/>
                </a:lnTo>
                <a:lnTo>
                  <a:pt x="5134" y="3480"/>
                </a:lnTo>
                <a:lnTo>
                  <a:pt x="4891" y="3601"/>
                </a:lnTo>
                <a:lnTo>
                  <a:pt x="4672" y="3747"/>
                </a:lnTo>
                <a:lnTo>
                  <a:pt x="4453" y="3918"/>
                </a:lnTo>
                <a:lnTo>
                  <a:pt x="4234" y="4088"/>
                </a:lnTo>
                <a:lnTo>
                  <a:pt x="4039" y="4283"/>
                </a:lnTo>
                <a:lnTo>
                  <a:pt x="3869" y="4477"/>
                </a:lnTo>
                <a:lnTo>
                  <a:pt x="3699" y="4696"/>
                </a:lnTo>
                <a:lnTo>
                  <a:pt x="3553" y="4940"/>
                </a:lnTo>
                <a:lnTo>
                  <a:pt x="3431" y="5159"/>
                </a:lnTo>
                <a:lnTo>
                  <a:pt x="3309" y="5402"/>
                </a:lnTo>
                <a:lnTo>
                  <a:pt x="3236" y="5670"/>
                </a:lnTo>
                <a:lnTo>
                  <a:pt x="3163" y="5937"/>
                </a:lnTo>
                <a:lnTo>
                  <a:pt x="3115" y="6229"/>
                </a:lnTo>
                <a:lnTo>
                  <a:pt x="3090" y="6497"/>
                </a:lnTo>
                <a:lnTo>
                  <a:pt x="3090" y="6546"/>
                </a:lnTo>
                <a:lnTo>
                  <a:pt x="3115" y="6594"/>
                </a:lnTo>
                <a:lnTo>
                  <a:pt x="3188" y="6667"/>
                </a:lnTo>
                <a:lnTo>
                  <a:pt x="3261" y="6716"/>
                </a:lnTo>
                <a:lnTo>
                  <a:pt x="3285" y="6716"/>
                </a:lnTo>
                <a:lnTo>
                  <a:pt x="3309" y="6692"/>
                </a:lnTo>
                <a:lnTo>
                  <a:pt x="3382" y="6667"/>
                </a:lnTo>
                <a:lnTo>
                  <a:pt x="3431" y="6594"/>
                </a:lnTo>
                <a:lnTo>
                  <a:pt x="3480" y="6546"/>
                </a:lnTo>
                <a:lnTo>
                  <a:pt x="3504" y="6473"/>
                </a:lnTo>
                <a:lnTo>
                  <a:pt x="3528" y="6156"/>
                </a:lnTo>
                <a:lnTo>
                  <a:pt x="3601" y="5864"/>
                </a:lnTo>
                <a:lnTo>
                  <a:pt x="3699" y="5597"/>
                </a:lnTo>
                <a:lnTo>
                  <a:pt x="3820" y="5353"/>
                </a:lnTo>
                <a:lnTo>
                  <a:pt x="3966" y="5086"/>
                </a:lnTo>
                <a:lnTo>
                  <a:pt x="4137" y="4867"/>
                </a:lnTo>
                <a:lnTo>
                  <a:pt x="4307" y="4623"/>
                </a:lnTo>
                <a:lnTo>
                  <a:pt x="4526" y="4429"/>
                </a:lnTo>
                <a:lnTo>
                  <a:pt x="4745" y="4234"/>
                </a:lnTo>
                <a:lnTo>
                  <a:pt x="4988" y="4088"/>
                </a:lnTo>
                <a:lnTo>
                  <a:pt x="5256" y="3942"/>
                </a:lnTo>
                <a:lnTo>
                  <a:pt x="5499" y="3796"/>
                </a:lnTo>
                <a:lnTo>
                  <a:pt x="5767" y="3699"/>
                </a:lnTo>
                <a:lnTo>
                  <a:pt x="5864" y="3650"/>
                </a:lnTo>
                <a:lnTo>
                  <a:pt x="5913" y="3577"/>
                </a:lnTo>
                <a:lnTo>
                  <a:pt x="5937" y="3504"/>
                </a:lnTo>
                <a:lnTo>
                  <a:pt x="5937" y="3407"/>
                </a:lnTo>
                <a:lnTo>
                  <a:pt x="5889" y="3334"/>
                </a:lnTo>
                <a:lnTo>
                  <a:pt x="5840" y="3285"/>
                </a:lnTo>
                <a:lnTo>
                  <a:pt x="5743" y="3236"/>
                </a:lnTo>
                <a:close/>
                <a:moveTo>
                  <a:pt x="7324" y="1971"/>
                </a:moveTo>
                <a:lnTo>
                  <a:pt x="7787" y="2020"/>
                </a:lnTo>
                <a:lnTo>
                  <a:pt x="8249" y="2141"/>
                </a:lnTo>
                <a:lnTo>
                  <a:pt x="8687" y="2312"/>
                </a:lnTo>
                <a:lnTo>
                  <a:pt x="9101" y="2506"/>
                </a:lnTo>
                <a:lnTo>
                  <a:pt x="9490" y="2774"/>
                </a:lnTo>
                <a:lnTo>
                  <a:pt x="9879" y="3066"/>
                </a:lnTo>
                <a:lnTo>
                  <a:pt x="10220" y="3431"/>
                </a:lnTo>
                <a:lnTo>
                  <a:pt x="10512" y="3820"/>
                </a:lnTo>
                <a:lnTo>
                  <a:pt x="10707" y="4088"/>
                </a:lnTo>
                <a:lnTo>
                  <a:pt x="10877" y="4380"/>
                </a:lnTo>
                <a:lnTo>
                  <a:pt x="11023" y="4696"/>
                </a:lnTo>
                <a:lnTo>
                  <a:pt x="11120" y="5013"/>
                </a:lnTo>
                <a:lnTo>
                  <a:pt x="11217" y="5329"/>
                </a:lnTo>
                <a:lnTo>
                  <a:pt x="11266" y="5645"/>
                </a:lnTo>
                <a:lnTo>
                  <a:pt x="11315" y="5986"/>
                </a:lnTo>
                <a:lnTo>
                  <a:pt x="11315" y="6302"/>
                </a:lnTo>
                <a:lnTo>
                  <a:pt x="11315" y="6643"/>
                </a:lnTo>
                <a:lnTo>
                  <a:pt x="11266" y="6959"/>
                </a:lnTo>
                <a:lnTo>
                  <a:pt x="11217" y="7300"/>
                </a:lnTo>
                <a:lnTo>
                  <a:pt x="11144" y="7616"/>
                </a:lnTo>
                <a:lnTo>
                  <a:pt x="11047" y="7932"/>
                </a:lnTo>
                <a:lnTo>
                  <a:pt x="10925" y="8249"/>
                </a:lnTo>
                <a:lnTo>
                  <a:pt x="10780" y="8565"/>
                </a:lnTo>
                <a:lnTo>
                  <a:pt x="10634" y="8857"/>
                </a:lnTo>
                <a:lnTo>
                  <a:pt x="10439" y="9173"/>
                </a:lnTo>
                <a:lnTo>
                  <a:pt x="10220" y="9490"/>
                </a:lnTo>
                <a:lnTo>
                  <a:pt x="9977" y="9757"/>
                </a:lnTo>
                <a:lnTo>
                  <a:pt x="9733" y="10025"/>
                </a:lnTo>
                <a:lnTo>
                  <a:pt x="9441" y="10268"/>
                </a:lnTo>
                <a:lnTo>
                  <a:pt x="9149" y="10487"/>
                </a:lnTo>
                <a:lnTo>
                  <a:pt x="8857" y="10682"/>
                </a:lnTo>
                <a:lnTo>
                  <a:pt x="8541" y="10852"/>
                </a:lnTo>
                <a:lnTo>
                  <a:pt x="8200" y="10998"/>
                </a:lnTo>
                <a:lnTo>
                  <a:pt x="7860" y="11120"/>
                </a:lnTo>
                <a:lnTo>
                  <a:pt x="7519" y="11193"/>
                </a:lnTo>
                <a:lnTo>
                  <a:pt x="7154" y="11242"/>
                </a:lnTo>
                <a:lnTo>
                  <a:pt x="6789" y="11266"/>
                </a:lnTo>
                <a:lnTo>
                  <a:pt x="6424" y="11242"/>
                </a:lnTo>
                <a:lnTo>
                  <a:pt x="6059" y="11193"/>
                </a:lnTo>
                <a:lnTo>
                  <a:pt x="5670" y="11096"/>
                </a:lnTo>
                <a:lnTo>
                  <a:pt x="5353" y="10998"/>
                </a:lnTo>
                <a:lnTo>
                  <a:pt x="5037" y="10877"/>
                </a:lnTo>
                <a:lnTo>
                  <a:pt x="4721" y="10731"/>
                </a:lnTo>
                <a:lnTo>
                  <a:pt x="4404" y="10560"/>
                </a:lnTo>
                <a:lnTo>
                  <a:pt x="4112" y="10390"/>
                </a:lnTo>
                <a:lnTo>
                  <a:pt x="3820" y="10171"/>
                </a:lnTo>
                <a:lnTo>
                  <a:pt x="3553" y="9952"/>
                </a:lnTo>
                <a:lnTo>
                  <a:pt x="3285" y="9733"/>
                </a:lnTo>
                <a:lnTo>
                  <a:pt x="3042" y="9490"/>
                </a:lnTo>
                <a:lnTo>
                  <a:pt x="2823" y="9222"/>
                </a:lnTo>
                <a:lnTo>
                  <a:pt x="2628" y="8930"/>
                </a:lnTo>
                <a:lnTo>
                  <a:pt x="2434" y="8638"/>
                </a:lnTo>
                <a:lnTo>
                  <a:pt x="2288" y="8346"/>
                </a:lnTo>
                <a:lnTo>
                  <a:pt x="2142" y="8030"/>
                </a:lnTo>
                <a:lnTo>
                  <a:pt x="2044" y="7689"/>
                </a:lnTo>
                <a:lnTo>
                  <a:pt x="1971" y="7349"/>
                </a:lnTo>
                <a:lnTo>
                  <a:pt x="1947" y="7057"/>
                </a:lnTo>
                <a:lnTo>
                  <a:pt x="1923" y="6765"/>
                </a:lnTo>
                <a:lnTo>
                  <a:pt x="1923" y="6497"/>
                </a:lnTo>
                <a:lnTo>
                  <a:pt x="1947" y="6205"/>
                </a:lnTo>
                <a:lnTo>
                  <a:pt x="1996" y="5937"/>
                </a:lnTo>
                <a:lnTo>
                  <a:pt x="2044" y="5670"/>
                </a:lnTo>
                <a:lnTo>
                  <a:pt x="2142" y="5402"/>
                </a:lnTo>
                <a:lnTo>
                  <a:pt x="2239" y="5159"/>
                </a:lnTo>
                <a:lnTo>
                  <a:pt x="2336" y="4915"/>
                </a:lnTo>
                <a:lnTo>
                  <a:pt x="2482" y="4672"/>
                </a:lnTo>
                <a:lnTo>
                  <a:pt x="2628" y="4429"/>
                </a:lnTo>
                <a:lnTo>
                  <a:pt x="2774" y="4210"/>
                </a:lnTo>
                <a:lnTo>
                  <a:pt x="2944" y="3991"/>
                </a:lnTo>
                <a:lnTo>
                  <a:pt x="3139" y="3772"/>
                </a:lnTo>
                <a:lnTo>
                  <a:pt x="3528" y="3382"/>
                </a:lnTo>
                <a:lnTo>
                  <a:pt x="3966" y="3017"/>
                </a:lnTo>
                <a:lnTo>
                  <a:pt x="4404" y="2701"/>
                </a:lnTo>
                <a:lnTo>
                  <a:pt x="4891" y="2409"/>
                </a:lnTo>
                <a:lnTo>
                  <a:pt x="5134" y="2287"/>
                </a:lnTo>
                <a:lnTo>
                  <a:pt x="5378" y="2166"/>
                </a:lnTo>
                <a:lnTo>
                  <a:pt x="5645" y="2117"/>
                </a:lnTo>
                <a:lnTo>
                  <a:pt x="6035" y="2068"/>
                </a:lnTo>
                <a:lnTo>
                  <a:pt x="6716" y="1995"/>
                </a:lnTo>
                <a:lnTo>
                  <a:pt x="7300" y="1995"/>
                </a:lnTo>
                <a:lnTo>
                  <a:pt x="7324" y="1971"/>
                </a:lnTo>
                <a:close/>
                <a:moveTo>
                  <a:pt x="6935" y="1533"/>
                </a:moveTo>
                <a:lnTo>
                  <a:pt x="6497" y="1582"/>
                </a:lnTo>
                <a:lnTo>
                  <a:pt x="6083" y="1679"/>
                </a:lnTo>
                <a:lnTo>
                  <a:pt x="5864" y="1703"/>
                </a:lnTo>
                <a:lnTo>
                  <a:pt x="5621" y="1752"/>
                </a:lnTo>
                <a:lnTo>
                  <a:pt x="5353" y="1825"/>
                </a:lnTo>
                <a:lnTo>
                  <a:pt x="5110" y="1922"/>
                </a:lnTo>
                <a:lnTo>
                  <a:pt x="4842" y="2044"/>
                </a:lnTo>
                <a:lnTo>
                  <a:pt x="4599" y="2166"/>
                </a:lnTo>
                <a:lnTo>
                  <a:pt x="4112" y="2458"/>
                </a:lnTo>
                <a:lnTo>
                  <a:pt x="3650" y="2774"/>
                </a:lnTo>
                <a:lnTo>
                  <a:pt x="3212" y="3115"/>
                </a:lnTo>
                <a:lnTo>
                  <a:pt x="2823" y="3504"/>
                </a:lnTo>
                <a:lnTo>
                  <a:pt x="2458" y="3918"/>
                </a:lnTo>
                <a:lnTo>
                  <a:pt x="2312" y="4161"/>
                </a:lnTo>
                <a:lnTo>
                  <a:pt x="2166" y="4380"/>
                </a:lnTo>
                <a:lnTo>
                  <a:pt x="2020" y="4623"/>
                </a:lnTo>
                <a:lnTo>
                  <a:pt x="1923" y="4867"/>
                </a:lnTo>
                <a:lnTo>
                  <a:pt x="1801" y="5110"/>
                </a:lnTo>
                <a:lnTo>
                  <a:pt x="1728" y="5378"/>
                </a:lnTo>
                <a:lnTo>
                  <a:pt x="1631" y="5645"/>
                </a:lnTo>
                <a:lnTo>
                  <a:pt x="1582" y="5913"/>
                </a:lnTo>
                <a:lnTo>
                  <a:pt x="1533" y="6181"/>
                </a:lnTo>
                <a:lnTo>
                  <a:pt x="1509" y="6473"/>
                </a:lnTo>
                <a:lnTo>
                  <a:pt x="1509" y="6765"/>
                </a:lnTo>
                <a:lnTo>
                  <a:pt x="1509" y="7057"/>
                </a:lnTo>
                <a:lnTo>
                  <a:pt x="1558" y="7349"/>
                </a:lnTo>
                <a:lnTo>
                  <a:pt x="1606" y="7640"/>
                </a:lnTo>
                <a:lnTo>
                  <a:pt x="1679" y="7932"/>
                </a:lnTo>
                <a:lnTo>
                  <a:pt x="1752" y="8224"/>
                </a:lnTo>
                <a:lnTo>
                  <a:pt x="1874" y="8492"/>
                </a:lnTo>
                <a:lnTo>
                  <a:pt x="1996" y="8760"/>
                </a:lnTo>
                <a:lnTo>
                  <a:pt x="2142" y="9027"/>
                </a:lnTo>
                <a:lnTo>
                  <a:pt x="2312" y="9295"/>
                </a:lnTo>
                <a:lnTo>
                  <a:pt x="2507" y="9538"/>
                </a:lnTo>
                <a:lnTo>
                  <a:pt x="2726" y="9782"/>
                </a:lnTo>
                <a:lnTo>
                  <a:pt x="2944" y="10001"/>
                </a:lnTo>
                <a:lnTo>
                  <a:pt x="3188" y="10195"/>
                </a:lnTo>
                <a:lnTo>
                  <a:pt x="3699" y="10585"/>
                </a:lnTo>
                <a:lnTo>
                  <a:pt x="3991" y="10779"/>
                </a:lnTo>
                <a:lnTo>
                  <a:pt x="4283" y="10950"/>
                </a:lnTo>
                <a:lnTo>
                  <a:pt x="4599" y="11120"/>
                </a:lnTo>
                <a:lnTo>
                  <a:pt x="4915" y="11266"/>
                </a:lnTo>
                <a:lnTo>
                  <a:pt x="5232" y="11412"/>
                </a:lnTo>
                <a:lnTo>
                  <a:pt x="5572" y="11509"/>
                </a:lnTo>
                <a:lnTo>
                  <a:pt x="5889" y="11607"/>
                </a:lnTo>
                <a:lnTo>
                  <a:pt x="6254" y="11680"/>
                </a:lnTo>
                <a:lnTo>
                  <a:pt x="6594" y="11704"/>
                </a:lnTo>
                <a:lnTo>
                  <a:pt x="6959" y="11728"/>
                </a:lnTo>
                <a:lnTo>
                  <a:pt x="7300" y="11680"/>
                </a:lnTo>
                <a:lnTo>
                  <a:pt x="7641" y="11631"/>
                </a:lnTo>
                <a:lnTo>
                  <a:pt x="7981" y="11534"/>
                </a:lnTo>
                <a:lnTo>
                  <a:pt x="8322" y="11436"/>
                </a:lnTo>
                <a:lnTo>
                  <a:pt x="8638" y="11290"/>
                </a:lnTo>
                <a:lnTo>
                  <a:pt x="8955" y="11120"/>
                </a:lnTo>
                <a:lnTo>
                  <a:pt x="9344" y="10877"/>
                </a:lnTo>
                <a:lnTo>
                  <a:pt x="9733" y="10609"/>
                </a:lnTo>
                <a:lnTo>
                  <a:pt x="10074" y="10293"/>
                </a:lnTo>
                <a:lnTo>
                  <a:pt x="10390" y="9976"/>
                </a:lnTo>
                <a:lnTo>
                  <a:pt x="10658" y="9611"/>
                </a:lnTo>
                <a:lnTo>
                  <a:pt x="10925" y="9222"/>
                </a:lnTo>
                <a:lnTo>
                  <a:pt x="11144" y="8808"/>
                </a:lnTo>
                <a:lnTo>
                  <a:pt x="11339" y="8395"/>
                </a:lnTo>
                <a:lnTo>
                  <a:pt x="11509" y="7957"/>
                </a:lnTo>
                <a:lnTo>
                  <a:pt x="11631" y="7519"/>
                </a:lnTo>
                <a:lnTo>
                  <a:pt x="11704" y="7081"/>
                </a:lnTo>
                <a:lnTo>
                  <a:pt x="11753" y="6619"/>
                </a:lnTo>
                <a:lnTo>
                  <a:pt x="11753" y="6156"/>
                </a:lnTo>
                <a:lnTo>
                  <a:pt x="11728" y="5694"/>
                </a:lnTo>
                <a:lnTo>
                  <a:pt x="11655" y="5256"/>
                </a:lnTo>
                <a:lnTo>
                  <a:pt x="11534" y="4794"/>
                </a:lnTo>
                <a:lnTo>
                  <a:pt x="11363" y="4404"/>
                </a:lnTo>
                <a:lnTo>
                  <a:pt x="11169" y="4015"/>
                </a:lnTo>
                <a:lnTo>
                  <a:pt x="10950" y="3650"/>
                </a:lnTo>
                <a:lnTo>
                  <a:pt x="10682" y="3285"/>
                </a:lnTo>
                <a:lnTo>
                  <a:pt x="10390" y="2969"/>
                </a:lnTo>
                <a:lnTo>
                  <a:pt x="10074" y="2677"/>
                </a:lnTo>
                <a:lnTo>
                  <a:pt x="9733" y="2409"/>
                </a:lnTo>
                <a:lnTo>
                  <a:pt x="9393" y="2166"/>
                </a:lnTo>
                <a:lnTo>
                  <a:pt x="9003" y="1971"/>
                </a:lnTo>
                <a:lnTo>
                  <a:pt x="8614" y="1801"/>
                </a:lnTo>
                <a:lnTo>
                  <a:pt x="8200" y="1655"/>
                </a:lnTo>
                <a:lnTo>
                  <a:pt x="7787" y="1582"/>
                </a:lnTo>
                <a:lnTo>
                  <a:pt x="7349" y="1533"/>
                </a:lnTo>
                <a:close/>
                <a:moveTo>
                  <a:pt x="12118" y="11558"/>
                </a:moveTo>
                <a:lnTo>
                  <a:pt x="12142" y="11582"/>
                </a:lnTo>
                <a:lnTo>
                  <a:pt x="11972" y="11777"/>
                </a:lnTo>
                <a:lnTo>
                  <a:pt x="12093" y="11631"/>
                </a:lnTo>
                <a:lnTo>
                  <a:pt x="12118" y="11558"/>
                </a:lnTo>
                <a:close/>
                <a:moveTo>
                  <a:pt x="6789" y="584"/>
                </a:moveTo>
                <a:lnTo>
                  <a:pt x="7154" y="608"/>
                </a:lnTo>
                <a:lnTo>
                  <a:pt x="7519" y="657"/>
                </a:lnTo>
                <a:lnTo>
                  <a:pt x="7884" y="706"/>
                </a:lnTo>
                <a:lnTo>
                  <a:pt x="8225" y="803"/>
                </a:lnTo>
                <a:lnTo>
                  <a:pt x="8565" y="900"/>
                </a:lnTo>
                <a:lnTo>
                  <a:pt x="8906" y="1022"/>
                </a:lnTo>
                <a:lnTo>
                  <a:pt x="9247" y="1144"/>
                </a:lnTo>
                <a:lnTo>
                  <a:pt x="9563" y="1314"/>
                </a:lnTo>
                <a:lnTo>
                  <a:pt x="9879" y="1484"/>
                </a:lnTo>
                <a:lnTo>
                  <a:pt x="10171" y="1679"/>
                </a:lnTo>
                <a:lnTo>
                  <a:pt x="10439" y="1874"/>
                </a:lnTo>
                <a:lnTo>
                  <a:pt x="10707" y="2093"/>
                </a:lnTo>
                <a:lnTo>
                  <a:pt x="10950" y="2312"/>
                </a:lnTo>
                <a:lnTo>
                  <a:pt x="11193" y="2555"/>
                </a:lnTo>
                <a:lnTo>
                  <a:pt x="11485" y="2896"/>
                </a:lnTo>
                <a:lnTo>
                  <a:pt x="11753" y="3261"/>
                </a:lnTo>
                <a:lnTo>
                  <a:pt x="11996" y="3626"/>
                </a:lnTo>
                <a:lnTo>
                  <a:pt x="12191" y="4015"/>
                </a:lnTo>
                <a:lnTo>
                  <a:pt x="12361" y="4404"/>
                </a:lnTo>
                <a:lnTo>
                  <a:pt x="12507" y="4818"/>
                </a:lnTo>
                <a:lnTo>
                  <a:pt x="12629" y="5232"/>
                </a:lnTo>
                <a:lnTo>
                  <a:pt x="12702" y="5645"/>
                </a:lnTo>
                <a:lnTo>
                  <a:pt x="12750" y="6059"/>
                </a:lnTo>
                <a:lnTo>
                  <a:pt x="12775" y="6473"/>
                </a:lnTo>
                <a:lnTo>
                  <a:pt x="12775" y="6911"/>
                </a:lnTo>
                <a:lnTo>
                  <a:pt x="12726" y="7324"/>
                </a:lnTo>
                <a:lnTo>
                  <a:pt x="12653" y="7762"/>
                </a:lnTo>
                <a:lnTo>
                  <a:pt x="12556" y="8176"/>
                </a:lnTo>
                <a:lnTo>
                  <a:pt x="12434" y="8589"/>
                </a:lnTo>
                <a:lnTo>
                  <a:pt x="12264" y="9003"/>
                </a:lnTo>
                <a:lnTo>
                  <a:pt x="12045" y="9465"/>
                </a:lnTo>
                <a:lnTo>
                  <a:pt x="11801" y="9903"/>
                </a:lnTo>
                <a:lnTo>
                  <a:pt x="11534" y="10293"/>
                </a:lnTo>
                <a:lnTo>
                  <a:pt x="11217" y="10682"/>
                </a:lnTo>
                <a:lnTo>
                  <a:pt x="10901" y="11047"/>
                </a:lnTo>
                <a:lnTo>
                  <a:pt x="10536" y="11388"/>
                </a:lnTo>
                <a:lnTo>
                  <a:pt x="10171" y="11680"/>
                </a:lnTo>
                <a:lnTo>
                  <a:pt x="9782" y="11947"/>
                </a:lnTo>
                <a:lnTo>
                  <a:pt x="9368" y="12191"/>
                </a:lnTo>
                <a:lnTo>
                  <a:pt x="8930" y="12385"/>
                </a:lnTo>
                <a:lnTo>
                  <a:pt x="8468" y="12556"/>
                </a:lnTo>
                <a:lnTo>
                  <a:pt x="8006" y="12677"/>
                </a:lnTo>
                <a:lnTo>
                  <a:pt x="7543" y="12750"/>
                </a:lnTo>
                <a:lnTo>
                  <a:pt x="7032" y="12775"/>
                </a:lnTo>
                <a:lnTo>
                  <a:pt x="6546" y="12775"/>
                </a:lnTo>
                <a:lnTo>
                  <a:pt x="6035" y="12702"/>
                </a:lnTo>
                <a:lnTo>
                  <a:pt x="5597" y="12604"/>
                </a:lnTo>
                <a:lnTo>
                  <a:pt x="5159" y="12483"/>
                </a:lnTo>
                <a:lnTo>
                  <a:pt x="4721" y="12337"/>
                </a:lnTo>
                <a:lnTo>
                  <a:pt x="4307" y="12166"/>
                </a:lnTo>
                <a:lnTo>
                  <a:pt x="3893" y="11947"/>
                </a:lnTo>
                <a:lnTo>
                  <a:pt x="3504" y="11728"/>
                </a:lnTo>
                <a:lnTo>
                  <a:pt x="3115" y="11485"/>
                </a:lnTo>
                <a:lnTo>
                  <a:pt x="2774" y="11193"/>
                </a:lnTo>
                <a:lnTo>
                  <a:pt x="2434" y="10901"/>
                </a:lnTo>
                <a:lnTo>
                  <a:pt x="2117" y="10560"/>
                </a:lnTo>
                <a:lnTo>
                  <a:pt x="1825" y="10220"/>
                </a:lnTo>
                <a:lnTo>
                  <a:pt x="1558" y="9855"/>
                </a:lnTo>
                <a:lnTo>
                  <a:pt x="1314" y="9465"/>
                </a:lnTo>
                <a:lnTo>
                  <a:pt x="1095" y="9052"/>
                </a:lnTo>
                <a:lnTo>
                  <a:pt x="925" y="8638"/>
                </a:lnTo>
                <a:lnTo>
                  <a:pt x="779" y="8200"/>
                </a:lnTo>
                <a:lnTo>
                  <a:pt x="682" y="7811"/>
                </a:lnTo>
                <a:lnTo>
                  <a:pt x="609" y="7446"/>
                </a:lnTo>
                <a:lnTo>
                  <a:pt x="560" y="7081"/>
                </a:lnTo>
                <a:lnTo>
                  <a:pt x="560" y="6716"/>
                </a:lnTo>
                <a:lnTo>
                  <a:pt x="560" y="6351"/>
                </a:lnTo>
                <a:lnTo>
                  <a:pt x="584" y="5986"/>
                </a:lnTo>
                <a:lnTo>
                  <a:pt x="633" y="5645"/>
                </a:lnTo>
                <a:lnTo>
                  <a:pt x="706" y="5305"/>
                </a:lnTo>
                <a:lnTo>
                  <a:pt x="803" y="4964"/>
                </a:lnTo>
                <a:lnTo>
                  <a:pt x="925" y="4648"/>
                </a:lnTo>
                <a:lnTo>
                  <a:pt x="1047" y="4307"/>
                </a:lnTo>
                <a:lnTo>
                  <a:pt x="1217" y="3991"/>
                </a:lnTo>
                <a:lnTo>
                  <a:pt x="1387" y="3674"/>
                </a:lnTo>
                <a:lnTo>
                  <a:pt x="1606" y="3382"/>
                </a:lnTo>
                <a:lnTo>
                  <a:pt x="1825" y="3090"/>
                </a:lnTo>
                <a:lnTo>
                  <a:pt x="2069" y="2798"/>
                </a:lnTo>
                <a:lnTo>
                  <a:pt x="2361" y="2506"/>
                </a:lnTo>
                <a:lnTo>
                  <a:pt x="2726" y="2190"/>
                </a:lnTo>
                <a:lnTo>
                  <a:pt x="3163" y="1849"/>
                </a:lnTo>
                <a:lnTo>
                  <a:pt x="3674" y="1509"/>
                </a:lnTo>
                <a:lnTo>
                  <a:pt x="4210" y="1217"/>
                </a:lnTo>
                <a:lnTo>
                  <a:pt x="4502" y="1071"/>
                </a:lnTo>
                <a:lnTo>
                  <a:pt x="4794" y="949"/>
                </a:lnTo>
                <a:lnTo>
                  <a:pt x="5110" y="852"/>
                </a:lnTo>
                <a:lnTo>
                  <a:pt x="5402" y="754"/>
                </a:lnTo>
                <a:lnTo>
                  <a:pt x="5718" y="681"/>
                </a:lnTo>
                <a:lnTo>
                  <a:pt x="6035" y="633"/>
                </a:lnTo>
                <a:lnTo>
                  <a:pt x="6400" y="608"/>
                </a:lnTo>
                <a:lnTo>
                  <a:pt x="6789" y="584"/>
                </a:lnTo>
                <a:close/>
                <a:moveTo>
                  <a:pt x="11704" y="10998"/>
                </a:moveTo>
                <a:lnTo>
                  <a:pt x="11923" y="11315"/>
                </a:lnTo>
                <a:lnTo>
                  <a:pt x="11874" y="11339"/>
                </a:lnTo>
                <a:lnTo>
                  <a:pt x="11850" y="11363"/>
                </a:lnTo>
                <a:lnTo>
                  <a:pt x="11607" y="11607"/>
                </a:lnTo>
                <a:lnTo>
                  <a:pt x="11339" y="11826"/>
                </a:lnTo>
                <a:lnTo>
                  <a:pt x="11071" y="11996"/>
                </a:lnTo>
                <a:lnTo>
                  <a:pt x="10950" y="12093"/>
                </a:lnTo>
                <a:lnTo>
                  <a:pt x="10925" y="12166"/>
                </a:lnTo>
                <a:lnTo>
                  <a:pt x="10901" y="12239"/>
                </a:lnTo>
                <a:lnTo>
                  <a:pt x="10901" y="12264"/>
                </a:lnTo>
                <a:lnTo>
                  <a:pt x="10974" y="12288"/>
                </a:lnTo>
                <a:lnTo>
                  <a:pt x="11047" y="12288"/>
                </a:lnTo>
                <a:lnTo>
                  <a:pt x="11217" y="12264"/>
                </a:lnTo>
                <a:lnTo>
                  <a:pt x="11363" y="12191"/>
                </a:lnTo>
                <a:lnTo>
                  <a:pt x="11509" y="12093"/>
                </a:lnTo>
                <a:lnTo>
                  <a:pt x="11826" y="11899"/>
                </a:lnTo>
                <a:lnTo>
                  <a:pt x="11972" y="11777"/>
                </a:lnTo>
                <a:lnTo>
                  <a:pt x="11850" y="11899"/>
                </a:lnTo>
                <a:lnTo>
                  <a:pt x="11728" y="11996"/>
                </a:lnTo>
                <a:lnTo>
                  <a:pt x="11485" y="12191"/>
                </a:lnTo>
                <a:lnTo>
                  <a:pt x="11363" y="12288"/>
                </a:lnTo>
                <a:lnTo>
                  <a:pt x="11339" y="12361"/>
                </a:lnTo>
                <a:lnTo>
                  <a:pt x="11339" y="12434"/>
                </a:lnTo>
                <a:lnTo>
                  <a:pt x="11363" y="12483"/>
                </a:lnTo>
                <a:lnTo>
                  <a:pt x="11412" y="12531"/>
                </a:lnTo>
                <a:lnTo>
                  <a:pt x="11485" y="12556"/>
                </a:lnTo>
                <a:lnTo>
                  <a:pt x="11558" y="12531"/>
                </a:lnTo>
                <a:lnTo>
                  <a:pt x="11728" y="12483"/>
                </a:lnTo>
                <a:lnTo>
                  <a:pt x="11874" y="12385"/>
                </a:lnTo>
                <a:lnTo>
                  <a:pt x="12020" y="12288"/>
                </a:lnTo>
                <a:lnTo>
                  <a:pt x="12239" y="12118"/>
                </a:lnTo>
                <a:lnTo>
                  <a:pt x="12361" y="12020"/>
                </a:lnTo>
                <a:lnTo>
                  <a:pt x="12434" y="11899"/>
                </a:lnTo>
                <a:lnTo>
                  <a:pt x="12507" y="11947"/>
                </a:lnTo>
                <a:lnTo>
                  <a:pt x="12288" y="12142"/>
                </a:lnTo>
                <a:lnTo>
                  <a:pt x="12069" y="12337"/>
                </a:lnTo>
                <a:lnTo>
                  <a:pt x="11826" y="12556"/>
                </a:lnTo>
                <a:lnTo>
                  <a:pt x="11728" y="12677"/>
                </a:lnTo>
                <a:lnTo>
                  <a:pt x="11655" y="12823"/>
                </a:lnTo>
                <a:lnTo>
                  <a:pt x="11631" y="12896"/>
                </a:lnTo>
                <a:lnTo>
                  <a:pt x="11680" y="12969"/>
                </a:lnTo>
                <a:lnTo>
                  <a:pt x="11753" y="12994"/>
                </a:lnTo>
                <a:lnTo>
                  <a:pt x="11826" y="12994"/>
                </a:lnTo>
                <a:lnTo>
                  <a:pt x="11972" y="12945"/>
                </a:lnTo>
                <a:lnTo>
                  <a:pt x="12118" y="12848"/>
                </a:lnTo>
                <a:lnTo>
                  <a:pt x="12385" y="12629"/>
                </a:lnTo>
                <a:lnTo>
                  <a:pt x="12604" y="12458"/>
                </a:lnTo>
                <a:lnTo>
                  <a:pt x="12823" y="12264"/>
                </a:lnTo>
                <a:lnTo>
                  <a:pt x="12872" y="12312"/>
                </a:lnTo>
                <a:lnTo>
                  <a:pt x="12604" y="12702"/>
                </a:lnTo>
                <a:lnTo>
                  <a:pt x="12483" y="12848"/>
                </a:lnTo>
                <a:lnTo>
                  <a:pt x="12361" y="12969"/>
                </a:lnTo>
                <a:lnTo>
                  <a:pt x="12215" y="13067"/>
                </a:lnTo>
                <a:lnTo>
                  <a:pt x="12093" y="13213"/>
                </a:lnTo>
                <a:lnTo>
                  <a:pt x="12093" y="13261"/>
                </a:lnTo>
                <a:lnTo>
                  <a:pt x="12093" y="13310"/>
                </a:lnTo>
                <a:lnTo>
                  <a:pt x="12118" y="13334"/>
                </a:lnTo>
                <a:lnTo>
                  <a:pt x="12166" y="13359"/>
                </a:lnTo>
                <a:lnTo>
                  <a:pt x="12312" y="13359"/>
                </a:lnTo>
                <a:lnTo>
                  <a:pt x="12458" y="13334"/>
                </a:lnTo>
                <a:lnTo>
                  <a:pt x="12604" y="13261"/>
                </a:lnTo>
                <a:lnTo>
                  <a:pt x="12750" y="13140"/>
                </a:lnTo>
                <a:lnTo>
                  <a:pt x="12896" y="13042"/>
                </a:lnTo>
                <a:lnTo>
                  <a:pt x="12994" y="12896"/>
                </a:lnTo>
                <a:lnTo>
                  <a:pt x="13115" y="12750"/>
                </a:lnTo>
                <a:lnTo>
                  <a:pt x="13188" y="12604"/>
                </a:lnTo>
                <a:lnTo>
                  <a:pt x="13505" y="12872"/>
                </a:lnTo>
                <a:lnTo>
                  <a:pt x="13407" y="12945"/>
                </a:lnTo>
                <a:lnTo>
                  <a:pt x="13310" y="13018"/>
                </a:lnTo>
                <a:lnTo>
                  <a:pt x="13115" y="13213"/>
                </a:lnTo>
                <a:lnTo>
                  <a:pt x="12896" y="13359"/>
                </a:lnTo>
                <a:lnTo>
                  <a:pt x="12677" y="13529"/>
                </a:lnTo>
                <a:lnTo>
                  <a:pt x="12653" y="13553"/>
                </a:lnTo>
                <a:lnTo>
                  <a:pt x="12629" y="13602"/>
                </a:lnTo>
                <a:lnTo>
                  <a:pt x="12653" y="13651"/>
                </a:lnTo>
                <a:lnTo>
                  <a:pt x="12677" y="13699"/>
                </a:lnTo>
                <a:lnTo>
                  <a:pt x="12750" y="13724"/>
                </a:lnTo>
                <a:lnTo>
                  <a:pt x="12848" y="13748"/>
                </a:lnTo>
                <a:lnTo>
                  <a:pt x="12921" y="13748"/>
                </a:lnTo>
                <a:lnTo>
                  <a:pt x="12994" y="13724"/>
                </a:lnTo>
                <a:lnTo>
                  <a:pt x="13140" y="13651"/>
                </a:lnTo>
                <a:lnTo>
                  <a:pt x="13286" y="13578"/>
                </a:lnTo>
                <a:lnTo>
                  <a:pt x="13407" y="13480"/>
                </a:lnTo>
                <a:lnTo>
                  <a:pt x="13553" y="13383"/>
                </a:lnTo>
                <a:lnTo>
                  <a:pt x="13675" y="13237"/>
                </a:lnTo>
                <a:lnTo>
                  <a:pt x="13724" y="13164"/>
                </a:lnTo>
                <a:lnTo>
                  <a:pt x="13748" y="13091"/>
                </a:lnTo>
                <a:lnTo>
                  <a:pt x="13943" y="13286"/>
                </a:lnTo>
                <a:lnTo>
                  <a:pt x="13918" y="13286"/>
                </a:lnTo>
                <a:lnTo>
                  <a:pt x="13772" y="13383"/>
                </a:lnTo>
                <a:lnTo>
                  <a:pt x="13675" y="13505"/>
                </a:lnTo>
                <a:lnTo>
                  <a:pt x="13456" y="13748"/>
                </a:lnTo>
                <a:lnTo>
                  <a:pt x="13237" y="13967"/>
                </a:lnTo>
                <a:lnTo>
                  <a:pt x="13140" y="14064"/>
                </a:lnTo>
                <a:lnTo>
                  <a:pt x="13067" y="14210"/>
                </a:lnTo>
                <a:lnTo>
                  <a:pt x="13042" y="14235"/>
                </a:lnTo>
                <a:lnTo>
                  <a:pt x="13067" y="14259"/>
                </a:lnTo>
                <a:lnTo>
                  <a:pt x="13067" y="14308"/>
                </a:lnTo>
                <a:lnTo>
                  <a:pt x="13115" y="14308"/>
                </a:lnTo>
                <a:lnTo>
                  <a:pt x="13261" y="14259"/>
                </a:lnTo>
                <a:lnTo>
                  <a:pt x="13407" y="14210"/>
                </a:lnTo>
                <a:lnTo>
                  <a:pt x="13651" y="14040"/>
                </a:lnTo>
                <a:lnTo>
                  <a:pt x="13797" y="13918"/>
                </a:lnTo>
                <a:lnTo>
                  <a:pt x="13943" y="13797"/>
                </a:lnTo>
                <a:lnTo>
                  <a:pt x="14064" y="13626"/>
                </a:lnTo>
                <a:lnTo>
                  <a:pt x="14137" y="13480"/>
                </a:lnTo>
                <a:lnTo>
                  <a:pt x="14332" y="13675"/>
                </a:lnTo>
                <a:lnTo>
                  <a:pt x="14186" y="13918"/>
                </a:lnTo>
                <a:lnTo>
                  <a:pt x="14089" y="14040"/>
                </a:lnTo>
                <a:lnTo>
                  <a:pt x="13991" y="14137"/>
                </a:lnTo>
                <a:lnTo>
                  <a:pt x="13870" y="14235"/>
                </a:lnTo>
                <a:lnTo>
                  <a:pt x="13748" y="14308"/>
                </a:lnTo>
                <a:lnTo>
                  <a:pt x="13626" y="14381"/>
                </a:lnTo>
                <a:lnTo>
                  <a:pt x="13505" y="14454"/>
                </a:lnTo>
                <a:lnTo>
                  <a:pt x="13505" y="14502"/>
                </a:lnTo>
                <a:lnTo>
                  <a:pt x="13480" y="14527"/>
                </a:lnTo>
                <a:lnTo>
                  <a:pt x="13505" y="14600"/>
                </a:lnTo>
                <a:lnTo>
                  <a:pt x="13602" y="14648"/>
                </a:lnTo>
                <a:lnTo>
                  <a:pt x="13675" y="14673"/>
                </a:lnTo>
                <a:lnTo>
                  <a:pt x="13772" y="14673"/>
                </a:lnTo>
                <a:lnTo>
                  <a:pt x="13894" y="14648"/>
                </a:lnTo>
                <a:lnTo>
                  <a:pt x="14089" y="14551"/>
                </a:lnTo>
                <a:lnTo>
                  <a:pt x="14235" y="14454"/>
                </a:lnTo>
                <a:lnTo>
                  <a:pt x="14356" y="14356"/>
                </a:lnTo>
                <a:lnTo>
                  <a:pt x="14454" y="14235"/>
                </a:lnTo>
                <a:lnTo>
                  <a:pt x="14575" y="14113"/>
                </a:lnTo>
                <a:lnTo>
                  <a:pt x="14648" y="13967"/>
                </a:lnTo>
                <a:lnTo>
                  <a:pt x="14867" y="14210"/>
                </a:lnTo>
                <a:lnTo>
                  <a:pt x="14843" y="14210"/>
                </a:lnTo>
                <a:lnTo>
                  <a:pt x="14721" y="14259"/>
                </a:lnTo>
                <a:lnTo>
                  <a:pt x="14624" y="14332"/>
                </a:lnTo>
                <a:lnTo>
                  <a:pt x="14454" y="14527"/>
                </a:lnTo>
                <a:lnTo>
                  <a:pt x="14235" y="14746"/>
                </a:lnTo>
                <a:lnTo>
                  <a:pt x="14113" y="14867"/>
                </a:lnTo>
                <a:lnTo>
                  <a:pt x="13991" y="14940"/>
                </a:lnTo>
                <a:lnTo>
                  <a:pt x="13967" y="14989"/>
                </a:lnTo>
                <a:lnTo>
                  <a:pt x="13967" y="15038"/>
                </a:lnTo>
                <a:lnTo>
                  <a:pt x="14016" y="15086"/>
                </a:lnTo>
                <a:lnTo>
                  <a:pt x="14064" y="15086"/>
                </a:lnTo>
                <a:lnTo>
                  <a:pt x="14356" y="15013"/>
                </a:lnTo>
                <a:lnTo>
                  <a:pt x="14478" y="14940"/>
                </a:lnTo>
                <a:lnTo>
                  <a:pt x="14624" y="14867"/>
                </a:lnTo>
                <a:lnTo>
                  <a:pt x="14867" y="14648"/>
                </a:lnTo>
                <a:lnTo>
                  <a:pt x="14965" y="14527"/>
                </a:lnTo>
                <a:lnTo>
                  <a:pt x="15038" y="14405"/>
                </a:lnTo>
                <a:lnTo>
                  <a:pt x="15038" y="14381"/>
                </a:lnTo>
                <a:lnTo>
                  <a:pt x="15330" y="14673"/>
                </a:lnTo>
                <a:lnTo>
                  <a:pt x="15111" y="14867"/>
                </a:lnTo>
                <a:lnTo>
                  <a:pt x="14892" y="15062"/>
                </a:lnTo>
                <a:lnTo>
                  <a:pt x="14648" y="15232"/>
                </a:lnTo>
                <a:lnTo>
                  <a:pt x="14527" y="15330"/>
                </a:lnTo>
                <a:lnTo>
                  <a:pt x="14429" y="15427"/>
                </a:lnTo>
                <a:lnTo>
                  <a:pt x="14405" y="15451"/>
                </a:lnTo>
                <a:lnTo>
                  <a:pt x="14405" y="15500"/>
                </a:lnTo>
                <a:lnTo>
                  <a:pt x="14429" y="15524"/>
                </a:lnTo>
                <a:lnTo>
                  <a:pt x="14454" y="15549"/>
                </a:lnTo>
                <a:lnTo>
                  <a:pt x="14624" y="15573"/>
                </a:lnTo>
                <a:lnTo>
                  <a:pt x="14770" y="15549"/>
                </a:lnTo>
                <a:lnTo>
                  <a:pt x="14940" y="15476"/>
                </a:lnTo>
                <a:lnTo>
                  <a:pt x="15086" y="15378"/>
                </a:lnTo>
                <a:lnTo>
                  <a:pt x="15232" y="15281"/>
                </a:lnTo>
                <a:lnTo>
                  <a:pt x="15354" y="15159"/>
                </a:lnTo>
                <a:lnTo>
                  <a:pt x="15573" y="14916"/>
                </a:lnTo>
                <a:lnTo>
                  <a:pt x="15743" y="15111"/>
                </a:lnTo>
                <a:lnTo>
                  <a:pt x="15476" y="15378"/>
                </a:lnTo>
                <a:lnTo>
                  <a:pt x="15330" y="15476"/>
                </a:lnTo>
                <a:lnTo>
                  <a:pt x="15184" y="15573"/>
                </a:lnTo>
                <a:lnTo>
                  <a:pt x="15038" y="15670"/>
                </a:lnTo>
                <a:lnTo>
                  <a:pt x="14892" y="15792"/>
                </a:lnTo>
                <a:lnTo>
                  <a:pt x="14843" y="15840"/>
                </a:lnTo>
                <a:lnTo>
                  <a:pt x="14867" y="15913"/>
                </a:lnTo>
                <a:lnTo>
                  <a:pt x="14892" y="15986"/>
                </a:lnTo>
                <a:lnTo>
                  <a:pt x="14940" y="16011"/>
                </a:lnTo>
                <a:lnTo>
                  <a:pt x="15038" y="16035"/>
                </a:lnTo>
                <a:lnTo>
                  <a:pt x="15159" y="16011"/>
                </a:lnTo>
                <a:lnTo>
                  <a:pt x="15354" y="15962"/>
                </a:lnTo>
                <a:lnTo>
                  <a:pt x="15524" y="15865"/>
                </a:lnTo>
                <a:lnTo>
                  <a:pt x="15695" y="15767"/>
                </a:lnTo>
                <a:lnTo>
                  <a:pt x="15889" y="15597"/>
                </a:lnTo>
                <a:lnTo>
                  <a:pt x="16060" y="15427"/>
                </a:lnTo>
                <a:lnTo>
                  <a:pt x="16352" y="15694"/>
                </a:lnTo>
                <a:lnTo>
                  <a:pt x="16181" y="15865"/>
                </a:lnTo>
                <a:lnTo>
                  <a:pt x="16011" y="16011"/>
                </a:lnTo>
                <a:lnTo>
                  <a:pt x="15743" y="16157"/>
                </a:lnTo>
                <a:lnTo>
                  <a:pt x="15500" y="16303"/>
                </a:lnTo>
                <a:lnTo>
                  <a:pt x="15451" y="16327"/>
                </a:lnTo>
                <a:lnTo>
                  <a:pt x="15451" y="16376"/>
                </a:lnTo>
                <a:lnTo>
                  <a:pt x="15476" y="16400"/>
                </a:lnTo>
                <a:lnTo>
                  <a:pt x="15524" y="16424"/>
                </a:lnTo>
                <a:lnTo>
                  <a:pt x="15719" y="16424"/>
                </a:lnTo>
                <a:lnTo>
                  <a:pt x="15889" y="16449"/>
                </a:lnTo>
                <a:lnTo>
                  <a:pt x="16084" y="16400"/>
                </a:lnTo>
                <a:lnTo>
                  <a:pt x="16254" y="16351"/>
                </a:lnTo>
                <a:lnTo>
                  <a:pt x="16400" y="16254"/>
                </a:lnTo>
                <a:lnTo>
                  <a:pt x="16522" y="16157"/>
                </a:lnTo>
                <a:lnTo>
                  <a:pt x="16498" y="16254"/>
                </a:lnTo>
                <a:lnTo>
                  <a:pt x="16400" y="16376"/>
                </a:lnTo>
                <a:lnTo>
                  <a:pt x="16279" y="16473"/>
                </a:lnTo>
                <a:lnTo>
                  <a:pt x="16133" y="16546"/>
                </a:lnTo>
                <a:lnTo>
                  <a:pt x="15987" y="16619"/>
                </a:lnTo>
                <a:lnTo>
                  <a:pt x="15768" y="16668"/>
                </a:lnTo>
                <a:lnTo>
                  <a:pt x="15451" y="16765"/>
                </a:lnTo>
                <a:lnTo>
                  <a:pt x="15427" y="16692"/>
                </a:lnTo>
                <a:lnTo>
                  <a:pt x="15354" y="16643"/>
                </a:lnTo>
                <a:lnTo>
                  <a:pt x="15208" y="16546"/>
                </a:lnTo>
                <a:lnTo>
                  <a:pt x="15062" y="16400"/>
                </a:lnTo>
                <a:lnTo>
                  <a:pt x="14770" y="16132"/>
                </a:lnTo>
                <a:lnTo>
                  <a:pt x="14016" y="15524"/>
                </a:lnTo>
                <a:lnTo>
                  <a:pt x="13626" y="15159"/>
                </a:lnTo>
                <a:lnTo>
                  <a:pt x="13261" y="14770"/>
                </a:lnTo>
                <a:lnTo>
                  <a:pt x="12556" y="14016"/>
                </a:lnTo>
                <a:lnTo>
                  <a:pt x="12312" y="13772"/>
                </a:lnTo>
                <a:lnTo>
                  <a:pt x="12045" y="13553"/>
                </a:lnTo>
                <a:lnTo>
                  <a:pt x="11485" y="13140"/>
                </a:lnTo>
                <a:lnTo>
                  <a:pt x="11217" y="12921"/>
                </a:lnTo>
                <a:lnTo>
                  <a:pt x="10950" y="12677"/>
                </a:lnTo>
                <a:lnTo>
                  <a:pt x="10707" y="12434"/>
                </a:lnTo>
                <a:lnTo>
                  <a:pt x="10512" y="12166"/>
                </a:lnTo>
                <a:lnTo>
                  <a:pt x="10828" y="11899"/>
                </a:lnTo>
                <a:lnTo>
                  <a:pt x="11144" y="11607"/>
                </a:lnTo>
                <a:lnTo>
                  <a:pt x="11436" y="11315"/>
                </a:lnTo>
                <a:lnTo>
                  <a:pt x="11704" y="10998"/>
                </a:lnTo>
                <a:close/>
                <a:moveTo>
                  <a:pt x="6400" y="0"/>
                </a:moveTo>
                <a:lnTo>
                  <a:pt x="5791" y="73"/>
                </a:lnTo>
                <a:lnTo>
                  <a:pt x="5183" y="170"/>
                </a:lnTo>
                <a:lnTo>
                  <a:pt x="4891" y="243"/>
                </a:lnTo>
                <a:lnTo>
                  <a:pt x="4599" y="341"/>
                </a:lnTo>
                <a:lnTo>
                  <a:pt x="4258" y="462"/>
                </a:lnTo>
                <a:lnTo>
                  <a:pt x="3918" y="633"/>
                </a:lnTo>
                <a:lnTo>
                  <a:pt x="3601" y="827"/>
                </a:lnTo>
                <a:lnTo>
                  <a:pt x="3285" y="1022"/>
                </a:lnTo>
                <a:lnTo>
                  <a:pt x="2969" y="1241"/>
                </a:lnTo>
                <a:lnTo>
                  <a:pt x="2677" y="1484"/>
                </a:lnTo>
                <a:lnTo>
                  <a:pt x="2117" y="1971"/>
                </a:lnTo>
                <a:lnTo>
                  <a:pt x="1850" y="2239"/>
                </a:lnTo>
                <a:lnTo>
                  <a:pt x="1606" y="2506"/>
                </a:lnTo>
                <a:lnTo>
                  <a:pt x="1363" y="2798"/>
                </a:lnTo>
                <a:lnTo>
                  <a:pt x="1168" y="3066"/>
                </a:lnTo>
                <a:lnTo>
                  <a:pt x="949" y="3382"/>
                </a:lnTo>
                <a:lnTo>
                  <a:pt x="779" y="3699"/>
                </a:lnTo>
                <a:lnTo>
                  <a:pt x="609" y="4015"/>
                </a:lnTo>
                <a:lnTo>
                  <a:pt x="463" y="4331"/>
                </a:lnTo>
                <a:lnTo>
                  <a:pt x="341" y="4672"/>
                </a:lnTo>
                <a:lnTo>
                  <a:pt x="244" y="5013"/>
                </a:lnTo>
                <a:lnTo>
                  <a:pt x="146" y="5353"/>
                </a:lnTo>
                <a:lnTo>
                  <a:pt x="73" y="5718"/>
                </a:lnTo>
                <a:lnTo>
                  <a:pt x="25" y="6083"/>
                </a:lnTo>
                <a:lnTo>
                  <a:pt x="0" y="6448"/>
                </a:lnTo>
                <a:lnTo>
                  <a:pt x="0" y="6813"/>
                </a:lnTo>
                <a:lnTo>
                  <a:pt x="0" y="7203"/>
                </a:lnTo>
                <a:lnTo>
                  <a:pt x="25" y="7592"/>
                </a:lnTo>
                <a:lnTo>
                  <a:pt x="98" y="7957"/>
                </a:lnTo>
                <a:lnTo>
                  <a:pt x="171" y="8346"/>
                </a:lnTo>
                <a:lnTo>
                  <a:pt x="268" y="8711"/>
                </a:lnTo>
                <a:lnTo>
                  <a:pt x="390" y="9076"/>
                </a:lnTo>
                <a:lnTo>
                  <a:pt x="560" y="9441"/>
                </a:lnTo>
                <a:lnTo>
                  <a:pt x="730" y="9782"/>
                </a:lnTo>
                <a:lnTo>
                  <a:pt x="925" y="10122"/>
                </a:lnTo>
                <a:lnTo>
                  <a:pt x="1168" y="10463"/>
                </a:lnTo>
                <a:lnTo>
                  <a:pt x="1436" y="10804"/>
                </a:lnTo>
                <a:lnTo>
                  <a:pt x="1704" y="11096"/>
                </a:lnTo>
                <a:lnTo>
                  <a:pt x="1996" y="11363"/>
                </a:lnTo>
                <a:lnTo>
                  <a:pt x="2312" y="11631"/>
                </a:lnTo>
                <a:lnTo>
                  <a:pt x="2628" y="11874"/>
                </a:lnTo>
                <a:lnTo>
                  <a:pt x="2969" y="12093"/>
                </a:lnTo>
                <a:lnTo>
                  <a:pt x="3334" y="12312"/>
                </a:lnTo>
                <a:lnTo>
                  <a:pt x="3747" y="12531"/>
                </a:lnTo>
                <a:lnTo>
                  <a:pt x="4161" y="12726"/>
                </a:lnTo>
                <a:lnTo>
                  <a:pt x="4599" y="12896"/>
                </a:lnTo>
                <a:lnTo>
                  <a:pt x="5037" y="13042"/>
                </a:lnTo>
                <a:lnTo>
                  <a:pt x="5499" y="13164"/>
                </a:lnTo>
                <a:lnTo>
                  <a:pt x="5937" y="13261"/>
                </a:lnTo>
                <a:lnTo>
                  <a:pt x="6400" y="13334"/>
                </a:lnTo>
                <a:lnTo>
                  <a:pt x="6862" y="13383"/>
                </a:lnTo>
                <a:lnTo>
                  <a:pt x="7324" y="13383"/>
                </a:lnTo>
                <a:lnTo>
                  <a:pt x="7787" y="13334"/>
                </a:lnTo>
                <a:lnTo>
                  <a:pt x="8225" y="13261"/>
                </a:lnTo>
                <a:lnTo>
                  <a:pt x="8638" y="13140"/>
                </a:lnTo>
                <a:lnTo>
                  <a:pt x="9076" y="12994"/>
                </a:lnTo>
                <a:lnTo>
                  <a:pt x="9466" y="12799"/>
                </a:lnTo>
                <a:lnTo>
                  <a:pt x="9879" y="12580"/>
                </a:lnTo>
                <a:lnTo>
                  <a:pt x="10269" y="12337"/>
                </a:lnTo>
                <a:lnTo>
                  <a:pt x="10293" y="12458"/>
                </a:lnTo>
                <a:lnTo>
                  <a:pt x="10317" y="12580"/>
                </a:lnTo>
                <a:lnTo>
                  <a:pt x="10390" y="12677"/>
                </a:lnTo>
                <a:lnTo>
                  <a:pt x="10463" y="12775"/>
                </a:lnTo>
                <a:lnTo>
                  <a:pt x="10658" y="12969"/>
                </a:lnTo>
                <a:lnTo>
                  <a:pt x="10828" y="13140"/>
                </a:lnTo>
                <a:lnTo>
                  <a:pt x="11120" y="13383"/>
                </a:lnTo>
                <a:lnTo>
                  <a:pt x="11412" y="13602"/>
                </a:lnTo>
                <a:lnTo>
                  <a:pt x="11704" y="13845"/>
                </a:lnTo>
                <a:lnTo>
                  <a:pt x="11972" y="14089"/>
                </a:lnTo>
                <a:lnTo>
                  <a:pt x="12385" y="14502"/>
                </a:lnTo>
                <a:lnTo>
                  <a:pt x="12775" y="14916"/>
                </a:lnTo>
                <a:lnTo>
                  <a:pt x="13164" y="15330"/>
                </a:lnTo>
                <a:lnTo>
                  <a:pt x="13553" y="15743"/>
                </a:lnTo>
                <a:lnTo>
                  <a:pt x="13772" y="15938"/>
                </a:lnTo>
                <a:lnTo>
                  <a:pt x="13991" y="16132"/>
                </a:lnTo>
                <a:lnTo>
                  <a:pt x="14429" y="16473"/>
                </a:lnTo>
                <a:lnTo>
                  <a:pt x="14770" y="16789"/>
                </a:lnTo>
                <a:lnTo>
                  <a:pt x="14916" y="16935"/>
                </a:lnTo>
                <a:lnTo>
                  <a:pt x="15111" y="17081"/>
                </a:lnTo>
                <a:lnTo>
                  <a:pt x="15184" y="17106"/>
                </a:lnTo>
                <a:lnTo>
                  <a:pt x="15232" y="17154"/>
                </a:lnTo>
                <a:lnTo>
                  <a:pt x="15305" y="17179"/>
                </a:lnTo>
                <a:lnTo>
                  <a:pt x="15451" y="17227"/>
                </a:lnTo>
                <a:lnTo>
                  <a:pt x="15646" y="17203"/>
                </a:lnTo>
                <a:lnTo>
                  <a:pt x="15841" y="17179"/>
                </a:lnTo>
                <a:lnTo>
                  <a:pt x="16035" y="17106"/>
                </a:lnTo>
                <a:lnTo>
                  <a:pt x="16230" y="17033"/>
                </a:lnTo>
                <a:lnTo>
                  <a:pt x="16498" y="16911"/>
                </a:lnTo>
                <a:lnTo>
                  <a:pt x="16644" y="16814"/>
                </a:lnTo>
                <a:lnTo>
                  <a:pt x="16790" y="16668"/>
                </a:lnTo>
                <a:lnTo>
                  <a:pt x="16911" y="16497"/>
                </a:lnTo>
                <a:lnTo>
                  <a:pt x="17009" y="16327"/>
                </a:lnTo>
                <a:lnTo>
                  <a:pt x="17057" y="16132"/>
                </a:lnTo>
                <a:lnTo>
                  <a:pt x="17082" y="15938"/>
                </a:lnTo>
                <a:lnTo>
                  <a:pt x="17057" y="15840"/>
                </a:lnTo>
                <a:lnTo>
                  <a:pt x="17033" y="15767"/>
                </a:lnTo>
                <a:lnTo>
                  <a:pt x="17009" y="15670"/>
                </a:lnTo>
                <a:lnTo>
                  <a:pt x="16936" y="15597"/>
                </a:lnTo>
                <a:lnTo>
                  <a:pt x="16887" y="15549"/>
                </a:lnTo>
                <a:lnTo>
                  <a:pt x="15500" y="14137"/>
                </a:lnTo>
                <a:lnTo>
                  <a:pt x="14819" y="13432"/>
                </a:lnTo>
                <a:lnTo>
                  <a:pt x="14089" y="12750"/>
                </a:lnTo>
                <a:lnTo>
                  <a:pt x="13772" y="12458"/>
                </a:lnTo>
                <a:lnTo>
                  <a:pt x="13432" y="12166"/>
                </a:lnTo>
                <a:lnTo>
                  <a:pt x="13091" y="11899"/>
                </a:lnTo>
                <a:lnTo>
                  <a:pt x="12775" y="11582"/>
                </a:lnTo>
                <a:lnTo>
                  <a:pt x="12580" y="11363"/>
                </a:lnTo>
                <a:lnTo>
                  <a:pt x="12385" y="11120"/>
                </a:lnTo>
                <a:lnTo>
                  <a:pt x="12166" y="10901"/>
                </a:lnTo>
                <a:lnTo>
                  <a:pt x="12045" y="10804"/>
                </a:lnTo>
                <a:lnTo>
                  <a:pt x="11923" y="10706"/>
                </a:lnTo>
                <a:lnTo>
                  <a:pt x="12191" y="10317"/>
                </a:lnTo>
                <a:lnTo>
                  <a:pt x="12434" y="9928"/>
                </a:lnTo>
                <a:lnTo>
                  <a:pt x="12629" y="9490"/>
                </a:lnTo>
                <a:lnTo>
                  <a:pt x="12823" y="9076"/>
                </a:lnTo>
                <a:lnTo>
                  <a:pt x="12969" y="8614"/>
                </a:lnTo>
                <a:lnTo>
                  <a:pt x="13091" y="8176"/>
                </a:lnTo>
                <a:lnTo>
                  <a:pt x="13188" y="7713"/>
                </a:lnTo>
                <a:lnTo>
                  <a:pt x="13261" y="7251"/>
                </a:lnTo>
                <a:lnTo>
                  <a:pt x="13310" y="6765"/>
                </a:lnTo>
                <a:lnTo>
                  <a:pt x="13310" y="6302"/>
                </a:lnTo>
                <a:lnTo>
                  <a:pt x="13286" y="5840"/>
                </a:lnTo>
                <a:lnTo>
                  <a:pt x="13237" y="5378"/>
                </a:lnTo>
                <a:lnTo>
                  <a:pt x="13164" y="4891"/>
                </a:lnTo>
                <a:lnTo>
                  <a:pt x="13042" y="4453"/>
                </a:lnTo>
                <a:lnTo>
                  <a:pt x="12896" y="3991"/>
                </a:lnTo>
                <a:lnTo>
                  <a:pt x="12702" y="3553"/>
                </a:lnTo>
                <a:lnTo>
                  <a:pt x="12580" y="3285"/>
                </a:lnTo>
                <a:lnTo>
                  <a:pt x="12434" y="3042"/>
                </a:lnTo>
                <a:lnTo>
                  <a:pt x="12288" y="2798"/>
                </a:lnTo>
                <a:lnTo>
                  <a:pt x="12118" y="2579"/>
                </a:lnTo>
                <a:lnTo>
                  <a:pt x="11753" y="2141"/>
                </a:lnTo>
                <a:lnTo>
                  <a:pt x="11339" y="1728"/>
                </a:lnTo>
                <a:lnTo>
                  <a:pt x="10901" y="1363"/>
                </a:lnTo>
                <a:lnTo>
                  <a:pt x="10415" y="1046"/>
                </a:lnTo>
                <a:lnTo>
                  <a:pt x="9904" y="754"/>
                </a:lnTo>
                <a:lnTo>
                  <a:pt x="9368" y="511"/>
                </a:lnTo>
                <a:lnTo>
                  <a:pt x="8784" y="316"/>
                </a:lnTo>
                <a:lnTo>
                  <a:pt x="8225" y="170"/>
                </a:lnTo>
                <a:lnTo>
                  <a:pt x="7616" y="73"/>
                </a:lnTo>
                <a:lnTo>
                  <a:pt x="7008" y="0"/>
                </a:lnTo>
                <a:close/>
              </a:path>
            </a:pathLst>
          </a:custGeom>
          <a:solidFill>
            <a:schemeClr val="dk1"/>
          </a:solidFill>
          <a:ln>
            <a:noFill/>
          </a:ln>
          <a:effectLst>
            <a:outerShdw blurRad="14288" rotWithShape="0" algn="bl" dir="5400000" dist="9525">
              <a:schemeClr val="lt2">
                <a:alpha val="74900"/>
              </a:scheme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sp>
        <p:nvSpPr>
          <p:cNvPr id="477" name="Google Shape;477;p49"/>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b="1" lang="en" sz="2900"/>
              <a:t>In Summary</a:t>
            </a:r>
            <a:endParaRPr b="1" sz="2900"/>
          </a:p>
        </p:txBody>
      </p:sp>
      <p:sp>
        <p:nvSpPr>
          <p:cNvPr id="478" name="Google Shape;478;p49"/>
          <p:cNvSpPr txBox="1"/>
          <p:nvPr>
            <p:ph idx="2" type="body"/>
          </p:nvPr>
        </p:nvSpPr>
        <p:spPr>
          <a:xfrm>
            <a:off x="876100" y="593475"/>
            <a:ext cx="5740800" cy="4036200"/>
          </a:xfrm>
          <a:prstGeom prst="rect">
            <a:avLst/>
          </a:prstGeom>
          <a:noFill/>
          <a:ln>
            <a:noFill/>
          </a:ln>
        </p:spPr>
        <p:txBody>
          <a:bodyPr anchorCtr="0" anchor="t" bIns="0" lIns="0" spcFirstLastPara="1" rIns="0" wrap="square" tIns="0">
            <a:noAutofit/>
          </a:bodyPr>
          <a:lstStyle/>
          <a:p>
            <a:pPr indent="12700" lvl="0" marL="457200" rtl="0" algn="just">
              <a:spcBef>
                <a:spcPts val="1200"/>
              </a:spcBef>
              <a:spcAft>
                <a:spcPts val="0"/>
              </a:spcAft>
              <a:buNone/>
            </a:pPr>
            <a:r>
              <a:t/>
            </a:r>
            <a:endParaRPr/>
          </a:p>
          <a:p>
            <a:pPr indent="12700" lvl="0" marL="0" rtl="0" algn="just">
              <a:spcBef>
                <a:spcPts val="1200"/>
              </a:spcBef>
              <a:spcAft>
                <a:spcPts val="0"/>
              </a:spcAft>
              <a:buNone/>
            </a:pPr>
            <a:r>
              <a:rPr lang="en">
                <a:solidFill>
                  <a:srgbClr val="000000"/>
                </a:solidFill>
                <a:latin typeface="Arial"/>
                <a:ea typeface="Arial"/>
                <a:cs typeface="Arial"/>
                <a:sym typeface="Arial"/>
              </a:rPr>
              <a:t>Indeed, each company is driven by profit. Yet the only way to attain this is to remain committed to making their target market not only satisfied but also delighted. Hence, marketing efforts should be relevant, engaging and translated into a clear-cut marketing plan. </a:t>
            </a:r>
            <a:r>
              <a:rPr b="1" lang="en">
                <a:solidFill>
                  <a:srgbClr val="000000"/>
                </a:solidFill>
                <a:latin typeface="Arial"/>
                <a:ea typeface="Arial"/>
                <a:cs typeface="Arial"/>
                <a:sym typeface="Arial"/>
              </a:rPr>
              <a:t>Marketing plan</a:t>
            </a:r>
            <a:r>
              <a:rPr lang="en">
                <a:solidFill>
                  <a:srgbClr val="000000"/>
                </a:solidFill>
                <a:latin typeface="Arial"/>
                <a:ea typeface="Arial"/>
                <a:cs typeface="Arial"/>
                <a:sym typeface="Arial"/>
              </a:rPr>
              <a:t> is a detailed, systematically arranged proposal consisting of market-related activities that depict firm's intention to gain better directions in their decisions and quick guide on how to outsmart competitors.</a:t>
            </a:r>
            <a:endParaRPr>
              <a:solidFill>
                <a:srgbClr val="000000"/>
              </a:solidFill>
              <a:latin typeface="Arial"/>
              <a:ea typeface="Arial"/>
              <a:cs typeface="Arial"/>
              <a:sym typeface="Arial"/>
            </a:endParaRPr>
          </a:p>
          <a:p>
            <a:pPr indent="12700" lvl="0" marL="457200" rtl="0" algn="just">
              <a:spcBef>
                <a:spcPts val="1200"/>
              </a:spcBef>
              <a:spcAft>
                <a:spcPts val="0"/>
              </a:spcAft>
              <a:buNone/>
            </a:pPr>
            <a:r>
              <a:t/>
            </a:r>
            <a:endParaRPr sz="1200"/>
          </a:p>
          <a:p>
            <a:pPr indent="0" lvl="0" marL="0" rtl="0" algn="l">
              <a:lnSpc>
                <a:spcPct val="115000"/>
              </a:lnSpc>
              <a:spcBef>
                <a:spcPts val="1200"/>
              </a:spcBef>
              <a:spcAft>
                <a:spcPts val="0"/>
              </a:spcAft>
              <a:buSzPts val="1800"/>
              <a:buNone/>
            </a:pPr>
            <a:r>
              <a:t/>
            </a:r>
            <a:endParaRPr sz="1200"/>
          </a:p>
          <a:p>
            <a:pPr indent="0" lvl="0" marL="0" rtl="0" algn="l">
              <a:lnSpc>
                <a:spcPct val="115000"/>
              </a:lnSpc>
              <a:spcBef>
                <a:spcPts val="800"/>
              </a:spcBef>
              <a:spcAft>
                <a:spcPts val="800"/>
              </a:spcAft>
              <a:buSzPts val="1800"/>
              <a:buNone/>
            </a:pPr>
            <a:r>
              <a:t/>
            </a:r>
            <a:endParaRPr sz="1200"/>
          </a:p>
        </p:txBody>
      </p:sp>
      <p:sp>
        <p:nvSpPr>
          <p:cNvPr id="479" name="Google Shape;479;p49"/>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480" name="Google Shape;480;p49"/>
          <p:cNvSpPr/>
          <p:nvPr/>
        </p:nvSpPr>
        <p:spPr>
          <a:xfrm>
            <a:off x="7068400" y="2830550"/>
            <a:ext cx="585016" cy="590016"/>
          </a:xfrm>
          <a:custGeom>
            <a:rect b="b" l="l" r="r" t="t"/>
            <a:pathLst>
              <a:path extrusionOk="0" h="17228" w="17082">
                <a:moveTo>
                  <a:pt x="6497" y="2993"/>
                </a:moveTo>
                <a:lnTo>
                  <a:pt x="6400" y="3042"/>
                </a:lnTo>
                <a:lnTo>
                  <a:pt x="6302" y="3090"/>
                </a:lnTo>
                <a:lnTo>
                  <a:pt x="6229" y="3212"/>
                </a:lnTo>
                <a:lnTo>
                  <a:pt x="6229" y="3285"/>
                </a:lnTo>
                <a:lnTo>
                  <a:pt x="6254" y="3334"/>
                </a:lnTo>
                <a:lnTo>
                  <a:pt x="6278" y="3407"/>
                </a:lnTo>
                <a:lnTo>
                  <a:pt x="6351" y="3455"/>
                </a:lnTo>
                <a:lnTo>
                  <a:pt x="6400" y="3480"/>
                </a:lnTo>
                <a:lnTo>
                  <a:pt x="6643" y="3480"/>
                </a:lnTo>
                <a:lnTo>
                  <a:pt x="6692" y="3504"/>
                </a:lnTo>
                <a:lnTo>
                  <a:pt x="6911" y="3504"/>
                </a:lnTo>
                <a:lnTo>
                  <a:pt x="6959" y="3480"/>
                </a:lnTo>
                <a:lnTo>
                  <a:pt x="7008" y="3455"/>
                </a:lnTo>
                <a:lnTo>
                  <a:pt x="7057" y="3407"/>
                </a:lnTo>
                <a:lnTo>
                  <a:pt x="7057" y="3334"/>
                </a:lnTo>
                <a:lnTo>
                  <a:pt x="7057" y="3212"/>
                </a:lnTo>
                <a:lnTo>
                  <a:pt x="7032" y="3163"/>
                </a:lnTo>
                <a:lnTo>
                  <a:pt x="7008" y="3115"/>
                </a:lnTo>
                <a:lnTo>
                  <a:pt x="6935" y="3042"/>
                </a:lnTo>
                <a:lnTo>
                  <a:pt x="6838" y="3017"/>
                </a:lnTo>
                <a:lnTo>
                  <a:pt x="6716" y="2993"/>
                </a:lnTo>
                <a:close/>
                <a:moveTo>
                  <a:pt x="5743" y="3236"/>
                </a:moveTo>
                <a:lnTo>
                  <a:pt x="5670" y="3261"/>
                </a:lnTo>
                <a:lnTo>
                  <a:pt x="5402" y="3358"/>
                </a:lnTo>
                <a:lnTo>
                  <a:pt x="5134" y="3480"/>
                </a:lnTo>
                <a:lnTo>
                  <a:pt x="4891" y="3601"/>
                </a:lnTo>
                <a:lnTo>
                  <a:pt x="4672" y="3747"/>
                </a:lnTo>
                <a:lnTo>
                  <a:pt x="4453" y="3918"/>
                </a:lnTo>
                <a:lnTo>
                  <a:pt x="4234" y="4088"/>
                </a:lnTo>
                <a:lnTo>
                  <a:pt x="4039" y="4283"/>
                </a:lnTo>
                <a:lnTo>
                  <a:pt x="3869" y="4477"/>
                </a:lnTo>
                <a:lnTo>
                  <a:pt x="3699" y="4696"/>
                </a:lnTo>
                <a:lnTo>
                  <a:pt x="3553" y="4940"/>
                </a:lnTo>
                <a:lnTo>
                  <a:pt x="3431" y="5159"/>
                </a:lnTo>
                <a:lnTo>
                  <a:pt x="3309" y="5402"/>
                </a:lnTo>
                <a:lnTo>
                  <a:pt x="3236" y="5670"/>
                </a:lnTo>
                <a:lnTo>
                  <a:pt x="3163" y="5937"/>
                </a:lnTo>
                <a:lnTo>
                  <a:pt x="3115" y="6229"/>
                </a:lnTo>
                <a:lnTo>
                  <a:pt x="3090" y="6497"/>
                </a:lnTo>
                <a:lnTo>
                  <a:pt x="3090" y="6546"/>
                </a:lnTo>
                <a:lnTo>
                  <a:pt x="3115" y="6594"/>
                </a:lnTo>
                <a:lnTo>
                  <a:pt x="3188" y="6667"/>
                </a:lnTo>
                <a:lnTo>
                  <a:pt x="3261" y="6716"/>
                </a:lnTo>
                <a:lnTo>
                  <a:pt x="3285" y="6716"/>
                </a:lnTo>
                <a:lnTo>
                  <a:pt x="3309" y="6692"/>
                </a:lnTo>
                <a:lnTo>
                  <a:pt x="3382" y="6667"/>
                </a:lnTo>
                <a:lnTo>
                  <a:pt x="3431" y="6594"/>
                </a:lnTo>
                <a:lnTo>
                  <a:pt x="3480" y="6546"/>
                </a:lnTo>
                <a:lnTo>
                  <a:pt x="3504" y="6473"/>
                </a:lnTo>
                <a:lnTo>
                  <a:pt x="3528" y="6156"/>
                </a:lnTo>
                <a:lnTo>
                  <a:pt x="3601" y="5864"/>
                </a:lnTo>
                <a:lnTo>
                  <a:pt x="3699" y="5597"/>
                </a:lnTo>
                <a:lnTo>
                  <a:pt x="3820" y="5353"/>
                </a:lnTo>
                <a:lnTo>
                  <a:pt x="3966" y="5086"/>
                </a:lnTo>
                <a:lnTo>
                  <a:pt x="4137" y="4867"/>
                </a:lnTo>
                <a:lnTo>
                  <a:pt x="4307" y="4623"/>
                </a:lnTo>
                <a:lnTo>
                  <a:pt x="4526" y="4429"/>
                </a:lnTo>
                <a:lnTo>
                  <a:pt x="4745" y="4234"/>
                </a:lnTo>
                <a:lnTo>
                  <a:pt x="4988" y="4088"/>
                </a:lnTo>
                <a:lnTo>
                  <a:pt x="5256" y="3942"/>
                </a:lnTo>
                <a:lnTo>
                  <a:pt x="5499" y="3796"/>
                </a:lnTo>
                <a:lnTo>
                  <a:pt x="5767" y="3699"/>
                </a:lnTo>
                <a:lnTo>
                  <a:pt x="5864" y="3650"/>
                </a:lnTo>
                <a:lnTo>
                  <a:pt x="5913" y="3577"/>
                </a:lnTo>
                <a:lnTo>
                  <a:pt x="5937" y="3504"/>
                </a:lnTo>
                <a:lnTo>
                  <a:pt x="5937" y="3407"/>
                </a:lnTo>
                <a:lnTo>
                  <a:pt x="5889" y="3334"/>
                </a:lnTo>
                <a:lnTo>
                  <a:pt x="5840" y="3285"/>
                </a:lnTo>
                <a:lnTo>
                  <a:pt x="5743" y="3236"/>
                </a:lnTo>
                <a:close/>
                <a:moveTo>
                  <a:pt x="7324" y="1971"/>
                </a:moveTo>
                <a:lnTo>
                  <a:pt x="7787" y="2020"/>
                </a:lnTo>
                <a:lnTo>
                  <a:pt x="8249" y="2141"/>
                </a:lnTo>
                <a:lnTo>
                  <a:pt x="8687" y="2312"/>
                </a:lnTo>
                <a:lnTo>
                  <a:pt x="9101" y="2506"/>
                </a:lnTo>
                <a:lnTo>
                  <a:pt x="9490" y="2774"/>
                </a:lnTo>
                <a:lnTo>
                  <a:pt x="9879" y="3066"/>
                </a:lnTo>
                <a:lnTo>
                  <a:pt x="10220" y="3431"/>
                </a:lnTo>
                <a:lnTo>
                  <a:pt x="10512" y="3820"/>
                </a:lnTo>
                <a:lnTo>
                  <a:pt x="10707" y="4088"/>
                </a:lnTo>
                <a:lnTo>
                  <a:pt x="10877" y="4380"/>
                </a:lnTo>
                <a:lnTo>
                  <a:pt x="11023" y="4696"/>
                </a:lnTo>
                <a:lnTo>
                  <a:pt x="11120" y="5013"/>
                </a:lnTo>
                <a:lnTo>
                  <a:pt x="11217" y="5329"/>
                </a:lnTo>
                <a:lnTo>
                  <a:pt x="11266" y="5645"/>
                </a:lnTo>
                <a:lnTo>
                  <a:pt x="11315" y="5986"/>
                </a:lnTo>
                <a:lnTo>
                  <a:pt x="11315" y="6302"/>
                </a:lnTo>
                <a:lnTo>
                  <a:pt x="11315" y="6643"/>
                </a:lnTo>
                <a:lnTo>
                  <a:pt x="11266" y="6959"/>
                </a:lnTo>
                <a:lnTo>
                  <a:pt x="11217" y="7300"/>
                </a:lnTo>
                <a:lnTo>
                  <a:pt x="11144" y="7616"/>
                </a:lnTo>
                <a:lnTo>
                  <a:pt x="11047" y="7932"/>
                </a:lnTo>
                <a:lnTo>
                  <a:pt x="10925" y="8249"/>
                </a:lnTo>
                <a:lnTo>
                  <a:pt x="10780" y="8565"/>
                </a:lnTo>
                <a:lnTo>
                  <a:pt x="10634" y="8857"/>
                </a:lnTo>
                <a:lnTo>
                  <a:pt x="10439" y="9173"/>
                </a:lnTo>
                <a:lnTo>
                  <a:pt x="10220" y="9490"/>
                </a:lnTo>
                <a:lnTo>
                  <a:pt x="9977" y="9757"/>
                </a:lnTo>
                <a:lnTo>
                  <a:pt x="9733" y="10025"/>
                </a:lnTo>
                <a:lnTo>
                  <a:pt x="9441" y="10268"/>
                </a:lnTo>
                <a:lnTo>
                  <a:pt x="9149" y="10487"/>
                </a:lnTo>
                <a:lnTo>
                  <a:pt x="8857" y="10682"/>
                </a:lnTo>
                <a:lnTo>
                  <a:pt x="8541" y="10852"/>
                </a:lnTo>
                <a:lnTo>
                  <a:pt x="8200" y="10998"/>
                </a:lnTo>
                <a:lnTo>
                  <a:pt x="7860" y="11120"/>
                </a:lnTo>
                <a:lnTo>
                  <a:pt x="7519" y="11193"/>
                </a:lnTo>
                <a:lnTo>
                  <a:pt x="7154" y="11242"/>
                </a:lnTo>
                <a:lnTo>
                  <a:pt x="6789" y="11266"/>
                </a:lnTo>
                <a:lnTo>
                  <a:pt x="6424" y="11242"/>
                </a:lnTo>
                <a:lnTo>
                  <a:pt x="6059" y="11193"/>
                </a:lnTo>
                <a:lnTo>
                  <a:pt x="5670" y="11096"/>
                </a:lnTo>
                <a:lnTo>
                  <a:pt x="5353" y="10998"/>
                </a:lnTo>
                <a:lnTo>
                  <a:pt x="5037" y="10877"/>
                </a:lnTo>
                <a:lnTo>
                  <a:pt x="4721" y="10731"/>
                </a:lnTo>
                <a:lnTo>
                  <a:pt x="4404" y="10560"/>
                </a:lnTo>
                <a:lnTo>
                  <a:pt x="4112" y="10390"/>
                </a:lnTo>
                <a:lnTo>
                  <a:pt x="3820" y="10171"/>
                </a:lnTo>
                <a:lnTo>
                  <a:pt x="3553" y="9952"/>
                </a:lnTo>
                <a:lnTo>
                  <a:pt x="3285" y="9733"/>
                </a:lnTo>
                <a:lnTo>
                  <a:pt x="3042" y="9490"/>
                </a:lnTo>
                <a:lnTo>
                  <a:pt x="2823" y="9222"/>
                </a:lnTo>
                <a:lnTo>
                  <a:pt x="2628" y="8930"/>
                </a:lnTo>
                <a:lnTo>
                  <a:pt x="2434" y="8638"/>
                </a:lnTo>
                <a:lnTo>
                  <a:pt x="2288" y="8346"/>
                </a:lnTo>
                <a:lnTo>
                  <a:pt x="2142" y="8030"/>
                </a:lnTo>
                <a:lnTo>
                  <a:pt x="2044" y="7689"/>
                </a:lnTo>
                <a:lnTo>
                  <a:pt x="1971" y="7349"/>
                </a:lnTo>
                <a:lnTo>
                  <a:pt x="1947" y="7057"/>
                </a:lnTo>
                <a:lnTo>
                  <a:pt x="1923" y="6765"/>
                </a:lnTo>
                <a:lnTo>
                  <a:pt x="1923" y="6497"/>
                </a:lnTo>
                <a:lnTo>
                  <a:pt x="1947" y="6205"/>
                </a:lnTo>
                <a:lnTo>
                  <a:pt x="1996" y="5937"/>
                </a:lnTo>
                <a:lnTo>
                  <a:pt x="2044" y="5670"/>
                </a:lnTo>
                <a:lnTo>
                  <a:pt x="2142" y="5402"/>
                </a:lnTo>
                <a:lnTo>
                  <a:pt x="2239" y="5159"/>
                </a:lnTo>
                <a:lnTo>
                  <a:pt x="2336" y="4915"/>
                </a:lnTo>
                <a:lnTo>
                  <a:pt x="2482" y="4672"/>
                </a:lnTo>
                <a:lnTo>
                  <a:pt x="2628" y="4429"/>
                </a:lnTo>
                <a:lnTo>
                  <a:pt x="2774" y="4210"/>
                </a:lnTo>
                <a:lnTo>
                  <a:pt x="2944" y="3991"/>
                </a:lnTo>
                <a:lnTo>
                  <a:pt x="3139" y="3772"/>
                </a:lnTo>
                <a:lnTo>
                  <a:pt x="3528" y="3382"/>
                </a:lnTo>
                <a:lnTo>
                  <a:pt x="3966" y="3017"/>
                </a:lnTo>
                <a:lnTo>
                  <a:pt x="4404" y="2701"/>
                </a:lnTo>
                <a:lnTo>
                  <a:pt x="4891" y="2409"/>
                </a:lnTo>
                <a:lnTo>
                  <a:pt x="5134" y="2287"/>
                </a:lnTo>
                <a:lnTo>
                  <a:pt x="5378" y="2166"/>
                </a:lnTo>
                <a:lnTo>
                  <a:pt x="5645" y="2117"/>
                </a:lnTo>
                <a:lnTo>
                  <a:pt x="6035" y="2068"/>
                </a:lnTo>
                <a:lnTo>
                  <a:pt x="6716" y="1995"/>
                </a:lnTo>
                <a:lnTo>
                  <a:pt x="7300" y="1995"/>
                </a:lnTo>
                <a:lnTo>
                  <a:pt x="7324" y="1971"/>
                </a:lnTo>
                <a:close/>
                <a:moveTo>
                  <a:pt x="6935" y="1533"/>
                </a:moveTo>
                <a:lnTo>
                  <a:pt x="6497" y="1582"/>
                </a:lnTo>
                <a:lnTo>
                  <a:pt x="6083" y="1679"/>
                </a:lnTo>
                <a:lnTo>
                  <a:pt x="5864" y="1703"/>
                </a:lnTo>
                <a:lnTo>
                  <a:pt x="5621" y="1752"/>
                </a:lnTo>
                <a:lnTo>
                  <a:pt x="5353" y="1825"/>
                </a:lnTo>
                <a:lnTo>
                  <a:pt x="5110" y="1922"/>
                </a:lnTo>
                <a:lnTo>
                  <a:pt x="4842" y="2044"/>
                </a:lnTo>
                <a:lnTo>
                  <a:pt x="4599" y="2166"/>
                </a:lnTo>
                <a:lnTo>
                  <a:pt x="4112" y="2458"/>
                </a:lnTo>
                <a:lnTo>
                  <a:pt x="3650" y="2774"/>
                </a:lnTo>
                <a:lnTo>
                  <a:pt x="3212" y="3115"/>
                </a:lnTo>
                <a:lnTo>
                  <a:pt x="2823" y="3504"/>
                </a:lnTo>
                <a:lnTo>
                  <a:pt x="2458" y="3918"/>
                </a:lnTo>
                <a:lnTo>
                  <a:pt x="2312" y="4161"/>
                </a:lnTo>
                <a:lnTo>
                  <a:pt x="2166" y="4380"/>
                </a:lnTo>
                <a:lnTo>
                  <a:pt x="2020" y="4623"/>
                </a:lnTo>
                <a:lnTo>
                  <a:pt x="1923" y="4867"/>
                </a:lnTo>
                <a:lnTo>
                  <a:pt x="1801" y="5110"/>
                </a:lnTo>
                <a:lnTo>
                  <a:pt x="1728" y="5378"/>
                </a:lnTo>
                <a:lnTo>
                  <a:pt x="1631" y="5645"/>
                </a:lnTo>
                <a:lnTo>
                  <a:pt x="1582" y="5913"/>
                </a:lnTo>
                <a:lnTo>
                  <a:pt x="1533" y="6181"/>
                </a:lnTo>
                <a:lnTo>
                  <a:pt x="1509" y="6473"/>
                </a:lnTo>
                <a:lnTo>
                  <a:pt x="1509" y="6765"/>
                </a:lnTo>
                <a:lnTo>
                  <a:pt x="1509" y="7057"/>
                </a:lnTo>
                <a:lnTo>
                  <a:pt x="1558" y="7349"/>
                </a:lnTo>
                <a:lnTo>
                  <a:pt x="1606" y="7640"/>
                </a:lnTo>
                <a:lnTo>
                  <a:pt x="1679" y="7932"/>
                </a:lnTo>
                <a:lnTo>
                  <a:pt x="1752" y="8224"/>
                </a:lnTo>
                <a:lnTo>
                  <a:pt x="1874" y="8492"/>
                </a:lnTo>
                <a:lnTo>
                  <a:pt x="1996" y="8760"/>
                </a:lnTo>
                <a:lnTo>
                  <a:pt x="2142" y="9027"/>
                </a:lnTo>
                <a:lnTo>
                  <a:pt x="2312" y="9295"/>
                </a:lnTo>
                <a:lnTo>
                  <a:pt x="2507" y="9538"/>
                </a:lnTo>
                <a:lnTo>
                  <a:pt x="2726" y="9782"/>
                </a:lnTo>
                <a:lnTo>
                  <a:pt x="2944" y="10001"/>
                </a:lnTo>
                <a:lnTo>
                  <a:pt x="3188" y="10195"/>
                </a:lnTo>
                <a:lnTo>
                  <a:pt x="3699" y="10585"/>
                </a:lnTo>
                <a:lnTo>
                  <a:pt x="3991" y="10779"/>
                </a:lnTo>
                <a:lnTo>
                  <a:pt x="4283" y="10950"/>
                </a:lnTo>
                <a:lnTo>
                  <a:pt x="4599" y="11120"/>
                </a:lnTo>
                <a:lnTo>
                  <a:pt x="4915" y="11266"/>
                </a:lnTo>
                <a:lnTo>
                  <a:pt x="5232" y="11412"/>
                </a:lnTo>
                <a:lnTo>
                  <a:pt x="5572" y="11509"/>
                </a:lnTo>
                <a:lnTo>
                  <a:pt x="5889" y="11607"/>
                </a:lnTo>
                <a:lnTo>
                  <a:pt x="6254" y="11680"/>
                </a:lnTo>
                <a:lnTo>
                  <a:pt x="6594" y="11704"/>
                </a:lnTo>
                <a:lnTo>
                  <a:pt x="6959" y="11728"/>
                </a:lnTo>
                <a:lnTo>
                  <a:pt x="7300" y="11680"/>
                </a:lnTo>
                <a:lnTo>
                  <a:pt x="7641" y="11631"/>
                </a:lnTo>
                <a:lnTo>
                  <a:pt x="7981" y="11534"/>
                </a:lnTo>
                <a:lnTo>
                  <a:pt x="8322" y="11436"/>
                </a:lnTo>
                <a:lnTo>
                  <a:pt x="8638" y="11290"/>
                </a:lnTo>
                <a:lnTo>
                  <a:pt x="8955" y="11120"/>
                </a:lnTo>
                <a:lnTo>
                  <a:pt x="9344" y="10877"/>
                </a:lnTo>
                <a:lnTo>
                  <a:pt x="9733" y="10609"/>
                </a:lnTo>
                <a:lnTo>
                  <a:pt x="10074" y="10293"/>
                </a:lnTo>
                <a:lnTo>
                  <a:pt x="10390" y="9976"/>
                </a:lnTo>
                <a:lnTo>
                  <a:pt x="10658" y="9611"/>
                </a:lnTo>
                <a:lnTo>
                  <a:pt x="10925" y="9222"/>
                </a:lnTo>
                <a:lnTo>
                  <a:pt x="11144" y="8808"/>
                </a:lnTo>
                <a:lnTo>
                  <a:pt x="11339" y="8395"/>
                </a:lnTo>
                <a:lnTo>
                  <a:pt x="11509" y="7957"/>
                </a:lnTo>
                <a:lnTo>
                  <a:pt x="11631" y="7519"/>
                </a:lnTo>
                <a:lnTo>
                  <a:pt x="11704" y="7081"/>
                </a:lnTo>
                <a:lnTo>
                  <a:pt x="11753" y="6619"/>
                </a:lnTo>
                <a:lnTo>
                  <a:pt x="11753" y="6156"/>
                </a:lnTo>
                <a:lnTo>
                  <a:pt x="11728" y="5694"/>
                </a:lnTo>
                <a:lnTo>
                  <a:pt x="11655" y="5256"/>
                </a:lnTo>
                <a:lnTo>
                  <a:pt x="11534" y="4794"/>
                </a:lnTo>
                <a:lnTo>
                  <a:pt x="11363" y="4404"/>
                </a:lnTo>
                <a:lnTo>
                  <a:pt x="11169" y="4015"/>
                </a:lnTo>
                <a:lnTo>
                  <a:pt x="10950" y="3650"/>
                </a:lnTo>
                <a:lnTo>
                  <a:pt x="10682" y="3285"/>
                </a:lnTo>
                <a:lnTo>
                  <a:pt x="10390" y="2969"/>
                </a:lnTo>
                <a:lnTo>
                  <a:pt x="10074" y="2677"/>
                </a:lnTo>
                <a:lnTo>
                  <a:pt x="9733" y="2409"/>
                </a:lnTo>
                <a:lnTo>
                  <a:pt x="9393" y="2166"/>
                </a:lnTo>
                <a:lnTo>
                  <a:pt x="9003" y="1971"/>
                </a:lnTo>
                <a:lnTo>
                  <a:pt x="8614" y="1801"/>
                </a:lnTo>
                <a:lnTo>
                  <a:pt x="8200" y="1655"/>
                </a:lnTo>
                <a:lnTo>
                  <a:pt x="7787" y="1582"/>
                </a:lnTo>
                <a:lnTo>
                  <a:pt x="7349" y="1533"/>
                </a:lnTo>
                <a:close/>
                <a:moveTo>
                  <a:pt x="12118" y="11558"/>
                </a:moveTo>
                <a:lnTo>
                  <a:pt x="12142" y="11582"/>
                </a:lnTo>
                <a:lnTo>
                  <a:pt x="11972" y="11777"/>
                </a:lnTo>
                <a:lnTo>
                  <a:pt x="12093" y="11631"/>
                </a:lnTo>
                <a:lnTo>
                  <a:pt x="12118" y="11558"/>
                </a:lnTo>
                <a:close/>
                <a:moveTo>
                  <a:pt x="6789" y="584"/>
                </a:moveTo>
                <a:lnTo>
                  <a:pt x="7154" y="608"/>
                </a:lnTo>
                <a:lnTo>
                  <a:pt x="7519" y="657"/>
                </a:lnTo>
                <a:lnTo>
                  <a:pt x="7884" y="706"/>
                </a:lnTo>
                <a:lnTo>
                  <a:pt x="8225" y="803"/>
                </a:lnTo>
                <a:lnTo>
                  <a:pt x="8565" y="900"/>
                </a:lnTo>
                <a:lnTo>
                  <a:pt x="8906" y="1022"/>
                </a:lnTo>
                <a:lnTo>
                  <a:pt x="9247" y="1144"/>
                </a:lnTo>
                <a:lnTo>
                  <a:pt x="9563" y="1314"/>
                </a:lnTo>
                <a:lnTo>
                  <a:pt x="9879" y="1484"/>
                </a:lnTo>
                <a:lnTo>
                  <a:pt x="10171" y="1679"/>
                </a:lnTo>
                <a:lnTo>
                  <a:pt x="10439" y="1874"/>
                </a:lnTo>
                <a:lnTo>
                  <a:pt x="10707" y="2093"/>
                </a:lnTo>
                <a:lnTo>
                  <a:pt x="10950" y="2312"/>
                </a:lnTo>
                <a:lnTo>
                  <a:pt x="11193" y="2555"/>
                </a:lnTo>
                <a:lnTo>
                  <a:pt x="11485" y="2896"/>
                </a:lnTo>
                <a:lnTo>
                  <a:pt x="11753" y="3261"/>
                </a:lnTo>
                <a:lnTo>
                  <a:pt x="11996" y="3626"/>
                </a:lnTo>
                <a:lnTo>
                  <a:pt x="12191" y="4015"/>
                </a:lnTo>
                <a:lnTo>
                  <a:pt x="12361" y="4404"/>
                </a:lnTo>
                <a:lnTo>
                  <a:pt x="12507" y="4818"/>
                </a:lnTo>
                <a:lnTo>
                  <a:pt x="12629" y="5232"/>
                </a:lnTo>
                <a:lnTo>
                  <a:pt x="12702" y="5645"/>
                </a:lnTo>
                <a:lnTo>
                  <a:pt x="12750" y="6059"/>
                </a:lnTo>
                <a:lnTo>
                  <a:pt x="12775" y="6473"/>
                </a:lnTo>
                <a:lnTo>
                  <a:pt x="12775" y="6911"/>
                </a:lnTo>
                <a:lnTo>
                  <a:pt x="12726" y="7324"/>
                </a:lnTo>
                <a:lnTo>
                  <a:pt x="12653" y="7762"/>
                </a:lnTo>
                <a:lnTo>
                  <a:pt x="12556" y="8176"/>
                </a:lnTo>
                <a:lnTo>
                  <a:pt x="12434" y="8589"/>
                </a:lnTo>
                <a:lnTo>
                  <a:pt x="12264" y="9003"/>
                </a:lnTo>
                <a:lnTo>
                  <a:pt x="12045" y="9465"/>
                </a:lnTo>
                <a:lnTo>
                  <a:pt x="11801" y="9903"/>
                </a:lnTo>
                <a:lnTo>
                  <a:pt x="11534" y="10293"/>
                </a:lnTo>
                <a:lnTo>
                  <a:pt x="11217" y="10682"/>
                </a:lnTo>
                <a:lnTo>
                  <a:pt x="10901" y="11047"/>
                </a:lnTo>
                <a:lnTo>
                  <a:pt x="10536" y="11388"/>
                </a:lnTo>
                <a:lnTo>
                  <a:pt x="10171" y="11680"/>
                </a:lnTo>
                <a:lnTo>
                  <a:pt x="9782" y="11947"/>
                </a:lnTo>
                <a:lnTo>
                  <a:pt x="9368" y="12191"/>
                </a:lnTo>
                <a:lnTo>
                  <a:pt x="8930" y="12385"/>
                </a:lnTo>
                <a:lnTo>
                  <a:pt x="8468" y="12556"/>
                </a:lnTo>
                <a:lnTo>
                  <a:pt x="8006" y="12677"/>
                </a:lnTo>
                <a:lnTo>
                  <a:pt x="7543" y="12750"/>
                </a:lnTo>
                <a:lnTo>
                  <a:pt x="7032" y="12775"/>
                </a:lnTo>
                <a:lnTo>
                  <a:pt x="6546" y="12775"/>
                </a:lnTo>
                <a:lnTo>
                  <a:pt x="6035" y="12702"/>
                </a:lnTo>
                <a:lnTo>
                  <a:pt x="5597" y="12604"/>
                </a:lnTo>
                <a:lnTo>
                  <a:pt x="5159" y="12483"/>
                </a:lnTo>
                <a:lnTo>
                  <a:pt x="4721" y="12337"/>
                </a:lnTo>
                <a:lnTo>
                  <a:pt x="4307" y="12166"/>
                </a:lnTo>
                <a:lnTo>
                  <a:pt x="3893" y="11947"/>
                </a:lnTo>
                <a:lnTo>
                  <a:pt x="3504" y="11728"/>
                </a:lnTo>
                <a:lnTo>
                  <a:pt x="3115" y="11485"/>
                </a:lnTo>
                <a:lnTo>
                  <a:pt x="2774" y="11193"/>
                </a:lnTo>
                <a:lnTo>
                  <a:pt x="2434" y="10901"/>
                </a:lnTo>
                <a:lnTo>
                  <a:pt x="2117" y="10560"/>
                </a:lnTo>
                <a:lnTo>
                  <a:pt x="1825" y="10220"/>
                </a:lnTo>
                <a:lnTo>
                  <a:pt x="1558" y="9855"/>
                </a:lnTo>
                <a:lnTo>
                  <a:pt x="1314" y="9465"/>
                </a:lnTo>
                <a:lnTo>
                  <a:pt x="1095" y="9052"/>
                </a:lnTo>
                <a:lnTo>
                  <a:pt x="925" y="8638"/>
                </a:lnTo>
                <a:lnTo>
                  <a:pt x="779" y="8200"/>
                </a:lnTo>
                <a:lnTo>
                  <a:pt x="682" y="7811"/>
                </a:lnTo>
                <a:lnTo>
                  <a:pt x="609" y="7446"/>
                </a:lnTo>
                <a:lnTo>
                  <a:pt x="560" y="7081"/>
                </a:lnTo>
                <a:lnTo>
                  <a:pt x="560" y="6716"/>
                </a:lnTo>
                <a:lnTo>
                  <a:pt x="560" y="6351"/>
                </a:lnTo>
                <a:lnTo>
                  <a:pt x="584" y="5986"/>
                </a:lnTo>
                <a:lnTo>
                  <a:pt x="633" y="5645"/>
                </a:lnTo>
                <a:lnTo>
                  <a:pt x="706" y="5305"/>
                </a:lnTo>
                <a:lnTo>
                  <a:pt x="803" y="4964"/>
                </a:lnTo>
                <a:lnTo>
                  <a:pt x="925" y="4648"/>
                </a:lnTo>
                <a:lnTo>
                  <a:pt x="1047" y="4307"/>
                </a:lnTo>
                <a:lnTo>
                  <a:pt x="1217" y="3991"/>
                </a:lnTo>
                <a:lnTo>
                  <a:pt x="1387" y="3674"/>
                </a:lnTo>
                <a:lnTo>
                  <a:pt x="1606" y="3382"/>
                </a:lnTo>
                <a:lnTo>
                  <a:pt x="1825" y="3090"/>
                </a:lnTo>
                <a:lnTo>
                  <a:pt x="2069" y="2798"/>
                </a:lnTo>
                <a:lnTo>
                  <a:pt x="2361" y="2506"/>
                </a:lnTo>
                <a:lnTo>
                  <a:pt x="2726" y="2190"/>
                </a:lnTo>
                <a:lnTo>
                  <a:pt x="3163" y="1849"/>
                </a:lnTo>
                <a:lnTo>
                  <a:pt x="3674" y="1509"/>
                </a:lnTo>
                <a:lnTo>
                  <a:pt x="4210" y="1217"/>
                </a:lnTo>
                <a:lnTo>
                  <a:pt x="4502" y="1071"/>
                </a:lnTo>
                <a:lnTo>
                  <a:pt x="4794" y="949"/>
                </a:lnTo>
                <a:lnTo>
                  <a:pt x="5110" y="852"/>
                </a:lnTo>
                <a:lnTo>
                  <a:pt x="5402" y="754"/>
                </a:lnTo>
                <a:lnTo>
                  <a:pt x="5718" y="681"/>
                </a:lnTo>
                <a:lnTo>
                  <a:pt x="6035" y="633"/>
                </a:lnTo>
                <a:lnTo>
                  <a:pt x="6400" y="608"/>
                </a:lnTo>
                <a:lnTo>
                  <a:pt x="6789" y="584"/>
                </a:lnTo>
                <a:close/>
                <a:moveTo>
                  <a:pt x="11704" y="10998"/>
                </a:moveTo>
                <a:lnTo>
                  <a:pt x="11923" y="11315"/>
                </a:lnTo>
                <a:lnTo>
                  <a:pt x="11874" y="11339"/>
                </a:lnTo>
                <a:lnTo>
                  <a:pt x="11850" y="11363"/>
                </a:lnTo>
                <a:lnTo>
                  <a:pt x="11607" y="11607"/>
                </a:lnTo>
                <a:lnTo>
                  <a:pt x="11339" y="11826"/>
                </a:lnTo>
                <a:lnTo>
                  <a:pt x="11071" y="11996"/>
                </a:lnTo>
                <a:lnTo>
                  <a:pt x="10950" y="12093"/>
                </a:lnTo>
                <a:lnTo>
                  <a:pt x="10925" y="12166"/>
                </a:lnTo>
                <a:lnTo>
                  <a:pt x="10901" y="12239"/>
                </a:lnTo>
                <a:lnTo>
                  <a:pt x="10901" y="12264"/>
                </a:lnTo>
                <a:lnTo>
                  <a:pt x="10974" y="12288"/>
                </a:lnTo>
                <a:lnTo>
                  <a:pt x="11047" y="12288"/>
                </a:lnTo>
                <a:lnTo>
                  <a:pt x="11217" y="12264"/>
                </a:lnTo>
                <a:lnTo>
                  <a:pt x="11363" y="12191"/>
                </a:lnTo>
                <a:lnTo>
                  <a:pt x="11509" y="12093"/>
                </a:lnTo>
                <a:lnTo>
                  <a:pt x="11826" y="11899"/>
                </a:lnTo>
                <a:lnTo>
                  <a:pt x="11972" y="11777"/>
                </a:lnTo>
                <a:lnTo>
                  <a:pt x="11850" y="11899"/>
                </a:lnTo>
                <a:lnTo>
                  <a:pt x="11728" y="11996"/>
                </a:lnTo>
                <a:lnTo>
                  <a:pt x="11485" y="12191"/>
                </a:lnTo>
                <a:lnTo>
                  <a:pt x="11363" y="12288"/>
                </a:lnTo>
                <a:lnTo>
                  <a:pt x="11339" y="12361"/>
                </a:lnTo>
                <a:lnTo>
                  <a:pt x="11339" y="12434"/>
                </a:lnTo>
                <a:lnTo>
                  <a:pt x="11363" y="12483"/>
                </a:lnTo>
                <a:lnTo>
                  <a:pt x="11412" y="12531"/>
                </a:lnTo>
                <a:lnTo>
                  <a:pt x="11485" y="12556"/>
                </a:lnTo>
                <a:lnTo>
                  <a:pt x="11558" y="12531"/>
                </a:lnTo>
                <a:lnTo>
                  <a:pt x="11728" y="12483"/>
                </a:lnTo>
                <a:lnTo>
                  <a:pt x="11874" y="12385"/>
                </a:lnTo>
                <a:lnTo>
                  <a:pt x="12020" y="12288"/>
                </a:lnTo>
                <a:lnTo>
                  <a:pt x="12239" y="12118"/>
                </a:lnTo>
                <a:lnTo>
                  <a:pt x="12361" y="12020"/>
                </a:lnTo>
                <a:lnTo>
                  <a:pt x="12434" y="11899"/>
                </a:lnTo>
                <a:lnTo>
                  <a:pt x="12507" y="11947"/>
                </a:lnTo>
                <a:lnTo>
                  <a:pt x="12288" y="12142"/>
                </a:lnTo>
                <a:lnTo>
                  <a:pt x="12069" y="12337"/>
                </a:lnTo>
                <a:lnTo>
                  <a:pt x="11826" y="12556"/>
                </a:lnTo>
                <a:lnTo>
                  <a:pt x="11728" y="12677"/>
                </a:lnTo>
                <a:lnTo>
                  <a:pt x="11655" y="12823"/>
                </a:lnTo>
                <a:lnTo>
                  <a:pt x="11631" y="12896"/>
                </a:lnTo>
                <a:lnTo>
                  <a:pt x="11680" y="12969"/>
                </a:lnTo>
                <a:lnTo>
                  <a:pt x="11753" y="12994"/>
                </a:lnTo>
                <a:lnTo>
                  <a:pt x="11826" y="12994"/>
                </a:lnTo>
                <a:lnTo>
                  <a:pt x="11972" y="12945"/>
                </a:lnTo>
                <a:lnTo>
                  <a:pt x="12118" y="12848"/>
                </a:lnTo>
                <a:lnTo>
                  <a:pt x="12385" y="12629"/>
                </a:lnTo>
                <a:lnTo>
                  <a:pt x="12604" y="12458"/>
                </a:lnTo>
                <a:lnTo>
                  <a:pt x="12823" y="12264"/>
                </a:lnTo>
                <a:lnTo>
                  <a:pt x="12872" y="12312"/>
                </a:lnTo>
                <a:lnTo>
                  <a:pt x="12604" y="12702"/>
                </a:lnTo>
                <a:lnTo>
                  <a:pt x="12483" y="12848"/>
                </a:lnTo>
                <a:lnTo>
                  <a:pt x="12361" y="12969"/>
                </a:lnTo>
                <a:lnTo>
                  <a:pt x="12215" y="13067"/>
                </a:lnTo>
                <a:lnTo>
                  <a:pt x="12093" y="13213"/>
                </a:lnTo>
                <a:lnTo>
                  <a:pt x="12093" y="13261"/>
                </a:lnTo>
                <a:lnTo>
                  <a:pt x="12093" y="13310"/>
                </a:lnTo>
                <a:lnTo>
                  <a:pt x="12118" y="13334"/>
                </a:lnTo>
                <a:lnTo>
                  <a:pt x="12166" y="13359"/>
                </a:lnTo>
                <a:lnTo>
                  <a:pt x="12312" y="13359"/>
                </a:lnTo>
                <a:lnTo>
                  <a:pt x="12458" y="13334"/>
                </a:lnTo>
                <a:lnTo>
                  <a:pt x="12604" y="13261"/>
                </a:lnTo>
                <a:lnTo>
                  <a:pt x="12750" y="13140"/>
                </a:lnTo>
                <a:lnTo>
                  <a:pt x="12896" y="13042"/>
                </a:lnTo>
                <a:lnTo>
                  <a:pt x="12994" y="12896"/>
                </a:lnTo>
                <a:lnTo>
                  <a:pt x="13115" y="12750"/>
                </a:lnTo>
                <a:lnTo>
                  <a:pt x="13188" y="12604"/>
                </a:lnTo>
                <a:lnTo>
                  <a:pt x="13505" y="12872"/>
                </a:lnTo>
                <a:lnTo>
                  <a:pt x="13407" y="12945"/>
                </a:lnTo>
                <a:lnTo>
                  <a:pt x="13310" y="13018"/>
                </a:lnTo>
                <a:lnTo>
                  <a:pt x="13115" y="13213"/>
                </a:lnTo>
                <a:lnTo>
                  <a:pt x="12896" y="13359"/>
                </a:lnTo>
                <a:lnTo>
                  <a:pt x="12677" y="13529"/>
                </a:lnTo>
                <a:lnTo>
                  <a:pt x="12653" y="13553"/>
                </a:lnTo>
                <a:lnTo>
                  <a:pt x="12629" y="13602"/>
                </a:lnTo>
                <a:lnTo>
                  <a:pt x="12653" y="13651"/>
                </a:lnTo>
                <a:lnTo>
                  <a:pt x="12677" y="13699"/>
                </a:lnTo>
                <a:lnTo>
                  <a:pt x="12750" y="13724"/>
                </a:lnTo>
                <a:lnTo>
                  <a:pt x="12848" y="13748"/>
                </a:lnTo>
                <a:lnTo>
                  <a:pt x="12921" y="13748"/>
                </a:lnTo>
                <a:lnTo>
                  <a:pt x="12994" y="13724"/>
                </a:lnTo>
                <a:lnTo>
                  <a:pt x="13140" y="13651"/>
                </a:lnTo>
                <a:lnTo>
                  <a:pt x="13286" y="13578"/>
                </a:lnTo>
                <a:lnTo>
                  <a:pt x="13407" y="13480"/>
                </a:lnTo>
                <a:lnTo>
                  <a:pt x="13553" y="13383"/>
                </a:lnTo>
                <a:lnTo>
                  <a:pt x="13675" y="13237"/>
                </a:lnTo>
                <a:lnTo>
                  <a:pt x="13724" y="13164"/>
                </a:lnTo>
                <a:lnTo>
                  <a:pt x="13748" y="13091"/>
                </a:lnTo>
                <a:lnTo>
                  <a:pt x="13943" y="13286"/>
                </a:lnTo>
                <a:lnTo>
                  <a:pt x="13918" y="13286"/>
                </a:lnTo>
                <a:lnTo>
                  <a:pt x="13772" y="13383"/>
                </a:lnTo>
                <a:lnTo>
                  <a:pt x="13675" y="13505"/>
                </a:lnTo>
                <a:lnTo>
                  <a:pt x="13456" y="13748"/>
                </a:lnTo>
                <a:lnTo>
                  <a:pt x="13237" y="13967"/>
                </a:lnTo>
                <a:lnTo>
                  <a:pt x="13140" y="14064"/>
                </a:lnTo>
                <a:lnTo>
                  <a:pt x="13067" y="14210"/>
                </a:lnTo>
                <a:lnTo>
                  <a:pt x="13042" y="14235"/>
                </a:lnTo>
                <a:lnTo>
                  <a:pt x="13067" y="14259"/>
                </a:lnTo>
                <a:lnTo>
                  <a:pt x="13067" y="14308"/>
                </a:lnTo>
                <a:lnTo>
                  <a:pt x="13115" y="14308"/>
                </a:lnTo>
                <a:lnTo>
                  <a:pt x="13261" y="14259"/>
                </a:lnTo>
                <a:lnTo>
                  <a:pt x="13407" y="14210"/>
                </a:lnTo>
                <a:lnTo>
                  <a:pt x="13651" y="14040"/>
                </a:lnTo>
                <a:lnTo>
                  <a:pt x="13797" y="13918"/>
                </a:lnTo>
                <a:lnTo>
                  <a:pt x="13943" y="13797"/>
                </a:lnTo>
                <a:lnTo>
                  <a:pt x="14064" y="13626"/>
                </a:lnTo>
                <a:lnTo>
                  <a:pt x="14137" y="13480"/>
                </a:lnTo>
                <a:lnTo>
                  <a:pt x="14332" y="13675"/>
                </a:lnTo>
                <a:lnTo>
                  <a:pt x="14186" y="13918"/>
                </a:lnTo>
                <a:lnTo>
                  <a:pt x="14089" y="14040"/>
                </a:lnTo>
                <a:lnTo>
                  <a:pt x="13991" y="14137"/>
                </a:lnTo>
                <a:lnTo>
                  <a:pt x="13870" y="14235"/>
                </a:lnTo>
                <a:lnTo>
                  <a:pt x="13748" y="14308"/>
                </a:lnTo>
                <a:lnTo>
                  <a:pt x="13626" y="14381"/>
                </a:lnTo>
                <a:lnTo>
                  <a:pt x="13505" y="14454"/>
                </a:lnTo>
                <a:lnTo>
                  <a:pt x="13505" y="14502"/>
                </a:lnTo>
                <a:lnTo>
                  <a:pt x="13480" y="14527"/>
                </a:lnTo>
                <a:lnTo>
                  <a:pt x="13505" y="14600"/>
                </a:lnTo>
                <a:lnTo>
                  <a:pt x="13602" y="14648"/>
                </a:lnTo>
                <a:lnTo>
                  <a:pt x="13675" y="14673"/>
                </a:lnTo>
                <a:lnTo>
                  <a:pt x="13772" y="14673"/>
                </a:lnTo>
                <a:lnTo>
                  <a:pt x="13894" y="14648"/>
                </a:lnTo>
                <a:lnTo>
                  <a:pt x="14089" y="14551"/>
                </a:lnTo>
                <a:lnTo>
                  <a:pt x="14235" y="14454"/>
                </a:lnTo>
                <a:lnTo>
                  <a:pt x="14356" y="14356"/>
                </a:lnTo>
                <a:lnTo>
                  <a:pt x="14454" y="14235"/>
                </a:lnTo>
                <a:lnTo>
                  <a:pt x="14575" y="14113"/>
                </a:lnTo>
                <a:lnTo>
                  <a:pt x="14648" y="13967"/>
                </a:lnTo>
                <a:lnTo>
                  <a:pt x="14867" y="14210"/>
                </a:lnTo>
                <a:lnTo>
                  <a:pt x="14843" y="14210"/>
                </a:lnTo>
                <a:lnTo>
                  <a:pt x="14721" y="14259"/>
                </a:lnTo>
                <a:lnTo>
                  <a:pt x="14624" y="14332"/>
                </a:lnTo>
                <a:lnTo>
                  <a:pt x="14454" y="14527"/>
                </a:lnTo>
                <a:lnTo>
                  <a:pt x="14235" y="14746"/>
                </a:lnTo>
                <a:lnTo>
                  <a:pt x="14113" y="14867"/>
                </a:lnTo>
                <a:lnTo>
                  <a:pt x="13991" y="14940"/>
                </a:lnTo>
                <a:lnTo>
                  <a:pt x="13967" y="14989"/>
                </a:lnTo>
                <a:lnTo>
                  <a:pt x="13967" y="15038"/>
                </a:lnTo>
                <a:lnTo>
                  <a:pt x="14016" y="15086"/>
                </a:lnTo>
                <a:lnTo>
                  <a:pt x="14064" y="15086"/>
                </a:lnTo>
                <a:lnTo>
                  <a:pt x="14356" y="15013"/>
                </a:lnTo>
                <a:lnTo>
                  <a:pt x="14478" y="14940"/>
                </a:lnTo>
                <a:lnTo>
                  <a:pt x="14624" y="14867"/>
                </a:lnTo>
                <a:lnTo>
                  <a:pt x="14867" y="14648"/>
                </a:lnTo>
                <a:lnTo>
                  <a:pt x="14965" y="14527"/>
                </a:lnTo>
                <a:lnTo>
                  <a:pt x="15038" y="14405"/>
                </a:lnTo>
                <a:lnTo>
                  <a:pt x="15038" y="14381"/>
                </a:lnTo>
                <a:lnTo>
                  <a:pt x="15330" y="14673"/>
                </a:lnTo>
                <a:lnTo>
                  <a:pt x="15111" y="14867"/>
                </a:lnTo>
                <a:lnTo>
                  <a:pt x="14892" y="15062"/>
                </a:lnTo>
                <a:lnTo>
                  <a:pt x="14648" y="15232"/>
                </a:lnTo>
                <a:lnTo>
                  <a:pt x="14527" y="15330"/>
                </a:lnTo>
                <a:lnTo>
                  <a:pt x="14429" y="15427"/>
                </a:lnTo>
                <a:lnTo>
                  <a:pt x="14405" y="15451"/>
                </a:lnTo>
                <a:lnTo>
                  <a:pt x="14405" y="15500"/>
                </a:lnTo>
                <a:lnTo>
                  <a:pt x="14429" y="15524"/>
                </a:lnTo>
                <a:lnTo>
                  <a:pt x="14454" y="15549"/>
                </a:lnTo>
                <a:lnTo>
                  <a:pt x="14624" y="15573"/>
                </a:lnTo>
                <a:lnTo>
                  <a:pt x="14770" y="15549"/>
                </a:lnTo>
                <a:lnTo>
                  <a:pt x="14940" y="15476"/>
                </a:lnTo>
                <a:lnTo>
                  <a:pt x="15086" y="15378"/>
                </a:lnTo>
                <a:lnTo>
                  <a:pt x="15232" y="15281"/>
                </a:lnTo>
                <a:lnTo>
                  <a:pt x="15354" y="15159"/>
                </a:lnTo>
                <a:lnTo>
                  <a:pt x="15573" y="14916"/>
                </a:lnTo>
                <a:lnTo>
                  <a:pt x="15743" y="15111"/>
                </a:lnTo>
                <a:lnTo>
                  <a:pt x="15476" y="15378"/>
                </a:lnTo>
                <a:lnTo>
                  <a:pt x="15330" y="15476"/>
                </a:lnTo>
                <a:lnTo>
                  <a:pt x="15184" y="15573"/>
                </a:lnTo>
                <a:lnTo>
                  <a:pt x="15038" y="15670"/>
                </a:lnTo>
                <a:lnTo>
                  <a:pt x="14892" y="15792"/>
                </a:lnTo>
                <a:lnTo>
                  <a:pt x="14843" y="15840"/>
                </a:lnTo>
                <a:lnTo>
                  <a:pt x="14867" y="15913"/>
                </a:lnTo>
                <a:lnTo>
                  <a:pt x="14892" y="15986"/>
                </a:lnTo>
                <a:lnTo>
                  <a:pt x="14940" y="16011"/>
                </a:lnTo>
                <a:lnTo>
                  <a:pt x="15038" y="16035"/>
                </a:lnTo>
                <a:lnTo>
                  <a:pt x="15159" y="16011"/>
                </a:lnTo>
                <a:lnTo>
                  <a:pt x="15354" y="15962"/>
                </a:lnTo>
                <a:lnTo>
                  <a:pt x="15524" y="15865"/>
                </a:lnTo>
                <a:lnTo>
                  <a:pt x="15695" y="15767"/>
                </a:lnTo>
                <a:lnTo>
                  <a:pt x="15889" y="15597"/>
                </a:lnTo>
                <a:lnTo>
                  <a:pt x="16060" y="15427"/>
                </a:lnTo>
                <a:lnTo>
                  <a:pt x="16352" y="15694"/>
                </a:lnTo>
                <a:lnTo>
                  <a:pt x="16181" y="15865"/>
                </a:lnTo>
                <a:lnTo>
                  <a:pt x="16011" y="16011"/>
                </a:lnTo>
                <a:lnTo>
                  <a:pt x="15743" y="16157"/>
                </a:lnTo>
                <a:lnTo>
                  <a:pt x="15500" y="16303"/>
                </a:lnTo>
                <a:lnTo>
                  <a:pt x="15451" y="16327"/>
                </a:lnTo>
                <a:lnTo>
                  <a:pt x="15451" y="16376"/>
                </a:lnTo>
                <a:lnTo>
                  <a:pt x="15476" y="16400"/>
                </a:lnTo>
                <a:lnTo>
                  <a:pt x="15524" y="16424"/>
                </a:lnTo>
                <a:lnTo>
                  <a:pt x="15719" y="16424"/>
                </a:lnTo>
                <a:lnTo>
                  <a:pt x="15889" y="16449"/>
                </a:lnTo>
                <a:lnTo>
                  <a:pt x="16084" y="16400"/>
                </a:lnTo>
                <a:lnTo>
                  <a:pt x="16254" y="16351"/>
                </a:lnTo>
                <a:lnTo>
                  <a:pt x="16400" y="16254"/>
                </a:lnTo>
                <a:lnTo>
                  <a:pt x="16522" y="16157"/>
                </a:lnTo>
                <a:lnTo>
                  <a:pt x="16498" y="16254"/>
                </a:lnTo>
                <a:lnTo>
                  <a:pt x="16400" y="16376"/>
                </a:lnTo>
                <a:lnTo>
                  <a:pt x="16279" y="16473"/>
                </a:lnTo>
                <a:lnTo>
                  <a:pt x="16133" y="16546"/>
                </a:lnTo>
                <a:lnTo>
                  <a:pt x="15987" y="16619"/>
                </a:lnTo>
                <a:lnTo>
                  <a:pt x="15768" y="16668"/>
                </a:lnTo>
                <a:lnTo>
                  <a:pt x="15451" y="16765"/>
                </a:lnTo>
                <a:lnTo>
                  <a:pt x="15427" y="16692"/>
                </a:lnTo>
                <a:lnTo>
                  <a:pt x="15354" y="16643"/>
                </a:lnTo>
                <a:lnTo>
                  <a:pt x="15208" y="16546"/>
                </a:lnTo>
                <a:lnTo>
                  <a:pt x="15062" y="16400"/>
                </a:lnTo>
                <a:lnTo>
                  <a:pt x="14770" y="16132"/>
                </a:lnTo>
                <a:lnTo>
                  <a:pt x="14016" y="15524"/>
                </a:lnTo>
                <a:lnTo>
                  <a:pt x="13626" y="15159"/>
                </a:lnTo>
                <a:lnTo>
                  <a:pt x="13261" y="14770"/>
                </a:lnTo>
                <a:lnTo>
                  <a:pt x="12556" y="14016"/>
                </a:lnTo>
                <a:lnTo>
                  <a:pt x="12312" y="13772"/>
                </a:lnTo>
                <a:lnTo>
                  <a:pt x="12045" y="13553"/>
                </a:lnTo>
                <a:lnTo>
                  <a:pt x="11485" y="13140"/>
                </a:lnTo>
                <a:lnTo>
                  <a:pt x="11217" y="12921"/>
                </a:lnTo>
                <a:lnTo>
                  <a:pt x="10950" y="12677"/>
                </a:lnTo>
                <a:lnTo>
                  <a:pt x="10707" y="12434"/>
                </a:lnTo>
                <a:lnTo>
                  <a:pt x="10512" y="12166"/>
                </a:lnTo>
                <a:lnTo>
                  <a:pt x="10828" y="11899"/>
                </a:lnTo>
                <a:lnTo>
                  <a:pt x="11144" y="11607"/>
                </a:lnTo>
                <a:lnTo>
                  <a:pt x="11436" y="11315"/>
                </a:lnTo>
                <a:lnTo>
                  <a:pt x="11704" y="10998"/>
                </a:lnTo>
                <a:close/>
                <a:moveTo>
                  <a:pt x="6400" y="0"/>
                </a:moveTo>
                <a:lnTo>
                  <a:pt x="5791" y="73"/>
                </a:lnTo>
                <a:lnTo>
                  <a:pt x="5183" y="170"/>
                </a:lnTo>
                <a:lnTo>
                  <a:pt x="4891" y="243"/>
                </a:lnTo>
                <a:lnTo>
                  <a:pt x="4599" y="341"/>
                </a:lnTo>
                <a:lnTo>
                  <a:pt x="4258" y="462"/>
                </a:lnTo>
                <a:lnTo>
                  <a:pt x="3918" y="633"/>
                </a:lnTo>
                <a:lnTo>
                  <a:pt x="3601" y="827"/>
                </a:lnTo>
                <a:lnTo>
                  <a:pt x="3285" y="1022"/>
                </a:lnTo>
                <a:lnTo>
                  <a:pt x="2969" y="1241"/>
                </a:lnTo>
                <a:lnTo>
                  <a:pt x="2677" y="1484"/>
                </a:lnTo>
                <a:lnTo>
                  <a:pt x="2117" y="1971"/>
                </a:lnTo>
                <a:lnTo>
                  <a:pt x="1850" y="2239"/>
                </a:lnTo>
                <a:lnTo>
                  <a:pt x="1606" y="2506"/>
                </a:lnTo>
                <a:lnTo>
                  <a:pt x="1363" y="2798"/>
                </a:lnTo>
                <a:lnTo>
                  <a:pt x="1168" y="3066"/>
                </a:lnTo>
                <a:lnTo>
                  <a:pt x="949" y="3382"/>
                </a:lnTo>
                <a:lnTo>
                  <a:pt x="779" y="3699"/>
                </a:lnTo>
                <a:lnTo>
                  <a:pt x="609" y="4015"/>
                </a:lnTo>
                <a:lnTo>
                  <a:pt x="463" y="4331"/>
                </a:lnTo>
                <a:lnTo>
                  <a:pt x="341" y="4672"/>
                </a:lnTo>
                <a:lnTo>
                  <a:pt x="244" y="5013"/>
                </a:lnTo>
                <a:lnTo>
                  <a:pt x="146" y="5353"/>
                </a:lnTo>
                <a:lnTo>
                  <a:pt x="73" y="5718"/>
                </a:lnTo>
                <a:lnTo>
                  <a:pt x="25" y="6083"/>
                </a:lnTo>
                <a:lnTo>
                  <a:pt x="0" y="6448"/>
                </a:lnTo>
                <a:lnTo>
                  <a:pt x="0" y="6813"/>
                </a:lnTo>
                <a:lnTo>
                  <a:pt x="0" y="7203"/>
                </a:lnTo>
                <a:lnTo>
                  <a:pt x="25" y="7592"/>
                </a:lnTo>
                <a:lnTo>
                  <a:pt x="98" y="7957"/>
                </a:lnTo>
                <a:lnTo>
                  <a:pt x="171" y="8346"/>
                </a:lnTo>
                <a:lnTo>
                  <a:pt x="268" y="8711"/>
                </a:lnTo>
                <a:lnTo>
                  <a:pt x="390" y="9076"/>
                </a:lnTo>
                <a:lnTo>
                  <a:pt x="560" y="9441"/>
                </a:lnTo>
                <a:lnTo>
                  <a:pt x="730" y="9782"/>
                </a:lnTo>
                <a:lnTo>
                  <a:pt x="925" y="10122"/>
                </a:lnTo>
                <a:lnTo>
                  <a:pt x="1168" y="10463"/>
                </a:lnTo>
                <a:lnTo>
                  <a:pt x="1436" y="10804"/>
                </a:lnTo>
                <a:lnTo>
                  <a:pt x="1704" y="11096"/>
                </a:lnTo>
                <a:lnTo>
                  <a:pt x="1996" y="11363"/>
                </a:lnTo>
                <a:lnTo>
                  <a:pt x="2312" y="11631"/>
                </a:lnTo>
                <a:lnTo>
                  <a:pt x="2628" y="11874"/>
                </a:lnTo>
                <a:lnTo>
                  <a:pt x="2969" y="12093"/>
                </a:lnTo>
                <a:lnTo>
                  <a:pt x="3334" y="12312"/>
                </a:lnTo>
                <a:lnTo>
                  <a:pt x="3747" y="12531"/>
                </a:lnTo>
                <a:lnTo>
                  <a:pt x="4161" y="12726"/>
                </a:lnTo>
                <a:lnTo>
                  <a:pt x="4599" y="12896"/>
                </a:lnTo>
                <a:lnTo>
                  <a:pt x="5037" y="13042"/>
                </a:lnTo>
                <a:lnTo>
                  <a:pt x="5499" y="13164"/>
                </a:lnTo>
                <a:lnTo>
                  <a:pt x="5937" y="13261"/>
                </a:lnTo>
                <a:lnTo>
                  <a:pt x="6400" y="13334"/>
                </a:lnTo>
                <a:lnTo>
                  <a:pt x="6862" y="13383"/>
                </a:lnTo>
                <a:lnTo>
                  <a:pt x="7324" y="13383"/>
                </a:lnTo>
                <a:lnTo>
                  <a:pt x="7787" y="13334"/>
                </a:lnTo>
                <a:lnTo>
                  <a:pt x="8225" y="13261"/>
                </a:lnTo>
                <a:lnTo>
                  <a:pt x="8638" y="13140"/>
                </a:lnTo>
                <a:lnTo>
                  <a:pt x="9076" y="12994"/>
                </a:lnTo>
                <a:lnTo>
                  <a:pt x="9466" y="12799"/>
                </a:lnTo>
                <a:lnTo>
                  <a:pt x="9879" y="12580"/>
                </a:lnTo>
                <a:lnTo>
                  <a:pt x="10269" y="12337"/>
                </a:lnTo>
                <a:lnTo>
                  <a:pt x="10293" y="12458"/>
                </a:lnTo>
                <a:lnTo>
                  <a:pt x="10317" y="12580"/>
                </a:lnTo>
                <a:lnTo>
                  <a:pt x="10390" y="12677"/>
                </a:lnTo>
                <a:lnTo>
                  <a:pt x="10463" y="12775"/>
                </a:lnTo>
                <a:lnTo>
                  <a:pt x="10658" y="12969"/>
                </a:lnTo>
                <a:lnTo>
                  <a:pt x="10828" y="13140"/>
                </a:lnTo>
                <a:lnTo>
                  <a:pt x="11120" y="13383"/>
                </a:lnTo>
                <a:lnTo>
                  <a:pt x="11412" y="13602"/>
                </a:lnTo>
                <a:lnTo>
                  <a:pt x="11704" y="13845"/>
                </a:lnTo>
                <a:lnTo>
                  <a:pt x="11972" y="14089"/>
                </a:lnTo>
                <a:lnTo>
                  <a:pt x="12385" y="14502"/>
                </a:lnTo>
                <a:lnTo>
                  <a:pt x="12775" y="14916"/>
                </a:lnTo>
                <a:lnTo>
                  <a:pt x="13164" y="15330"/>
                </a:lnTo>
                <a:lnTo>
                  <a:pt x="13553" y="15743"/>
                </a:lnTo>
                <a:lnTo>
                  <a:pt x="13772" y="15938"/>
                </a:lnTo>
                <a:lnTo>
                  <a:pt x="13991" y="16132"/>
                </a:lnTo>
                <a:lnTo>
                  <a:pt x="14429" y="16473"/>
                </a:lnTo>
                <a:lnTo>
                  <a:pt x="14770" y="16789"/>
                </a:lnTo>
                <a:lnTo>
                  <a:pt x="14916" y="16935"/>
                </a:lnTo>
                <a:lnTo>
                  <a:pt x="15111" y="17081"/>
                </a:lnTo>
                <a:lnTo>
                  <a:pt x="15184" y="17106"/>
                </a:lnTo>
                <a:lnTo>
                  <a:pt x="15232" y="17154"/>
                </a:lnTo>
                <a:lnTo>
                  <a:pt x="15305" y="17179"/>
                </a:lnTo>
                <a:lnTo>
                  <a:pt x="15451" y="17227"/>
                </a:lnTo>
                <a:lnTo>
                  <a:pt x="15646" y="17203"/>
                </a:lnTo>
                <a:lnTo>
                  <a:pt x="15841" y="17179"/>
                </a:lnTo>
                <a:lnTo>
                  <a:pt x="16035" y="17106"/>
                </a:lnTo>
                <a:lnTo>
                  <a:pt x="16230" y="17033"/>
                </a:lnTo>
                <a:lnTo>
                  <a:pt x="16498" y="16911"/>
                </a:lnTo>
                <a:lnTo>
                  <a:pt x="16644" y="16814"/>
                </a:lnTo>
                <a:lnTo>
                  <a:pt x="16790" y="16668"/>
                </a:lnTo>
                <a:lnTo>
                  <a:pt x="16911" y="16497"/>
                </a:lnTo>
                <a:lnTo>
                  <a:pt x="17009" y="16327"/>
                </a:lnTo>
                <a:lnTo>
                  <a:pt x="17057" y="16132"/>
                </a:lnTo>
                <a:lnTo>
                  <a:pt x="17082" y="15938"/>
                </a:lnTo>
                <a:lnTo>
                  <a:pt x="17057" y="15840"/>
                </a:lnTo>
                <a:lnTo>
                  <a:pt x="17033" y="15767"/>
                </a:lnTo>
                <a:lnTo>
                  <a:pt x="17009" y="15670"/>
                </a:lnTo>
                <a:lnTo>
                  <a:pt x="16936" y="15597"/>
                </a:lnTo>
                <a:lnTo>
                  <a:pt x="16887" y="15549"/>
                </a:lnTo>
                <a:lnTo>
                  <a:pt x="15500" y="14137"/>
                </a:lnTo>
                <a:lnTo>
                  <a:pt x="14819" y="13432"/>
                </a:lnTo>
                <a:lnTo>
                  <a:pt x="14089" y="12750"/>
                </a:lnTo>
                <a:lnTo>
                  <a:pt x="13772" y="12458"/>
                </a:lnTo>
                <a:lnTo>
                  <a:pt x="13432" y="12166"/>
                </a:lnTo>
                <a:lnTo>
                  <a:pt x="13091" y="11899"/>
                </a:lnTo>
                <a:lnTo>
                  <a:pt x="12775" y="11582"/>
                </a:lnTo>
                <a:lnTo>
                  <a:pt x="12580" y="11363"/>
                </a:lnTo>
                <a:lnTo>
                  <a:pt x="12385" y="11120"/>
                </a:lnTo>
                <a:lnTo>
                  <a:pt x="12166" y="10901"/>
                </a:lnTo>
                <a:lnTo>
                  <a:pt x="12045" y="10804"/>
                </a:lnTo>
                <a:lnTo>
                  <a:pt x="11923" y="10706"/>
                </a:lnTo>
                <a:lnTo>
                  <a:pt x="12191" y="10317"/>
                </a:lnTo>
                <a:lnTo>
                  <a:pt x="12434" y="9928"/>
                </a:lnTo>
                <a:lnTo>
                  <a:pt x="12629" y="9490"/>
                </a:lnTo>
                <a:lnTo>
                  <a:pt x="12823" y="9076"/>
                </a:lnTo>
                <a:lnTo>
                  <a:pt x="12969" y="8614"/>
                </a:lnTo>
                <a:lnTo>
                  <a:pt x="13091" y="8176"/>
                </a:lnTo>
                <a:lnTo>
                  <a:pt x="13188" y="7713"/>
                </a:lnTo>
                <a:lnTo>
                  <a:pt x="13261" y="7251"/>
                </a:lnTo>
                <a:lnTo>
                  <a:pt x="13310" y="6765"/>
                </a:lnTo>
                <a:lnTo>
                  <a:pt x="13310" y="6302"/>
                </a:lnTo>
                <a:lnTo>
                  <a:pt x="13286" y="5840"/>
                </a:lnTo>
                <a:lnTo>
                  <a:pt x="13237" y="5378"/>
                </a:lnTo>
                <a:lnTo>
                  <a:pt x="13164" y="4891"/>
                </a:lnTo>
                <a:lnTo>
                  <a:pt x="13042" y="4453"/>
                </a:lnTo>
                <a:lnTo>
                  <a:pt x="12896" y="3991"/>
                </a:lnTo>
                <a:lnTo>
                  <a:pt x="12702" y="3553"/>
                </a:lnTo>
                <a:lnTo>
                  <a:pt x="12580" y="3285"/>
                </a:lnTo>
                <a:lnTo>
                  <a:pt x="12434" y="3042"/>
                </a:lnTo>
                <a:lnTo>
                  <a:pt x="12288" y="2798"/>
                </a:lnTo>
                <a:lnTo>
                  <a:pt x="12118" y="2579"/>
                </a:lnTo>
                <a:lnTo>
                  <a:pt x="11753" y="2141"/>
                </a:lnTo>
                <a:lnTo>
                  <a:pt x="11339" y="1728"/>
                </a:lnTo>
                <a:lnTo>
                  <a:pt x="10901" y="1363"/>
                </a:lnTo>
                <a:lnTo>
                  <a:pt x="10415" y="1046"/>
                </a:lnTo>
                <a:lnTo>
                  <a:pt x="9904" y="754"/>
                </a:lnTo>
                <a:lnTo>
                  <a:pt x="9368" y="511"/>
                </a:lnTo>
                <a:lnTo>
                  <a:pt x="8784" y="316"/>
                </a:lnTo>
                <a:lnTo>
                  <a:pt x="8225" y="170"/>
                </a:lnTo>
                <a:lnTo>
                  <a:pt x="7616" y="73"/>
                </a:lnTo>
                <a:lnTo>
                  <a:pt x="7008" y="0"/>
                </a:lnTo>
                <a:close/>
              </a:path>
            </a:pathLst>
          </a:custGeom>
          <a:solidFill>
            <a:schemeClr val="dk1"/>
          </a:solidFill>
          <a:ln>
            <a:noFill/>
          </a:ln>
          <a:effectLst>
            <a:outerShdw blurRad="14288" rotWithShape="0" algn="bl" dir="5400000" dist="9525">
              <a:schemeClr val="lt2">
                <a:alpha val="74900"/>
              </a:scheme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4" name="Shape 484"/>
        <p:cNvGrpSpPr/>
        <p:nvPr/>
      </p:nvGrpSpPr>
      <p:grpSpPr>
        <a:xfrm>
          <a:off x="0" y="0"/>
          <a:ext cx="0" cy="0"/>
          <a:chOff x="0" y="0"/>
          <a:chExt cx="0" cy="0"/>
        </a:xfrm>
      </p:grpSpPr>
      <p:sp>
        <p:nvSpPr>
          <p:cNvPr id="485" name="Google Shape;485;p50"/>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b="1" lang="en" sz="2900"/>
              <a:t>In Summary</a:t>
            </a:r>
            <a:endParaRPr b="1" sz="2900"/>
          </a:p>
        </p:txBody>
      </p:sp>
      <p:sp>
        <p:nvSpPr>
          <p:cNvPr id="486" name="Google Shape;486;p50"/>
          <p:cNvSpPr txBox="1"/>
          <p:nvPr>
            <p:ph idx="2" type="body"/>
          </p:nvPr>
        </p:nvSpPr>
        <p:spPr>
          <a:xfrm>
            <a:off x="546375" y="1041725"/>
            <a:ext cx="6070500" cy="3588000"/>
          </a:xfrm>
          <a:prstGeom prst="rect">
            <a:avLst/>
          </a:prstGeom>
          <a:noFill/>
          <a:ln>
            <a:noFill/>
          </a:ln>
        </p:spPr>
        <p:txBody>
          <a:bodyPr anchorCtr="0" anchor="t" bIns="0" lIns="0" spcFirstLastPara="1" rIns="0" wrap="square" tIns="0">
            <a:noAutofit/>
          </a:bodyPr>
          <a:lstStyle/>
          <a:p>
            <a:pPr indent="12700" lvl="0" marL="0" rtl="0" algn="just">
              <a:spcBef>
                <a:spcPts val="1200"/>
              </a:spcBef>
              <a:spcAft>
                <a:spcPts val="0"/>
              </a:spcAft>
              <a:buNone/>
            </a:pPr>
            <a:r>
              <a:rPr lang="en" sz="1700">
                <a:solidFill>
                  <a:srgbClr val="000000"/>
                </a:solidFill>
                <a:latin typeface="Arial"/>
                <a:ea typeface="Arial"/>
                <a:cs typeface="Arial"/>
                <a:sym typeface="Arial"/>
              </a:rPr>
              <a:t>An effective marketing plan possesses 4 Fs characterized by being:</a:t>
            </a:r>
            <a:endParaRPr sz="1700">
              <a:solidFill>
                <a:srgbClr val="000000"/>
              </a:solidFill>
              <a:latin typeface="Arial"/>
              <a:ea typeface="Arial"/>
              <a:cs typeface="Arial"/>
              <a:sym typeface="Arial"/>
            </a:endParaRPr>
          </a:p>
          <a:p>
            <a:pPr indent="0" lvl="0" marL="685800" rtl="0" algn="just">
              <a:spcBef>
                <a:spcPts val="1200"/>
              </a:spcBef>
              <a:spcAft>
                <a:spcPts val="0"/>
              </a:spcAft>
              <a:buNone/>
            </a:pPr>
            <a:r>
              <a:rPr lang="en" sz="1700">
                <a:solidFill>
                  <a:srgbClr val="000000"/>
                </a:solidFill>
                <a:latin typeface="Arial"/>
                <a:ea typeface="Arial"/>
                <a:cs typeface="Arial"/>
                <a:sym typeface="Arial"/>
              </a:rPr>
              <a:t>1.</a:t>
            </a:r>
            <a:r>
              <a:rPr lang="en" sz="1700">
                <a:solidFill>
                  <a:srgbClr val="000000"/>
                </a:solidFill>
                <a:latin typeface="Times New Roman"/>
                <a:ea typeface="Times New Roman"/>
                <a:cs typeface="Times New Roman"/>
                <a:sym typeface="Times New Roman"/>
              </a:rPr>
              <a:t> </a:t>
            </a:r>
            <a:r>
              <a:rPr b="1" i="1" lang="en" sz="1700">
                <a:solidFill>
                  <a:srgbClr val="000000"/>
                </a:solidFill>
                <a:latin typeface="Arial"/>
                <a:ea typeface="Arial"/>
                <a:cs typeface="Arial"/>
                <a:sym typeface="Arial"/>
              </a:rPr>
              <a:t>factual, </a:t>
            </a:r>
            <a:r>
              <a:rPr lang="en" sz="1700">
                <a:solidFill>
                  <a:srgbClr val="000000"/>
                </a:solidFill>
                <a:latin typeface="Arial"/>
                <a:ea typeface="Arial"/>
                <a:cs typeface="Arial"/>
                <a:sym typeface="Arial"/>
              </a:rPr>
              <a:t>which means that all</a:t>
            </a:r>
            <a:r>
              <a:rPr b="1" lang="en" sz="1700">
                <a:solidFill>
                  <a:srgbClr val="000000"/>
                </a:solidFill>
                <a:latin typeface="Arial"/>
                <a:ea typeface="Arial"/>
                <a:cs typeface="Arial"/>
                <a:sym typeface="Arial"/>
              </a:rPr>
              <a:t> </a:t>
            </a:r>
            <a:r>
              <a:rPr lang="en" sz="1700">
                <a:solidFill>
                  <a:srgbClr val="000000"/>
                </a:solidFill>
                <a:latin typeface="Arial"/>
                <a:ea typeface="Arial"/>
                <a:cs typeface="Arial"/>
                <a:sym typeface="Arial"/>
              </a:rPr>
              <a:t>information which will be used in the preparation of a marketing plan should be based on reliable facts that were logically gathered, facts that are</a:t>
            </a:r>
            <a:r>
              <a:rPr b="1" lang="en" sz="1700">
                <a:solidFill>
                  <a:srgbClr val="000000"/>
                </a:solidFill>
                <a:latin typeface="Arial"/>
                <a:ea typeface="Arial"/>
                <a:cs typeface="Arial"/>
                <a:sym typeface="Arial"/>
              </a:rPr>
              <a:t> </a:t>
            </a:r>
            <a:r>
              <a:rPr lang="en" sz="1700">
                <a:solidFill>
                  <a:srgbClr val="000000"/>
                </a:solidFill>
                <a:latin typeface="Arial"/>
                <a:ea typeface="Arial"/>
                <a:cs typeface="Arial"/>
                <a:sym typeface="Arial"/>
              </a:rPr>
              <a:t>allowed to incubate and to be verified prior to execution. </a:t>
            </a:r>
            <a:endParaRPr sz="1700">
              <a:solidFill>
                <a:srgbClr val="000000"/>
              </a:solidFill>
              <a:latin typeface="Arial"/>
              <a:ea typeface="Arial"/>
              <a:cs typeface="Arial"/>
              <a:sym typeface="Arial"/>
            </a:endParaRPr>
          </a:p>
          <a:p>
            <a:pPr indent="-165100" lvl="0" marL="685800" rtl="0" algn="just">
              <a:spcBef>
                <a:spcPts val="1200"/>
              </a:spcBef>
              <a:spcAft>
                <a:spcPts val="0"/>
              </a:spcAft>
              <a:buNone/>
            </a:pPr>
            <a:r>
              <a:rPr lang="en" sz="1700">
                <a:solidFill>
                  <a:srgbClr val="000000"/>
                </a:solidFill>
                <a:latin typeface="Arial"/>
                <a:ea typeface="Arial"/>
                <a:cs typeface="Arial"/>
                <a:sym typeface="Arial"/>
              </a:rPr>
              <a:t> 2. </a:t>
            </a:r>
            <a:r>
              <a:rPr b="1" i="1" lang="en" sz="1700">
                <a:solidFill>
                  <a:srgbClr val="000000"/>
                </a:solidFill>
                <a:latin typeface="Arial"/>
                <a:ea typeface="Arial"/>
                <a:cs typeface="Arial"/>
                <a:sym typeface="Arial"/>
              </a:rPr>
              <a:t>focused</a:t>
            </a:r>
            <a:r>
              <a:rPr b="1" lang="en" sz="1700">
                <a:solidFill>
                  <a:srgbClr val="000000"/>
                </a:solidFill>
                <a:latin typeface="Arial"/>
                <a:ea typeface="Arial"/>
                <a:cs typeface="Arial"/>
                <a:sym typeface="Arial"/>
              </a:rPr>
              <a:t>,</a:t>
            </a:r>
            <a:r>
              <a:rPr lang="en" sz="1700">
                <a:solidFill>
                  <a:srgbClr val="000000"/>
                </a:solidFill>
                <a:latin typeface="Arial"/>
                <a:ea typeface="Arial"/>
                <a:cs typeface="Arial"/>
                <a:sym typeface="Arial"/>
              </a:rPr>
              <a:t> which guarantees that the plan is designed to address a specific problem in response to the objectives of the company. </a:t>
            </a:r>
            <a:endParaRPr sz="1700">
              <a:solidFill>
                <a:srgbClr val="000000"/>
              </a:solidFill>
              <a:latin typeface="Arial"/>
              <a:ea typeface="Arial"/>
              <a:cs typeface="Arial"/>
              <a:sym typeface="Arial"/>
            </a:endParaRPr>
          </a:p>
          <a:p>
            <a:pPr indent="12700" lvl="0" marL="0" rtl="0" algn="just">
              <a:spcBef>
                <a:spcPts val="1200"/>
              </a:spcBef>
              <a:spcAft>
                <a:spcPts val="0"/>
              </a:spcAft>
              <a:buNone/>
            </a:pPr>
            <a:r>
              <a:t/>
            </a:r>
            <a:endParaRPr sz="1200"/>
          </a:p>
          <a:p>
            <a:pPr indent="12700" lvl="0" marL="457200" rtl="0" algn="just">
              <a:spcBef>
                <a:spcPts val="1200"/>
              </a:spcBef>
              <a:spcAft>
                <a:spcPts val="0"/>
              </a:spcAft>
              <a:buNone/>
            </a:pPr>
            <a:r>
              <a:t/>
            </a:r>
            <a:endParaRPr sz="1200"/>
          </a:p>
          <a:p>
            <a:pPr indent="0" lvl="0" marL="0" rtl="0" algn="l">
              <a:lnSpc>
                <a:spcPct val="115000"/>
              </a:lnSpc>
              <a:spcBef>
                <a:spcPts val="1200"/>
              </a:spcBef>
              <a:spcAft>
                <a:spcPts val="0"/>
              </a:spcAft>
              <a:buSzPts val="1800"/>
              <a:buNone/>
            </a:pPr>
            <a:r>
              <a:t/>
            </a:r>
            <a:endParaRPr sz="1200"/>
          </a:p>
          <a:p>
            <a:pPr indent="0" lvl="0" marL="0" rtl="0" algn="l">
              <a:lnSpc>
                <a:spcPct val="115000"/>
              </a:lnSpc>
              <a:spcBef>
                <a:spcPts val="800"/>
              </a:spcBef>
              <a:spcAft>
                <a:spcPts val="800"/>
              </a:spcAft>
              <a:buSzPts val="1800"/>
              <a:buNone/>
            </a:pPr>
            <a:r>
              <a:t/>
            </a:r>
            <a:endParaRPr sz="1200"/>
          </a:p>
        </p:txBody>
      </p:sp>
      <p:sp>
        <p:nvSpPr>
          <p:cNvPr id="487" name="Google Shape;487;p50"/>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488" name="Google Shape;488;p50"/>
          <p:cNvSpPr/>
          <p:nvPr/>
        </p:nvSpPr>
        <p:spPr>
          <a:xfrm>
            <a:off x="7068400" y="2830550"/>
            <a:ext cx="585016" cy="590016"/>
          </a:xfrm>
          <a:custGeom>
            <a:rect b="b" l="l" r="r" t="t"/>
            <a:pathLst>
              <a:path extrusionOk="0" h="17228" w="17082">
                <a:moveTo>
                  <a:pt x="6497" y="2993"/>
                </a:moveTo>
                <a:lnTo>
                  <a:pt x="6400" y="3042"/>
                </a:lnTo>
                <a:lnTo>
                  <a:pt x="6302" y="3090"/>
                </a:lnTo>
                <a:lnTo>
                  <a:pt x="6229" y="3212"/>
                </a:lnTo>
                <a:lnTo>
                  <a:pt x="6229" y="3285"/>
                </a:lnTo>
                <a:lnTo>
                  <a:pt x="6254" y="3334"/>
                </a:lnTo>
                <a:lnTo>
                  <a:pt x="6278" y="3407"/>
                </a:lnTo>
                <a:lnTo>
                  <a:pt x="6351" y="3455"/>
                </a:lnTo>
                <a:lnTo>
                  <a:pt x="6400" y="3480"/>
                </a:lnTo>
                <a:lnTo>
                  <a:pt x="6643" y="3480"/>
                </a:lnTo>
                <a:lnTo>
                  <a:pt x="6692" y="3504"/>
                </a:lnTo>
                <a:lnTo>
                  <a:pt x="6911" y="3504"/>
                </a:lnTo>
                <a:lnTo>
                  <a:pt x="6959" y="3480"/>
                </a:lnTo>
                <a:lnTo>
                  <a:pt x="7008" y="3455"/>
                </a:lnTo>
                <a:lnTo>
                  <a:pt x="7057" y="3407"/>
                </a:lnTo>
                <a:lnTo>
                  <a:pt x="7057" y="3334"/>
                </a:lnTo>
                <a:lnTo>
                  <a:pt x="7057" y="3212"/>
                </a:lnTo>
                <a:lnTo>
                  <a:pt x="7032" y="3163"/>
                </a:lnTo>
                <a:lnTo>
                  <a:pt x="7008" y="3115"/>
                </a:lnTo>
                <a:lnTo>
                  <a:pt x="6935" y="3042"/>
                </a:lnTo>
                <a:lnTo>
                  <a:pt x="6838" y="3017"/>
                </a:lnTo>
                <a:lnTo>
                  <a:pt x="6716" y="2993"/>
                </a:lnTo>
                <a:close/>
                <a:moveTo>
                  <a:pt x="5743" y="3236"/>
                </a:moveTo>
                <a:lnTo>
                  <a:pt x="5670" y="3261"/>
                </a:lnTo>
                <a:lnTo>
                  <a:pt x="5402" y="3358"/>
                </a:lnTo>
                <a:lnTo>
                  <a:pt x="5134" y="3480"/>
                </a:lnTo>
                <a:lnTo>
                  <a:pt x="4891" y="3601"/>
                </a:lnTo>
                <a:lnTo>
                  <a:pt x="4672" y="3747"/>
                </a:lnTo>
                <a:lnTo>
                  <a:pt x="4453" y="3918"/>
                </a:lnTo>
                <a:lnTo>
                  <a:pt x="4234" y="4088"/>
                </a:lnTo>
                <a:lnTo>
                  <a:pt x="4039" y="4283"/>
                </a:lnTo>
                <a:lnTo>
                  <a:pt x="3869" y="4477"/>
                </a:lnTo>
                <a:lnTo>
                  <a:pt x="3699" y="4696"/>
                </a:lnTo>
                <a:lnTo>
                  <a:pt x="3553" y="4940"/>
                </a:lnTo>
                <a:lnTo>
                  <a:pt x="3431" y="5159"/>
                </a:lnTo>
                <a:lnTo>
                  <a:pt x="3309" y="5402"/>
                </a:lnTo>
                <a:lnTo>
                  <a:pt x="3236" y="5670"/>
                </a:lnTo>
                <a:lnTo>
                  <a:pt x="3163" y="5937"/>
                </a:lnTo>
                <a:lnTo>
                  <a:pt x="3115" y="6229"/>
                </a:lnTo>
                <a:lnTo>
                  <a:pt x="3090" y="6497"/>
                </a:lnTo>
                <a:lnTo>
                  <a:pt x="3090" y="6546"/>
                </a:lnTo>
                <a:lnTo>
                  <a:pt x="3115" y="6594"/>
                </a:lnTo>
                <a:lnTo>
                  <a:pt x="3188" y="6667"/>
                </a:lnTo>
                <a:lnTo>
                  <a:pt x="3261" y="6716"/>
                </a:lnTo>
                <a:lnTo>
                  <a:pt x="3285" y="6716"/>
                </a:lnTo>
                <a:lnTo>
                  <a:pt x="3309" y="6692"/>
                </a:lnTo>
                <a:lnTo>
                  <a:pt x="3382" y="6667"/>
                </a:lnTo>
                <a:lnTo>
                  <a:pt x="3431" y="6594"/>
                </a:lnTo>
                <a:lnTo>
                  <a:pt x="3480" y="6546"/>
                </a:lnTo>
                <a:lnTo>
                  <a:pt x="3504" y="6473"/>
                </a:lnTo>
                <a:lnTo>
                  <a:pt x="3528" y="6156"/>
                </a:lnTo>
                <a:lnTo>
                  <a:pt x="3601" y="5864"/>
                </a:lnTo>
                <a:lnTo>
                  <a:pt x="3699" y="5597"/>
                </a:lnTo>
                <a:lnTo>
                  <a:pt x="3820" y="5353"/>
                </a:lnTo>
                <a:lnTo>
                  <a:pt x="3966" y="5086"/>
                </a:lnTo>
                <a:lnTo>
                  <a:pt x="4137" y="4867"/>
                </a:lnTo>
                <a:lnTo>
                  <a:pt x="4307" y="4623"/>
                </a:lnTo>
                <a:lnTo>
                  <a:pt x="4526" y="4429"/>
                </a:lnTo>
                <a:lnTo>
                  <a:pt x="4745" y="4234"/>
                </a:lnTo>
                <a:lnTo>
                  <a:pt x="4988" y="4088"/>
                </a:lnTo>
                <a:lnTo>
                  <a:pt x="5256" y="3942"/>
                </a:lnTo>
                <a:lnTo>
                  <a:pt x="5499" y="3796"/>
                </a:lnTo>
                <a:lnTo>
                  <a:pt x="5767" y="3699"/>
                </a:lnTo>
                <a:lnTo>
                  <a:pt x="5864" y="3650"/>
                </a:lnTo>
                <a:lnTo>
                  <a:pt x="5913" y="3577"/>
                </a:lnTo>
                <a:lnTo>
                  <a:pt x="5937" y="3504"/>
                </a:lnTo>
                <a:lnTo>
                  <a:pt x="5937" y="3407"/>
                </a:lnTo>
                <a:lnTo>
                  <a:pt x="5889" y="3334"/>
                </a:lnTo>
                <a:lnTo>
                  <a:pt x="5840" y="3285"/>
                </a:lnTo>
                <a:lnTo>
                  <a:pt x="5743" y="3236"/>
                </a:lnTo>
                <a:close/>
                <a:moveTo>
                  <a:pt x="7324" y="1971"/>
                </a:moveTo>
                <a:lnTo>
                  <a:pt x="7787" y="2020"/>
                </a:lnTo>
                <a:lnTo>
                  <a:pt x="8249" y="2141"/>
                </a:lnTo>
                <a:lnTo>
                  <a:pt x="8687" y="2312"/>
                </a:lnTo>
                <a:lnTo>
                  <a:pt x="9101" y="2506"/>
                </a:lnTo>
                <a:lnTo>
                  <a:pt x="9490" y="2774"/>
                </a:lnTo>
                <a:lnTo>
                  <a:pt x="9879" y="3066"/>
                </a:lnTo>
                <a:lnTo>
                  <a:pt x="10220" y="3431"/>
                </a:lnTo>
                <a:lnTo>
                  <a:pt x="10512" y="3820"/>
                </a:lnTo>
                <a:lnTo>
                  <a:pt x="10707" y="4088"/>
                </a:lnTo>
                <a:lnTo>
                  <a:pt x="10877" y="4380"/>
                </a:lnTo>
                <a:lnTo>
                  <a:pt x="11023" y="4696"/>
                </a:lnTo>
                <a:lnTo>
                  <a:pt x="11120" y="5013"/>
                </a:lnTo>
                <a:lnTo>
                  <a:pt x="11217" y="5329"/>
                </a:lnTo>
                <a:lnTo>
                  <a:pt x="11266" y="5645"/>
                </a:lnTo>
                <a:lnTo>
                  <a:pt x="11315" y="5986"/>
                </a:lnTo>
                <a:lnTo>
                  <a:pt x="11315" y="6302"/>
                </a:lnTo>
                <a:lnTo>
                  <a:pt x="11315" y="6643"/>
                </a:lnTo>
                <a:lnTo>
                  <a:pt x="11266" y="6959"/>
                </a:lnTo>
                <a:lnTo>
                  <a:pt x="11217" y="7300"/>
                </a:lnTo>
                <a:lnTo>
                  <a:pt x="11144" y="7616"/>
                </a:lnTo>
                <a:lnTo>
                  <a:pt x="11047" y="7932"/>
                </a:lnTo>
                <a:lnTo>
                  <a:pt x="10925" y="8249"/>
                </a:lnTo>
                <a:lnTo>
                  <a:pt x="10780" y="8565"/>
                </a:lnTo>
                <a:lnTo>
                  <a:pt x="10634" y="8857"/>
                </a:lnTo>
                <a:lnTo>
                  <a:pt x="10439" y="9173"/>
                </a:lnTo>
                <a:lnTo>
                  <a:pt x="10220" y="9490"/>
                </a:lnTo>
                <a:lnTo>
                  <a:pt x="9977" y="9757"/>
                </a:lnTo>
                <a:lnTo>
                  <a:pt x="9733" y="10025"/>
                </a:lnTo>
                <a:lnTo>
                  <a:pt x="9441" y="10268"/>
                </a:lnTo>
                <a:lnTo>
                  <a:pt x="9149" y="10487"/>
                </a:lnTo>
                <a:lnTo>
                  <a:pt x="8857" y="10682"/>
                </a:lnTo>
                <a:lnTo>
                  <a:pt x="8541" y="10852"/>
                </a:lnTo>
                <a:lnTo>
                  <a:pt x="8200" y="10998"/>
                </a:lnTo>
                <a:lnTo>
                  <a:pt x="7860" y="11120"/>
                </a:lnTo>
                <a:lnTo>
                  <a:pt x="7519" y="11193"/>
                </a:lnTo>
                <a:lnTo>
                  <a:pt x="7154" y="11242"/>
                </a:lnTo>
                <a:lnTo>
                  <a:pt x="6789" y="11266"/>
                </a:lnTo>
                <a:lnTo>
                  <a:pt x="6424" y="11242"/>
                </a:lnTo>
                <a:lnTo>
                  <a:pt x="6059" y="11193"/>
                </a:lnTo>
                <a:lnTo>
                  <a:pt x="5670" y="11096"/>
                </a:lnTo>
                <a:lnTo>
                  <a:pt x="5353" y="10998"/>
                </a:lnTo>
                <a:lnTo>
                  <a:pt x="5037" y="10877"/>
                </a:lnTo>
                <a:lnTo>
                  <a:pt x="4721" y="10731"/>
                </a:lnTo>
                <a:lnTo>
                  <a:pt x="4404" y="10560"/>
                </a:lnTo>
                <a:lnTo>
                  <a:pt x="4112" y="10390"/>
                </a:lnTo>
                <a:lnTo>
                  <a:pt x="3820" y="10171"/>
                </a:lnTo>
                <a:lnTo>
                  <a:pt x="3553" y="9952"/>
                </a:lnTo>
                <a:lnTo>
                  <a:pt x="3285" y="9733"/>
                </a:lnTo>
                <a:lnTo>
                  <a:pt x="3042" y="9490"/>
                </a:lnTo>
                <a:lnTo>
                  <a:pt x="2823" y="9222"/>
                </a:lnTo>
                <a:lnTo>
                  <a:pt x="2628" y="8930"/>
                </a:lnTo>
                <a:lnTo>
                  <a:pt x="2434" y="8638"/>
                </a:lnTo>
                <a:lnTo>
                  <a:pt x="2288" y="8346"/>
                </a:lnTo>
                <a:lnTo>
                  <a:pt x="2142" y="8030"/>
                </a:lnTo>
                <a:lnTo>
                  <a:pt x="2044" y="7689"/>
                </a:lnTo>
                <a:lnTo>
                  <a:pt x="1971" y="7349"/>
                </a:lnTo>
                <a:lnTo>
                  <a:pt x="1947" y="7057"/>
                </a:lnTo>
                <a:lnTo>
                  <a:pt x="1923" y="6765"/>
                </a:lnTo>
                <a:lnTo>
                  <a:pt x="1923" y="6497"/>
                </a:lnTo>
                <a:lnTo>
                  <a:pt x="1947" y="6205"/>
                </a:lnTo>
                <a:lnTo>
                  <a:pt x="1996" y="5937"/>
                </a:lnTo>
                <a:lnTo>
                  <a:pt x="2044" y="5670"/>
                </a:lnTo>
                <a:lnTo>
                  <a:pt x="2142" y="5402"/>
                </a:lnTo>
                <a:lnTo>
                  <a:pt x="2239" y="5159"/>
                </a:lnTo>
                <a:lnTo>
                  <a:pt x="2336" y="4915"/>
                </a:lnTo>
                <a:lnTo>
                  <a:pt x="2482" y="4672"/>
                </a:lnTo>
                <a:lnTo>
                  <a:pt x="2628" y="4429"/>
                </a:lnTo>
                <a:lnTo>
                  <a:pt x="2774" y="4210"/>
                </a:lnTo>
                <a:lnTo>
                  <a:pt x="2944" y="3991"/>
                </a:lnTo>
                <a:lnTo>
                  <a:pt x="3139" y="3772"/>
                </a:lnTo>
                <a:lnTo>
                  <a:pt x="3528" y="3382"/>
                </a:lnTo>
                <a:lnTo>
                  <a:pt x="3966" y="3017"/>
                </a:lnTo>
                <a:lnTo>
                  <a:pt x="4404" y="2701"/>
                </a:lnTo>
                <a:lnTo>
                  <a:pt x="4891" y="2409"/>
                </a:lnTo>
                <a:lnTo>
                  <a:pt x="5134" y="2287"/>
                </a:lnTo>
                <a:lnTo>
                  <a:pt x="5378" y="2166"/>
                </a:lnTo>
                <a:lnTo>
                  <a:pt x="5645" y="2117"/>
                </a:lnTo>
                <a:lnTo>
                  <a:pt x="6035" y="2068"/>
                </a:lnTo>
                <a:lnTo>
                  <a:pt x="6716" y="1995"/>
                </a:lnTo>
                <a:lnTo>
                  <a:pt x="7300" y="1995"/>
                </a:lnTo>
                <a:lnTo>
                  <a:pt x="7324" y="1971"/>
                </a:lnTo>
                <a:close/>
                <a:moveTo>
                  <a:pt x="6935" y="1533"/>
                </a:moveTo>
                <a:lnTo>
                  <a:pt x="6497" y="1582"/>
                </a:lnTo>
                <a:lnTo>
                  <a:pt x="6083" y="1679"/>
                </a:lnTo>
                <a:lnTo>
                  <a:pt x="5864" y="1703"/>
                </a:lnTo>
                <a:lnTo>
                  <a:pt x="5621" y="1752"/>
                </a:lnTo>
                <a:lnTo>
                  <a:pt x="5353" y="1825"/>
                </a:lnTo>
                <a:lnTo>
                  <a:pt x="5110" y="1922"/>
                </a:lnTo>
                <a:lnTo>
                  <a:pt x="4842" y="2044"/>
                </a:lnTo>
                <a:lnTo>
                  <a:pt x="4599" y="2166"/>
                </a:lnTo>
                <a:lnTo>
                  <a:pt x="4112" y="2458"/>
                </a:lnTo>
                <a:lnTo>
                  <a:pt x="3650" y="2774"/>
                </a:lnTo>
                <a:lnTo>
                  <a:pt x="3212" y="3115"/>
                </a:lnTo>
                <a:lnTo>
                  <a:pt x="2823" y="3504"/>
                </a:lnTo>
                <a:lnTo>
                  <a:pt x="2458" y="3918"/>
                </a:lnTo>
                <a:lnTo>
                  <a:pt x="2312" y="4161"/>
                </a:lnTo>
                <a:lnTo>
                  <a:pt x="2166" y="4380"/>
                </a:lnTo>
                <a:lnTo>
                  <a:pt x="2020" y="4623"/>
                </a:lnTo>
                <a:lnTo>
                  <a:pt x="1923" y="4867"/>
                </a:lnTo>
                <a:lnTo>
                  <a:pt x="1801" y="5110"/>
                </a:lnTo>
                <a:lnTo>
                  <a:pt x="1728" y="5378"/>
                </a:lnTo>
                <a:lnTo>
                  <a:pt x="1631" y="5645"/>
                </a:lnTo>
                <a:lnTo>
                  <a:pt x="1582" y="5913"/>
                </a:lnTo>
                <a:lnTo>
                  <a:pt x="1533" y="6181"/>
                </a:lnTo>
                <a:lnTo>
                  <a:pt x="1509" y="6473"/>
                </a:lnTo>
                <a:lnTo>
                  <a:pt x="1509" y="6765"/>
                </a:lnTo>
                <a:lnTo>
                  <a:pt x="1509" y="7057"/>
                </a:lnTo>
                <a:lnTo>
                  <a:pt x="1558" y="7349"/>
                </a:lnTo>
                <a:lnTo>
                  <a:pt x="1606" y="7640"/>
                </a:lnTo>
                <a:lnTo>
                  <a:pt x="1679" y="7932"/>
                </a:lnTo>
                <a:lnTo>
                  <a:pt x="1752" y="8224"/>
                </a:lnTo>
                <a:lnTo>
                  <a:pt x="1874" y="8492"/>
                </a:lnTo>
                <a:lnTo>
                  <a:pt x="1996" y="8760"/>
                </a:lnTo>
                <a:lnTo>
                  <a:pt x="2142" y="9027"/>
                </a:lnTo>
                <a:lnTo>
                  <a:pt x="2312" y="9295"/>
                </a:lnTo>
                <a:lnTo>
                  <a:pt x="2507" y="9538"/>
                </a:lnTo>
                <a:lnTo>
                  <a:pt x="2726" y="9782"/>
                </a:lnTo>
                <a:lnTo>
                  <a:pt x="2944" y="10001"/>
                </a:lnTo>
                <a:lnTo>
                  <a:pt x="3188" y="10195"/>
                </a:lnTo>
                <a:lnTo>
                  <a:pt x="3699" y="10585"/>
                </a:lnTo>
                <a:lnTo>
                  <a:pt x="3991" y="10779"/>
                </a:lnTo>
                <a:lnTo>
                  <a:pt x="4283" y="10950"/>
                </a:lnTo>
                <a:lnTo>
                  <a:pt x="4599" y="11120"/>
                </a:lnTo>
                <a:lnTo>
                  <a:pt x="4915" y="11266"/>
                </a:lnTo>
                <a:lnTo>
                  <a:pt x="5232" y="11412"/>
                </a:lnTo>
                <a:lnTo>
                  <a:pt x="5572" y="11509"/>
                </a:lnTo>
                <a:lnTo>
                  <a:pt x="5889" y="11607"/>
                </a:lnTo>
                <a:lnTo>
                  <a:pt x="6254" y="11680"/>
                </a:lnTo>
                <a:lnTo>
                  <a:pt x="6594" y="11704"/>
                </a:lnTo>
                <a:lnTo>
                  <a:pt x="6959" y="11728"/>
                </a:lnTo>
                <a:lnTo>
                  <a:pt x="7300" y="11680"/>
                </a:lnTo>
                <a:lnTo>
                  <a:pt x="7641" y="11631"/>
                </a:lnTo>
                <a:lnTo>
                  <a:pt x="7981" y="11534"/>
                </a:lnTo>
                <a:lnTo>
                  <a:pt x="8322" y="11436"/>
                </a:lnTo>
                <a:lnTo>
                  <a:pt x="8638" y="11290"/>
                </a:lnTo>
                <a:lnTo>
                  <a:pt x="8955" y="11120"/>
                </a:lnTo>
                <a:lnTo>
                  <a:pt x="9344" y="10877"/>
                </a:lnTo>
                <a:lnTo>
                  <a:pt x="9733" y="10609"/>
                </a:lnTo>
                <a:lnTo>
                  <a:pt x="10074" y="10293"/>
                </a:lnTo>
                <a:lnTo>
                  <a:pt x="10390" y="9976"/>
                </a:lnTo>
                <a:lnTo>
                  <a:pt x="10658" y="9611"/>
                </a:lnTo>
                <a:lnTo>
                  <a:pt x="10925" y="9222"/>
                </a:lnTo>
                <a:lnTo>
                  <a:pt x="11144" y="8808"/>
                </a:lnTo>
                <a:lnTo>
                  <a:pt x="11339" y="8395"/>
                </a:lnTo>
                <a:lnTo>
                  <a:pt x="11509" y="7957"/>
                </a:lnTo>
                <a:lnTo>
                  <a:pt x="11631" y="7519"/>
                </a:lnTo>
                <a:lnTo>
                  <a:pt x="11704" y="7081"/>
                </a:lnTo>
                <a:lnTo>
                  <a:pt x="11753" y="6619"/>
                </a:lnTo>
                <a:lnTo>
                  <a:pt x="11753" y="6156"/>
                </a:lnTo>
                <a:lnTo>
                  <a:pt x="11728" y="5694"/>
                </a:lnTo>
                <a:lnTo>
                  <a:pt x="11655" y="5256"/>
                </a:lnTo>
                <a:lnTo>
                  <a:pt x="11534" y="4794"/>
                </a:lnTo>
                <a:lnTo>
                  <a:pt x="11363" y="4404"/>
                </a:lnTo>
                <a:lnTo>
                  <a:pt x="11169" y="4015"/>
                </a:lnTo>
                <a:lnTo>
                  <a:pt x="10950" y="3650"/>
                </a:lnTo>
                <a:lnTo>
                  <a:pt x="10682" y="3285"/>
                </a:lnTo>
                <a:lnTo>
                  <a:pt x="10390" y="2969"/>
                </a:lnTo>
                <a:lnTo>
                  <a:pt x="10074" y="2677"/>
                </a:lnTo>
                <a:lnTo>
                  <a:pt x="9733" y="2409"/>
                </a:lnTo>
                <a:lnTo>
                  <a:pt x="9393" y="2166"/>
                </a:lnTo>
                <a:lnTo>
                  <a:pt x="9003" y="1971"/>
                </a:lnTo>
                <a:lnTo>
                  <a:pt x="8614" y="1801"/>
                </a:lnTo>
                <a:lnTo>
                  <a:pt x="8200" y="1655"/>
                </a:lnTo>
                <a:lnTo>
                  <a:pt x="7787" y="1582"/>
                </a:lnTo>
                <a:lnTo>
                  <a:pt x="7349" y="1533"/>
                </a:lnTo>
                <a:close/>
                <a:moveTo>
                  <a:pt x="12118" y="11558"/>
                </a:moveTo>
                <a:lnTo>
                  <a:pt x="12142" y="11582"/>
                </a:lnTo>
                <a:lnTo>
                  <a:pt x="11972" y="11777"/>
                </a:lnTo>
                <a:lnTo>
                  <a:pt x="12093" y="11631"/>
                </a:lnTo>
                <a:lnTo>
                  <a:pt x="12118" y="11558"/>
                </a:lnTo>
                <a:close/>
                <a:moveTo>
                  <a:pt x="6789" y="584"/>
                </a:moveTo>
                <a:lnTo>
                  <a:pt x="7154" y="608"/>
                </a:lnTo>
                <a:lnTo>
                  <a:pt x="7519" y="657"/>
                </a:lnTo>
                <a:lnTo>
                  <a:pt x="7884" y="706"/>
                </a:lnTo>
                <a:lnTo>
                  <a:pt x="8225" y="803"/>
                </a:lnTo>
                <a:lnTo>
                  <a:pt x="8565" y="900"/>
                </a:lnTo>
                <a:lnTo>
                  <a:pt x="8906" y="1022"/>
                </a:lnTo>
                <a:lnTo>
                  <a:pt x="9247" y="1144"/>
                </a:lnTo>
                <a:lnTo>
                  <a:pt x="9563" y="1314"/>
                </a:lnTo>
                <a:lnTo>
                  <a:pt x="9879" y="1484"/>
                </a:lnTo>
                <a:lnTo>
                  <a:pt x="10171" y="1679"/>
                </a:lnTo>
                <a:lnTo>
                  <a:pt x="10439" y="1874"/>
                </a:lnTo>
                <a:lnTo>
                  <a:pt x="10707" y="2093"/>
                </a:lnTo>
                <a:lnTo>
                  <a:pt x="10950" y="2312"/>
                </a:lnTo>
                <a:lnTo>
                  <a:pt x="11193" y="2555"/>
                </a:lnTo>
                <a:lnTo>
                  <a:pt x="11485" y="2896"/>
                </a:lnTo>
                <a:lnTo>
                  <a:pt x="11753" y="3261"/>
                </a:lnTo>
                <a:lnTo>
                  <a:pt x="11996" y="3626"/>
                </a:lnTo>
                <a:lnTo>
                  <a:pt x="12191" y="4015"/>
                </a:lnTo>
                <a:lnTo>
                  <a:pt x="12361" y="4404"/>
                </a:lnTo>
                <a:lnTo>
                  <a:pt x="12507" y="4818"/>
                </a:lnTo>
                <a:lnTo>
                  <a:pt x="12629" y="5232"/>
                </a:lnTo>
                <a:lnTo>
                  <a:pt x="12702" y="5645"/>
                </a:lnTo>
                <a:lnTo>
                  <a:pt x="12750" y="6059"/>
                </a:lnTo>
                <a:lnTo>
                  <a:pt x="12775" y="6473"/>
                </a:lnTo>
                <a:lnTo>
                  <a:pt x="12775" y="6911"/>
                </a:lnTo>
                <a:lnTo>
                  <a:pt x="12726" y="7324"/>
                </a:lnTo>
                <a:lnTo>
                  <a:pt x="12653" y="7762"/>
                </a:lnTo>
                <a:lnTo>
                  <a:pt x="12556" y="8176"/>
                </a:lnTo>
                <a:lnTo>
                  <a:pt x="12434" y="8589"/>
                </a:lnTo>
                <a:lnTo>
                  <a:pt x="12264" y="9003"/>
                </a:lnTo>
                <a:lnTo>
                  <a:pt x="12045" y="9465"/>
                </a:lnTo>
                <a:lnTo>
                  <a:pt x="11801" y="9903"/>
                </a:lnTo>
                <a:lnTo>
                  <a:pt x="11534" y="10293"/>
                </a:lnTo>
                <a:lnTo>
                  <a:pt x="11217" y="10682"/>
                </a:lnTo>
                <a:lnTo>
                  <a:pt x="10901" y="11047"/>
                </a:lnTo>
                <a:lnTo>
                  <a:pt x="10536" y="11388"/>
                </a:lnTo>
                <a:lnTo>
                  <a:pt x="10171" y="11680"/>
                </a:lnTo>
                <a:lnTo>
                  <a:pt x="9782" y="11947"/>
                </a:lnTo>
                <a:lnTo>
                  <a:pt x="9368" y="12191"/>
                </a:lnTo>
                <a:lnTo>
                  <a:pt x="8930" y="12385"/>
                </a:lnTo>
                <a:lnTo>
                  <a:pt x="8468" y="12556"/>
                </a:lnTo>
                <a:lnTo>
                  <a:pt x="8006" y="12677"/>
                </a:lnTo>
                <a:lnTo>
                  <a:pt x="7543" y="12750"/>
                </a:lnTo>
                <a:lnTo>
                  <a:pt x="7032" y="12775"/>
                </a:lnTo>
                <a:lnTo>
                  <a:pt x="6546" y="12775"/>
                </a:lnTo>
                <a:lnTo>
                  <a:pt x="6035" y="12702"/>
                </a:lnTo>
                <a:lnTo>
                  <a:pt x="5597" y="12604"/>
                </a:lnTo>
                <a:lnTo>
                  <a:pt x="5159" y="12483"/>
                </a:lnTo>
                <a:lnTo>
                  <a:pt x="4721" y="12337"/>
                </a:lnTo>
                <a:lnTo>
                  <a:pt x="4307" y="12166"/>
                </a:lnTo>
                <a:lnTo>
                  <a:pt x="3893" y="11947"/>
                </a:lnTo>
                <a:lnTo>
                  <a:pt x="3504" y="11728"/>
                </a:lnTo>
                <a:lnTo>
                  <a:pt x="3115" y="11485"/>
                </a:lnTo>
                <a:lnTo>
                  <a:pt x="2774" y="11193"/>
                </a:lnTo>
                <a:lnTo>
                  <a:pt x="2434" y="10901"/>
                </a:lnTo>
                <a:lnTo>
                  <a:pt x="2117" y="10560"/>
                </a:lnTo>
                <a:lnTo>
                  <a:pt x="1825" y="10220"/>
                </a:lnTo>
                <a:lnTo>
                  <a:pt x="1558" y="9855"/>
                </a:lnTo>
                <a:lnTo>
                  <a:pt x="1314" y="9465"/>
                </a:lnTo>
                <a:lnTo>
                  <a:pt x="1095" y="9052"/>
                </a:lnTo>
                <a:lnTo>
                  <a:pt x="925" y="8638"/>
                </a:lnTo>
                <a:lnTo>
                  <a:pt x="779" y="8200"/>
                </a:lnTo>
                <a:lnTo>
                  <a:pt x="682" y="7811"/>
                </a:lnTo>
                <a:lnTo>
                  <a:pt x="609" y="7446"/>
                </a:lnTo>
                <a:lnTo>
                  <a:pt x="560" y="7081"/>
                </a:lnTo>
                <a:lnTo>
                  <a:pt x="560" y="6716"/>
                </a:lnTo>
                <a:lnTo>
                  <a:pt x="560" y="6351"/>
                </a:lnTo>
                <a:lnTo>
                  <a:pt x="584" y="5986"/>
                </a:lnTo>
                <a:lnTo>
                  <a:pt x="633" y="5645"/>
                </a:lnTo>
                <a:lnTo>
                  <a:pt x="706" y="5305"/>
                </a:lnTo>
                <a:lnTo>
                  <a:pt x="803" y="4964"/>
                </a:lnTo>
                <a:lnTo>
                  <a:pt x="925" y="4648"/>
                </a:lnTo>
                <a:lnTo>
                  <a:pt x="1047" y="4307"/>
                </a:lnTo>
                <a:lnTo>
                  <a:pt x="1217" y="3991"/>
                </a:lnTo>
                <a:lnTo>
                  <a:pt x="1387" y="3674"/>
                </a:lnTo>
                <a:lnTo>
                  <a:pt x="1606" y="3382"/>
                </a:lnTo>
                <a:lnTo>
                  <a:pt x="1825" y="3090"/>
                </a:lnTo>
                <a:lnTo>
                  <a:pt x="2069" y="2798"/>
                </a:lnTo>
                <a:lnTo>
                  <a:pt x="2361" y="2506"/>
                </a:lnTo>
                <a:lnTo>
                  <a:pt x="2726" y="2190"/>
                </a:lnTo>
                <a:lnTo>
                  <a:pt x="3163" y="1849"/>
                </a:lnTo>
                <a:lnTo>
                  <a:pt x="3674" y="1509"/>
                </a:lnTo>
                <a:lnTo>
                  <a:pt x="4210" y="1217"/>
                </a:lnTo>
                <a:lnTo>
                  <a:pt x="4502" y="1071"/>
                </a:lnTo>
                <a:lnTo>
                  <a:pt x="4794" y="949"/>
                </a:lnTo>
                <a:lnTo>
                  <a:pt x="5110" y="852"/>
                </a:lnTo>
                <a:lnTo>
                  <a:pt x="5402" y="754"/>
                </a:lnTo>
                <a:lnTo>
                  <a:pt x="5718" y="681"/>
                </a:lnTo>
                <a:lnTo>
                  <a:pt x="6035" y="633"/>
                </a:lnTo>
                <a:lnTo>
                  <a:pt x="6400" y="608"/>
                </a:lnTo>
                <a:lnTo>
                  <a:pt x="6789" y="584"/>
                </a:lnTo>
                <a:close/>
                <a:moveTo>
                  <a:pt x="11704" y="10998"/>
                </a:moveTo>
                <a:lnTo>
                  <a:pt x="11923" y="11315"/>
                </a:lnTo>
                <a:lnTo>
                  <a:pt x="11874" y="11339"/>
                </a:lnTo>
                <a:lnTo>
                  <a:pt x="11850" y="11363"/>
                </a:lnTo>
                <a:lnTo>
                  <a:pt x="11607" y="11607"/>
                </a:lnTo>
                <a:lnTo>
                  <a:pt x="11339" y="11826"/>
                </a:lnTo>
                <a:lnTo>
                  <a:pt x="11071" y="11996"/>
                </a:lnTo>
                <a:lnTo>
                  <a:pt x="10950" y="12093"/>
                </a:lnTo>
                <a:lnTo>
                  <a:pt x="10925" y="12166"/>
                </a:lnTo>
                <a:lnTo>
                  <a:pt x="10901" y="12239"/>
                </a:lnTo>
                <a:lnTo>
                  <a:pt x="10901" y="12264"/>
                </a:lnTo>
                <a:lnTo>
                  <a:pt x="10974" y="12288"/>
                </a:lnTo>
                <a:lnTo>
                  <a:pt x="11047" y="12288"/>
                </a:lnTo>
                <a:lnTo>
                  <a:pt x="11217" y="12264"/>
                </a:lnTo>
                <a:lnTo>
                  <a:pt x="11363" y="12191"/>
                </a:lnTo>
                <a:lnTo>
                  <a:pt x="11509" y="12093"/>
                </a:lnTo>
                <a:lnTo>
                  <a:pt x="11826" y="11899"/>
                </a:lnTo>
                <a:lnTo>
                  <a:pt x="11972" y="11777"/>
                </a:lnTo>
                <a:lnTo>
                  <a:pt x="11850" y="11899"/>
                </a:lnTo>
                <a:lnTo>
                  <a:pt x="11728" y="11996"/>
                </a:lnTo>
                <a:lnTo>
                  <a:pt x="11485" y="12191"/>
                </a:lnTo>
                <a:lnTo>
                  <a:pt x="11363" y="12288"/>
                </a:lnTo>
                <a:lnTo>
                  <a:pt x="11339" y="12361"/>
                </a:lnTo>
                <a:lnTo>
                  <a:pt x="11339" y="12434"/>
                </a:lnTo>
                <a:lnTo>
                  <a:pt x="11363" y="12483"/>
                </a:lnTo>
                <a:lnTo>
                  <a:pt x="11412" y="12531"/>
                </a:lnTo>
                <a:lnTo>
                  <a:pt x="11485" y="12556"/>
                </a:lnTo>
                <a:lnTo>
                  <a:pt x="11558" y="12531"/>
                </a:lnTo>
                <a:lnTo>
                  <a:pt x="11728" y="12483"/>
                </a:lnTo>
                <a:lnTo>
                  <a:pt x="11874" y="12385"/>
                </a:lnTo>
                <a:lnTo>
                  <a:pt x="12020" y="12288"/>
                </a:lnTo>
                <a:lnTo>
                  <a:pt x="12239" y="12118"/>
                </a:lnTo>
                <a:lnTo>
                  <a:pt x="12361" y="12020"/>
                </a:lnTo>
                <a:lnTo>
                  <a:pt x="12434" y="11899"/>
                </a:lnTo>
                <a:lnTo>
                  <a:pt x="12507" y="11947"/>
                </a:lnTo>
                <a:lnTo>
                  <a:pt x="12288" y="12142"/>
                </a:lnTo>
                <a:lnTo>
                  <a:pt x="12069" y="12337"/>
                </a:lnTo>
                <a:lnTo>
                  <a:pt x="11826" y="12556"/>
                </a:lnTo>
                <a:lnTo>
                  <a:pt x="11728" y="12677"/>
                </a:lnTo>
                <a:lnTo>
                  <a:pt x="11655" y="12823"/>
                </a:lnTo>
                <a:lnTo>
                  <a:pt x="11631" y="12896"/>
                </a:lnTo>
                <a:lnTo>
                  <a:pt x="11680" y="12969"/>
                </a:lnTo>
                <a:lnTo>
                  <a:pt x="11753" y="12994"/>
                </a:lnTo>
                <a:lnTo>
                  <a:pt x="11826" y="12994"/>
                </a:lnTo>
                <a:lnTo>
                  <a:pt x="11972" y="12945"/>
                </a:lnTo>
                <a:lnTo>
                  <a:pt x="12118" y="12848"/>
                </a:lnTo>
                <a:lnTo>
                  <a:pt x="12385" y="12629"/>
                </a:lnTo>
                <a:lnTo>
                  <a:pt x="12604" y="12458"/>
                </a:lnTo>
                <a:lnTo>
                  <a:pt x="12823" y="12264"/>
                </a:lnTo>
                <a:lnTo>
                  <a:pt x="12872" y="12312"/>
                </a:lnTo>
                <a:lnTo>
                  <a:pt x="12604" y="12702"/>
                </a:lnTo>
                <a:lnTo>
                  <a:pt x="12483" y="12848"/>
                </a:lnTo>
                <a:lnTo>
                  <a:pt x="12361" y="12969"/>
                </a:lnTo>
                <a:lnTo>
                  <a:pt x="12215" y="13067"/>
                </a:lnTo>
                <a:lnTo>
                  <a:pt x="12093" y="13213"/>
                </a:lnTo>
                <a:lnTo>
                  <a:pt x="12093" y="13261"/>
                </a:lnTo>
                <a:lnTo>
                  <a:pt x="12093" y="13310"/>
                </a:lnTo>
                <a:lnTo>
                  <a:pt x="12118" y="13334"/>
                </a:lnTo>
                <a:lnTo>
                  <a:pt x="12166" y="13359"/>
                </a:lnTo>
                <a:lnTo>
                  <a:pt x="12312" y="13359"/>
                </a:lnTo>
                <a:lnTo>
                  <a:pt x="12458" y="13334"/>
                </a:lnTo>
                <a:lnTo>
                  <a:pt x="12604" y="13261"/>
                </a:lnTo>
                <a:lnTo>
                  <a:pt x="12750" y="13140"/>
                </a:lnTo>
                <a:lnTo>
                  <a:pt x="12896" y="13042"/>
                </a:lnTo>
                <a:lnTo>
                  <a:pt x="12994" y="12896"/>
                </a:lnTo>
                <a:lnTo>
                  <a:pt x="13115" y="12750"/>
                </a:lnTo>
                <a:lnTo>
                  <a:pt x="13188" y="12604"/>
                </a:lnTo>
                <a:lnTo>
                  <a:pt x="13505" y="12872"/>
                </a:lnTo>
                <a:lnTo>
                  <a:pt x="13407" y="12945"/>
                </a:lnTo>
                <a:lnTo>
                  <a:pt x="13310" y="13018"/>
                </a:lnTo>
                <a:lnTo>
                  <a:pt x="13115" y="13213"/>
                </a:lnTo>
                <a:lnTo>
                  <a:pt x="12896" y="13359"/>
                </a:lnTo>
                <a:lnTo>
                  <a:pt x="12677" y="13529"/>
                </a:lnTo>
                <a:lnTo>
                  <a:pt x="12653" y="13553"/>
                </a:lnTo>
                <a:lnTo>
                  <a:pt x="12629" y="13602"/>
                </a:lnTo>
                <a:lnTo>
                  <a:pt x="12653" y="13651"/>
                </a:lnTo>
                <a:lnTo>
                  <a:pt x="12677" y="13699"/>
                </a:lnTo>
                <a:lnTo>
                  <a:pt x="12750" y="13724"/>
                </a:lnTo>
                <a:lnTo>
                  <a:pt x="12848" y="13748"/>
                </a:lnTo>
                <a:lnTo>
                  <a:pt x="12921" y="13748"/>
                </a:lnTo>
                <a:lnTo>
                  <a:pt x="12994" y="13724"/>
                </a:lnTo>
                <a:lnTo>
                  <a:pt x="13140" y="13651"/>
                </a:lnTo>
                <a:lnTo>
                  <a:pt x="13286" y="13578"/>
                </a:lnTo>
                <a:lnTo>
                  <a:pt x="13407" y="13480"/>
                </a:lnTo>
                <a:lnTo>
                  <a:pt x="13553" y="13383"/>
                </a:lnTo>
                <a:lnTo>
                  <a:pt x="13675" y="13237"/>
                </a:lnTo>
                <a:lnTo>
                  <a:pt x="13724" y="13164"/>
                </a:lnTo>
                <a:lnTo>
                  <a:pt x="13748" y="13091"/>
                </a:lnTo>
                <a:lnTo>
                  <a:pt x="13943" y="13286"/>
                </a:lnTo>
                <a:lnTo>
                  <a:pt x="13918" y="13286"/>
                </a:lnTo>
                <a:lnTo>
                  <a:pt x="13772" y="13383"/>
                </a:lnTo>
                <a:lnTo>
                  <a:pt x="13675" y="13505"/>
                </a:lnTo>
                <a:lnTo>
                  <a:pt x="13456" y="13748"/>
                </a:lnTo>
                <a:lnTo>
                  <a:pt x="13237" y="13967"/>
                </a:lnTo>
                <a:lnTo>
                  <a:pt x="13140" y="14064"/>
                </a:lnTo>
                <a:lnTo>
                  <a:pt x="13067" y="14210"/>
                </a:lnTo>
                <a:lnTo>
                  <a:pt x="13042" y="14235"/>
                </a:lnTo>
                <a:lnTo>
                  <a:pt x="13067" y="14259"/>
                </a:lnTo>
                <a:lnTo>
                  <a:pt x="13067" y="14308"/>
                </a:lnTo>
                <a:lnTo>
                  <a:pt x="13115" y="14308"/>
                </a:lnTo>
                <a:lnTo>
                  <a:pt x="13261" y="14259"/>
                </a:lnTo>
                <a:lnTo>
                  <a:pt x="13407" y="14210"/>
                </a:lnTo>
                <a:lnTo>
                  <a:pt x="13651" y="14040"/>
                </a:lnTo>
                <a:lnTo>
                  <a:pt x="13797" y="13918"/>
                </a:lnTo>
                <a:lnTo>
                  <a:pt x="13943" y="13797"/>
                </a:lnTo>
                <a:lnTo>
                  <a:pt x="14064" y="13626"/>
                </a:lnTo>
                <a:lnTo>
                  <a:pt x="14137" y="13480"/>
                </a:lnTo>
                <a:lnTo>
                  <a:pt x="14332" y="13675"/>
                </a:lnTo>
                <a:lnTo>
                  <a:pt x="14186" y="13918"/>
                </a:lnTo>
                <a:lnTo>
                  <a:pt x="14089" y="14040"/>
                </a:lnTo>
                <a:lnTo>
                  <a:pt x="13991" y="14137"/>
                </a:lnTo>
                <a:lnTo>
                  <a:pt x="13870" y="14235"/>
                </a:lnTo>
                <a:lnTo>
                  <a:pt x="13748" y="14308"/>
                </a:lnTo>
                <a:lnTo>
                  <a:pt x="13626" y="14381"/>
                </a:lnTo>
                <a:lnTo>
                  <a:pt x="13505" y="14454"/>
                </a:lnTo>
                <a:lnTo>
                  <a:pt x="13505" y="14502"/>
                </a:lnTo>
                <a:lnTo>
                  <a:pt x="13480" y="14527"/>
                </a:lnTo>
                <a:lnTo>
                  <a:pt x="13505" y="14600"/>
                </a:lnTo>
                <a:lnTo>
                  <a:pt x="13602" y="14648"/>
                </a:lnTo>
                <a:lnTo>
                  <a:pt x="13675" y="14673"/>
                </a:lnTo>
                <a:lnTo>
                  <a:pt x="13772" y="14673"/>
                </a:lnTo>
                <a:lnTo>
                  <a:pt x="13894" y="14648"/>
                </a:lnTo>
                <a:lnTo>
                  <a:pt x="14089" y="14551"/>
                </a:lnTo>
                <a:lnTo>
                  <a:pt x="14235" y="14454"/>
                </a:lnTo>
                <a:lnTo>
                  <a:pt x="14356" y="14356"/>
                </a:lnTo>
                <a:lnTo>
                  <a:pt x="14454" y="14235"/>
                </a:lnTo>
                <a:lnTo>
                  <a:pt x="14575" y="14113"/>
                </a:lnTo>
                <a:lnTo>
                  <a:pt x="14648" y="13967"/>
                </a:lnTo>
                <a:lnTo>
                  <a:pt x="14867" y="14210"/>
                </a:lnTo>
                <a:lnTo>
                  <a:pt x="14843" y="14210"/>
                </a:lnTo>
                <a:lnTo>
                  <a:pt x="14721" y="14259"/>
                </a:lnTo>
                <a:lnTo>
                  <a:pt x="14624" y="14332"/>
                </a:lnTo>
                <a:lnTo>
                  <a:pt x="14454" y="14527"/>
                </a:lnTo>
                <a:lnTo>
                  <a:pt x="14235" y="14746"/>
                </a:lnTo>
                <a:lnTo>
                  <a:pt x="14113" y="14867"/>
                </a:lnTo>
                <a:lnTo>
                  <a:pt x="13991" y="14940"/>
                </a:lnTo>
                <a:lnTo>
                  <a:pt x="13967" y="14989"/>
                </a:lnTo>
                <a:lnTo>
                  <a:pt x="13967" y="15038"/>
                </a:lnTo>
                <a:lnTo>
                  <a:pt x="14016" y="15086"/>
                </a:lnTo>
                <a:lnTo>
                  <a:pt x="14064" y="15086"/>
                </a:lnTo>
                <a:lnTo>
                  <a:pt x="14356" y="15013"/>
                </a:lnTo>
                <a:lnTo>
                  <a:pt x="14478" y="14940"/>
                </a:lnTo>
                <a:lnTo>
                  <a:pt x="14624" y="14867"/>
                </a:lnTo>
                <a:lnTo>
                  <a:pt x="14867" y="14648"/>
                </a:lnTo>
                <a:lnTo>
                  <a:pt x="14965" y="14527"/>
                </a:lnTo>
                <a:lnTo>
                  <a:pt x="15038" y="14405"/>
                </a:lnTo>
                <a:lnTo>
                  <a:pt x="15038" y="14381"/>
                </a:lnTo>
                <a:lnTo>
                  <a:pt x="15330" y="14673"/>
                </a:lnTo>
                <a:lnTo>
                  <a:pt x="15111" y="14867"/>
                </a:lnTo>
                <a:lnTo>
                  <a:pt x="14892" y="15062"/>
                </a:lnTo>
                <a:lnTo>
                  <a:pt x="14648" y="15232"/>
                </a:lnTo>
                <a:lnTo>
                  <a:pt x="14527" y="15330"/>
                </a:lnTo>
                <a:lnTo>
                  <a:pt x="14429" y="15427"/>
                </a:lnTo>
                <a:lnTo>
                  <a:pt x="14405" y="15451"/>
                </a:lnTo>
                <a:lnTo>
                  <a:pt x="14405" y="15500"/>
                </a:lnTo>
                <a:lnTo>
                  <a:pt x="14429" y="15524"/>
                </a:lnTo>
                <a:lnTo>
                  <a:pt x="14454" y="15549"/>
                </a:lnTo>
                <a:lnTo>
                  <a:pt x="14624" y="15573"/>
                </a:lnTo>
                <a:lnTo>
                  <a:pt x="14770" y="15549"/>
                </a:lnTo>
                <a:lnTo>
                  <a:pt x="14940" y="15476"/>
                </a:lnTo>
                <a:lnTo>
                  <a:pt x="15086" y="15378"/>
                </a:lnTo>
                <a:lnTo>
                  <a:pt x="15232" y="15281"/>
                </a:lnTo>
                <a:lnTo>
                  <a:pt x="15354" y="15159"/>
                </a:lnTo>
                <a:lnTo>
                  <a:pt x="15573" y="14916"/>
                </a:lnTo>
                <a:lnTo>
                  <a:pt x="15743" y="15111"/>
                </a:lnTo>
                <a:lnTo>
                  <a:pt x="15476" y="15378"/>
                </a:lnTo>
                <a:lnTo>
                  <a:pt x="15330" y="15476"/>
                </a:lnTo>
                <a:lnTo>
                  <a:pt x="15184" y="15573"/>
                </a:lnTo>
                <a:lnTo>
                  <a:pt x="15038" y="15670"/>
                </a:lnTo>
                <a:lnTo>
                  <a:pt x="14892" y="15792"/>
                </a:lnTo>
                <a:lnTo>
                  <a:pt x="14843" y="15840"/>
                </a:lnTo>
                <a:lnTo>
                  <a:pt x="14867" y="15913"/>
                </a:lnTo>
                <a:lnTo>
                  <a:pt x="14892" y="15986"/>
                </a:lnTo>
                <a:lnTo>
                  <a:pt x="14940" y="16011"/>
                </a:lnTo>
                <a:lnTo>
                  <a:pt x="15038" y="16035"/>
                </a:lnTo>
                <a:lnTo>
                  <a:pt x="15159" y="16011"/>
                </a:lnTo>
                <a:lnTo>
                  <a:pt x="15354" y="15962"/>
                </a:lnTo>
                <a:lnTo>
                  <a:pt x="15524" y="15865"/>
                </a:lnTo>
                <a:lnTo>
                  <a:pt x="15695" y="15767"/>
                </a:lnTo>
                <a:lnTo>
                  <a:pt x="15889" y="15597"/>
                </a:lnTo>
                <a:lnTo>
                  <a:pt x="16060" y="15427"/>
                </a:lnTo>
                <a:lnTo>
                  <a:pt x="16352" y="15694"/>
                </a:lnTo>
                <a:lnTo>
                  <a:pt x="16181" y="15865"/>
                </a:lnTo>
                <a:lnTo>
                  <a:pt x="16011" y="16011"/>
                </a:lnTo>
                <a:lnTo>
                  <a:pt x="15743" y="16157"/>
                </a:lnTo>
                <a:lnTo>
                  <a:pt x="15500" y="16303"/>
                </a:lnTo>
                <a:lnTo>
                  <a:pt x="15451" y="16327"/>
                </a:lnTo>
                <a:lnTo>
                  <a:pt x="15451" y="16376"/>
                </a:lnTo>
                <a:lnTo>
                  <a:pt x="15476" y="16400"/>
                </a:lnTo>
                <a:lnTo>
                  <a:pt x="15524" y="16424"/>
                </a:lnTo>
                <a:lnTo>
                  <a:pt x="15719" y="16424"/>
                </a:lnTo>
                <a:lnTo>
                  <a:pt x="15889" y="16449"/>
                </a:lnTo>
                <a:lnTo>
                  <a:pt x="16084" y="16400"/>
                </a:lnTo>
                <a:lnTo>
                  <a:pt x="16254" y="16351"/>
                </a:lnTo>
                <a:lnTo>
                  <a:pt x="16400" y="16254"/>
                </a:lnTo>
                <a:lnTo>
                  <a:pt x="16522" y="16157"/>
                </a:lnTo>
                <a:lnTo>
                  <a:pt x="16498" y="16254"/>
                </a:lnTo>
                <a:lnTo>
                  <a:pt x="16400" y="16376"/>
                </a:lnTo>
                <a:lnTo>
                  <a:pt x="16279" y="16473"/>
                </a:lnTo>
                <a:lnTo>
                  <a:pt x="16133" y="16546"/>
                </a:lnTo>
                <a:lnTo>
                  <a:pt x="15987" y="16619"/>
                </a:lnTo>
                <a:lnTo>
                  <a:pt x="15768" y="16668"/>
                </a:lnTo>
                <a:lnTo>
                  <a:pt x="15451" y="16765"/>
                </a:lnTo>
                <a:lnTo>
                  <a:pt x="15427" y="16692"/>
                </a:lnTo>
                <a:lnTo>
                  <a:pt x="15354" y="16643"/>
                </a:lnTo>
                <a:lnTo>
                  <a:pt x="15208" y="16546"/>
                </a:lnTo>
                <a:lnTo>
                  <a:pt x="15062" y="16400"/>
                </a:lnTo>
                <a:lnTo>
                  <a:pt x="14770" y="16132"/>
                </a:lnTo>
                <a:lnTo>
                  <a:pt x="14016" y="15524"/>
                </a:lnTo>
                <a:lnTo>
                  <a:pt x="13626" y="15159"/>
                </a:lnTo>
                <a:lnTo>
                  <a:pt x="13261" y="14770"/>
                </a:lnTo>
                <a:lnTo>
                  <a:pt x="12556" y="14016"/>
                </a:lnTo>
                <a:lnTo>
                  <a:pt x="12312" y="13772"/>
                </a:lnTo>
                <a:lnTo>
                  <a:pt x="12045" y="13553"/>
                </a:lnTo>
                <a:lnTo>
                  <a:pt x="11485" y="13140"/>
                </a:lnTo>
                <a:lnTo>
                  <a:pt x="11217" y="12921"/>
                </a:lnTo>
                <a:lnTo>
                  <a:pt x="10950" y="12677"/>
                </a:lnTo>
                <a:lnTo>
                  <a:pt x="10707" y="12434"/>
                </a:lnTo>
                <a:lnTo>
                  <a:pt x="10512" y="12166"/>
                </a:lnTo>
                <a:lnTo>
                  <a:pt x="10828" y="11899"/>
                </a:lnTo>
                <a:lnTo>
                  <a:pt x="11144" y="11607"/>
                </a:lnTo>
                <a:lnTo>
                  <a:pt x="11436" y="11315"/>
                </a:lnTo>
                <a:lnTo>
                  <a:pt x="11704" y="10998"/>
                </a:lnTo>
                <a:close/>
                <a:moveTo>
                  <a:pt x="6400" y="0"/>
                </a:moveTo>
                <a:lnTo>
                  <a:pt x="5791" y="73"/>
                </a:lnTo>
                <a:lnTo>
                  <a:pt x="5183" y="170"/>
                </a:lnTo>
                <a:lnTo>
                  <a:pt x="4891" y="243"/>
                </a:lnTo>
                <a:lnTo>
                  <a:pt x="4599" y="341"/>
                </a:lnTo>
                <a:lnTo>
                  <a:pt x="4258" y="462"/>
                </a:lnTo>
                <a:lnTo>
                  <a:pt x="3918" y="633"/>
                </a:lnTo>
                <a:lnTo>
                  <a:pt x="3601" y="827"/>
                </a:lnTo>
                <a:lnTo>
                  <a:pt x="3285" y="1022"/>
                </a:lnTo>
                <a:lnTo>
                  <a:pt x="2969" y="1241"/>
                </a:lnTo>
                <a:lnTo>
                  <a:pt x="2677" y="1484"/>
                </a:lnTo>
                <a:lnTo>
                  <a:pt x="2117" y="1971"/>
                </a:lnTo>
                <a:lnTo>
                  <a:pt x="1850" y="2239"/>
                </a:lnTo>
                <a:lnTo>
                  <a:pt x="1606" y="2506"/>
                </a:lnTo>
                <a:lnTo>
                  <a:pt x="1363" y="2798"/>
                </a:lnTo>
                <a:lnTo>
                  <a:pt x="1168" y="3066"/>
                </a:lnTo>
                <a:lnTo>
                  <a:pt x="949" y="3382"/>
                </a:lnTo>
                <a:lnTo>
                  <a:pt x="779" y="3699"/>
                </a:lnTo>
                <a:lnTo>
                  <a:pt x="609" y="4015"/>
                </a:lnTo>
                <a:lnTo>
                  <a:pt x="463" y="4331"/>
                </a:lnTo>
                <a:lnTo>
                  <a:pt x="341" y="4672"/>
                </a:lnTo>
                <a:lnTo>
                  <a:pt x="244" y="5013"/>
                </a:lnTo>
                <a:lnTo>
                  <a:pt x="146" y="5353"/>
                </a:lnTo>
                <a:lnTo>
                  <a:pt x="73" y="5718"/>
                </a:lnTo>
                <a:lnTo>
                  <a:pt x="25" y="6083"/>
                </a:lnTo>
                <a:lnTo>
                  <a:pt x="0" y="6448"/>
                </a:lnTo>
                <a:lnTo>
                  <a:pt x="0" y="6813"/>
                </a:lnTo>
                <a:lnTo>
                  <a:pt x="0" y="7203"/>
                </a:lnTo>
                <a:lnTo>
                  <a:pt x="25" y="7592"/>
                </a:lnTo>
                <a:lnTo>
                  <a:pt x="98" y="7957"/>
                </a:lnTo>
                <a:lnTo>
                  <a:pt x="171" y="8346"/>
                </a:lnTo>
                <a:lnTo>
                  <a:pt x="268" y="8711"/>
                </a:lnTo>
                <a:lnTo>
                  <a:pt x="390" y="9076"/>
                </a:lnTo>
                <a:lnTo>
                  <a:pt x="560" y="9441"/>
                </a:lnTo>
                <a:lnTo>
                  <a:pt x="730" y="9782"/>
                </a:lnTo>
                <a:lnTo>
                  <a:pt x="925" y="10122"/>
                </a:lnTo>
                <a:lnTo>
                  <a:pt x="1168" y="10463"/>
                </a:lnTo>
                <a:lnTo>
                  <a:pt x="1436" y="10804"/>
                </a:lnTo>
                <a:lnTo>
                  <a:pt x="1704" y="11096"/>
                </a:lnTo>
                <a:lnTo>
                  <a:pt x="1996" y="11363"/>
                </a:lnTo>
                <a:lnTo>
                  <a:pt x="2312" y="11631"/>
                </a:lnTo>
                <a:lnTo>
                  <a:pt x="2628" y="11874"/>
                </a:lnTo>
                <a:lnTo>
                  <a:pt x="2969" y="12093"/>
                </a:lnTo>
                <a:lnTo>
                  <a:pt x="3334" y="12312"/>
                </a:lnTo>
                <a:lnTo>
                  <a:pt x="3747" y="12531"/>
                </a:lnTo>
                <a:lnTo>
                  <a:pt x="4161" y="12726"/>
                </a:lnTo>
                <a:lnTo>
                  <a:pt x="4599" y="12896"/>
                </a:lnTo>
                <a:lnTo>
                  <a:pt x="5037" y="13042"/>
                </a:lnTo>
                <a:lnTo>
                  <a:pt x="5499" y="13164"/>
                </a:lnTo>
                <a:lnTo>
                  <a:pt x="5937" y="13261"/>
                </a:lnTo>
                <a:lnTo>
                  <a:pt x="6400" y="13334"/>
                </a:lnTo>
                <a:lnTo>
                  <a:pt x="6862" y="13383"/>
                </a:lnTo>
                <a:lnTo>
                  <a:pt x="7324" y="13383"/>
                </a:lnTo>
                <a:lnTo>
                  <a:pt x="7787" y="13334"/>
                </a:lnTo>
                <a:lnTo>
                  <a:pt x="8225" y="13261"/>
                </a:lnTo>
                <a:lnTo>
                  <a:pt x="8638" y="13140"/>
                </a:lnTo>
                <a:lnTo>
                  <a:pt x="9076" y="12994"/>
                </a:lnTo>
                <a:lnTo>
                  <a:pt x="9466" y="12799"/>
                </a:lnTo>
                <a:lnTo>
                  <a:pt x="9879" y="12580"/>
                </a:lnTo>
                <a:lnTo>
                  <a:pt x="10269" y="12337"/>
                </a:lnTo>
                <a:lnTo>
                  <a:pt x="10293" y="12458"/>
                </a:lnTo>
                <a:lnTo>
                  <a:pt x="10317" y="12580"/>
                </a:lnTo>
                <a:lnTo>
                  <a:pt x="10390" y="12677"/>
                </a:lnTo>
                <a:lnTo>
                  <a:pt x="10463" y="12775"/>
                </a:lnTo>
                <a:lnTo>
                  <a:pt x="10658" y="12969"/>
                </a:lnTo>
                <a:lnTo>
                  <a:pt x="10828" y="13140"/>
                </a:lnTo>
                <a:lnTo>
                  <a:pt x="11120" y="13383"/>
                </a:lnTo>
                <a:lnTo>
                  <a:pt x="11412" y="13602"/>
                </a:lnTo>
                <a:lnTo>
                  <a:pt x="11704" y="13845"/>
                </a:lnTo>
                <a:lnTo>
                  <a:pt x="11972" y="14089"/>
                </a:lnTo>
                <a:lnTo>
                  <a:pt x="12385" y="14502"/>
                </a:lnTo>
                <a:lnTo>
                  <a:pt x="12775" y="14916"/>
                </a:lnTo>
                <a:lnTo>
                  <a:pt x="13164" y="15330"/>
                </a:lnTo>
                <a:lnTo>
                  <a:pt x="13553" y="15743"/>
                </a:lnTo>
                <a:lnTo>
                  <a:pt x="13772" y="15938"/>
                </a:lnTo>
                <a:lnTo>
                  <a:pt x="13991" y="16132"/>
                </a:lnTo>
                <a:lnTo>
                  <a:pt x="14429" y="16473"/>
                </a:lnTo>
                <a:lnTo>
                  <a:pt x="14770" y="16789"/>
                </a:lnTo>
                <a:lnTo>
                  <a:pt x="14916" y="16935"/>
                </a:lnTo>
                <a:lnTo>
                  <a:pt x="15111" y="17081"/>
                </a:lnTo>
                <a:lnTo>
                  <a:pt x="15184" y="17106"/>
                </a:lnTo>
                <a:lnTo>
                  <a:pt x="15232" y="17154"/>
                </a:lnTo>
                <a:lnTo>
                  <a:pt x="15305" y="17179"/>
                </a:lnTo>
                <a:lnTo>
                  <a:pt x="15451" y="17227"/>
                </a:lnTo>
                <a:lnTo>
                  <a:pt x="15646" y="17203"/>
                </a:lnTo>
                <a:lnTo>
                  <a:pt x="15841" y="17179"/>
                </a:lnTo>
                <a:lnTo>
                  <a:pt x="16035" y="17106"/>
                </a:lnTo>
                <a:lnTo>
                  <a:pt x="16230" y="17033"/>
                </a:lnTo>
                <a:lnTo>
                  <a:pt x="16498" y="16911"/>
                </a:lnTo>
                <a:lnTo>
                  <a:pt x="16644" y="16814"/>
                </a:lnTo>
                <a:lnTo>
                  <a:pt x="16790" y="16668"/>
                </a:lnTo>
                <a:lnTo>
                  <a:pt x="16911" y="16497"/>
                </a:lnTo>
                <a:lnTo>
                  <a:pt x="17009" y="16327"/>
                </a:lnTo>
                <a:lnTo>
                  <a:pt x="17057" y="16132"/>
                </a:lnTo>
                <a:lnTo>
                  <a:pt x="17082" y="15938"/>
                </a:lnTo>
                <a:lnTo>
                  <a:pt x="17057" y="15840"/>
                </a:lnTo>
                <a:lnTo>
                  <a:pt x="17033" y="15767"/>
                </a:lnTo>
                <a:lnTo>
                  <a:pt x="17009" y="15670"/>
                </a:lnTo>
                <a:lnTo>
                  <a:pt x="16936" y="15597"/>
                </a:lnTo>
                <a:lnTo>
                  <a:pt x="16887" y="15549"/>
                </a:lnTo>
                <a:lnTo>
                  <a:pt x="15500" y="14137"/>
                </a:lnTo>
                <a:lnTo>
                  <a:pt x="14819" y="13432"/>
                </a:lnTo>
                <a:lnTo>
                  <a:pt x="14089" y="12750"/>
                </a:lnTo>
                <a:lnTo>
                  <a:pt x="13772" y="12458"/>
                </a:lnTo>
                <a:lnTo>
                  <a:pt x="13432" y="12166"/>
                </a:lnTo>
                <a:lnTo>
                  <a:pt x="13091" y="11899"/>
                </a:lnTo>
                <a:lnTo>
                  <a:pt x="12775" y="11582"/>
                </a:lnTo>
                <a:lnTo>
                  <a:pt x="12580" y="11363"/>
                </a:lnTo>
                <a:lnTo>
                  <a:pt x="12385" y="11120"/>
                </a:lnTo>
                <a:lnTo>
                  <a:pt x="12166" y="10901"/>
                </a:lnTo>
                <a:lnTo>
                  <a:pt x="12045" y="10804"/>
                </a:lnTo>
                <a:lnTo>
                  <a:pt x="11923" y="10706"/>
                </a:lnTo>
                <a:lnTo>
                  <a:pt x="12191" y="10317"/>
                </a:lnTo>
                <a:lnTo>
                  <a:pt x="12434" y="9928"/>
                </a:lnTo>
                <a:lnTo>
                  <a:pt x="12629" y="9490"/>
                </a:lnTo>
                <a:lnTo>
                  <a:pt x="12823" y="9076"/>
                </a:lnTo>
                <a:lnTo>
                  <a:pt x="12969" y="8614"/>
                </a:lnTo>
                <a:lnTo>
                  <a:pt x="13091" y="8176"/>
                </a:lnTo>
                <a:lnTo>
                  <a:pt x="13188" y="7713"/>
                </a:lnTo>
                <a:lnTo>
                  <a:pt x="13261" y="7251"/>
                </a:lnTo>
                <a:lnTo>
                  <a:pt x="13310" y="6765"/>
                </a:lnTo>
                <a:lnTo>
                  <a:pt x="13310" y="6302"/>
                </a:lnTo>
                <a:lnTo>
                  <a:pt x="13286" y="5840"/>
                </a:lnTo>
                <a:lnTo>
                  <a:pt x="13237" y="5378"/>
                </a:lnTo>
                <a:lnTo>
                  <a:pt x="13164" y="4891"/>
                </a:lnTo>
                <a:lnTo>
                  <a:pt x="13042" y="4453"/>
                </a:lnTo>
                <a:lnTo>
                  <a:pt x="12896" y="3991"/>
                </a:lnTo>
                <a:lnTo>
                  <a:pt x="12702" y="3553"/>
                </a:lnTo>
                <a:lnTo>
                  <a:pt x="12580" y="3285"/>
                </a:lnTo>
                <a:lnTo>
                  <a:pt x="12434" y="3042"/>
                </a:lnTo>
                <a:lnTo>
                  <a:pt x="12288" y="2798"/>
                </a:lnTo>
                <a:lnTo>
                  <a:pt x="12118" y="2579"/>
                </a:lnTo>
                <a:lnTo>
                  <a:pt x="11753" y="2141"/>
                </a:lnTo>
                <a:lnTo>
                  <a:pt x="11339" y="1728"/>
                </a:lnTo>
                <a:lnTo>
                  <a:pt x="10901" y="1363"/>
                </a:lnTo>
                <a:lnTo>
                  <a:pt x="10415" y="1046"/>
                </a:lnTo>
                <a:lnTo>
                  <a:pt x="9904" y="754"/>
                </a:lnTo>
                <a:lnTo>
                  <a:pt x="9368" y="511"/>
                </a:lnTo>
                <a:lnTo>
                  <a:pt x="8784" y="316"/>
                </a:lnTo>
                <a:lnTo>
                  <a:pt x="8225" y="170"/>
                </a:lnTo>
                <a:lnTo>
                  <a:pt x="7616" y="73"/>
                </a:lnTo>
                <a:lnTo>
                  <a:pt x="7008" y="0"/>
                </a:lnTo>
                <a:close/>
              </a:path>
            </a:pathLst>
          </a:custGeom>
          <a:solidFill>
            <a:schemeClr val="dk1"/>
          </a:solidFill>
          <a:ln>
            <a:noFill/>
          </a:ln>
          <a:effectLst>
            <a:outerShdw blurRad="14288" rotWithShape="0" algn="bl" dir="5400000" dist="9525">
              <a:schemeClr val="lt2">
                <a:alpha val="74900"/>
              </a:scheme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2" name="Shape 492"/>
        <p:cNvGrpSpPr/>
        <p:nvPr/>
      </p:nvGrpSpPr>
      <p:grpSpPr>
        <a:xfrm>
          <a:off x="0" y="0"/>
          <a:ext cx="0" cy="0"/>
          <a:chOff x="0" y="0"/>
          <a:chExt cx="0" cy="0"/>
        </a:xfrm>
      </p:grpSpPr>
      <p:sp>
        <p:nvSpPr>
          <p:cNvPr id="493" name="Google Shape;493;p51"/>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b="1" lang="en" sz="2900"/>
              <a:t>In Summary</a:t>
            </a:r>
            <a:endParaRPr b="1" sz="2900"/>
          </a:p>
        </p:txBody>
      </p:sp>
      <p:sp>
        <p:nvSpPr>
          <p:cNvPr id="494" name="Google Shape;494;p51"/>
          <p:cNvSpPr txBox="1"/>
          <p:nvPr>
            <p:ph idx="2" type="body"/>
          </p:nvPr>
        </p:nvSpPr>
        <p:spPr>
          <a:xfrm>
            <a:off x="508225" y="1041725"/>
            <a:ext cx="6108900" cy="3588000"/>
          </a:xfrm>
          <a:prstGeom prst="rect">
            <a:avLst/>
          </a:prstGeom>
          <a:noFill/>
          <a:ln>
            <a:noFill/>
          </a:ln>
        </p:spPr>
        <p:txBody>
          <a:bodyPr anchorCtr="0" anchor="t" bIns="0" lIns="0" spcFirstLastPara="1" rIns="0" wrap="square" tIns="0">
            <a:noAutofit/>
          </a:bodyPr>
          <a:lstStyle/>
          <a:p>
            <a:pPr indent="12700" lvl="0" marL="457200" rtl="0" algn="just">
              <a:spcBef>
                <a:spcPts val="1200"/>
              </a:spcBef>
              <a:spcAft>
                <a:spcPts val="0"/>
              </a:spcAft>
              <a:buNone/>
            </a:pPr>
            <a:r>
              <a:t/>
            </a:r>
            <a:endParaRPr/>
          </a:p>
          <a:p>
            <a:pPr indent="-165100" lvl="0" marL="685800" rtl="0" algn="just">
              <a:spcBef>
                <a:spcPts val="1200"/>
              </a:spcBef>
              <a:spcAft>
                <a:spcPts val="0"/>
              </a:spcAft>
              <a:buNone/>
            </a:pPr>
            <a:r>
              <a:rPr lang="en">
                <a:solidFill>
                  <a:srgbClr val="000000"/>
                </a:solidFill>
                <a:latin typeface="Arial"/>
                <a:ea typeface="Arial"/>
                <a:cs typeface="Arial"/>
                <a:sym typeface="Arial"/>
              </a:rPr>
              <a:t>3. </a:t>
            </a:r>
            <a:r>
              <a:rPr b="1" lang="en">
                <a:solidFill>
                  <a:srgbClr val="000000"/>
                </a:solidFill>
                <a:latin typeface="Arial"/>
                <a:ea typeface="Arial"/>
                <a:cs typeface="Arial"/>
                <a:sym typeface="Arial"/>
              </a:rPr>
              <a:t>financially</a:t>
            </a:r>
            <a:r>
              <a:rPr i="1" lang="en">
                <a:solidFill>
                  <a:srgbClr val="000000"/>
                </a:solidFill>
                <a:latin typeface="Arial"/>
                <a:ea typeface="Arial"/>
                <a:cs typeface="Arial"/>
                <a:sym typeface="Arial"/>
              </a:rPr>
              <a:t>-set, </a:t>
            </a:r>
            <a:r>
              <a:rPr lang="en">
                <a:solidFill>
                  <a:srgbClr val="000000"/>
                </a:solidFill>
                <a:latin typeface="Arial"/>
                <a:ea typeface="Arial"/>
                <a:cs typeface="Arial"/>
                <a:sym typeface="Arial"/>
              </a:rPr>
              <a:t>which signifies management's strong support and generous provision in order to effectively carry out the marketing plan; and, </a:t>
            </a:r>
            <a:endParaRPr>
              <a:solidFill>
                <a:srgbClr val="000000"/>
              </a:solidFill>
              <a:latin typeface="Arial"/>
              <a:ea typeface="Arial"/>
              <a:cs typeface="Arial"/>
              <a:sym typeface="Arial"/>
            </a:endParaRPr>
          </a:p>
          <a:p>
            <a:pPr indent="-165100" lvl="0" marL="685800" rtl="0" algn="just">
              <a:spcBef>
                <a:spcPts val="1200"/>
              </a:spcBef>
              <a:spcAft>
                <a:spcPts val="0"/>
              </a:spcAft>
              <a:buNone/>
            </a:pPr>
            <a:r>
              <a:rPr lang="en">
                <a:solidFill>
                  <a:srgbClr val="000000"/>
                </a:solidFill>
                <a:latin typeface="Arial"/>
                <a:ea typeface="Arial"/>
                <a:cs typeface="Arial"/>
                <a:sym typeface="Arial"/>
              </a:rPr>
              <a:t>4.  </a:t>
            </a:r>
            <a:r>
              <a:rPr b="1" i="1" lang="en">
                <a:solidFill>
                  <a:srgbClr val="000000"/>
                </a:solidFill>
                <a:latin typeface="Arial"/>
                <a:ea typeface="Arial"/>
                <a:cs typeface="Arial"/>
                <a:sym typeface="Arial"/>
              </a:rPr>
              <a:t>flexible </a:t>
            </a:r>
            <a:r>
              <a:rPr lang="en">
                <a:solidFill>
                  <a:srgbClr val="000000"/>
                </a:solidFill>
                <a:latin typeface="Arial"/>
                <a:ea typeface="Arial"/>
                <a:cs typeface="Arial"/>
                <a:sym typeface="Arial"/>
              </a:rPr>
              <a:t>which means that the marketing plan, upon evaluation and monitoring activities, allows intervention and enhancement whenever deemed appropriate. </a:t>
            </a:r>
            <a:endParaRPr>
              <a:solidFill>
                <a:srgbClr val="000000"/>
              </a:solidFill>
              <a:latin typeface="Arial"/>
              <a:ea typeface="Arial"/>
              <a:cs typeface="Arial"/>
              <a:sym typeface="Arial"/>
            </a:endParaRPr>
          </a:p>
          <a:p>
            <a:pPr indent="12700" lvl="0" marL="0" rtl="0" algn="just">
              <a:spcBef>
                <a:spcPts val="1200"/>
              </a:spcBef>
              <a:spcAft>
                <a:spcPts val="0"/>
              </a:spcAft>
              <a:buNone/>
            </a:pPr>
            <a:r>
              <a:t/>
            </a:r>
            <a:endParaRPr sz="1100">
              <a:solidFill>
                <a:srgbClr val="000000"/>
              </a:solidFill>
              <a:latin typeface="Arial"/>
              <a:ea typeface="Arial"/>
              <a:cs typeface="Arial"/>
              <a:sym typeface="Arial"/>
            </a:endParaRPr>
          </a:p>
          <a:p>
            <a:pPr indent="12700" lvl="0" marL="457200" rtl="0" algn="just">
              <a:spcBef>
                <a:spcPts val="1200"/>
              </a:spcBef>
              <a:spcAft>
                <a:spcPts val="0"/>
              </a:spcAft>
              <a:buNone/>
            </a:pPr>
            <a:r>
              <a:t/>
            </a:r>
            <a:endParaRPr sz="1200"/>
          </a:p>
          <a:p>
            <a:pPr indent="0" lvl="0" marL="0" rtl="0" algn="l">
              <a:lnSpc>
                <a:spcPct val="115000"/>
              </a:lnSpc>
              <a:spcBef>
                <a:spcPts val="1200"/>
              </a:spcBef>
              <a:spcAft>
                <a:spcPts val="0"/>
              </a:spcAft>
              <a:buSzPts val="1800"/>
              <a:buNone/>
            </a:pPr>
            <a:r>
              <a:t/>
            </a:r>
            <a:endParaRPr sz="1200"/>
          </a:p>
          <a:p>
            <a:pPr indent="0" lvl="0" marL="0" rtl="0" algn="l">
              <a:lnSpc>
                <a:spcPct val="115000"/>
              </a:lnSpc>
              <a:spcBef>
                <a:spcPts val="800"/>
              </a:spcBef>
              <a:spcAft>
                <a:spcPts val="800"/>
              </a:spcAft>
              <a:buSzPts val="1800"/>
              <a:buNone/>
            </a:pPr>
            <a:r>
              <a:t/>
            </a:r>
            <a:endParaRPr sz="1200"/>
          </a:p>
        </p:txBody>
      </p:sp>
      <p:sp>
        <p:nvSpPr>
          <p:cNvPr id="495" name="Google Shape;495;p51"/>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496" name="Google Shape;496;p51"/>
          <p:cNvSpPr/>
          <p:nvPr/>
        </p:nvSpPr>
        <p:spPr>
          <a:xfrm>
            <a:off x="7068400" y="2830550"/>
            <a:ext cx="585016" cy="590016"/>
          </a:xfrm>
          <a:custGeom>
            <a:rect b="b" l="l" r="r" t="t"/>
            <a:pathLst>
              <a:path extrusionOk="0" h="17228" w="17082">
                <a:moveTo>
                  <a:pt x="6497" y="2993"/>
                </a:moveTo>
                <a:lnTo>
                  <a:pt x="6400" y="3042"/>
                </a:lnTo>
                <a:lnTo>
                  <a:pt x="6302" y="3090"/>
                </a:lnTo>
                <a:lnTo>
                  <a:pt x="6229" y="3212"/>
                </a:lnTo>
                <a:lnTo>
                  <a:pt x="6229" y="3285"/>
                </a:lnTo>
                <a:lnTo>
                  <a:pt x="6254" y="3334"/>
                </a:lnTo>
                <a:lnTo>
                  <a:pt x="6278" y="3407"/>
                </a:lnTo>
                <a:lnTo>
                  <a:pt x="6351" y="3455"/>
                </a:lnTo>
                <a:lnTo>
                  <a:pt x="6400" y="3480"/>
                </a:lnTo>
                <a:lnTo>
                  <a:pt x="6643" y="3480"/>
                </a:lnTo>
                <a:lnTo>
                  <a:pt x="6692" y="3504"/>
                </a:lnTo>
                <a:lnTo>
                  <a:pt x="6911" y="3504"/>
                </a:lnTo>
                <a:lnTo>
                  <a:pt x="6959" y="3480"/>
                </a:lnTo>
                <a:lnTo>
                  <a:pt x="7008" y="3455"/>
                </a:lnTo>
                <a:lnTo>
                  <a:pt x="7057" y="3407"/>
                </a:lnTo>
                <a:lnTo>
                  <a:pt x="7057" y="3334"/>
                </a:lnTo>
                <a:lnTo>
                  <a:pt x="7057" y="3212"/>
                </a:lnTo>
                <a:lnTo>
                  <a:pt x="7032" y="3163"/>
                </a:lnTo>
                <a:lnTo>
                  <a:pt x="7008" y="3115"/>
                </a:lnTo>
                <a:lnTo>
                  <a:pt x="6935" y="3042"/>
                </a:lnTo>
                <a:lnTo>
                  <a:pt x="6838" y="3017"/>
                </a:lnTo>
                <a:lnTo>
                  <a:pt x="6716" y="2993"/>
                </a:lnTo>
                <a:close/>
                <a:moveTo>
                  <a:pt x="5743" y="3236"/>
                </a:moveTo>
                <a:lnTo>
                  <a:pt x="5670" y="3261"/>
                </a:lnTo>
                <a:lnTo>
                  <a:pt x="5402" y="3358"/>
                </a:lnTo>
                <a:lnTo>
                  <a:pt x="5134" y="3480"/>
                </a:lnTo>
                <a:lnTo>
                  <a:pt x="4891" y="3601"/>
                </a:lnTo>
                <a:lnTo>
                  <a:pt x="4672" y="3747"/>
                </a:lnTo>
                <a:lnTo>
                  <a:pt x="4453" y="3918"/>
                </a:lnTo>
                <a:lnTo>
                  <a:pt x="4234" y="4088"/>
                </a:lnTo>
                <a:lnTo>
                  <a:pt x="4039" y="4283"/>
                </a:lnTo>
                <a:lnTo>
                  <a:pt x="3869" y="4477"/>
                </a:lnTo>
                <a:lnTo>
                  <a:pt x="3699" y="4696"/>
                </a:lnTo>
                <a:lnTo>
                  <a:pt x="3553" y="4940"/>
                </a:lnTo>
                <a:lnTo>
                  <a:pt x="3431" y="5159"/>
                </a:lnTo>
                <a:lnTo>
                  <a:pt x="3309" y="5402"/>
                </a:lnTo>
                <a:lnTo>
                  <a:pt x="3236" y="5670"/>
                </a:lnTo>
                <a:lnTo>
                  <a:pt x="3163" y="5937"/>
                </a:lnTo>
                <a:lnTo>
                  <a:pt x="3115" y="6229"/>
                </a:lnTo>
                <a:lnTo>
                  <a:pt x="3090" y="6497"/>
                </a:lnTo>
                <a:lnTo>
                  <a:pt x="3090" y="6546"/>
                </a:lnTo>
                <a:lnTo>
                  <a:pt x="3115" y="6594"/>
                </a:lnTo>
                <a:lnTo>
                  <a:pt x="3188" y="6667"/>
                </a:lnTo>
                <a:lnTo>
                  <a:pt x="3261" y="6716"/>
                </a:lnTo>
                <a:lnTo>
                  <a:pt x="3285" y="6716"/>
                </a:lnTo>
                <a:lnTo>
                  <a:pt x="3309" y="6692"/>
                </a:lnTo>
                <a:lnTo>
                  <a:pt x="3382" y="6667"/>
                </a:lnTo>
                <a:lnTo>
                  <a:pt x="3431" y="6594"/>
                </a:lnTo>
                <a:lnTo>
                  <a:pt x="3480" y="6546"/>
                </a:lnTo>
                <a:lnTo>
                  <a:pt x="3504" y="6473"/>
                </a:lnTo>
                <a:lnTo>
                  <a:pt x="3528" y="6156"/>
                </a:lnTo>
                <a:lnTo>
                  <a:pt x="3601" y="5864"/>
                </a:lnTo>
                <a:lnTo>
                  <a:pt x="3699" y="5597"/>
                </a:lnTo>
                <a:lnTo>
                  <a:pt x="3820" y="5353"/>
                </a:lnTo>
                <a:lnTo>
                  <a:pt x="3966" y="5086"/>
                </a:lnTo>
                <a:lnTo>
                  <a:pt x="4137" y="4867"/>
                </a:lnTo>
                <a:lnTo>
                  <a:pt x="4307" y="4623"/>
                </a:lnTo>
                <a:lnTo>
                  <a:pt x="4526" y="4429"/>
                </a:lnTo>
                <a:lnTo>
                  <a:pt x="4745" y="4234"/>
                </a:lnTo>
                <a:lnTo>
                  <a:pt x="4988" y="4088"/>
                </a:lnTo>
                <a:lnTo>
                  <a:pt x="5256" y="3942"/>
                </a:lnTo>
                <a:lnTo>
                  <a:pt x="5499" y="3796"/>
                </a:lnTo>
                <a:lnTo>
                  <a:pt x="5767" y="3699"/>
                </a:lnTo>
                <a:lnTo>
                  <a:pt x="5864" y="3650"/>
                </a:lnTo>
                <a:lnTo>
                  <a:pt x="5913" y="3577"/>
                </a:lnTo>
                <a:lnTo>
                  <a:pt x="5937" y="3504"/>
                </a:lnTo>
                <a:lnTo>
                  <a:pt x="5937" y="3407"/>
                </a:lnTo>
                <a:lnTo>
                  <a:pt x="5889" y="3334"/>
                </a:lnTo>
                <a:lnTo>
                  <a:pt x="5840" y="3285"/>
                </a:lnTo>
                <a:lnTo>
                  <a:pt x="5743" y="3236"/>
                </a:lnTo>
                <a:close/>
                <a:moveTo>
                  <a:pt x="7324" y="1971"/>
                </a:moveTo>
                <a:lnTo>
                  <a:pt x="7787" y="2020"/>
                </a:lnTo>
                <a:lnTo>
                  <a:pt x="8249" y="2141"/>
                </a:lnTo>
                <a:lnTo>
                  <a:pt x="8687" y="2312"/>
                </a:lnTo>
                <a:lnTo>
                  <a:pt x="9101" y="2506"/>
                </a:lnTo>
                <a:lnTo>
                  <a:pt x="9490" y="2774"/>
                </a:lnTo>
                <a:lnTo>
                  <a:pt x="9879" y="3066"/>
                </a:lnTo>
                <a:lnTo>
                  <a:pt x="10220" y="3431"/>
                </a:lnTo>
                <a:lnTo>
                  <a:pt x="10512" y="3820"/>
                </a:lnTo>
                <a:lnTo>
                  <a:pt x="10707" y="4088"/>
                </a:lnTo>
                <a:lnTo>
                  <a:pt x="10877" y="4380"/>
                </a:lnTo>
                <a:lnTo>
                  <a:pt x="11023" y="4696"/>
                </a:lnTo>
                <a:lnTo>
                  <a:pt x="11120" y="5013"/>
                </a:lnTo>
                <a:lnTo>
                  <a:pt x="11217" y="5329"/>
                </a:lnTo>
                <a:lnTo>
                  <a:pt x="11266" y="5645"/>
                </a:lnTo>
                <a:lnTo>
                  <a:pt x="11315" y="5986"/>
                </a:lnTo>
                <a:lnTo>
                  <a:pt x="11315" y="6302"/>
                </a:lnTo>
                <a:lnTo>
                  <a:pt x="11315" y="6643"/>
                </a:lnTo>
                <a:lnTo>
                  <a:pt x="11266" y="6959"/>
                </a:lnTo>
                <a:lnTo>
                  <a:pt x="11217" y="7300"/>
                </a:lnTo>
                <a:lnTo>
                  <a:pt x="11144" y="7616"/>
                </a:lnTo>
                <a:lnTo>
                  <a:pt x="11047" y="7932"/>
                </a:lnTo>
                <a:lnTo>
                  <a:pt x="10925" y="8249"/>
                </a:lnTo>
                <a:lnTo>
                  <a:pt x="10780" y="8565"/>
                </a:lnTo>
                <a:lnTo>
                  <a:pt x="10634" y="8857"/>
                </a:lnTo>
                <a:lnTo>
                  <a:pt x="10439" y="9173"/>
                </a:lnTo>
                <a:lnTo>
                  <a:pt x="10220" y="9490"/>
                </a:lnTo>
                <a:lnTo>
                  <a:pt x="9977" y="9757"/>
                </a:lnTo>
                <a:lnTo>
                  <a:pt x="9733" y="10025"/>
                </a:lnTo>
                <a:lnTo>
                  <a:pt x="9441" y="10268"/>
                </a:lnTo>
                <a:lnTo>
                  <a:pt x="9149" y="10487"/>
                </a:lnTo>
                <a:lnTo>
                  <a:pt x="8857" y="10682"/>
                </a:lnTo>
                <a:lnTo>
                  <a:pt x="8541" y="10852"/>
                </a:lnTo>
                <a:lnTo>
                  <a:pt x="8200" y="10998"/>
                </a:lnTo>
                <a:lnTo>
                  <a:pt x="7860" y="11120"/>
                </a:lnTo>
                <a:lnTo>
                  <a:pt x="7519" y="11193"/>
                </a:lnTo>
                <a:lnTo>
                  <a:pt x="7154" y="11242"/>
                </a:lnTo>
                <a:lnTo>
                  <a:pt x="6789" y="11266"/>
                </a:lnTo>
                <a:lnTo>
                  <a:pt x="6424" y="11242"/>
                </a:lnTo>
                <a:lnTo>
                  <a:pt x="6059" y="11193"/>
                </a:lnTo>
                <a:lnTo>
                  <a:pt x="5670" y="11096"/>
                </a:lnTo>
                <a:lnTo>
                  <a:pt x="5353" y="10998"/>
                </a:lnTo>
                <a:lnTo>
                  <a:pt x="5037" y="10877"/>
                </a:lnTo>
                <a:lnTo>
                  <a:pt x="4721" y="10731"/>
                </a:lnTo>
                <a:lnTo>
                  <a:pt x="4404" y="10560"/>
                </a:lnTo>
                <a:lnTo>
                  <a:pt x="4112" y="10390"/>
                </a:lnTo>
                <a:lnTo>
                  <a:pt x="3820" y="10171"/>
                </a:lnTo>
                <a:lnTo>
                  <a:pt x="3553" y="9952"/>
                </a:lnTo>
                <a:lnTo>
                  <a:pt x="3285" y="9733"/>
                </a:lnTo>
                <a:lnTo>
                  <a:pt x="3042" y="9490"/>
                </a:lnTo>
                <a:lnTo>
                  <a:pt x="2823" y="9222"/>
                </a:lnTo>
                <a:lnTo>
                  <a:pt x="2628" y="8930"/>
                </a:lnTo>
                <a:lnTo>
                  <a:pt x="2434" y="8638"/>
                </a:lnTo>
                <a:lnTo>
                  <a:pt x="2288" y="8346"/>
                </a:lnTo>
                <a:lnTo>
                  <a:pt x="2142" y="8030"/>
                </a:lnTo>
                <a:lnTo>
                  <a:pt x="2044" y="7689"/>
                </a:lnTo>
                <a:lnTo>
                  <a:pt x="1971" y="7349"/>
                </a:lnTo>
                <a:lnTo>
                  <a:pt x="1947" y="7057"/>
                </a:lnTo>
                <a:lnTo>
                  <a:pt x="1923" y="6765"/>
                </a:lnTo>
                <a:lnTo>
                  <a:pt x="1923" y="6497"/>
                </a:lnTo>
                <a:lnTo>
                  <a:pt x="1947" y="6205"/>
                </a:lnTo>
                <a:lnTo>
                  <a:pt x="1996" y="5937"/>
                </a:lnTo>
                <a:lnTo>
                  <a:pt x="2044" y="5670"/>
                </a:lnTo>
                <a:lnTo>
                  <a:pt x="2142" y="5402"/>
                </a:lnTo>
                <a:lnTo>
                  <a:pt x="2239" y="5159"/>
                </a:lnTo>
                <a:lnTo>
                  <a:pt x="2336" y="4915"/>
                </a:lnTo>
                <a:lnTo>
                  <a:pt x="2482" y="4672"/>
                </a:lnTo>
                <a:lnTo>
                  <a:pt x="2628" y="4429"/>
                </a:lnTo>
                <a:lnTo>
                  <a:pt x="2774" y="4210"/>
                </a:lnTo>
                <a:lnTo>
                  <a:pt x="2944" y="3991"/>
                </a:lnTo>
                <a:lnTo>
                  <a:pt x="3139" y="3772"/>
                </a:lnTo>
                <a:lnTo>
                  <a:pt x="3528" y="3382"/>
                </a:lnTo>
                <a:lnTo>
                  <a:pt x="3966" y="3017"/>
                </a:lnTo>
                <a:lnTo>
                  <a:pt x="4404" y="2701"/>
                </a:lnTo>
                <a:lnTo>
                  <a:pt x="4891" y="2409"/>
                </a:lnTo>
                <a:lnTo>
                  <a:pt x="5134" y="2287"/>
                </a:lnTo>
                <a:lnTo>
                  <a:pt x="5378" y="2166"/>
                </a:lnTo>
                <a:lnTo>
                  <a:pt x="5645" y="2117"/>
                </a:lnTo>
                <a:lnTo>
                  <a:pt x="6035" y="2068"/>
                </a:lnTo>
                <a:lnTo>
                  <a:pt x="6716" y="1995"/>
                </a:lnTo>
                <a:lnTo>
                  <a:pt x="7300" y="1995"/>
                </a:lnTo>
                <a:lnTo>
                  <a:pt x="7324" y="1971"/>
                </a:lnTo>
                <a:close/>
                <a:moveTo>
                  <a:pt x="6935" y="1533"/>
                </a:moveTo>
                <a:lnTo>
                  <a:pt x="6497" y="1582"/>
                </a:lnTo>
                <a:lnTo>
                  <a:pt x="6083" y="1679"/>
                </a:lnTo>
                <a:lnTo>
                  <a:pt x="5864" y="1703"/>
                </a:lnTo>
                <a:lnTo>
                  <a:pt x="5621" y="1752"/>
                </a:lnTo>
                <a:lnTo>
                  <a:pt x="5353" y="1825"/>
                </a:lnTo>
                <a:lnTo>
                  <a:pt x="5110" y="1922"/>
                </a:lnTo>
                <a:lnTo>
                  <a:pt x="4842" y="2044"/>
                </a:lnTo>
                <a:lnTo>
                  <a:pt x="4599" y="2166"/>
                </a:lnTo>
                <a:lnTo>
                  <a:pt x="4112" y="2458"/>
                </a:lnTo>
                <a:lnTo>
                  <a:pt x="3650" y="2774"/>
                </a:lnTo>
                <a:lnTo>
                  <a:pt x="3212" y="3115"/>
                </a:lnTo>
                <a:lnTo>
                  <a:pt x="2823" y="3504"/>
                </a:lnTo>
                <a:lnTo>
                  <a:pt x="2458" y="3918"/>
                </a:lnTo>
                <a:lnTo>
                  <a:pt x="2312" y="4161"/>
                </a:lnTo>
                <a:lnTo>
                  <a:pt x="2166" y="4380"/>
                </a:lnTo>
                <a:lnTo>
                  <a:pt x="2020" y="4623"/>
                </a:lnTo>
                <a:lnTo>
                  <a:pt x="1923" y="4867"/>
                </a:lnTo>
                <a:lnTo>
                  <a:pt x="1801" y="5110"/>
                </a:lnTo>
                <a:lnTo>
                  <a:pt x="1728" y="5378"/>
                </a:lnTo>
                <a:lnTo>
                  <a:pt x="1631" y="5645"/>
                </a:lnTo>
                <a:lnTo>
                  <a:pt x="1582" y="5913"/>
                </a:lnTo>
                <a:lnTo>
                  <a:pt x="1533" y="6181"/>
                </a:lnTo>
                <a:lnTo>
                  <a:pt x="1509" y="6473"/>
                </a:lnTo>
                <a:lnTo>
                  <a:pt x="1509" y="6765"/>
                </a:lnTo>
                <a:lnTo>
                  <a:pt x="1509" y="7057"/>
                </a:lnTo>
                <a:lnTo>
                  <a:pt x="1558" y="7349"/>
                </a:lnTo>
                <a:lnTo>
                  <a:pt x="1606" y="7640"/>
                </a:lnTo>
                <a:lnTo>
                  <a:pt x="1679" y="7932"/>
                </a:lnTo>
                <a:lnTo>
                  <a:pt x="1752" y="8224"/>
                </a:lnTo>
                <a:lnTo>
                  <a:pt x="1874" y="8492"/>
                </a:lnTo>
                <a:lnTo>
                  <a:pt x="1996" y="8760"/>
                </a:lnTo>
                <a:lnTo>
                  <a:pt x="2142" y="9027"/>
                </a:lnTo>
                <a:lnTo>
                  <a:pt x="2312" y="9295"/>
                </a:lnTo>
                <a:lnTo>
                  <a:pt x="2507" y="9538"/>
                </a:lnTo>
                <a:lnTo>
                  <a:pt x="2726" y="9782"/>
                </a:lnTo>
                <a:lnTo>
                  <a:pt x="2944" y="10001"/>
                </a:lnTo>
                <a:lnTo>
                  <a:pt x="3188" y="10195"/>
                </a:lnTo>
                <a:lnTo>
                  <a:pt x="3699" y="10585"/>
                </a:lnTo>
                <a:lnTo>
                  <a:pt x="3991" y="10779"/>
                </a:lnTo>
                <a:lnTo>
                  <a:pt x="4283" y="10950"/>
                </a:lnTo>
                <a:lnTo>
                  <a:pt x="4599" y="11120"/>
                </a:lnTo>
                <a:lnTo>
                  <a:pt x="4915" y="11266"/>
                </a:lnTo>
                <a:lnTo>
                  <a:pt x="5232" y="11412"/>
                </a:lnTo>
                <a:lnTo>
                  <a:pt x="5572" y="11509"/>
                </a:lnTo>
                <a:lnTo>
                  <a:pt x="5889" y="11607"/>
                </a:lnTo>
                <a:lnTo>
                  <a:pt x="6254" y="11680"/>
                </a:lnTo>
                <a:lnTo>
                  <a:pt x="6594" y="11704"/>
                </a:lnTo>
                <a:lnTo>
                  <a:pt x="6959" y="11728"/>
                </a:lnTo>
                <a:lnTo>
                  <a:pt x="7300" y="11680"/>
                </a:lnTo>
                <a:lnTo>
                  <a:pt x="7641" y="11631"/>
                </a:lnTo>
                <a:lnTo>
                  <a:pt x="7981" y="11534"/>
                </a:lnTo>
                <a:lnTo>
                  <a:pt x="8322" y="11436"/>
                </a:lnTo>
                <a:lnTo>
                  <a:pt x="8638" y="11290"/>
                </a:lnTo>
                <a:lnTo>
                  <a:pt x="8955" y="11120"/>
                </a:lnTo>
                <a:lnTo>
                  <a:pt x="9344" y="10877"/>
                </a:lnTo>
                <a:lnTo>
                  <a:pt x="9733" y="10609"/>
                </a:lnTo>
                <a:lnTo>
                  <a:pt x="10074" y="10293"/>
                </a:lnTo>
                <a:lnTo>
                  <a:pt x="10390" y="9976"/>
                </a:lnTo>
                <a:lnTo>
                  <a:pt x="10658" y="9611"/>
                </a:lnTo>
                <a:lnTo>
                  <a:pt x="10925" y="9222"/>
                </a:lnTo>
                <a:lnTo>
                  <a:pt x="11144" y="8808"/>
                </a:lnTo>
                <a:lnTo>
                  <a:pt x="11339" y="8395"/>
                </a:lnTo>
                <a:lnTo>
                  <a:pt x="11509" y="7957"/>
                </a:lnTo>
                <a:lnTo>
                  <a:pt x="11631" y="7519"/>
                </a:lnTo>
                <a:lnTo>
                  <a:pt x="11704" y="7081"/>
                </a:lnTo>
                <a:lnTo>
                  <a:pt x="11753" y="6619"/>
                </a:lnTo>
                <a:lnTo>
                  <a:pt x="11753" y="6156"/>
                </a:lnTo>
                <a:lnTo>
                  <a:pt x="11728" y="5694"/>
                </a:lnTo>
                <a:lnTo>
                  <a:pt x="11655" y="5256"/>
                </a:lnTo>
                <a:lnTo>
                  <a:pt x="11534" y="4794"/>
                </a:lnTo>
                <a:lnTo>
                  <a:pt x="11363" y="4404"/>
                </a:lnTo>
                <a:lnTo>
                  <a:pt x="11169" y="4015"/>
                </a:lnTo>
                <a:lnTo>
                  <a:pt x="10950" y="3650"/>
                </a:lnTo>
                <a:lnTo>
                  <a:pt x="10682" y="3285"/>
                </a:lnTo>
                <a:lnTo>
                  <a:pt x="10390" y="2969"/>
                </a:lnTo>
                <a:lnTo>
                  <a:pt x="10074" y="2677"/>
                </a:lnTo>
                <a:lnTo>
                  <a:pt x="9733" y="2409"/>
                </a:lnTo>
                <a:lnTo>
                  <a:pt x="9393" y="2166"/>
                </a:lnTo>
                <a:lnTo>
                  <a:pt x="9003" y="1971"/>
                </a:lnTo>
                <a:lnTo>
                  <a:pt x="8614" y="1801"/>
                </a:lnTo>
                <a:lnTo>
                  <a:pt x="8200" y="1655"/>
                </a:lnTo>
                <a:lnTo>
                  <a:pt x="7787" y="1582"/>
                </a:lnTo>
                <a:lnTo>
                  <a:pt x="7349" y="1533"/>
                </a:lnTo>
                <a:close/>
                <a:moveTo>
                  <a:pt x="12118" y="11558"/>
                </a:moveTo>
                <a:lnTo>
                  <a:pt x="12142" y="11582"/>
                </a:lnTo>
                <a:lnTo>
                  <a:pt x="11972" y="11777"/>
                </a:lnTo>
                <a:lnTo>
                  <a:pt x="12093" y="11631"/>
                </a:lnTo>
                <a:lnTo>
                  <a:pt x="12118" y="11558"/>
                </a:lnTo>
                <a:close/>
                <a:moveTo>
                  <a:pt x="6789" y="584"/>
                </a:moveTo>
                <a:lnTo>
                  <a:pt x="7154" y="608"/>
                </a:lnTo>
                <a:lnTo>
                  <a:pt x="7519" y="657"/>
                </a:lnTo>
                <a:lnTo>
                  <a:pt x="7884" y="706"/>
                </a:lnTo>
                <a:lnTo>
                  <a:pt x="8225" y="803"/>
                </a:lnTo>
                <a:lnTo>
                  <a:pt x="8565" y="900"/>
                </a:lnTo>
                <a:lnTo>
                  <a:pt x="8906" y="1022"/>
                </a:lnTo>
                <a:lnTo>
                  <a:pt x="9247" y="1144"/>
                </a:lnTo>
                <a:lnTo>
                  <a:pt x="9563" y="1314"/>
                </a:lnTo>
                <a:lnTo>
                  <a:pt x="9879" y="1484"/>
                </a:lnTo>
                <a:lnTo>
                  <a:pt x="10171" y="1679"/>
                </a:lnTo>
                <a:lnTo>
                  <a:pt x="10439" y="1874"/>
                </a:lnTo>
                <a:lnTo>
                  <a:pt x="10707" y="2093"/>
                </a:lnTo>
                <a:lnTo>
                  <a:pt x="10950" y="2312"/>
                </a:lnTo>
                <a:lnTo>
                  <a:pt x="11193" y="2555"/>
                </a:lnTo>
                <a:lnTo>
                  <a:pt x="11485" y="2896"/>
                </a:lnTo>
                <a:lnTo>
                  <a:pt x="11753" y="3261"/>
                </a:lnTo>
                <a:lnTo>
                  <a:pt x="11996" y="3626"/>
                </a:lnTo>
                <a:lnTo>
                  <a:pt x="12191" y="4015"/>
                </a:lnTo>
                <a:lnTo>
                  <a:pt x="12361" y="4404"/>
                </a:lnTo>
                <a:lnTo>
                  <a:pt x="12507" y="4818"/>
                </a:lnTo>
                <a:lnTo>
                  <a:pt x="12629" y="5232"/>
                </a:lnTo>
                <a:lnTo>
                  <a:pt x="12702" y="5645"/>
                </a:lnTo>
                <a:lnTo>
                  <a:pt x="12750" y="6059"/>
                </a:lnTo>
                <a:lnTo>
                  <a:pt x="12775" y="6473"/>
                </a:lnTo>
                <a:lnTo>
                  <a:pt x="12775" y="6911"/>
                </a:lnTo>
                <a:lnTo>
                  <a:pt x="12726" y="7324"/>
                </a:lnTo>
                <a:lnTo>
                  <a:pt x="12653" y="7762"/>
                </a:lnTo>
                <a:lnTo>
                  <a:pt x="12556" y="8176"/>
                </a:lnTo>
                <a:lnTo>
                  <a:pt x="12434" y="8589"/>
                </a:lnTo>
                <a:lnTo>
                  <a:pt x="12264" y="9003"/>
                </a:lnTo>
                <a:lnTo>
                  <a:pt x="12045" y="9465"/>
                </a:lnTo>
                <a:lnTo>
                  <a:pt x="11801" y="9903"/>
                </a:lnTo>
                <a:lnTo>
                  <a:pt x="11534" y="10293"/>
                </a:lnTo>
                <a:lnTo>
                  <a:pt x="11217" y="10682"/>
                </a:lnTo>
                <a:lnTo>
                  <a:pt x="10901" y="11047"/>
                </a:lnTo>
                <a:lnTo>
                  <a:pt x="10536" y="11388"/>
                </a:lnTo>
                <a:lnTo>
                  <a:pt x="10171" y="11680"/>
                </a:lnTo>
                <a:lnTo>
                  <a:pt x="9782" y="11947"/>
                </a:lnTo>
                <a:lnTo>
                  <a:pt x="9368" y="12191"/>
                </a:lnTo>
                <a:lnTo>
                  <a:pt x="8930" y="12385"/>
                </a:lnTo>
                <a:lnTo>
                  <a:pt x="8468" y="12556"/>
                </a:lnTo>
                <a:lnTo>
                  <a:pt x="8006" y="12677"/>
                </a:lnTo>
                <a:lnTo>
                  <a:pt x="7543" y="12750"/>
                </a:lnTo>
                <a:lnTo>
                  <a:pt x="7032" y="12775"/>
                </a:lnTo>
                <a:lnTo>
                  <a:pt x="6546" y="12775"/>
                </a:lnTo>
                <a:lnTo>
                  <a:pt x="6035" y="12702"/>
                </a:lnTo>
                <a:lnTo>
                  <a:pt x="5597" y="12604"/>
                </a:lnTo>
                <a:lnTo>
                  <a:pt x="5159" y="12483"/>
                </a:lnTo>
                <a:lnTo>
                  <a:pt x="4721" y="12337"/>
                </a:lnTo>
                <a:lnTo>
                  <a:pt x="4307" y="12166"/>
                </a:lnTo>
                <a:lnTo>
                  <a:pt x="3893" y="11947"/>
                </a:lnTo>
                <a:lnTo>
                  <a:pt x="3504" y="11728"/>
                </a:lnTo>
                <a:lnTo>
                  <a:pt x="3115" y="11485"/>
                </a:lnTo>
                <a:lnTo>
                  <a:pt x="2774" y="11193"/>
                </a:lnTo>
                <a:lnTo>
                  <a:pt x="2434" y="10901"/>
                </a:lnTo>
                <a:lnTo>
                  <a:pt x="2117" y="10560"/>
                </a:lnTo>
                <a:lnTo>
                  <a:pt x="1825" y="10220"/>
                </a:lnTo>
                <a:lnTo>
                  <a:pt x="1558" y="9855"/>
                </a:lnTo>
                <a:lnTo>
                  <a:pt x="1314" y="9465"/>
                </a:lnTo>
                <a:lnTo>
                  <a:pt x="1095" y="9052"/>
                </a:lnTo>
                <a:lnTo>
                  <a:pt x="925" y="8638"/>
                </a:lnTo>
                <a:lnTo>
                  <a:pt x="779" y="8200"/>
                </a:lnTo>
                <a:lnTo>
                  <a:pt x="682" y="7811"/>
                </a:lnTo>
                <a:lnTo>
                  <a:pt x="609" y="7446"/>
                </a:lnTo>
                <a:lnTo>
                  <a:pt x="560" y="7081"/>
                </a:lnTo>
                <a:lnTo>
                  <a:pt x="560" y="6716"/>
                </a:lnTo>
                <a:lnTo>
                  <a:pt x="560" y="6351"/>
                </a:lnTo>
                <a:lnTo>
                  <a:pt x="584" y="5986"/>
                </a:lnTo>
                <a:lnTo>
                  <a:pt x="633" y="5645"/>
                </a:lnTo>
                <a:lnTo>
                  <a:pt x="706" y="5305"/>
                </a:lnTo>
                <a:lnTo>
                  <a:pt x="803" y="4964"/>
                </a:lnTo>
                <a:lnTo>
                  <a:pt x="925" y="4648"/>
                </a:lnTo>
                <a:lnTo>
                  <a:pt x="1047" y="4307"/>
                </a:lnTo>
                <a:lnTo>
                  <a:pt x="1217" y="3991"/>
                </a:lnTo>
                <a:lnTo>
                  <a:pt x="1387" y="3674"/>
                </a:lnTo>
                <a:lnTo>
                  <a:pt x="1606" y="3382"/>
                </a:lnTo>
                <a:lnTo>
                  <a:pt x="1825" y="3090"/>
                </a:lnTo>
                <a:lnTo>
                  <a:pt x="2069" y="2798"/>
                </a:lnTo>
                <a:lnTo>
                  <a:pt x="2361" y="2506"/>
                </a:lnTo>
                <a:lnTo>
                  <a:pt x="2726" y="2190"/>
                </a:lnTo>
                <a:lnTo>
                  <a:pt x="3163" y="1849"/>
                </a:lnTo>
                <a:lnTo>
                  <a:pt x="3674" y="1509"/>
                </a:lnTo>
                <a:lnTo>
                  <a:pt x="4210" y="1217"/>
                </a:lnTo>
                <a:lnTo>
                  <a:pt x="4502" y="1071"/>
                </a:lnTo>
                <a:lnTo>
                  <a:pt x="4794" y="949"/>
                </a:lnTo>
                <a:lnTo>
                  <a:pt x="5110" y="852"/>
                </a:lnTo>
                <a:lnTo>
                  <a:pt x="5402" y="754"/>
                </a:lnTo>
                <a:lnTo>
                  <a:pt x="5718" y="681"/>
                </a:lnTo>
                <a:lnTo>
                  <a:pt x="6035" y="633"/>
                </a:lnTo>
                <a:lnTo>
                  <a:pt x="6400" y="608"/>
                </a:lnTo>
                <a:lnTo>
                  <a:pt x="6789" y="584"/>
                </a:lnTo>
                <a:close/>
                <a:moveTo>
                  <a:pt x="11704" y="10998"/>
                </a:moveTo>
                <a:lnTo>
                  <a:pt x="11923" y="11315"/>
                </a:lnTo>
                <a:lnTo>
                  <a:pt x="11874" y="11339"/>
                </a:lnTo>
                <a:lnTo>
                  <a:pt x="11850" y="11363"/>
                </a:lnTo>
                <a:lnTo>
                  <a:pt x="11607" y="11607"/>
                </a:lnTo>
                <a:lnTo>
                  <a:pt x="11339" y="11826"/>
                </a:lnTo>
                <a:lnTo>
                  <a:pt x="11071" y="11996"/>
                </a:lnTo>
                <a:lnTo>
                  <a:pt x="10950" y="12093"/>
                </a:lnTo>
                <a:lnTo>
                  <a:pt x="10925" y="12166"/>
                </a:lnTo>
                <a:lnTo>
                  <a:pt x="10901" y="12239"/>
                </a:lnTo>
                <a:lnTo>
                  <a:pt x="10901" y="12264"/>
                </a:lnTo>
                <a:lnTo>
                  <a:pt x="10974" y="12288"/>
                </a:lnTo>
                <a:lnTo>
                  <a:pt x="11047" y="12288"/>
                </a:lnTo>
                <a:lnTo>
                  <a:pt x="11217" y="12264"/>
                </a:lnTo>
                <a:lnTo>
                  <a:pt x="11363" y="12191"/>
                </a:lnTo>
                <a:lnTo>
                  <a:pt x="11509" y="12093"/>
                </a:lnTo>
                <a:lnTo>
                  <a:pt x="11826" y="11899"/>
                </a:lnTo>
                <a:lnTo>
                  <a:pt x="11972" y="11777"/>
                </a:lnTo>
                <a:lnTo>
                  <a:pt x="11850" y="11899"/>
                </a:lnTo>
                <a:lnTo>
                  <a:pt x="11728" y="11996"/>
                </a:lnTo>
                <a:lnTo>
                  <a:pt x="11485" y="12191"/>
                </a:lnTo>
                <a:lnTo>
                  <a:pt x="11363" y="12288"/>
                </a:lnTo>
                <a:lnTo>
                  <a:pt x="11339" y="12361"/>
                </a:lnTo>
                <a:lnTo>
                  <a:pt x="11339" y="12434"/>
                </a:lnTo>
                <a:lnTo>
                  <a:pt x="11363" y="12483"/>
                </a:lnTo>
                <a:lnTo>
                  <a:pt x="11412" y="12531"/>
                </a:lnTo>
                <a:lnTo>
                  <a:pt x="11485" y="12556"/>
                </a:lnTo>
                <a:lnTo>
                  <a:pt x="11558" y="12531"/>
                </a:lnTo>
                <a:lnTo>
                  <a:pt x="11728" y="12483"/>
                </a:lnTo>
                <a:lnTo>
                  <a:pt x="11874" y="12385"/>
                </a:lnTo>
                <a:lnTo>
                  <a:pt x="12020" y="12288"/>
                </a:lnTo>
                <a:lnTo>
                  <a:pt x="12239" y="12118"/>
                </a:lnTo>
                <a:lnTo>
                  <a:pt x="12361" y="12020"/>
                </a:lnTo>
                <a:lnTo>
                  <a:pt x="12434" y="11899"/>
                </a:lnTo>
                <a:lnTo>
                  <a:pt x="12507" y="11947"/>
                </a:lnTo>
                <a:lnTo>
                  <a:pt x="12288" y="12142"/>
                </a:lnTo>
                <a:lnTo>
                  <a:pt x="12069" y="12337"/>
                </a:lnTo>
                <a:lnTo>
                  <a:pt x="11826" y="12556"/>
                </a:lnTo>
                <a:lnTo>
                  <a:pt x="11728" y="12677"/>
                </a:lnTo>
                <a:lnTo>
                  <a:pt x="11655" y="12823"/>
                </a:lnTo>
                <a:lnTo>
                  <a:pt x="11631" y="12896"/>
                </a:lnTo>
                <a:lnTo>
                  <a:pt x="11680" y="12969"/>
                </a:lnTo>
                <a:lnTo>
                  <a:pt x="11753" y="12994"/>
                </a:lnTo>
                <a:lnTo>
                  <a:pt x="11826" y="12994"/>
                </a:lnTo>
                <a:lnTo>
                  <a:pt x="11972" y="12945"/>
                </a:lnTo>
                <a:lnTo>
                  <a:pt x="12118" y="12848"/>
                </a:lnTo>
                <a:lnTo>
                  <a:pt x="12385" y="12629"/>
                </a:lnTo>
                <a:lnTo>
                  <a:pt x="12604" y="12458"/>
                </a:lnTo>
                <a:lnTo>
                  <a:pt x="12823" y="12264"/>
                </a:lnTo>
                <a:lnTo>
                  <a:pt x="12872" y="12312"/>
                </a:lnTo>
                <a:lnTo>
                  <a:pt x="12604" y="12702"/>
                </a:lnTo>
                <a:lnTo>
                  <a:pt x="12483" y="12848"/>
                </a:lnTo>
                <a:lnTo>
                  <a:pt x="12361" y="12969"/>
                </a:lnTo>
                <a:lnTo>
                  <a:pt x="12215" y="13067"/>
                </a:lnTo>
                <a:lnTo>
                  <a:pt x="12093" y="13213"/>
                </a:lnTo>
                <a:lnTo>
                  <a:pt x="12093" y="13261"/>
                </a:lnTo>
                <a:lnTo>
                  <a:pt x="12093" y="13310"/>
                </a:lnTo>
                <a:lnTo>
                  <a:pt x="12118" y="13334"/>
                </a:lnTo>
                <a:lnTo>
                  <a:pt x="12166" y="13359"/>
                </a:lnTo>
                <a:lnTo>
                  <a:pt x="12312" y="13359"/>
                </a:lnTo>
                <a:lnTo>
                  <a:pt x="12458" y="13334"/>
                </a:lnTo>
                <a:lnTo>
                  <a:pt x="12604" y="13261"/>
                </a:lnTo>
                <a:lnTo>
                  <a:pt x="12750" y="13140"/>
                </a:lnTo>
                <a:lnTo>
                  <a:pt x="12896" y="13042"/>
                </a:lnTo>
                <a:lnTo>
                  <a:pt x="12994" y="12896"/>
                </a:lnTo>
                <a:lnTo>
                  <a:pt x="13115" y="12750"/>
                </a:lnTo>
                <a:lnTo>
                  <a:pt x="13188" y="12604"/>
                </a:lnTo>
                <a:lnTo>
                  <a:pt x="13505" y="12872"/>
                </a:lnTo>
                <a:lnTo>
                  <a:pt x="13407" y="12945"/>
                </a:lnTo>
                <a:lnTo>
                  <a:pt x="13310" y="13018"/>
                </a:lnTo>
                <a:lnTo>
                  <a:pt x="13115" y="13213"/>
                </a:lnTo>
                <a:lnTo>
                  <a:pt x="12896" y="13359"/>
                </a:lnTo>
                <a:lnTo>
                  <a:pt x="12677" y="13529"/>
                </a:lnTo>
                <a:lnTo>
                  <a:pt x="12653" y="13553"/>
                </a:lnTo>
                <a:lnTo>
                  <a:pt x="12629" y="13602"/>
                </a:lnTo>
                <a:lnTo>
                  <a:pt x="12653" y="13651"/>
                </a:lnTo>
                <a:lnTo>
                  <a:pt x="12677" y="13699"/>
                </a:lnTo>
                <a:lnTo>
                  <a:pt x="12750" y="13724"/>
                </a:lnTo>
                <a:lnTo>
                  <a:pt x="12848" y="13748"/>
                </a:lnTo>
                <a:lnTo>
                  <a:pt x="12921" y="13748"/>
                </a:lnTo>
                <a:lnTo>
                  <a:pt x="12994" y="13724"/>
                </a:lnTo>
                <a:lnTo>
                  <a:pt x="13140" y="13651"/>
                </a:lnTo>
                <a:lnTo>
                  <a:pt x="13286" y="13578"/>
                </a:lnTo>
                <a:lnTo>
                  <a:pt x="13407" y="13480"/>
                </a:lnTo>
                <a:lnTo>
                  <a:pt x="13553" y="13383"/>
                </a:lnTo>
                <a:lnTo>
                  <a:pt x="13675" y="13237"/>
                </a:lnTo>
                <a:lnTo>
                  <a:pt x="13724" y="13164"/>
                </a:lnTo>
                <a:lnTo>
                  <a:pt x="13748" y="13091"/>
                </a:lnTo>
                <a:lnTo>
                  <a:pt x="13943" y="13286"/>
                </a:lnTo>
                <a:lnTo>
                  <a:pt x="13918" y="13286"/>
                </a:lnTo>
                <a:lnTo>
                  <a:pt x="13772" y="13383"/>
                </a:lnTo>
                <a:lnTo>
                  <a:pt x="13675" y="13505"/>
                </a:lnTo>
                <a:lnTo>
                  <a:pt x="13456" y="13748"/>
                </a:lnTo>
                <a:lnTo>
                  <a:pt x="13237" y="13967"/>
                </a:lnTo>
                <a:lnTo>
                  <a:pt x="13140" y="14064"/>
                </a:lnTo>
                <a:lnTo>
                  <a:pt x="13067" y="14210"/>
                </a:lnTo>
                <a:lnTo>
                  <a:pt x="13042" y="14235"/>
                </a:lnTo>
                <a:lnTo>
                  <a:pt x="13067" y="14259"/>
                </a:lnTo>
                <a:lnTo>
                  <a:pt x="13067" y="14308"/>
                </a:lnTo>
                <a:lnTo>
                  <a:pt x="13115" y="14308"/>
                </a:lnTo>
                <a:lnTo>
                  <a:pt x="13261" y="14259"/>
                </a:lnTo>
                <a:lnTo>
                  <a:pt x="13407" y="14210"/>
                </a:lnTo>
                <a:lnTo>
                  <a:pt x="13651" y="14040"/>
                </a:lnTo>
                <a:lnTo>
                  <a:pt x="13797" y="13918"/>
                </a:lnTo>
                <a:lnTo>
                  <a:pt x="13943" y="13797"/>
                </a:lnTo>
                <a:lnTo>
                  <a:pt x="14064" y="13626"/>
                </a:lnTo>
                <a:lnTo>
                  <a:pt x="14137" y="13480"/>
                </a:lnTo>
                <a:lnTo>
                  <a:pt x="14332" y="13675"/>
                </a:lnTo>
                <a:lnTo>
                  <a:pt x="14186" y="13918"/>
                </a:lnTo>
                <a:lnTo>
                  <a:pt x="14089" y="14040"/>
                </a:lnTo>
                <a:lnTo>
                  <a:pt x="13991" y="14137"/>
                </a:lnTo>
                <a:lnTo>
                  <a:pt x="13870" y="14235"/>
                </a:lnTo>
                <a:lnTo>
                  <a:pt x="13748" y="14308"/>
                </a:lnTo>
                <a:lnTo>
                  <a:pt x="13626" y="14381"/>
                </a:lnTo>
                <a:lnTo>
                  <a:pt x="13505" y="14454"/>
                </a:lnTo>
                <a:lnTo>
                  <a:pt x="13505" y="14502"/>
                </a:lnTo>
                <a:lnTo>
                  <a:pt x="13480" y="14527"/>
                </a:lnTo>
                <a:lnTo>
                  <a:pt x="13505" y="14600"/>
                </a:lnTo>
                <a:lnTo>
                  <a:pt x="13602" y="14648"/>
                </a:lnTo>
                <a:lnTo>
                  <a:pt x="13675" y="14673"/>
                </a:lnTo>
                <a:lnTo>
                  <a:pt x="13772" y="14673"/>
                </a:lnTo>
                <a:lnTo>
                  <a:pt x="13894" y="14648"/>
                </a:lnTo>
                <a:lnTo>
                  <a:pt x="14089" y="14551"/>
                </a:lnTo>
                <a:lnTo>
                  <a:pt x="14235" y="14454"/>
                </a:lnTo>
                <a:lnTo>
                  <a:pt x="14356" y="14356"/>
                </a:lnTo>
                <a:lnTo>
                  <a:pt x="14454" y="14235"/>
                </a:lnTo>
                <a:lnTo>
                  <a:pt x="14575" y="14113"/>
                </a:lnTo>
                <a:lnTo>
                  <a:pt x="14648" y="13967"/>
                </a:lnTo>
                <a:lnTo>
                  <a:pt x="14867" y="14210"/>
                </a:lnTo>
                <a:lnTo>
                  <a:pt x="14843" y="14210"/>
                </a:lnTo>
                <a:lnTo>
                  <a:pt x="14721" y="14259"/>
                </a:lnTo>
                <a:lnTo>
                  <a:pt x="14624" y="14332"/>
                </a:lnTo>
                <a:lnTo>
                  <a:pt x="14454" y="14527"/>
                </a:lnTo>
                <a:lnTo>
                  <a:pt x="14235" y="14746"/>
                </a:lnTo>
                <a:lnTo>
                  <a:pt x="14113" y="14867"/>
                </a:lnTo>
                <a:lnTo>
                  <a:pt x="13991" y="14940"/>
                </a:lnTo>
                <a:lnTo>
                  <a:pt x="13967" y="14989"/>
                </a:lnTo>
                <a:lnTo>
                  <a:pt x="13967" y="15038"/>
                </a:lnTo>
                <a:lnTo>
                  <a:pt x="14016" y="15086"/>
                </a:lnTo>
                <a:lnTo>
                  <a:pt x="14064" y="15086"/>
                </a:lnTo>
                <a:lnTo>
                  <a:pt x="14356" y="15013"/>
                </a:lnTo>
                <a:lnTo>
                  <a:pt x="14478" y="14940"/>
                </a:lnTo>
                <a:lnTo>
                  <a:pt x="14624" y="14867"/>
                </a:lnTo>
                <a:lnTo>
                  <a:pt x="14867" y="14648"/>
                </a:lnTo>
                <a:lnTo>
                  <a:pt x="14965" y="14527"/>
                </a:lnTo>
                <a:lnTo>
                  <a:pt x="15038" y="14405"/>
                </a:lnTo>
                <a:lnTo>
                  <a:pt x="15038" y="14381"/>
                </a:lnTo>
                <a:lnTo>
                  <a:pt x="15330" y="14673"/>
                </a:lnTo>
                <a:lnTo>
                  <a:pt x="15111" y="14867"/>
                </a:lnTo>
                <a:lnTo>
                  <a:pt x="14892" y="15062"/>
                </a:lnTo>
                <a:lnTo>
                  <a:pt x="14648" y="15232"/>
                </a:lnTo>
                <a:lnTo>
                  <a:pt x="14527" y="15330"/>
                </a:lnTo>
                <a:lnTo>
                  <a:pt x="14429" y="15427"/>
                </a:lnTo>
                <a:lnTo>
                  <a:pt x="14405" y="15451"/>
                </a:lnTo>
                <a:lnTo>
                  <a:pt x="14405" y="15500"/>
                </a:lnTo>
                <a:lnTo>
                  <a:pt x="14429" y="15524"/>
                </a:lnTo>
                <a:lnTo>
                  <a:pt x="14454" y="15549"/>
                </a:lnTo>
                <a:lnTo>
                  <a:pt x="14624" y="15573"/>
                </a:lnTo>
                <a:lnTo>
                  <a:pt x="14770" y="15549"/>
                </a:lnTo>
                <a:lnTo>
                  <a:pt x="14940" y="15476"/>
                </a:lnTo>
                <a:lnTo>
                  <a:pt x="15086" y="15378"/>
                </a:lnTo>
                <a:lnTo>
                  <a:pt x="15232" y="15281"/>
                </a:lnTo>
                <a:lnTo>
                  <a:pt x="15354" y="15159"/>
                </a:lnTo>
                <a:lnTo>
                  <a:pt x="15573" y="14916"/>
                </a:lnTo>
                <a:lnTo>
                  <a:pt x="15743" y="15111"/>
                </a:lnTo>
                <a:lnTo>
                  <a:pt x="15476" y="15378"/>
                </a:lnTo>
                <a:lnTo>
                  <a:pt x="15330" y="15476"/>
                </a:lnTo>
                <a:lnTo>
                  <a:pt x="15184" y="15573"/>
                </a:lnTo>
                <a:lnTo>
                  <a:pt x="15038" y="15670"/>
                </a:lnTo>
                <a:lnTo>
                  <a:pt x="14892" y="15792"/>
                </a:lnTo>
                <a:lnTo>
                  <a:pt x="14843" y="15840"/>
                </a:lnTo>
                <a:lnTo>
                  <a:pt x="14867" y="15913"/>
                </a:lnTo>
                <a:lnTo>
                  <a:pt x="14892" y="15986"/>
                </a:lnTo>
                <a:lnTo>
                  <a:pt x="14940" y="16011"/>
                </a:lnTo>
                <a:lnTo>
                  <a:pt x="15038" y="16035"/>
                </a:lnTo>
                <a:lnTo>
                  <a:pt x="15159" y="16011"/>
                </a:lnTo>
                <a:lnTo>
                  <a:pt x="15354" y="15962"/>
                </a:lnTo>
                <a:lnTo>
                  <a:pt x="15524" y="15865"/>
                </a:lnTo>
                <a:lnTo>
                  <a:pt x="15695" y="15767"/>
                </a:lnTo>
                <a:lnTo>
                  <a:pt x="15889" y="15597"/>
                </a:lnTo>
                <a:lnTo>
                  <a:pt x="16060" y="15427"/>
                </a:lnTo>
                <a:lnTo>
                  <a:pt x="16352" y="15694"/>
                </a:lnTo>
                <a:lnTo>
                  <a:pt x="16181" y="15865"/>
                </a:lnTo>
                <a:lnTo>
                  <a:pt x="16011" y="16011"/>
                </a:lnTo>
                <a:lnTo>
                  <a:pt x="15743" y="16157"/>
                </a:lnTo>
                <a:lnTo>
                  <a:pt x="15500" y="16303"/>
                </a:lnTo>
                <a:lnTo>
                  <a:pt x="15451" y="16327"/>
                </a:lnTo>
                <a:lnTo>
                  <a:pt x="15451" y="16376"/>
                </a:lnTo>
                <a:lnTo>
                  <a:pt x="15476" y="16400"/>
                </a:lnTo>
                <a:lnTo>
                  <a:pt x="15524" y="16424"/>
                </a:lnTo>
                <a:lnTo>
                  <a:pt x="15719" y="16424"/>
                </a:lnTo>
                <a:lnTo>
                  <a:pt x="15889" y="16449"/>
                </a:lnTo>
                <a:lnTo>
                  <a:pt x="16084" y="16400"/>
                </a:lnTo>
                <a:lnTo>
                  <a:pt x="16254" y="16351"/>
                </a:lnTo>
                <a:lnTo>
                  <a:pt x="16400" y="16254"/>
                </a:lnTo>
                <a:lnTo>
                  <a:pt x="16522" y="16157"/>
                </a:lnTo>
                <a:lnTo>
                  <a:pt x="16498" y="16254"/>
                </a:lnTo>
                <a:lnTo>
                  <a:pt x="16400" y="16376"/>
                </a:lnTo>
                <a:lnTo>
                  <a:pt x="16279" y="16473"/>
                </a:lnTo>
                <a:lnTo>
                  <a:pt x="16133" y="16546"/>
                </a:lnTo>
                <a:lnTo>
                  <a:pt x="15987" y="16619"/>
                </a:lnTo>
                <a:lnTo>
                  <a:pt x="15768" y="16668"/>
                </a:lnTo>
                <a:lnTo>
                  <a:pt x="15451" y="16765"/>
                </a:lnTo>
                <a:lnTo>
                  <a:pt x="15427" y="16692"/>
                </a:lnTo>
                <a:lnTo>
                  <a:pt x="15354" y="16643"/>
                </a:lnTo>
                <a:lnTo>
                  <a:pt x="15208" y="16546"/>
                </a:lnTo>
                <a:lnTo>
                  <a:pt x="15062" y="16400"/>
                </a:lnTo>
                <a:lnTo>
                  <a:pt x="14770" y="16132"/>
                </a:lnTo>
                <a:lnTo>
                  <a:pt x="14016" y="15524"/>
                </a:lnTo>
                <a:lnTo>
                  <a:pt x="13626" y="15159"/>
                </a:lnTo>
                <a:lnTo>
                  <a:pt x="13261" y="14770"/>
                </a:lnTo>
                <a:lnTo>
                  <a:pt x="12556" y="14016"/>
                </a:lnTo>
                <a:lnTo>
                  <a:pt x="12312" y="13772"/>
                </a:lnTo>
                <a:lnTo>
                  <a:pt x="12045" y="13553"/>
                </a:lnTo>
                <a:lnTo>
                  <a:pt x="11485" y="13140"/>
                </a:lnTo>
                <a:lnTo>
                  <a:pt x="11217" y="12921"/>
                </a:lnTo>
                <a:lnTo>
                  <a:pt x="10950" y="12677"/>
                </a:lnTo>
                <a:lnTo>
                  <a:pt x="10707" y="12434"/>
                </a:lnTo>
                <a:lnTo>
                  <a:pt x="10512" y="12166"/>
                </a:lnTo>
                <a:lnTo>
                  <a:pt x="10828" y="11899"/>
                </a:lnTo>
                <a:lnTo>
                  <a:pt x="11144" y="11607"/>
                </a:lnTo>
                <a:lnTo>
                  <a:pt x="11436" y="11315"/>
                </a:lnTo>
                <a:lnTo>
                  <a:pt x="11704" y="10998"/>
                </a:lnTo>
                <a:close/>
                <a:moveTo>
                  <a:pt x="6400" y="0"/>
                </a:moveTo>
                <a:lnTo>
                  <a:pt x="5791" y="73"/>
                </a:lnTo>
                <a:lnTo>
                  <a:pt x="5183" y="170"/>
                </a:lnTo>
                <a:lnTo>
                  <a:pt x="4891" y="243"/>
                </a:lnTo>
                <a:lnTo>
                  <a:pt x="4599" y="341"/>
                </a:lnTo>
                <a:lnTo>
                  <a:pt x="4258" y="462"/>
                </a:lnTo>
                <a:lnTo>
                  <a:pt x="3918" y="633"/>
                </a:lnTo>
                <a:lnTo>
                  <a:pt x="3601" y="827"/>
                </a:lnTo>
                <a:lnTo>
                  <a:pt x="3285" y="1022"/>
                </a:lnTo>
                <a:lnTo>
                  <a:pt x="2969" y="1241"/>
                </a:lnTo>
                <a:lnTo>
                  <a:pt x="2677" y="1484"/>
                </a:lnTo>
                <a:lnTo>
                  <a:pt x="2117" y="1971"/>
                </a:lnTo>
                <a:lnTo>
                  <a:pt x="1850" y="2239"/>
                </a:lnTo>
                <a:lnTo>
                  <a:pt x="1606" y="2506"/>
                </a:lnTo>
                <a:lnTo>
                  <a:pt x="1363" y="2798"/>
                </a:lnTo>
                <a:lnTo>
                  <a:pt x="1168" y="3066"/>
                </a:lnTo>
                <a:lnTo>
                  <a:pt x="949" y="3382"/>
                </a:lnTo>
                <a:lnTo>
                  <a:pt x="779" y="3699"/>
                </a:lnTo>
                <a:lnTo>
                  <a:pt x="609" y="4015"/>
                </a:lnTo>
                <a:lnTo>
                  <a:pt x="463" y="4331"/>
                </a:lnTo>
                <a:lnTo>
                  <a:pt x="341" y="4672"/>
                </a:lnTo>
                <a:lnTo>
                  <a:pt x="244" y="5013"/>
                </a:lnTo>
                <a:lnTo>
                  <a:pt x="146" y="5353"/>
                </a:lnTo>
                <a:lnTo>
                  <a:pt x="73" y="5718"/>
                </a:lnTo>
                <a:lnTo>
                  <a:pt x="25" y="6083"/>
                </a:lnTo>
                <a:lnTo>
                  <a:pt x="0" y="6448"/>
                </a:lnTo>
                <a:lnTo>
                  <a:pt x="0" y="6813"/>
                </a:lnTo>
                <a:lnTo>
                  <a:pt x="0" y="7203"/>
                </a:lnTo>
                <a:lnTo>
                  <a:pt x="25" y="7592"/>
                </a:lnTo>
                <a:lnTo>
                  <a:pt x="98" y="7957"/>
                </a:lnTo>
                <a:lnTo>
                  <a:pt x="171" y="8346"/>
                </a:lnTo>
                <a:lnTo>
                  <a:pt x="268" y="8711"/>
                </a:lnTo>
                <a:lnTo>
                  <a:pt x="390" y="9076"/>
                </a:lnTo>
                <a:lnTo>
                  <a:pt x="560" y="9441"/>
                </a:lnTo>
                <a:lnTo>
                  <a:pt x="730" y="9782"/>
                </a:lnTo>
                <a:lnTo>
                  <a:pt x="925" y="10122"/>
                </a:lnTo>
                <a:lnTo>
                  <a:pt x="1168" y="10463"/>
                </a:lnTo>
                <a:lnTo>
                  <a:pt x="1436" y="10804"/>
                </a:lnTo>
                <a:lnTo>
                  <a:pt x="1704" y="11096"/>
                </a:lnTo>
                <a:lnTo>
                  <a:pt x="1996" y="11363"/>
                </a:lnTo>
                <a:lnTo>
                  <a:pt x="2312" y="11631"/>
                </a:lnTo>
                <a:lnTo>
                  <a:pt x="2628" y="11874"/>
                </a:lnTo>
                <a:lnTo>
                  <a:pt x="2969" y="12093"/>
                </a:lnTo>
                <a:lnTo>
                  <a:pt x="3334" y="12312"/>
                </a:lnTo>
                <a:lnTo>
                  <a:pt x="3747" y="12531"/>
                </a:lnTo>
                <a:lnTo>
                  <a:pt x="4161" y="12726"/>
                </a:lnTo>
                <a:lnTo>
                  <a:pt x="4599" y="12896"/>
                </a:lnTo>
                <a:lnTo>
                  <a:pt x="5037" y="13042"/>
                </a:lnTo>
                <a:lnTo>
                  <a:pt x="5499" y="13164"/>
                </a:lnTo>
                <a:lnTo>
                  <a:pt x="5937" y="13261"/>
                </a:lnTo>
                <a:lnTo>
                  <a:pt x="6400" y="13334"/>
                </a:lnTo>
                <a:lnTo>
                  <a:pt x="6862" y="13383"/>
                </a:lnTo>
                <a:lnTo>
                  <a:pt x="7324" y="13383"/>
                </a:lnTo>
                <a:lnTo>
                  <a:pt x="7787" y="13334"/>
                </a:lnTo>
                <a:lnTo>
                  <a:pt x="8225" y="13261"/>
                </a:lnTo>
                <a:lnTo>
                  <a:pt x="8638" y="13140"/>
                </a:lnTo>
                <a:lnTo>
                  <a:pt x="9076" y="12994"/>
                </a:lnTo>
                <a:lnTo>
                  <a:pt x="9466" y="12799"/>
                </a:lnTo>
                <a:lnTo>
                  <a:pt x="9879" y="12580"/>
                </a:lnTo>
                <a:lnTo>
                  <a:pt x="10269" y="12337"/>
                </a:lnTo>
                <a:lnTo>
                  <a:pt x="10293" y="12458"/>
                </a:lnTo>
                <a:lnTo>
                  <a:pt x="10317" y="12580"/>
                </a:lnTo>
                <a:lnTo>
                  <a:pt x="10390" y="12677"/>
                </a:lnTo>
                <a:lnTo>
                  <a:pt x="10463" y="12775"/>
                </a:lnTo>
                <a:lnTo>
                  <a:pt x="10658" y="12969"/>
                </a:lnTo>
                <a:lnTo>
                  <a:pt x="10828" y="13140"/>
                </a:lnTo>
                <a:lnTo>
                  <a:pt x="11120" y="13383"/>
                </a:lnTo>
                <a:lnTo>
                  <a:pt x="11412" y="13602"/>
                </a:lnTo>
                <a:lnTo>
                  <a:pt x="11704" y="13845"/>
                </a:lnTo>
                <a:lnTo>
                  <a:pt x="11972" y="14089"/>
                </a:lnTo>
                <a:lnTo>
                  <a:pt x="12385" y="14502"/>
                </a:lnTo>
                <a:lnTo>
                  <a:pt x="12775" y="14916"/>
                </a:lnTo>
                <a:lnTo>
                  <a:pt x="13164" y="15330"/>
                </a:lnTo>
                <a:lnTo>
                  <a:pt x="13553" y="15743"/>
                </a:lnTo>
                <a:lnTo>
                  <a:pt x="13772" y="15938"/>
                </a:lnTo>
                <a:lnTo>
                  <a:pt x="13991" y="16132"/>
                </a:lnTo>
                <a:lnTo>
                  <a:pt x="14429" y="16473"/>
                </a:lnTo>
                <a:lnTo>
                  <a:pt x="14770" y="16789"/>
                </a:lnTo>
                <a:lnTo>
                  <a:pt x="14916" y="16935"/>
                </a:lnTo>
                <a:lnTo>
                  <a:pt x="15111" y="17081"/>
                </a:lnTo>
                <a:lnTo>
                  <a:pt x="15184" y="17106"/>
                </a:lnTo>
                <a:lnTo>
                  <a:pt x="15232" y="17154"/>
                </a:lnTo>
                <a:lnTo>
                  <a:pt x="15305" y="17179"/>
                </a:lnTo>
                <a:lnTo>
                  <a:pt x="15451" y="17227"/>
                </a:lnTo>
                <a:lnTo>
                  <a:pt x="15646" y="17203"/>
                </a:lnTo>
                <a:lnTo>
                  <a:pt x="15841" y="17179"/>
                </a:lnTo>
                <a:lnTo>
                  <a:pt x="16035" y="17106"/>
                </a:lnTo>
                <a:lnTo>
                  <a:pt x="16230" y="17033"/>
                </a:lnTo>
                <a:lnTo>
                  <a:pt x="16498" y="16911"/>
                </a:lnTo>
                <a:lnTo>
                  <a:pt x="16644" y="16814"/>
                </a:lnTo>
                <a:lnTo>
                  <a:pt x="16790" y="16668"/>
                </a:lnTo>
                <a:lnTo>
                  <a:pt x="16911" y="16497"/>
                </a:lnTo>
                <a:lnTo>
                  <a:pt x="17009" y="16327"/>
                </a:lnTo>
                <a:lnTo>
                  <a:pt x="17057" y="16132"/>
                </a:lnTo>
                <a:lnTo>
                  <a:pt x="17082" y="15938"/>
                </a:lnTo>
                <a:lnTo>
                  <a:pt x="17057" y="15840"/>
                </a:lnTo>
                <a:lnTo>
                  <a:pt x="17033" y="15767"/>
                </a:lnTo>
                <a:lnTo>
                  <a:pt x="17009" y="15670"/>
                </a:lnTo>
                <a:lnTo>
                  <a:pt x="16936" y="15597"/>
                </a:lnTo>
                <a:lnTo>
                  <a:pt x="16887" y="15549"/>
                </a:lnTo>
                <a:lnTo>
                  <a:pt x="15500" y="14137"/>
                </a:lnTo>
                <a:lnTo>
                  <a:pt x="14819" y="13432"/>
                </a:lnTo>
                <a:lnTo>
                  <a:pt x="14089" y="12750"/>
                </a:lnTo>
                <a:lnTo>
                  <a:pt x="13772" y="12458"/>
                </a:lnTo>
                <a:lnTo>
                  <a:pt x="13432" y="12166"/>
                </a:lnTo>
                <a:lnTo>
                  <a:pt x="13091" y="11899"/>
                </a:lnTo>
                <a:lnTo>
                  <a:pt x="12775" y="11582"/>
                </a:lnTo>
                <a:lnTo>
                  <a:pt x="12580" y="11363"/>
                </a:lnTo>
                <a:lnTo>
                  <a:pt x="12385" y="11120"/>
                </a:lnTo>
                <a:lnTo>
                  <a:pt x="12166" y="10901"/>
                </a:lnTo>
                <a:lnTo>
                  <a:pt x="12045" y="10804"/>
                </a:lnTo>
                <a:lnTo>
                  <a:pt x="11923" y="10706"/>
                </a:lnTo>
                <a:lnTo>
                  <a:pt x="12191" y="10317"/>
                </a:lnTo>
                <a:lnTo>
                  <a:pt x="12434" y="9928"/>
                </a:lnTo>
                <a:lnTo>
                  <a:pt x="12629" y="9490"/>
                </a:lnTo>
                <a:lnTo>
                  <a:pt x="12823" y="9076"/>
                </a:lnTo>
                <a:lnTo>
                  <a:pt x="12969" y="8614"/>
                </a:lnTo>
                <a:lnTo>
                  <a:pt x="13091" y="8176"/>
                </a:lnTo>
                <a:lnTo>
                  <a:pt x="13188" y="7713"/>
                </a:lnTo>
                <a:lnTo>
                  <a:pt x="13261" y="7251"/>
                </a:lnTo>
                <a:lnTo>
                  <a:pt x="13310" y="6765"/>
                </a:lnTo>
                <a:lnTo>
                  <a:pt x="13310" y="6302"/>
                </a:lnTo>
                <a:lnTo>
                  <a:pt x="13286" y="5840"/>
                </a:lnTo>
                <a:lnTo>
                  <a:pt x="13237" y="5378"/>
                </a:lnTo>
                <a:lnTo>
                  <a:pt x="13164" y="4891"/>
                </a:lnTo>
                <a:lnTo>
                  <a:pt x="13042" y="4453"/>
                </a:lnTo>
                <a:lnTo>
                  <a:pt x="12896" y="3991"/>
                </a:lnTo>
                <a:lnTo>
                  <a:pt x="12702" y="3553"/>
                </a:lnTo>
                <a:lnTo>
                  <a:pt x="12580" y="3285"/>
                </a:lnTo>
                <a:lnTo>
                  <a:pt x="12434" y="3042"/>
                </a:lnTo>
                <a:lnTo>
                  <a:pt x="12288" y="2798"/>
                </a:lnTo>
                <a:lnTo>
                  <a:pt x="12118" y="2579"/>
                </a:lnTo>
                <a:lnTo>
                  <a:pt x="11753" y="2141"/>
                </a:lnTo>
                <a:lnTo>
                  <a:pt x="11339" y="1728"/>
                </a:lnTo>
                <a:lnTo>
                  <a:pt x="10901" y="1363"/>
                </a:lnTo>
                <a:lnTo>
                  <a:pt x="10415" y="1046"/>
                </a:lnTo>
                <a:lnTo>
                  <a:pt x="9904" y="754"/>
                </a:lnTo>
                <a:lnTo>
                  <a:pt x="9368" y="511"/>
                </a:lnTo>
                <a:lnTo>
                  <a:pt x="8784" y="316"/>
                </a:lnTo>
                <a:lnTo>
                  <a:pt x="8225" y="170"/>
                </a:lnTo>
                <a:lnTo>
                  <a:pt x="7616" y="73"/>
                </a:lnTo>
                <a:lnTo>
                  <a:pt x="7008" y="0"/>
                </a:lnTo>
                <a:close/>
              </a:path>
            </a:pathLst>
          </a:custGeom>
          <a:solidFill>
            <a:schemeClr val="dk1"/>
          </a:solidFill>
          <a:ln>
            <a:noFill/>
          </a:ln>
          <a:effectLst>
            <a:outerShdw blurRad="14288" rotWithShape="0" algn="bl" dir="5400000" dist="9525">
              <a:schemeClr val="lt2">
                <a:alpha val="74900"/>
              </a:scheme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0" name="Shape 500"/>
        <p:cNvGrpSpPr/>
        <p:nvPr/>
      </p:nvGrpSpPr>
      <p:grpSpPr>
        <a:xfrm>
          <a:off x="0" y="0"/>
          <a:ext cx="0" cy="0"/>
          <a:chOff x="0" y="0"/>
          <a:chExt cx="0" cy="0"/>
        </a:xfrm>
      </p:grpSpPr>
      <p:sp>
        <p:nvSpPr>
          <p:cNvPr id="501" name="Google Shape;501;p52"/>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lang="en" sz="2900"/>
              <a:t>In Summary</a:t>
            </a:r>
            <a:endParaRPr sz="2900"/>
          </a:p>
        </p:txBody>
      </p:sp>
      <p:sp>
        <p:nvSpPr>
          <p:cNvPr id="502" name="Google Shape;502;p52"/>
          <p:cNvSpPr txBox="1"/>
          <p:nvPr>
            <p:ph idx="2" type="body"/>
          </p:nvPr>
        </p:nvSpPr>
        <p:spPr>
          <a:xfrm>
            <a:off x="498425" y="525300"/>
            <a:ext cx="6061200" cy="4092900"/>
          </a:xfrm>
          <a:prstGeom prst="rect">
            <a:avLst/>
          </a:prstGeom>
          <a:noFill/>
          <a:ln>
            <a:noFill/>
          </a:ln>
        </p:spPr>
        <p:txBody>
          <a:bodyPr anchorCtr="0" anchor="t" bIns="0" lIns="0" spcFirstLastPara="1" rIns="0" wrap="square" tIns="0">
            <a:noAutofit/>
          </a:bodyPr>
          <a:lstStyle/>
          <a:p>
            <a:pPr indent="12700" lvl="0" marL="457200" rtl="0" algn="just">
              <a:spcBef>
                <a:spcPts val="1200"/>
              </a:spcBef>
              <a:spcAft>
                <a:spcPts val="0"/>
              </a:spcAft>
              <a:buNone/>
            </a:pPr>
            <a:r>
              <a:t/>
            </a:r>
            <a:endParaRPr sz="1100"/>
          </a:p>
          <a:p>
            <a:pPr indent="12700" lvl="0" marL="457200" rtl="0" algn="just">
              <a:spcBef>
                <a:spcPts val="1200"/>
              </a:spcBef>
              <a:spcAft>
                <a:spcPts val="0"/>
              </a:spcAft>
              <a:buNone/>
            </a:pPr>
            <a:r>
              <a:t/>
            </a:r>
            <a:endParaRPr sz="1100"/>
          </a:p>
          <a:p>
            <a:pPr indent="12700" lvl="0" marL="0" rtl="0" algn="just">
              <a:spcBef>
                <a:spcPts val="1200"/>
              </a:spcBef>
              <a:spcAft>
                <a:spcPts val="0"/>
              </a:spcAft>
              <a:buNone/>
            </a:pPr>
            <a:r>
              <a:rPr lang="en" sz="1500">
                <a:solidFill>
                  <a:srgbClr val="000000"/>
                </a:solidFill>
                <a:latin typeface="Arial"/>
                <a:ea typeface="Arial"/>
                <a:cs typeface="Arial"/>
                <a:sym typeface="Arial"/>
              </a:rPr>
              <a:t>There are important steps in the preparation of a marketing plan. These include: </a:t>
            </a:r>
            <a:endParaRPr sz="1500">
              <a:solidFill>
                <a:srgbClr val="000000"/>
              </a:solidFill>
              <a:latin typeface="Arial"/>
              <a:ea typeface="Arial"/>
              <a:cs typeface="Arial"/>
              <a:sym typeface="Arial"/>
            </a:endParaRPr>
          </a:p>
          <a:p>
            <a:pPr indent="-165100" lvl="0" marL="685800" rtl="0" algn="just">
              <a:spcBef>
                <a:spcPts val="1200"/>
              </a:spcBef>
              <a:spcAft>
                <a:spcPts val="0"/>
              </a:spcAft>
              <a:buNone/>
            </a:pPr>
            <a:r>
              <a:rPr lang="en" sz="1500">
                <a:solidFill>
                  <a:srgbClr val="000000"/>
                </a:solidFill>
                <a:latin typeface="Arial"/>
                <a:ea typeface="Arial"/>
                <a:cs typeface="Arial"/>
                <a:sym typeface="Arial"/>
              </a:rPr>
              <a:t>1) </a:t>
            </a:r>
            <a:r>
              <a:rPr b="1" i="1" lang="en" sz="1500">
                <a:solidFill>
                  <a:srgbClr val="000000"/>
                </a:solidFill>
                <a:latin typeface="Arial"/>
                <a:ea typeface="Arial"/>
                <a:cs typeface="Arial"/>
                <a:sym typeface="Arial"/>
              </a:rPr>
              <a:t>brief summary</a:t>
            </a:r>
            <a:r>
              <a:rPr i="1" lang="en" sz="1500">
                <a:solidFill>
                  <a:srgbClr val="000000"/>
                </a:solidFill>
                <a:latin typeface="Arial"/>
                <a:ea typeface="Arial"/>
                <a:cs typeface="Arial"/>
                <a:sym typeface="Arial"/>
              </a:rPr>
              <a:t> </a:t>
            </a:r>
            <a:r>
              <a:rPr lang="en" sz="1500">
                <a:solidFill>
                  <a:srgbClr val="000000"/>
                </a:solidFill>
                <a:latin typeface="Arial"/>
                <a:ea typeface="Arial"/>
                <a:cs typeface="Arial"/>
                <a:sym typeface="Arial"/>
              </a:rPr>
              <a:t>on the preliminaries of the marketing plan with focus on the general objectives of the organization vis-à-vis the preparation of the marketing plan. </a:t>
            </a:r>
            <a:endParaRPr sz="1500">
              <a:solidFill>
                <a:srgbClr val="000000"/>
              </a:solidFill>
              <a:latin typeface="Arial"/>
              <a:ea typeface="Arial"/>
              <a:cs typeface="Arial"/>
              <a:sym typeface="Arial"/>
            </a:endParaRPr>
          </a:p>
          <a:p>
            <a:pPr indent="-165100" lvl="0" marL="685800" rtl="0" algn="just">
              <a:spcBef>
                <a:spcPts val="1200"/>
              </a:spcBef>
              <a:spcAft>
                <a:spcPts val="0"/>
              </a:spcAft>
              <a:buNone/>
            </a:pPr>
            <a:r>
              <a:rPr lang="en" sz="1500">
                <a:solidFill>
                  <a:srgbClr val="000000"/>
                </a:solidFill>
                <a:latin typeface="Arial"/>
                <a:ea typeface="Arial"/>
                <a:cs typeface="Arial"/>
                <a:sym typeface="Arial"/>
              </a:rPr>
              <a:t>2) </a:t>
            </a:r>
            <a:r>
              <a:rPr b="1" i="1" lang="en" sz="1500">
                <a:solidFill>
                  <a:srgbClr val="000000"/>
                </a:solidFill>
                <a:latin typeface="Arial"/>
                <a:ea typeface="Arial"/>
                <a:cs typeface="Arial"/>
                <a:sym typeface="Arial"/>
              </a:rPr>
              <a:t>description</a:t>
            </a:r>
            <a:r>
              <a:rPr i="1" lang="en" sz="1500">
                <a:solidFill>
                  <a:srgbClr val="000000"/>
                </a:solidFill>
                <a:latin typeface="Arial"/>
                <a:ea typeface="Arial"/>
                <a:cs typeface="Arial"/>
                <a:sym typeface="Arial"/>
              </a:rPr>
              <a:t> </a:t>
            </a:r>
            <a:r>
              <a:rPr lang="en" sz="1500">
                <a:solidFill>
                  <a:srgbClr val="000000"/>
                </a:solidFill>
                <a:latin typeface="Arial"/>
                <a:ea typeface="Arial"/>
                <a:cs typeface="Arial"/>
                <a:sym typeface="Arial"/>
              </a:rPr>
              <a:t>of the target market in connection to market segmentation for a much clearer product targeting and positioning.</a:t>
            </a:r>
            <a:endParaRPr sz="1500">
              <a:solidFill>
                <a:srgbClr val="000000"/>
              </a:solidFill>
              <a:latin typeface="Arial"/>
              <a:ea typeface="Arial"/>
              <a:cs typeface="Arial"/>
              <a:sym typeface="Arial"/>
            </a:endParaRPr>
          </a:p>
          <a:p>
            <a:pPr indent="-165100" lvl="0" marL="685800" rtl="0" algn="just">
              <a:spcBef>
                <a:spcPts val="1200"/>
              </a:spcBef>
              <a:spcAft>
                <a:spcPts val="0"/>
              </a:spcAft>
              <a:buNone/>
            </a:pPr>
            <a:r>
              <a:rPr lang="en" sz="1500">
                <a:solidFill>
                  <a:srgbClr val="000000"/>
                </a:solidFill>
                <a:latin typeface="Arial"/>
                <a:ea typeface="Arial"/>
                <a:cs typeface="Arial"/>
                <a:sym typeface="Arial"/>
              </a:rPr>
              <a:t>3) </a:t>
            </a:r>
            <a:r>
              <a:rPr b="1" lang="en" sz="1500">
                <a:solidFill>
                  <a:srgbClr val="000000"/>
                </a:solidFill>
                <a:latin typeface="Arial"/>
                <a:ea typeface="Arial"/>
                <a:cs typeface="Arial"/>
                <a:sym typeface="Arial"/>
              </a:rPr>
              <a:t>fact</a:t>
            </a:r>
            <a:r>
              <a:rPr b="1" i="1" lang="en" sz="1500">
                <a:solidFill>
                  <a:srgbClr val="000000"/>
                </a:solidFill>
                <a:latin typeface="Arial"/>
                <a:ea typeface="Arial"/>
                <a:cs typeface="Arial"/>
                <a:sym typeface="Arial"/>
              </a:rPr>
              <a:t>-finding</a:t>
            </a:r>
            <a:r>
              <a:rPr i="1" lang="en" sz="1500">
                <a:solidFill>
                  <a:srgbClr val="000000"/>
                </a:solidFill>
                <a:latin typeface="Arial"/>
                <a:ea typeface="Arial"/>
                <a:cs typeface="Arial"/>
                <a:sym typeface="Arial"/>
              </a:rPr>
              <a:t> </a:t>
            </a:r>
            <a:r>
              <a:rPr lang="en" sz="1500">
                <a:solidFill>
                  <a:srgbClr val="000000"/>
                </a:solidFill>
                <a:latin typeface="Arial"/>
                <a:ea typeface="Arial"/>
                <a:cs typeface="Arial"/>
                <a:sym typeface="Arial"/>
              </a:rPr>
              <a:t>that includes careful environmental scanning for possible threats and opportunities that may beset the preparation of the plan as well as the execution at a later stage. </a:t>
            </a:r>
            <a:endParaRPr sz="1500">
              <a:solidFill>
                <a:srgbClr val="000000"/>
              </a:solidFill>
              <a:latin typeface="Arial"/>
              <a:ea typeface="Arial"/>
              <a:cs typeface="Arial"/>
              <a:sym typeface="Arial"/>
            </a:endParaRPr>
          </a:p>
          <a:p>
            <a:pPr indent="-165100" lvl="0" marL="685800" rtl="0" algn="just">
              <a:spcBef>
                <a:spcPts val="1200"/>
              </a:spcBef>
              <a:spcAft>
                <a:spcPts val="0"/>
              </a:spcAft>
              <a:buNone/>
            </a:pPr>
            <a:r>
              <a:t/>
            </a:r>
            <a:endParaRPr sz="1000">
              <a:solidFill>
                <a:srgbClr val="000000"/>
              </a:solidFill>
              <a:latin typeface="Arial"/>
              <a:ea typeface="Arial"/>
              <a:cs typeface="Arial"/>
              <a:sym typeface="Arial"/>
            </a:endParaRPr>
          </a:p>
          <a:p>
            <a:pPr indent="12700" lvl="0" marL="0" rtl="0" algn="just">
              <a:spcBef>
                <a:spcPts val="1200"/>
              </a:spcBef>
              <a:spcAft>
                <a:spcPts val="0"/>
              </a:spcAft>
              <a:buNone/>
            </a:pPr>
            <a:r>
              <a:t/>
            </a:r>
            <a:endParaRPr sz="1000">
              <a:solidFill>
                <a:srgbClr val="000000"/>
              </a:solidFill>
              <a:latin typeface="Arial"/>
              <a:ea typeface="Arial"/>
              <a:cs typeface="Arial"/>
              <a:sym typeface="Arial"/>
            </a:endParaRPr>
          </a:p>
          <a:p>
            <a:pPr indent="12700" lvl="0" marL="457200" rtl="0" algn="just">
              <a:spcBef>
                <a:spcPts val="1200"/>
              </a:spcBef>
              <a:spcAft>
                <a:spcPts val="0"/>
              </a:spcAft>
              <a:buNone/>
            </a:pPr>
            <a:r>
              <a:t/>
            </a:r>
            <a:endParaRPr sz="1100"/>
          </a:p>
          <a:p>
            <a:pPr indent="0" lvl="0" marL="0" rtl="0" algn="l">
              <a:lnSpc>
                <a:spcPct val="115000"/>
              </a:lnSpc>
              <a:spcBef>
                <a:spcPts val="1200"/>
              </a:spcBef>
              <a:spcAft>
                <a:spcPts val="0"/>
              </a:spcAft>
              <a:buSzPts val="1800"/>
              <a:buNone/>
            </a:pPr>
            <a:r>
              <a:t/>
            </a:r>
            <a:endParaRPr sz="1100"/>
          </a:p>
          <a:p>
            <a:pPr indent="0" lvl="0" marL="0" rtl="0" algn="l">
              <a:lnSpc>
                <a:spcPct val="115000"/>
              </a:lnSpc>
              <a:spcBef>
                <a:spcPts val="800"/>
              </a:spcBef>
              <a:spcAft>
                <a:spcPts val="800"/>
              </a:spcAft>
              <a:buSzPts val="1800"/>
              <a:buNone/>
            </a:pPr>
            <a:r>
              <a:t/>
            </a:r>
            <a:endParaRPr sz="1100"/>
          </a:p>
        </p:txBody>
      </p:sp>
      <p:sp>
        <p:nvSpPr>
          <p:cNvPr id="503" name="Google Shape;503;p52"/>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504" name="Google Shape;504;p52"/>
          <p:cNvSpPr/>
          <p:nvPr/>
        </p:nvSpPr>
        <p:spPr>
          <a:xfrm>
            <a:off x="7068400" y="2830550"/>
            <a:ext cx="585016" cy="590016"/>
          </a:xfrm>
          <a:custGeom>
            <a:rect b="b" l="l" r="r" t="t"/>
            <a:pathLst>
              <a:path extrusionOk="0" h="17228" w="17082">
                <a:moveTo>
                  <a:pt x="6497" y="2993"/>
                </a:moveTo>
                <a:lnTo>
                  <a:pt x="6400" y="3042"/>
                </a:lnTo>
                <a:lnTo>
                  <a:pt x="6302" y="3090"/>
                </a:lnTo>
                <a:lnTo>
                  <a:pt x="6229" y="3212"/>
                </a:lnTo>
                <a:lnTo>
                  <a:pt x="6229" y="3285"/>
                </a:lnTo>
                <a:lnTo>
                  <a:pt x="6254" y="3334"/>
                </a:lnTo>
                <a:lnTo>
                  <a:pt x="6278" y="3407"/>
                </a:lnTo>
                <a:lnTo>
                  <a:pt x="6351" y="3455"/>
                </a:lnTo>
                <a:lnTo>
                  <a:pt x="6400" y="3480"/>
                </a:lnTo>
                <a:lnTo>
                  <a:pt x="6643" y="3480"/>
                </a:lnTo>
                <a:lnTo>
                  <a:pt x="6692" y="3504"/>
                </a:lnTo>
                <a:lnTo>
                  <a:pt x="6911" y="3504"/>
                </a:lnTo>
                <a:lnTo>
                  <a:pt x="6959" y="3480"/>
                </a:lnTo>
                <a:lnTo>
                  <a:pt x="7008" y="3455"/>
                </a:lnTo>
                <a:lnTo>
                  <a:pt x="7057" y="3407"/>
                </a:lnTo>
                <a:lnTo>
                  <a:pt x="7057" y="3334"/>
                </a:lnTo>
                <a:lnTo>
                  <a:pt x="7057" y="3212"/>
                </a:lnTo>
                <a:lnTo>
                  <a:pt x="7032" y="3163"/>
                </a:lnTo>
                <a:lnTo>
                  <a:pt x="7008" y="3115"/>
                </a:lnTo>
                <a:lnTo>
                  <a:pt x="6935" y="3042"/>
                </a:lnTo>
                <a:lnTo>
                  <a:pt x="6838" y="3017"/>
                </a:lnTo>
                <a:lnTo>
                  <a:pt x="6716" y="2993"/>
                </a:lnTo>
                <a:close/>
                <a:moveTo>
                  <a:pt x="5743" y="3236"/>
                </a:moveTo>
                <a:lnTo>
                  <a:pt x="5670" y="3261"/>
                </a:lnTo>
                <a:lnTo>
                  <a:pt x="5402" y="3358"/>
                </a:lnTo>
                <a:lnTo>
                  <a:pt x="5134" y="3480"/>
                </a:lnTo>
                <a:lnTo>
                  <a:pt x="4891" y="3601"/>
                </a:lnTo>
                <a:lnTo>
                  <a:pt x="4672" y="3747"/>
                </a:lnTo>
                <a:lnTo>
                  <a:pt x="4453" y="3918"/>
                </a:lnTo>
                <a:lnTo>
                  <a:pt x="4234" y="4088"/>
                </a:lnTo>
                <a:lnTo>
                  <a:pt x="4039" y="4283"/>
                </a:lnTo>
                <a:lnTo>
                  <a:pt x="3869" y="4477"/>
                </a:lnTo>
                <a:lnTo>
                  <a:pt x="3699" y="4696"/>
                </a:lnTo>
                <a:lnTo>
                  <a:pt x="3553" y="4940"/>
                </a:lnTo>
                <a:lnTo>
                  <a:pt x="3431" y="5159"/>
                </a:lnTo>
                <a:lnTo>
                  <a:pt x="3309" y="5402"/>
                </a:lnTo>
                <a:lnTo>
                  <a:pt x="3236" y="5670"/>
                </a:lnTo>
                <a:lnTo>
                  <a:pt x="3163" y="5937"/>
                </a:lnTo>
                <a:lnTo>
                  <a:pt x="3115" y="6229"/>
                </a:lnTo>
                <a:lnTo>
                  <a:pt x="3090" y="6497"/>
                </a:lnTo>
                <a:lnTo>
                  <a:pt x="3090" y="6546"/>
                </a:lnTo>
                <a:lnTo>
                  <a:pt x="3115" y="6594"/>
                </a:lnTo>
                <a:lnTo>
                  <a:pt x="3188" y="6667"/>
                </a:lnTo>
                <a:lnTo>
                  <a:pt x="3261" y="6716"/>
                </a:lnTo>
                <a:lnTo>
                  <a:pt x="3285" y="6716"/>
                </a:lnTo>
                <a:lnTo>
                  <a:pt x="3309" y="6692"/>
                </a:lnTo>
                <a:lnTo>
                  <a:pt x="3382" y="6667"/>
                </a:lnTo>
                <a:lnTo>
                  <a:pt x="3431" y="6594"/>
                </a:lnTo>
                <a:lnTo>
                  <a:pt x="3480" y="6546"/>
                </a:lnTo>
                <a:lnTo>
                  <a:pt x="3504" y="6473"/>
                </a:lnTo>
                <a:lnTo>
                  <a:pt x="3528" y="6156"/>
                </a:lnTo>
                <a:lnTo>
                  <a:pt x="3601" y="5864"/>
                </a:lnTo>
                <a:lnTo>
                  <a:pt x="3699" y="5597"/>
                </a:lnTo>
                <a:lnTo>
                  <a:pt x="3820" y="5353"/>
                </a:lnTo>
                <a:lnTo>
                  <a:pt x="3966" y="5086"/>
                </a:lnTo>
                <a:lnTo>
                  <a:pt x="4137" y="4867"/>
                </a:lnTo>
                <a:lnTo>
                  <a:pt x="4307" y="4623"/>
                </a:lnTo>
                <a:lnTo>
                  <a:pt x="4526" y="4429"/>
                </a:lnTo>
                <a:lnTo>
                  <a:pt x="4745" y="4234"/>
                </a:lnTo>
                <a:lnTo>
                  <a:pt x="4988" y="4088"/>
                </a:lnTo>
                <a:lnTo>
                  <a:pt x="5256" y="3942"/>
                </a:lnTo>
                <a:lnTo>
                  <a:pt x="5499" y="3796"/>
                </a:lnTo>
                <a:lnTo>
                  <a:pt x="5767" y="3699"/>
                </a:lnTo>
                <a:lnTo>
                  <a:pt x="5864" y="3650"/>
                </a:lnTo>
                <a:lnTo>
                  <a:pt x="5913" y="3577"/>
                </a:lnTo>
                <a:lnTo>
                  <a:pt x="5937" y="3504"/>
                </a:lnTo>
                <a:lnTo>
                  <a:pt x="5937" y="3407"/>
                </a:lnTo>
                <a:lnTo>
                  <a:pt x="5889" y="3334"/>
                </a:lnTo>
                <a:lnTo>
                  <a:pt x="5840" y="3285"/>
                </a:lnTo>
                <a:lnTo>
                  <a:pt x="5743" y="3236"/>
                </a:lnTo>
                <a:close/>
                <a:moveTo>
                  <a:pt x="7324" y="1971"/>
                </a:moveTo>
                <a:lnTo>
                  <a:pt x="7787" y="2020"/>
                </a:lnTo>
                <a:lnTo>
                  <a:pt x="8249" y="2141"/>
                </a:lnTo>
                <a:lnTo>
                  <a:pt x="8687" y="2312"/>
                </a:lnTo>
                <a:lnTo>
                  <a:pt x="9101" y="2506"/>
                </a:lnTo>
                <a:lnTo>
                  <a:pt x="9490" y="2774"/>
                </a:lnTo>
                <a:lnTo>
                  <a:pt x="9879" y="3066"/>
                </a:lnTo>
                <a:lnTo>
                  <a:pt x="10220" y="3431"/>
                </a:lnTo>
                <a:lnTo>
                  <a:pt x="10512" y="3820"/>
                </a:lnTo>
                <a:lnTo>
                  <a:pt x="10707" y="4088"/>
                </a:lnTo>
                <a:lnTo>
                  <a:pt x="10877" y="4380"/>
                </a:lnTo>
                <a:lnTo>
                  <a:pt x="11023" y="4696"/>
                </a:lnTo>
                <a:lnTo>
                  <a:pt x="11120" y="5013"/>
                </a:lnTo>
                <a:lnTo>
                  <a:pt x="11217" y="5329"/>
                </a:lnTo>
                <a:lnTo>
                  <a:pt x="11266" y="5645"/>
                </a:lnTo>
                <a:lnTo>
                  <a:pt x="11315" y="5986"/>
                </a:lnTo>
                <a:lnTo>
                  <a:pt x="11315" y="6302"/>
                </a:lnTo>
                <a:lnTo>
                  <a:pt x="11315" y="6643"/>
                </a:lnTo>
                <a:lnTo>
                  <a:pt x="11266" y="6959"/>
                </a:lnTo>
                <a:lnTo>
                  <a:pt x="11217" y="7300"/>
                </a:lnTo>
                <a:lnTo>
                  <a:pt x="11144" y="7616"/>
                </a:lnTo>
                <a:lnTo>
                  <a:pt x="11047" y="7932"/>
                </a:lnTo>
                <a:lnTo>
                  <a:pt x="10925" y="8249"/>
                </a:lnTo>
                <a:lnTo>
                  <a:pt x="10780" y="8565"/>
                </a:lnTo>
                <a:lnTo>
                  <a:pt x="10634" y="8857"/>
                </a:lnTo>
                <a:lnTo>
                  <a:pt x="10439" y="9173"/>
                </a:lnTo>
                <a:lnTo>
                  <a:pt x="10220" y="9490"/>
                </a:lnTo>
                <a:lnTo>
                  <a:pt x="9977" y="9757"/>
                </a:lnTo>
                <a:lnTo>
                  <a:pt x="9733" y="10025"/>
                </a:lnTo>
                <a:lnTo>
                  <a:pt x="9441" y="10268"/>
                </a:lnTo>
                <a:lnTo>
                  <a:pt x="9149" y="10487"/>
                </a:lnTo>
                <a:lnTo>
                  <a:pt x="8857" y="10682"/>
                </a:lnTo>
                <a:lnTo>
                  <a:pt x="8541" y="10852"/>
                </a:lnTo>
                <a:lnTo>
                  <a:pt x="8200" y="10998"/>
                </a:lnTo>
                <a:lnTo>
                  <a:pt x="7860" y="11120"/>
                </a:lnTo>
                <a:lnTo>
                  <a:pt x="7519" y="11193"/>
                </a:lnTo>
                <a:lnTo>
                  <a:pt x="7154" y="11242"/>
                </a:lnTo>
                <a:lnTo>
                  <a:pt x="6789" y="11266"/>
                </a:lnTo>
                <a:lnTo>
                  <a:pt x="6424" y="11242"/>
                </a:lnTo>
                <a:lnTo>
                  <a:pt x="6059" y="11193"/>
                </a:lnTo>
                <a:lnTo>
                  <a:pt x="5670" y="11096"/>
                </a:lnTo>
                <a:lnTo>
                  <a:pt x="5353" y="10998"/>
                </a:lnTo>
                <a:lnTo>
                  <a:pt x="5037" y="10877"/>
                </a:lnTo>
                <a:lnTo>
                  <a:pt x="4721" y="10731"/>
                </a:lnTo>
                <a:lnTo>
                  <a:pt x="4404" y="10560"/>
                </a:lnTo>
                <a:lnTo>
                  <a:pt x="4112" y="10390"/>
                </a:lnTo>
                <a:lnTo>
                  <a:pt x="3820" y="10171"/>
                </a:lnTo>
                <a:lnTo>
                  <a:pt x="3553" y="9952"/>
                </a:lnTo>
                <a:lnTo>
                  <a:pt x="3285" y="9733"/>
                </a:lnTo>
                <a:lnTo>
                  <a:pt x="3042" y="9490"/>
                </a:lnTo>
                <a:lnTo>
                  <a:pt x="2823" y="9222"/>
                </a:lnTo>
                <a:lnTo>
                  <a:pt x="2628" y="8930"/>
                </a:lnTo>
                <a:lnTo>
                  <a:pt x="2434" y="8638"/>
                </a:lnTo>
                <a:lnTo>
                  <a:pt x="2288" y="8346"/>
                </a:lnTo>
                <a:lnTo>
                  <a:pt x="2142" y="8030"/>
                </a:lnTo>
                <a:lnTo>
                  <a:pt x="2044" y="7689"/>
                </a:lnTo>
                <a:lnTo>
                  <a:pt x="1971" y="7349"/>
                </a:lnTo>
                <a:lnTo>
                  <a:pt x="1947" y="7057"/>
                </a:lnTo>
                <a:lnTo>
                  <a:pt x="1923" y="6765"/>
                </a:lnTo>
                <a:lnTo>
                  <a:pt x="1923" y="6497"/>
                </a:lnTo>
                <a:lnTo>
                  <a:pt x="1947" y="6205"/>
                </a:lnTo>
                <a:lnTo>
                  <a:pt x="1996" y="5937"/>
                </a:lnTo>
                <a:lnTo>
                  <a:pt x="2044" y="5670"/>
                </a:lnTo>
                <a:lnTo>
                  <a:pt x="2142" y="5402"/>
                </a:lnTo>
                <a:lnTo>
                  <a:pt x="2239" y="5159"/>
                </a:lnTo>
                <a:lnTo>
                  <a:pt x="2336" y="4915"/>
                </a:lnTo>
                <a:lnTo>
                  <a:pt x="2482" y="4672"/>
                </a:lnTo>
                <a:lnTo>
                  <a:pt x="2628" y="4429"/>
                </a:lnTo>
                <a:lnTo>
                  <a:pt x="2774" y="4210"/>
                </a:lnTo>
                <a:lnTo>
                  <a:pt x="2944" y="3991"/>
                </a:lnTo>
                <a:lnTo>
                  <a:pt x="3139" y="3772"/>
                </a:lnTo>
                <a:lnTo>
                  <a:pt x="3528" y="3382"/>
                </a:lnTo>
                <a:lnTo>
                  <a:pt x="3966" y="3017"/>
                </a:lnTo>
                <a:lnTo>
                  <a:pt x="4404" y="2701"/>
                </a:lnTo>
                <a:lnTo>
                  <a:pt x="4891" y="2409"/>
                </a:lnTo>
                <a:lnTo>
                  <a:pt x="5134" y="2287"/>
                </a:lnTo>
                <a:lnTo>
                  <a:pt x="5378" y="2166"/>
                </a:lnTo>
                <a:lnTo>
                  <a:pt x="5645" y="2117"/>
                </a:lnTo>
                <a:lnTo>
                  <a:pt x="6035" y="2068"/>
                </a:lnTo>
                <a:lnTo>
                  <a:pt x="6716" y="1995"/>
                </a:lnTo>
                <a:lnTo>
                  <a:pt x="7300" y="1995"/>
                </a:lnTo>
                <a:lnTo>
                  <a:pt x="7324" y="1971"/>
                </a:lnTo>
                <a:close/>
                <a:moveTo>
                  <a:pt x="6935" y="1533"/>
                </a:moveTo>
                <a:lnTo>
                  <a:pt x="6497" y="1582"/>
                </a:lnTo>
                <a:lnTo>
                  <a:pt x="6083" y="1679"/>
                </a:lnTo>
                <a:lnTo>
                  <a:pt x="5864" y="1703"/>
                </a:lnTo>
                <a:lnTo>
                  <a:pt x="5621" y="1752"/>
                </a:lnTo>
                <a:lnTo>
                  <a:pt x="5353" y="1825"/>
                </a:lnTo>
                <a:lnTo>
                  <a:pt x="5110" y="1922"/>
                </a:lnTo>
                <a:lnTo>
                  <a:pt x="4842" y="2044"/>
                </a:lnTo>
                <a:lnTo>
                  <a:pt x="4599" y="2166"/>
                </a:lnTo>
                <a:lnTo>
                  <a:pt x="4112" y="2458"/>
                </a:lnTo>
                <a:lnTo>
                  <a:pt x="3650" y="2774"/>
                </a:lnTo>
                <a:lnTo>
                  <a:pt x="3212" y="3115"/>
                </a:lnTo>
                <a:lnTo>
                  <a:pt x="2823" y="3504"/>
                </a:lnTo>
                <a:lnTo>
                  <a:pt x="2458" y="3918"/>
                </a:lnTo>
                <a:lnTo>
                  <a:pt x="2312" y="4161"/>
                </a:lnTo>
                <a:lnTo>
                  <a:pt x="2166" y="4380"/>
                </a:lnTo>
                <a:lnTo>
                  <a:pt x="2020" y="4623"/>
                </a:lnTo>
                <a:lnTo>
                  <a:pt x="1923" y="4867"/>
                </a:lnTo>
                <a:lnTo>
                  <a:pt x="1801" y="5110"/>
                </a:lnTo>
                <a:lnTo>
                  <a:pt x="1728" y="5378"/>
                </a:lnTo>
                <a:lnTo>
                  <a:pt x="1631" y="5645"/>
                </a:lnTo>
                <a:lnTo>
                  <a:pt x="1582" y="5913"/>
                </a:lnTo>
                <a:lnTo>
                  <a:pt x="1533" y="6181"/>
                </a:lnTo>
                <a:lnTo>
                  <a:pt x="1509" y="6473"/>
                </a:lnTo>
                <a:lnTo>
                  <a:pt x="1509" y="6765"/>
                </a:lnTo>
                <a:lnTo>
                  <a:pt x="1509" y="7057"/>
                </a:lnTo>
                <a:lnTo>
                  <a:pt x="1558" y="7349"/>
                </a:lnTo>
                <a:lnTo>
                  <a:pt x="1606" y="7640"/>
                </a:lnTo>
                <a:lnTo>
                  <a:pt x="1679" y="7932"/>
                </a:lnTo>
                <a:lnTo>
                  <a:pt x="1752" y="8224"/>
                </a:lnTo>
                <a:lnTo>
                  <a:pt x="1874" y="8492"/>
                </a:lnTo>
                <a:lnTo>
                  <a:pt x="1996" y="8760"/>
                </a:lnTo>
                <a:lnTo>
                  <a:pt x="2142" y="9027"/>
                </a:lnTo>
                <a:lnTo>
                  <a:pt x="2312" y="9295"/>
                </a:lnTo>
                <a:lnTo>
                  <a:pt x="2507" y="9538"/>
                </a:lnTo>
                <a:lnTo>
                  <a:pt x="2726" y="9782"/>
                </a:lnTo>
                <a:lnTo>
                  <a:pt x="2944" y="10001"/>
                </a:lnTo>
                <a:lnTo>
                  <a:pt x="3188" y="10195"/>
                </a:lnTo>
                <a:lnTo>
                  <a:pt x="3699" y="10585"/>
                </a:lnTo>
                <a:lnTo>
                  <a:pt x="3991" y="10779"/>
                </a:lnTo>
                <a:lnTo>
                  <a:pt x="4283" y="10950"/>
                </a:lnTo>
                <a:lnTo>
                  <a:pt x="4599" y="11120"/>
                </a:lnTo>
                <a:lnTo>
                  <a:pt x="4915" y="11266"/>
                </a:lnTo>
                <a:lnTo>
                  <a:pt x="5232" y="11412"/>
                </a:lnTo>
                <a:lnTo>
                  <a:pt x="5572" y="11509"/>
                </a:lnTo>
                <a:lnTo>
                  <a:pt x="5889" y="11607"/>
                </a:lnTo>
                <a:lnTo>
                  <a:pt x="6254" y="11680"/>
                </a:lnTo>
                <a:lnTo>
                  <a:pt x="6594" y="11704"/>
                </a:lnTo>
                <a:lnTo>
                  <a:pt x="6959" y="11728"/>
                </a:lnTo>
                <a:lnTo>
                  <a:pt x="7300" y="11680"/>
                </a:lnTo>
                <a:lnTo>
                  <a:pt x="7641" y="11631"/>
                </a:lnTo>
                <a:lnTo>
                  <a:pt x="7981" y="11534"/>
                </a:lnTo>
                <a:lnTo>
                  <a:pt x="8322" y="11436"/>
                </a:lnTo>
                <a:lnTo>
                  <a:pt x="8638" y="11290"/>
                </a:lnTo>
                <a:lnTo>
                  <a:pt x="8955" y="11120"/>
                </a:lnTo>
                <a:lnTo>
                  <a:pt x="9344" y="10877"/>
                </a:lnTo>
                <a:lnTo>
                  <a:pt x="9733" y="10609"/>
                </a:lnTo>
                <a:lnTo>
                  <a:pt x="10074" y="10293"/>
                </a:lnTo>
                <a:lnTo>
                  <a:pt x="10390" y="9976"/>
                </a:lnTo>
                <a:lnTo>
                  <a:pt x="10658" y="9611"/>
                </a:lnTo>
                <a:lnTo>
                  <a:pt x="10925" y="9222"/>
                </a:lnTo>
                <a:lnTo>
                  <a:pt x="11144" y="8808"/>
                </a:lnTo>
                <a:lnTo>
                  <a:pt x="11339" y="8395"/>
                </a:lnTo>
                <a:lnTo>
                  <a:pt x="11509" y="7957"/>
                </a:lnTo>
                <a:lnTo>
                  <a:pt x="11631" y="7519"/>
                </a:lnTo>
                <a:lnTo>
                  <a:pt x="11704" y="7081"/>
                </a:lnTo>
                <a:lnTo>
                  <a:pt x="11753" y="6619"/>
                </a:lnTo>
                <a:lnTo>
                  <a:pt x="11753" y="6156"/>
                </a:lnTo>
                <a:lnTo>
                  <a:pt x="11728" y="5694"/>
                </a:lnTo>
                <a:lnTo>
                  <a:pt x="11655" y="5256"/>
                </a:lnTo>
                <a:lnTo>
                  <a:pt x="11534" y="4794"/>
                </a:lnTo>
                <a:lnTo>
                  <a:pt x="11363" y="4404"/>
                </a:lnTo>
                <a:lnTo>
                  <a:pt x="11169" y="4015"/>
                </a:lnTo>
                <a:lnTo>
                  <a:pt x="10950" y="3650"/>
                </a:lnTo>
                <a:lnTo>
                  <a:pt x="10682" y="3285"/>
                </a:lnTo>
                <a:lnTo>
                  <a:pt x="10390" y="2969"/>
                </a:lnTo>
                <a:lnTo>
                  <a:pt x="10074" y="2677"/>
                </a:lnTo>
                <a:lnTo>
                  <a:pt x="9733" y="2409"/>
                </a:lnTo>
                <a:lnTo>
                  <a:pt x="9393" y="2166"/>
                </a:lnTo>
                <a:lnTo>
                  <a:pt x="9003" y="1971"/>
                </a:lnTo>
                <a:lnTo>
                  <a:pt x="8614" y="1801"/>
                </a:lnTo>
                <a:lnTo>
                  <a:pt x="8200" y="1655"/>
                </a:lnTo>
                <a:lnTo>
                  <a:pt x="7787" y="1582"/>
                </a:lnTo>
                <a:lnTo>
                  <a:pt x="7349" y="1533"/>
                </a:lnTo>
                <a:close/>
                <a:moveTo>
                  <a:pt x="12118" y="11558"/>
                </a:moveTo>
                <a:lnTo>
                  <a:pt x="12142" y="11582"/>
                </a:lnTo>
                <a:lnTo>
                  <a:pt x="11972" y="11777"/>
                </a:lnTo>
                <a:lnTo>
                  <a:pt x="12093" y="11631"/>
                </a:lnTo>
                <a:lnTo>
                  <a:pt x="12118" y="11558"/>
                </a:lnTo>
                <a:close/>
                <a:moveTo>
                  <a:pt x="6789" y="584"/>
                </a:moveTo>
                <a:lnTo>
                  <a:pt x="7154" y="608"/>
                </a:lnTo>
                <a:lnTo>
                  <a:pt x="7519" y="657"/>
                </a:lnTo>
                <a:lnTo>
                  <a:pt x="7884" y="706"/>
                </a:lnTo>
                <a:lnTo>
                  <a:pt x="8225" y="803"/>
                </a:lnTo>
                <a:lnTo>
                  <a:pt x="8565" y="900"/>
                </a:lnTo>
                <a:lnTo>
                  <a:pt x="8906" y="1022"/>
                </a:lnTo>
                <a:lnTo>
                  <a:pt x="9247" y="1144"/>
                </a:lnTo>
                <a:lnTo>
                  <a:pt x="9563" y="1314"/>
                </a:lnTo>
                <a:lnTo>
                  <a:pt x="9879" y="1484"/>
                </a:lnTo>
                <a:lnTo>
                  <a:pt x="10171" y="1679"/>
                </a:lnTo>
                <a:lnTo>
                  <a:pt x="10439" y="1874"/>
                </a:lnTo>
                <a:lnTo>
                  <a:pt x="10707" y="2093"/>
                </a:lnTo>
                <a:lnTo>
                  <a:pt x="10950" y="2312"/>
                </a:lnTo>
                <a:lnTo>
                  <a:pt x="11193" y="2555"/>
                </a:lnTo>
                <a:lnTo>
                  <a:pt x="11485" y="2896"/>
                </a:lnTo>
                <a:lnTo>
                  <a:pt x="11753" y="3261"/>
                </a:lnTo>
                <a:lnTo>
                  <a:pt x="11996" y="3626"/>
                </a:lnTo>
                <a:lnTo>
                  <a:pt x="12191" y="4015"/>
                </a:lnTo>
                <a:lnTo>
                  <a:pt x="12361" y="4404"/>
                </a:lnTo>
                <a:lnTo>
                  <a:pt x="12507" y="4818"/>
                </a:lnTo>
                <a:lnTo>
                  <a:pt x="12629" y="5232"/>
                </a:lnTo>
                <a:lnTo>
                  <a:pt x="12702" y="5645"/>
                </a:lnTo>
                <a:lnTo>
                  <a:pt x="12750" y="6059"/>
                </a:lnTo>
                <a:lnTo>
                  <a:pt x="12775" y="6473"/>
                </a:lnTo>
                <a:lnTo>
                  <a:pt x="12775" y="6911"/>
                </a:lnTo>
                <a:lnTo>
                  <a:pt x="12726" y="7324"/>
                </a:lnTo>
                <a:lnTo>
                  <a:pt x="12653" y="7762"/>
                </a:lnTo>
                <a:lnTo>
                  <a:pt x="12556" y="8176"/>
                </a:lnTo>
                <a:lnTo>
                  <a:pt x="12434" y="8589"/>
                </a:lnTo>
                <a:lnTo>
                  <a:pt x="12264" y="9003"/>
                </a:lnTo>
                <a:lnTo>
                  <a:pt x="12045" y="9465"/>
                </a:lnTo>
                <a:lnTo>
                  <a:pt x="11801" y="9903"/>
                </a:lnTo>
                <a:lnTo>
                  <a:pt x="11534" y="10293"/>
                </a:lnTo>
                <a:lnTo>
                  <a:pt x="11217" y="10682"/>
                </a:lnTo>
                <a:lnTo>
                  <a:pt x="10901" y="11047"/>
                </a:lnTo>
                <a:lnTo>
                  <a:pt x="10536" y="11388"/>
                </a:lnTo>
                <a:lnTo>
                  <a:pt x="10171" y="11680"/>
                </a:lnTo>
                <a:lnTo>
                  <a:pt x="9782" y="11947"/>
                </a:lnTo>
                <a:lnTo>
                  <a:pt x="9368" y="12191"/>
                </a:lnTo>
                <a:lnTo>
                  <a:pt x="8930" y="12385"/>
                </a:lnTo>
                <a:lnTo>
                  <a:pt x="8468" y="12556"/>
                </a:lnTo>
                <a:lnTo>
                  <a:pt x="8006" y="12677"/>
                </a:lnTo>
                <a:lnTo>
                  <a:pt x="7543" y="12750"/>
                </a:lnTo>
                <a:lnTo>
                  <a:pt x="7032" y="12775"/>
                </a:lnTo>
                <a:lnTo>
                  <a:pt x="6546" y="12775"/>
                </a:lnTo>
                <a:lnTo>
                  <a:pt x="6035" y="12702"/>
                </a:lnTo>
                <a:lnTo>
                  <a:pt x="5597" y="12604"/>
                </a:lnTo>
                <a:lnTo>
                  <a:pt x="5159" y="12483"/>
                </a:lnTo>
                <a:lnTo>
                  <a:pt x="4721" y="12337"/>
                </a:lnTo>
                <a:lnTo>
                  <a:pt x="4307" y="12166"/>
                </a:lnTo>
                <a:lnTo>
                  <a:pt x="3893" y="11947"/>
                </a:lnTo>
                <a:lnTo>
                  <a:pt x="3504" y="11728"/>
                </a:lnTo>
                <a:lnTo>
                  <a:pt x="3115" y="11485"/>
                </a:lnTo>
                <a:lnTo>
                  <a:pt x="2774" y="11193"/>
                </a:lnTo>
                <a:lnTo>
                  <a:pt x="2434" y="10901"/>
                </a:lnTo>
                <a:lnTo>
                  <a:pt x="2117" y="10560"/>
                </a:lnTo>
                <a:lnTo>
                  <a:pt x="1825" y="10220"/>
                </a:lnTo>
                <a:lnTo>
                  <a:pt x="1558" y="9855"/>
                </a:lnTo>
                <a:lnTo>
                  <a:pt x="1314" y="9465"/>
                </a:lnTo>
                <a:lnTo>
                  <a:pt x="1095" y="9052"/>
                </a:lnTo>
                <a:lnTo>
                  <a:pt x="925" y="8638"/>
                </a:lnTo>
                <a:lnTo>
                  <a:pt x="779" y="8200"/>
                </a:lnTo>
                <a:lnTo>
                  <a:pt x="682" y="7811"/>
                </a:lnTo>
                <a:lnTo>
                  <a:pt x="609" y="7446"/>
                </a:lnTo>
                <a:lnTo>
                  <a:pt x="560" y="7081"/>
                </a:lnTo>
                <a:lnTo>
                  <a:pt x="560" y="6716"/>
                </a:lnTo>
                <a:lnTo>
                  <a:pt x="560" y="6351"/>
                </a:lnTo>
                <a:lnTo>
                  <a:pt x="584" y="5986"/>
                </a:lnTo>
                <a:lnTo>
                  <a:pt x="633" y="5645"/>
                </a:lnTo>
                <a:lnTo>
                  <a:pt x="706" y="5305"/>
                </a:lnTo>
                <a:lnTo>
                  <a:pt x="803" y="4964"/>
                </a:lnTo>
                <a:lnTo>
                  <a:pt x="925" y="4648"/>
                </a:lnTo>
                <a:lnTo>
                  <a:pt x="1047" y="4307"/>
                </a:lnTo>
                <a:lnTo>
                  <a:pt x="1217" y="3991"/>
                </a:lnTo>
                <a:lnTo>
                  <a:pt x="1387" y="3674"/>
                </a:lnTo>
                <a:lnTo>
                  <a:pt x="1606" y="3382"/>
                </a:lnTo>
                <a:lnTo>
                  <a:pt x="1825" y="3090"/>
                </a:lnTo>
                <a:lnTo>
                  <a:pt x="2069" y="2798"/>
                </a:lnTo>
                <a:lnTo>
                  <a:pt x="2361" y="2506"/>
                </a:lnTo>
                <a:lnTo>
                  <a:pt x="2726" y="2190"/>
                </a:lnTo>
                <a:lnTo>
                  <a:pt x="3163" y="1849"/>
                </a:lnTo>
                <a:lnTo>
                  <a:pt x="3674" y="1509"/>
                </a:lnTo>
                <a:lnTo>
                  <a:pt x="4210" y="1217"/>
                </a:lnTo>
                <a:lnTo>
                  <a:pt x="4502" y="1071"/>
                </a:lnTo>
                <a:lnTo>
                  <a:pt x="4794" y="949"/>
                </a:lnTo>
                <a:lnTo>
                  <a:pt x="5110" y="852"/>
                </a:lnTo>
                <a:lnTo>
                  <a:pt x="5402" y="754"/>
                </a:lnTo>
                <a:lnTo>
                  <a:pt x="5718" y="681"/>
                </a:lnTo>
                <a:lnTo>
                  <a:pt x="6035" y="633"/>
                </a:lnTo>
                <a:lnTo>
                  <a:pt x="6400" y="608"/>
                </a:lnTo>
                <a:lnTo>
                  <a:pt x="6789" y="584"/>
                </a:lnTo>
                <a:close/>
                <a:moveTo>
                  <a:pt x="11704" y="10998"/>
                </a:moveTo>
                <a:lnTo>
                  <a:pt x="11923" y="11315"/>
                </a:lnTo>
                <a:lnTo>
                  <a:pt x="11874" y="11339"/>
                </a:lnTo>
                <a:lnTo>
                  <a:pt x="11850" y="11363"/>
                </a:lnTo>
                <a:lnTo>
                  <a:pt x="11607" y="11607"/>
                </a:lnTo>
                <a:lnTo>
                  <a:pt x="11339" y="11826"/>
                </a:lnTo>
                <a:lnTo>
                  <a:pt x="11071" y="11996"/>
                </a:lnTo>
                <a:lnTo>
                  <a:pt x="10950" y="12093"/>
                </a:lnTo>
                <a:lnTo>
                  <a:pt x="10925" y="12166"/>
                </a:lnTo>
                <a:lnTo>
                  <a:pt x="10901" y="12239"/>
                </a:lnTo>
                <a:lnTo>
                  <a:pt x="10901" y="12264"/>
                </a:lnTo>
                <a:lnTo>
                  <a:pt x="10974" y="12288"/>
                </a:lnTo>
                <a:lnTo>
                  <a:pt x="11047" y="12288"/>
                </a:lnTo>
                <a:lnTo>
                  <a:pt x="11217" y="12264"/>
                </a:lnTo>
                <a:lnTo>
                  <a:pt x="11363" y="12191"/>
                </a:lnTo>
                <a:lnTo>
                  <a:pt x="11509" y="12093"/>
                </a:lnTo>
                <a:lnTo>
                  <a:pt x="11826" y="11899"/>
                </a:lnTo>
                <a:lnTo>
                  <a:pt x="11972" y="11777"/>
                </a:lnTo>
                <a:lnTo>
                  <a:pt x="11850" y="11899"/>
                </a:lnTo>
                <a:lnTo>
                  <a:pt x="11728" y="11996"/>
                </a:lnTo>
                <a:lnTo>
                  <a:pt x="11485" y="12191"/>
                </a:lnTo>
                <a:lnTo>
                  <a:pt x="11363" y="12288"/>
                </a:lnTo>
                <a:lnTo>
                  <a:pt x="11339" y="12361"/>
                </a:lnTo>
                <a:lnTo>
                  <a:pt x="11339" y="12434"/>
                </a:lnTo>
                <a:lnTo>
                  <a:pt x="11363" y="12483"/>
                </a:lnTo>
                <a:lnTo>
                  <a:pt x="11412" y="12531"/>
                </a:lnTo>
                <a:lnTo>
                  <a:pt x="11485" y="12556"/>
                </a:lnTo>
                <a:lnTo>
                  <a:pt x="11558" y="12531"/>
                </a:lnTo>
                <a:lnTo>
                  <a:pt x="11728" y="12483"/>
                </a:lnTo>
                <a:lnTo>
                  <a:pt x="11874" y="12385"/>
                </a:lnTo>
                <a:lnTo>
                  <a:pt x="12020" y="12288"/>
                </a:lnTo>
                <a:lnTo>
                  <a:pt x="12239" y="12118"/>
                </a:lnTo>
                <a:lnTo>
                  <a:pt x="12361" y="12020"/>
                </a:lnTo>
                <a:lnTo>
                  <a:pt x="12434" y="11899"/>
                </a:lnTo>
                <a:lnTo>
                  <a:pt x="12507" y="11947"/>
                </a:lnTo>
                <a:lnTo>
                  <a:pt x="12288" y="12142"/>
                </a:lnTo>
                <a:lnTo>
                  <a:pt x="12069" y="12337"/>
                </a:lnTo>
                <a:lnTo>
                  <a:pt x="11826" y="12556"/>
                </a:lnTo>
                <a:lnTo>
                  <a:pt x="11728" y="12677"/>
                </a:lnTo>
                <a:lnTo>
                  <a:pt x="11655" y="12823"/>
                </a:lnTo>
                <a:lnTo>
                  <a:pt x="11631" y="12896"/>
                </a:lnTo>
                <a:lnTo>
                  <a:pt x="11680" y="12969"/>
                </a:lnTo>
                <a:lnTo>
                  <a:pt x="11753" y="12994"/>
                </a:lnTo>
                <a:lnTo>
                  <a:pt x="11826" y="12994"/>
                </a:lnTo>
                <a:lnTo>
                  <a:pt x="11972" y="12945"/>
                </a:lnTo>
                <a:lnTo>
                  <a:pt x="12118" y="12848"/>
                </a:lnTo>
                <a:lnTo>
                  <a:pt x="12385" y="12629"/>
                </a:lnTo>
                <a:lnTo>
                  <a:pt x="12604" y="12458"/>
                </a:lnTo>
                <a:lnTo>
                  <a:pt x="12823" y="12264"/>
                </a:lnTo>
                <a:lnTo>
                  <a:pt x="12872" y="12312"/>
                </a:lnTo>
                <a:lnTo>
                  <a:pt x="12604" y="12702"/>
                </a:lnTo>
                <a:lnTo>
                  <a:pt x="12483" y="12848"/>
                </a:lnTo>
                <a:lnTo>
                  <a:pt x="12361" y="12969"/>
                </a:lnTo>
                <a:lnTo>
                  <a:pt x="12215" y="13067"/>
                </a:lnTo>
                <a:lnTo>
                  <a:pt x="12093" y="13213"/>
                </a:lnTo>
                <a:lnTo>
                  <a:pt x="12093" y="13261"/>
                </a:lnTo>
                <a:lnTo>
                  <a:pt x="12093" y="13310"/>
                </a:lnTo>
                <a:lnTo>
                  <a:pt x="12118" y="13334"/>
                </a:lnTo>
                <a:lnTo>
                  <a:pt x="12166" y="13359"/>
                </a:lnTo>
                <a:lnTo>
                  <a:pt x="12312" y="13359"/>
                </a:lnTo>
                <a:lnTo>
                  <a:pt x="12458" y="13334"/>
                </a:lnTo>
                <a:lnTo>
                  <a:pt x="12604" y="13261"/>
                </a:lnTo>
                <a:lnTo>
                  <a:pt x="12750" y="13140"/>
                </a:lnTo>
                <a:lnTo>
                  <a:pt x="12896" y="13042"/>
                </a:lnTo>
                <a:lnTo>
                  <a:pt x="12994" y="12896"/>
                </a:lnTo>
                <a:lnTo>
                  <a:pt x="13115" y="12750"/>
                </a:lnTo>
                <a:lnTo>
                  <a:pt x="13188" y="12604"/>
                </a:lnTo>
                <a:lnTo>
                  <a:pt x="13505" y="12872"/>
                </a:lnTo>
                <a:lnTo>
                  <a:pt x="13407" y="12945"/>
                </a:lnTo>
                <a:lnTo>
                  <a:pt x="13310" y="13018"/>
                </a:lnTo>
                <a:lnTo>
                  <a:pt x="13115" y="13213"/>
                </a:lnTo>
                <a:lnTo>
                  <a:pt x="12896" y="13359"/>
                </a:lnTo>
                <a:lnTo>
                  <a:pt x="12677" y="13529"/>
                </a:lnTo>
                <a:lnTo>
                  <a:pt x="12653" y="13553"/>
                </a:lnTo>
                <a:lnTo>
                  <a:pt x="12629" y="13602"/>
                </a:lnTo>
                <a:lnTo>
                  <a:pt x="12653" y="13651"/>
                </a:lnTo>
                <a:lnTo>
                  <a:pt x="12677" y="13699"/>
                </a:lnTo>
                <a:lnTo>
                  <a:pt x="12750" y="13724"/>
                </a:lnTo>
                <a:lnTo>
                  <a:pt x="12848" y="13748"/>
                </a:lnTo>
                <a:lnTo>
                  <a:pt x="12921" y="13748"/>
                </a:lnTo>
                <a:lnTo>
                  <a:pt x="12994" y="13724"/>
                </a:lnTo>
                <a:lnTo>
                  <a:pt x="13140" y="13651"/>
                </a:lnTo>
                <a:lnTo>
                  <a:pt x="13286" y="13578"/>
                </a:lnTo>
                <a:lnTo>
                  <a:pt x="13407" y="13480"/>
                </a:lnTo>
                <a:lnTo>
                  <a:pt x="13553" y="13383"/>
                </a:lnTo>
                <a:lnTo>
                  <a:pt x="13675" y="13237"/>
                </a:lnTo>
                <a:lnTo>
                  <a:pt x="13724" y="13164"/>
                </a:lnTo>
                <a:lnTo>
                  <a:pt x="13748" y="13091"/>
                </a:lnTo>
                <a:lnTo>
                  <a:pt x="13943" y="13286"/>
                </a:lnTo>
                <a:lnTo>
                  <a:pt x="13918" y="13286"/>
                </a:lnTo>
                <a:lnTo>
                  <a:pt x="13772" y="13383"/>
                </a:lnTo>
                <a:lnTo>
                  <a:pt x="13675" y="13505"/>
                </a:lnTo>
                <a:lnTo>
                  <a:pt x="13456" y="13748"/>
                </a:lnTo>
                <a:lnTo>
                  <a:pt x="13237" y="13967"/>
                </a:lnTo>
                <a:lnTo>
                  <a:pt x="13140" y="14064"/>
                </a:lnTo>
                <a:lnTo>
                  <a:pt x="13067" y="14210"/>
                </a:lnTo>
                <a:lnTo>
                  <a:pt x="13042" y="14235"/>
                </a:lnTo>
                <a:lnTo>
                  <a:pt x="13067" y="14259"/>
                </a:lnTo>
                <a:lnTo>
                  <a:pt x="13067" y="14308"/>
                </a:lnTo>
                <a:lnTo>
                  <a:pt x="13115" y="14308"/>
                </a:lnTo>
                <a:lnTo>
                  <a:pt x="13261" y="14259"/>
                </a:lnTo>
                <a:lnTo>
                  <a:pt x="13407" y="14210"/>
                </a:lnTo>
                <a:lnTo>
                  <a:pt x="13651" y="14040"/>
                </a:lnTo>
                <a:lnTo>
                  <a:pt x="13797" y="13918"/>
                </a:lnTo>
                <a:lnTo>
                  <a:pt x="13943" y="13797"/>
                </a:lnTo>
                <a:lnTo>
                  <a:pt x="14064" y="13626"/>
                </a:lnTo>
                <a:lnTo>
                  <a:pt x="14137" y="13480"/>
                </a:lnTo>
                <a:lnTo>
                  <a:pt x="14332" y="13675"/>
                </a:lnTo>
                <a:lnTo>
                  <a:pt x="14186" y="13918"/>
                </a:lnTo>
                <a:lnTo>
                  <a:pt x="14089" y="14040"/>
                </a:lnTo>
                <a:lnTo>
                  <a:pt x="13991" y="14137"/>
                </a:lnTo>
                <a:lnTo>
                  <a:pt x="13870" y="14235"/>
                </a:lnTo>
                <a:lnTo>
                  <a:pt x="13748" y="14308"/>
                </a:lnTo>
                <a:lnTo>
                  <a:pt x="13626" y="14381"/>
                </a:lnTo>
                <a:lnTo>
                  <a:pt x="13505" y="14454"/>
                </a:lnTo>
                <a:lnTo>
                  <a:pt x="13505" y="14502"/>
                </a:lnTo>
                <a:lnTo>
                  <a:pt x="13480" y="14527"/>
                </a:lnTo>
                <a:lnTo>
                  <a:pt x="13505" y="14600"/>
                </a:lnTo>
                <a:lnTo>
                  <a:pt x="13602" y="14648"/>
                </a:lnTo>
                <a:lnTo>
                  <a:pt x="13675" y="14673"/>
                </a:lnTo>
                <a:lnTo>
                  <a:pt x="13772" y="14673"/>
                </a:lnTo>
                <a:lnTo>
                  <a:pt x="13894" y="14648"/>
                </a:lnTo>
                <a:lnTo>
                  <a:pt x="14089" y="14551"/>
                </a:lnTo>
                <a:lnTo>
                  <a:pt x="14235" y="14454"/>
                </a:lnTo>
                <a:lnTo>
                  <a:pt x="14356" y="14356"/>
                </a:lnTo>
                <a:lnTo>
                  <a:pt x="14454" y="14235"/>
                </a:lnTo>
                <a:lnTo>
                  <a:pt x="14575" y="14113"/>
                </a:lnTo>
                <a:lnTo>
                  <a:pt x="14648" y="13967"/>
                </a:lnTo>
                <a:lnTo>
                  <a:pt x="14867" y="14210"/>
                </a:lnTo>
                <a:lnTo>
                  <a:pt x="14843" y="14210"/>
                </a:lnTo>
                <a:lnTo>
                  <a:pt x="14721" y="14259"/>
                </a:lnTo>
                <a:lnTo>
                  <a:pt x="14624" y="14332"/>
                </a:lnTo>
                <a:lnTo>
                  <a:pt x="14454" y="14527"/>
                </a:lnTo>
                <a:lnTo>
                  <a:pt x="14235" y="14746"/>
                </a:lnTo>
                <a:lnTo>
                  <a:pt x="14113" y="14867"/>
                </a:lnTo>
                <a:lnTo>
                  <a:pt x="13991" y="14940"/>
                </a:lnTo>
                <a:lnTo>
                  <a:pt x="13967" y="14989"/>
                </a:lnTo>
                <a:lnTo>
                  <a:pt x="13967" y="15038"/>
                </a:lnTo>
                <a:lnTo>
                  <a:pt x="14016" y="15086"/>
                </a:lnTo>
                <a:lnTo>
                  <a:pt x="14064" y="15086"/>
                </a:lnTo>
                <a:lnTo>
                  <a:pt x="14356" y="15013"/>
                </a:lnTo>
                <a:lnTo>
                  <a:pt x="14478" y="14940"/>
                </a:lnTo>
                <a:lnTo>
                  <a:pt x="14624" y="14867"/>
                </a:lnTo>
                <a:lnTo>
                  <a:pt x="14867" y="14648"/>
                </a:lnTo>
                <a:lnTo>
                  <a:pt x="14965" y="14527"/>
                </a:lnTo>
                <a:lnTo>
                  <a:pt x="15038" y="14405"/>
                </a:lnTo>
                <a:lnTo>
                  <a:pt x="15038" y="14381"/>
                </a:lnTo>
                <a:lnTo>
                  <a:pt x="15330" y="14673"/>
                </a:lnTo>
                <a:lnTo>
                  <a:pt x="15111" y="14867"/>
                </a:lnTo>
                <a:lnTo>
                  <a:pt x="14892" y="15062"/>
                </a:lnTo>
                <a:lnTo>
                  <a:pt x="14648" y="15232"/>
                </a:lnTo>
                <a:lnTo>
                  <a:pt x="14527" y="15330"/>
                </a:lnTo>
                <a:lnTo>
                  <a:pt x="14429" y="15427"/>
                </a:lnTo>
                <a:lnTo>
                  <a:pt x="14405" y="15451"/>
                </a:lnTo>
                <a:lnTo>
                  <a:pt x="14405" y="15500"/>
                </a:lnTo>
                <a:lnTo>
                  <a:pt x="14429" y="15524"/>
                </a:lnTo>
                <a:lnTo>
                  <a:pt x="14454" y="15549"/>
                </a:lnTo>
                <a:lnTo>
                  <a:pt x="14624" y="15573"/>
                </a:lnTo>
                <a:lnTo>
                  <a:pt x="14770" y="15549"/>
                </a:lnTo>
                <a:lnTo>
                  <a:pt x="14940" y="15476"/>
                </a:lnTo>
                <a:lnTo>
                  <a:pt x="15086" y="15378"/>
                </a:lnTo>
                <a:lnTo>
                  <a:pt x="15232" y="15281"/>
                </a:lnTo>
                <a:lnTo>
                  <a:pt x="15354" y="15159"/>
                </a:lnTo>
                <a:lnTo>
                  <a:pt x="15573" y="14916"/>
                </a:lnTo>
                <a:lnTo>
                  <a:pt x="15743" y="15111"/>
                </a:lnTo>
                <a:lnTo>
                  <a:pt x="15476" y="15378"/>
                </a:lnTo>
                <a:lnTo>
                  <a:pt x="15330" y="15476"/>
                </a:lnTo>
                <a:lnTo>
                  <a:pt x="15184" y="15573"/>
                </a:lnTo>
                <a:lnTo>
                  <a:pt x="15038" y="15670"/>
                </a:lnTo>
                <a:lnTo>
                  <a:pt x="14892" y="15792"/>
                </a:lnTo>
                <a:lnTo>
                  <a:pt x="14843" y="15840"/>
                </a:lnTo>
                <a:lnTo>
                  <a:pt x="14867" y="15913"/>
                </a:lnTo>
                <a:lnTo>
                  <a:pt x="14892" y="15986"/>
                </a:lnTo>
                <a:lnTo>
                  <a:pt x="14940" y="16011"/>
                </a:lnTo>
                <a:lnTo>
                  <a:pt x="15038" y="16035"/>
                </a:lnTo>
                <a:lnTo>
                  <a:pt x="15159" y="16011"/>
                </a:lnTo>
                <a:lnTo>
                  <a:pt x="15354" y="15962"/>
                </a:lnTo>
                <a:lnTo>
                  <a:pt x="15524" y="15865"/>
                </a:lnTo>
                <a:lnTo>
                  <a:pt x="15695" y="15767"/>
                </a:lnTo>
                <a:lnTo>
                  <a:pt x="15889" y="15597"/>
                </a:lnTo>
                <a:lnTo>
                  <a:pt x="16060" y="15427"/>
                </a:lnTo>
                <a:lnTo>
                  <a:pt x="16352" y="15694"/>
                </a:lnTo>
                <a:lnTo>
                  <a:pt x="16181" y="15865"/>
                </a:lnTo>
                <a:lnTo>
                  <a:pt x="16011" y="16011"/>
                </a:lnTo>
                <a:lnTo>
                  <a:pt x="15743" y="16157"/>
                </a:lnTo>
                <a:lnTo>
                  <a:pt x="15500" y="16303"/>
                </a:lnTo>
                <a:lnTo>
                  <a:pt x="15451" y="16327"/>
                </a:lnTo>
                <a:lnTo>
                  <a:pt x="15451" y="16376"/>
                </a:lnTo>
                <a:lnTo>
                  <a:pt x="15476" y="16400"/>
                </a:lnTo>
                <a:lnTo>
                  <a:pt x="15524" y="16424"/>
                </a:lnTo>
                <a:lnTo>
                  <a:pt x="15719" y="16424"/>
                </a:lnTo>
                <a:lnTo>
                  <a:pt x="15889" y="16449"/>
                </a:lnTo>
                <a:lnTo>
                  <a:pt x="16084" y="16400"/>
                </a:lnTo>
                <a:lnTo>
                  <a:pt x="16254" y="16351"/>
                </a:lnTo>
                <a:lnTo>
                  <a:pt x="16400" y="16254"/>
                </a:lnTo>
                <a:lnTo>
                  <a:pt x="16522" y="16157"/>
                </a:lnTo>
                <a:lnTo>
                  <a:pt x="16498" y="16254"/>
                </a:lnTo>
                <a:lnTo>
                  <a:pt x="16400" y="16376"/>
                </a:lnTo>
                <a:lnTo>
                  <a:pt x="16279" y="16473"/>
                </a:lnTo>
                <a:lnTo>
                  <a:pt x="16133" y="16546"/>
                </a:lnTo>
                <a:lnTo>
                  <a:pt x="15987" y="16619"/>
                </a:lnTo>
                <a:lnTo>
                  <a:pt x="15768" y="16668"/>
                </a:lnTo>
                <a:lnTo>
                  <a:pt x="15451" y="16765"/>
                </a:lnTo>
                <a:lnTo>
                  <a:pt x="15427" y="16692"/>
                </a:lnTo>
                <a:lnTo>
                  <a:pt x="15354" y="16643"/>
                </a:lnTo>
                <a:lnTo>
                  <a:pt x="15208" y="16546"/>
                </a:lnTo>
                <a:lnTo>
                  <a:pt x="15062" y="16400"/>
                </a:lnTo>
                <a:lnTo>
                  <a:pt x="14770" y="16132"/>
                </a:lnTo>
                <a:lnTo>
                  <a:pt x="14016" y="15524"/>
                </a:lnTo>
                <a:lnTo>
                  <a:pt x="13626" y="15159"/>
                </a:lnTo>
                <a:lnTo>
                  <a:pt x="13261" y="14770"/>
                </a:lnTo>
                <a:lnTo>
                  <a:pt x="12556" y="14016"/>
                </a:lnTo>
                <a:lnTo>
                  <a:pt x="12312" y="13772"/>
                </a:lnTo>
                <a:lnTo>
                  <a:pt x="12045" y="13553"/>
                </a:lnTo>
                <a:lnTo>
                  <a:pt x="11485" y="13140"/>
                </a:lnTo>
                <a:lnTo>
                  <a:pt x="11217" y="12921"/>
                </a:lnTo>
                <a:lnTo>
                  <a:pt x="10950" y="12677"/>
                </a:lnTo>
                <a:lnTo>
                  <a:pt x="10707" y="12434"/>
                </a:lnTo>
                <a:lnTo>
                  <a:pt x="10512" y="12166"/>
                </a:lnTo>
                <a:lnTo>
                  <a:pt x="10828" y="11899"/>
                </a:lnTo>
                <a:lnTo>
                  <a:pt x="11144" y="11607"/>
                </a:lnTo>
                <a:lnTo>
                  <a:pt x="11436" y="11315"/>
                </a:lnTo>
                <a:lnTo>
                  <a:pt x="11704" y="10998"/>
                </a:lnTo>
                <a:close/>
                <a:moveTo>
                  <a:pt x="6400" y="0"/>
                </a:moveTo>
                <a:lnTo>
                  <a:pt x="5791" y="73"/>
                </a:lnTo>
                <a:lnTo>
                  <a:pt x="5183" y="170"/>
                </a:lnTo>
                <a:lnTo>
                  <a:pt x="4891" y="243"/>
                </a:lnTo>
                <a:lnTo>
                  <a:pt x="4599" y="341"/>
                </a:lnTo>
                <a:lnTo>
                  <a:pt x="4258" y="462"/>
                </a:lnTo>
                <a:lnTo>
                  <a:pt x="3918" y="633"/>
                </a:lnTo>
                <a:lnTo>
                  <a:pt x="3601" y="827"/>
                </a:lnTo>
                <a:lnTo>
                  <a:pt x="3285" y="1022"/>
                </a:lnTo>
                <a:lnTo>
                  <a:pt x="2969" y="1241"/>
                </a:lnTo>
                <a:lnTo>
                  <a:pt x="2677" y="1484"/>
                </a:lnTo>
                <a:lnTo>
                  <a:pt x="2117" y="1971"/>
                </a:lnTo>
                <a:lnTo>
                  <a:pt x="1850" y="2239"/>
                </a:lnTo>
                <a:lnTo>
                  <a:pt x="1606" y="2506"/>
                </a:lnTo>
                <a:lnTo>
                  <a:pt x="1363" y="2798"/>
                </a:lnTo>
                <a:lnTo>
                  <a:pt x="1168" y="3066"/>
                </a:lnTo>
                <a:lnTo>
                  <a:pt x="949" y="3382"/>
                </a:lnTo>
                <a:lnTo>
                  <a:pt x="779" y="3699"/>
                </a:lnTo>
                <a:lnTo>
                  <a:pt x="609" y="4015"/>
                </a:lnTo>
                <a:lnTo>
                  <a:pt x="463" y="4331"/>
                </a:lnTo>
                <a:lnTo>
                  <a:pt x="341" y="4672"/>
                </a:lnTo>
                <a:lnTo>
                  <a:pt x="244" y="5013"/>
                </a:lnTo>
                <a:lnTo>
                  <a:pt x="146" y="5353"/>
                </a:lnTo>
                <a:lnTo>
                  <a:pt x="73" y="5718"/>
                </a:lnTo>
                <a:lnTo>
                  <a:pt x="25" y="6083"/>
                </a:lnTo>
                <a:lnTo>
                  <a:pt x="0" y="6448"/>
                </a:lnTo>
                <a:lnTo>
                  <a:pt x="0" y="6813"/>
                </a:lnTo>
                <a:lnTo>
                  <a:pt x="0" y="7203"/>
                </a:lnTo>
                <a:lnTo>
                  <a:pt x="25" y="7592"/>
                </a:lnTo>
                <a:lnTo>
                  <a:pt x="98" y="7957"/>
                </a:lnTo>
                <a:lnTo>
                  <a:pt x="171" y="8346"/>
                </a:lnTo>
                <a:lnTo>
                  <a:pt x="268" y="8711"/>
                </a:lnTo>
                <a:lnTo>
                  <a:pt x="390" y="9076"/>
                </a:lnTo>
                <a:lnTo>
                  <a:pt x="560" y="9441"/>
                </a:lnTo>
                <a:lnTo>
                  <a:pt x="730" y="9782"/>
                </a:lnTo>
                <a:lnTo>
                  <a:pt x="925" y="10122"/>
                </a:lnTo>
                <a:lnTo>
                  <a:pt x="1168" y="10463"/>
                </a:lnTo>
                <a:lnTo>
                  <a:pt x="1436" y="10804"/>
                </a:lnTo>
                <a:lnTo>
                  <a:pt x="1704" y="11096"/>
                </a:lnTo>
                <a:lnTo>
                  <a:pt x="1996" y="11363"/>
                </a:lnTo>
                <a:lnTo>
                  <a:pt x="2312" y="11631"/>
                </a:lnTo>
                <a:lnTo>
                  <a:pt x="2628" y="11874"/>
                </a:lnTo>
                <a:lnTo>
                  <a:pt x="2969" y="12093"/>
                </a:lnTo>
                <a:lnTo>
                  <a:pt x="3334" y="12312"/>
                </a:lnTo>
                <a:lnTo>
                  <a:pt x="3747" y="12531"/>
                </a:lnTo>
                <a:lnTo>
                  <a:pt x="4161" y="12726"/>
                </a:lnTo>
                <a:lnTo>
                  <a:pt x="4599" y="12896"/>
                </a:lnTo>
                <a:lnTo>
                  <a:pt x="5037" y="13042"/>
                </a:lnTo>
                <a:lnTo>
                  <a:pt x="5499" y="13164"/>
                </a:lnTo>
                <a:lnTo>
                  <a:pt x="5937" y="13261"/>
                </a:lnTo>
                <a:lnTo>
                  <a:pt x="6400" y="13334"/>
                </a:lnTo>
                <a:lnTo>
                  <a:pt x="6862" y="13383"/>
                </a:lnTo>
                <a:lnTo>
                  <a:pt x="7324" y="13383"/>
                </a:lnTo>
                <a:lnTo>
                  <a:pt x="7787" y="13334"/>
                </a:lnTo>
                <a:lnTo>
                  <a:pt x="8225" y="13261"/>
                </a:lnTo>
                <a:lnTo>
                  <a:pt x="8638" y="13140"/>
                </a:lnTo>
                <a:lnTo>
                  <a:pt x="9076" y="12994"/>
                </a:lnTo>
                <a:lnTo>
                  <a:pt x="9466" y="12799"/>
                </a:lnTo>
                <a:lnTo>
                  <a:pt x="9879" y="12580"/>
                </a:lnTo>
                <a:lnTo>
                  <a:pt x="10269" y="12337"/>
                </a:lnTo>
                <a:lnTo>
                  <a:pt x="10293" y="12458"/>
                </a:lnTo>
                <a:lnTo>
                  <a:pt x="10317" y="12580"/>
                </a:lnTo>
                <a:lnTo>
                  <a:pt x="10390" y="12677"/>
                </a:lnTo>
                <a:lnTo>
                  <a:pt x="10463" y="12775"/>
                </a:lnTo>
                <a:lnTo>
                  <a:pt x="10658" y="12969"/>
                </a:lnTo>
                <a:lnTo>
                  <a:pt x="10828" y="13140"/>
                </a:lnTo>
                <a:lnTo>
                  <a:pt x="11120" y="13383"/>
                </a:lnTo>
                <a:lnTo>
                  <a:pt x="11412" y="13602"/>
                </a:lnTo>
                <a:lnTo>
                  <a:pt x="11704" y="13845"/>
                </a:lnTo>
                <a:lnTo>
                  <a:pt x="11972" y="14089"/>
                </a:lnTo>
                <a:lnTo>
                  <a:pt x="12385" y="14502"/>
                </a:lnTo>
                <a:lnTo>
                  <a:pt x="12775" y="14916"/>
                </a:lnTo>
                <a:lnTo>
                  <a:pt x="13164" y="15330"/>
                </a:lnTo>
                <a:lnTo>
                  <a:pt x="13553" y="15743"/>
                </a:lnTo>
                <a:lnTo>
                  <a:pt x="13772" y="15938"/>
                </a:lnTo>
                <a:lnTo>
                  <a:pt x="13991" y="16132"/>
                </a:lnTo>
                <a:lnTo>
                  <a:pt x="14429" y="16473"/>
                </a:lnTo>
                <a:lnTo>
                  <a:pt x="14770" y="16789"/>
                </a:lnTo>
                <a:lnTo>
                  <a:pt x="14916" y="16935"/>
                </a:lnTo>
                <a:lnTo>
                  <a:pt x="15111" y="17081"/>
                </a:lnTo>
                <a:lnTo>
                  <a:pt x="15184" y="17106"/>
                </a:lnTo>
                <a:lnTo>
                  <a:pt x="15232" y="17154"/>
                </a:lnTo>
                <a:lnTo>
                  <a:pt x="15305" y="17179"/>
                </a:lnTo>
                <a:lnTo>
                  <a:pt x="15451" y="17227"/>
                </a:lnTo>
                <a:lnTo>
                  <a:pt x="15646" y="17203"/>
                </a:lnTo>
                <a:lnTo>
                  <a:pt x="15841" y="17179"/>
                </a:lnTo>
                <a:lnTo>
                  <a:pt x="16035" y="17106"/>
                </a:lnTo>
                <a:lnTo>
                  <a:pt x="16230" y="17033"/>
                </a:lnTo>
                <a:lnTo>
                  <a:pt x="16498" y="16911"/>
                </a:lnTo>
                <a:lnTo>
                  <a:pt x="16644" y="16814"/>
                </a:lnTo>
                <a:lnTo>
                  <a:pt x="16790" y="16668"/>
                </a:lnTo>
                <a:lnTo>
                  <a:pt x="16911" y="16497"/>
                </a:lnTo>
                <a:lnTo>
                  <a:pt x="17009" y="16327"/>
                </a:lnTo>
                <a:lnTo>
                  <a:pt x="17057" y="16132"/>
                </a:lnTo>
                <a:lnTo>
                  <a:pt x="17082" y="15938"/>
                </a:lnTo>
                <a:lnTo>
                  <a:pt x="17057" y="15840"/>
                </a:lnTo>
                <a:lnTo>
                  <a:pt x="17033" y="15767"/>
                </a:lnTo>
                <a:lnTo>
                  <a:pt x="17009" y="15670"/>
                </a:lnTo>
                <a:lnTo>
                  <a:pt x="16936" y="15597"/>
                </a:lnTo>
                <a:lnTo>
                  <a:pt x="16887" y="15549"/>
                </a:lnTo>
                <a:lnTo>
                  <a:pt x="15500" y="14137"/>
                </a:lnTo>
                <a:lnTo>
                  <a:pt x="14819" y="13432"/>
                </a:lnTo>
                <a:lnTo>
                  <a:pt x="14089" y="12750"/>
                </a:lnTo>
                <a:lnTo>
                  <a:pt x="13772" y="12458"/>
                </a:lnTo>
                <a:lnTo>
                  <a:pt x="13432" y="12166"/>
                </a:lnTo>
                <a:lnTo>
                  <a:pt x="13091" y="11899"/>
                </a:lnTo>
                <a:lnTo>
                  <a:pt x="12775" y="11582"/>
                </a:lnTo>
                <a:lnTo>
                  <a:pt x="12580" y="11363"/>
                </a:lnTo>
                <a:lnTo>
                  <a:pt x="12385" y="11120"/>
                </a:lnTo>
                <a:lnTo>
                  <a:pt x="12166" y="10901"/>
                </a:lnTo>
                <a:lnTo>
                  <a:pt x="12045" y="10804"/>
                </a:lnTo>
                <a:lnTo>
                  <a:pt x="11923" y="10706"/>
                </a:lnTo>
                <a:lnTo>
                  <a:pt x="12191" y="10317"/>
                </a:lnTo>
                <a:lnTo>
                  <a:pt x="12434" y="9928"/>
                </a:lnTo>
                <a:lnTo>
                  <a:pt x="12629" y="9490"/>
                </a:lnTo>
                <a:lnTo>
                  <a:pt x="12823" y="9076"/>
                </a:lnTo>
                <a:lnTo>
                  <a:pt x="12969" y="8614"/>
                </a:lnTo>
                <a:lnTo>
                  <a:pt x="13091" y="8176"/>
                </a:lnTo>
                <a:lnTo>
                  <a:pt x="13188" y="7713"/>
                </a:lnTo>
                <a:lnTo>
                  <a:pt x="13261" y="7251"/>
                </a:lnTo>
                <a:lnTo>
                  <a:pt x="13310" y="6765"/>
                </a:lnTo>
                <a:lnTo>
                  <a:pt x="13310" y="6302"/>
                </a:lnTo>
                <a:lnTo>
                  <a:pt x="13286" y="5840"/>
                </a:lnTo>
                <a:lnTo>
                  <a:pt x="13237" y="5378"/>
                </a:lnTo>
                <a:lnTo>
                  <a:pt x="13164" y="4891"/>
                </a:lnTo>
                <a:lnTo>
                  <a:pt x="13042" y="4453"/>
                </a:lnTo>
                <a:lnTo>
                  <a:pt x="12896" y="3991"/>
                </a:lnTo>
                <a:lnTo>
                  <a:pt x="12702" y="3553"/>
                </a:lnTo>
                <a:lnTo>
                  <a:pt x="12580" y="3285"/>
                </a:lnTo>
                <a:lnTo>
                  <a:pt x="12434" y="3042"/>
                </a:lnTo>
                <a:lnTo>
                  <a:pt x="12288" y="2798"/>
                </a:lnTo>
                <a:lnTo>
                  <a:pt x="12118" y="2579"/>
                </a:lnTo>
                <a:lnTo>
                  <a:pt x="11753" y="2141"/>
                </a:lnTo>
                <a:lnTo>
                  <a:pt x="11339" y="1728"/>
                </a:lnTo>
                <a:lnTo>
                  <a:pt x="10901" y="1363"/>
                </a:lnTo>
                <a:lnTo>
                  <a:pt x="10415" y="1046"/>
                </a:lnTo>
                <a:lnTo>
                  <a:pt x="9904" y="754"/>
                </a:lnTo>
                <a:lnTo>
                  <a:pt x="9368" y="511"/>
                </a:lnTo>
                <a:lnTo>
                  <a:pt x="8784" y="316"/>
                </a:lnTo>
                <a:lnTo>
                  <a:pt x="8225" y="170"/>
                </a:lnTo>
                <a:lnTo>
                  <a:pt x="7616" y="73"/>
                </a:lnTo>
                <a:lnTo>
                  <a:pt x="7008" y="0"/>
                </a:lnTo>
                <a:close/>
              </a:path>
            </a:pathLst>
          </a:custGeom>
          <a:solidFill>
            <a:schemeClr val="dk1"/>
          </a:solidFill>
          <a:ln>
            <a:noFill/>
          </a:ln>
          <a:effectLst>
            <a:outerShdw blurRad="14288" rotWithShape="0" algn="bl" dir="5400000" dist="9525">
              <a:schemeClr val="lt2">
                <a:alpha val="74900"/>
              </a:scheme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8" name="Shape 508"/>
        <p:cNvGrpSpPr/>
        <p:nvPr/>
      </p:nvGrpSpPr>
      <p:grpSpPr>
        <a:xfrm>
          <a:off x="0" y="0"/>
          <a:ext cx="0" cy="0"/>
          <a:chOff x="0" y="0"/>
          <a:chExt cx="0" cy="0"/>
        </a:xfrm>
      </p:grpSpPr>
      <p:sp>
        <p:nvSpPr>
          <p:cNvPr id="509" name="Google Shape;509;p53"/>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b="1" lang="en" sz="2900"/>
              <a:t>In Summary</a:t>
            </a:r>
            <a:endParaRPr b="1" sz="2900"/>
          </a:p>
        </p:txBody>
      </p:sp>
      <p:sp>
        <p:nvSpPr>
          <p:cNvPr id="510" name="Google Shape;510;p53"/>
          <p:cNvSpPr txBox="1"/>
          <p:nvPr>
            <p:ph idx="2" type="body"/>
          </p:nvPr>
        </p:nvSpPr>
        <p:spPr>
          <a:xfrm>
            <a:off x="508225" y="441925"/>
            <a:ext cx="6108600" cy="4111500"/>
          </a:xfrm>
          <a:prstGeom prst="rect">
            <a:avLst/>
          </a:prstGeom>
          <a:noFill/>
          <a:ln>
            <a:noFill/>
          </a:ln>
        </p:spPr>
        <p:txBody>
          <a:bodyPr anchorCtr="0" anchor="t" bIns="0" lIns="0" spcFirstLastPara="1" rIns="0" wrap="square" tIns="0">
            <a:noAutofit/>
          </a:bodyPr>
          <a:lstStyle/>
          <a:p>
            <a:pPr indent="12700" lvl="0" marL="457200" rtl="0" algn="just">
              <a:spcBef>
                <a:spcPts val="1200"/>
              </a:spcBef>
              <a:spcAft>
                <a:spcPts val="0"/>
              </a:spcAft>
              <a:buNone/>
            </a:pPr>
            <a:r>
              <a:t/>
            </a:r>
            <a:endParaRPr sz="1100"/>
          </a:p>
          <a:p>
            <a:pPr indent="12700" lvl="0" marL="457200" rtl="0" algn="just">
              <a:spcBef>
                <a:spcPts val="1200"/>
              </a:spcBef>
              <a:spcAft>
                <a:spcPts val="0"/>
              </a:spcAft>
              <a:buNone/>
            </a:pPr>
            <a:r>
              <a:t/>
            </a:r>
            <a:endParaRPr sz="1100"/>
          </a:p>
          <a:p>
            <a:pPr indent="12700" lvl="0" marL="0" rtl="0" algn="just">
              <a:spcBef>
                <a:spcPts val="1200"/>
              </a:spcBef>
              <a:spcAft>
                <a:spcPts val="0"/>
              </a:spcAft>
              <a:buNone/>
            </a:pPr>
            <a:r>
              <a:rPr lang="en" sz="1400">
                <a:solidFill>
                  <a:srgbClr val="000000"/>
                </a:solidFill>
                <a:latin typeface="Arial"/>
                <a:ea typeface="Arial"/>
                <a:cs typeface="Arial"/>
                <a:sym typeface="Arial"/>
              </a:rPr>
              <a:t>There are important steps in the preparation of a marketing plan. These include: </a:t>
            </a:r>
            <a:endParaRPr sz="1400">
              <a:solidFill>
                <a:srgbClr val="000000"/>
              </a:solidFill>
              <a:latin typeface="Arial"/>
              <a:ea typeface="Arial"/>
              <a:cs typeface="Arial"/>
              <a:sym typeface="Arial"/>
            </a:endParaRPr>
          </a:p>
          <a:p>
            <a:pPr indent="-165100" lvl="0" marL="685800" rtl="0" algn="just">
              <a:spcBef>
                <a:spcPts val="1200"/>
              </a:spcBef>
              <a:spcAft>
                <a:spcPts val="0"/>
              </a:spcAft>
              <a:buNone/>
            </a:pPr>
            <a:r>
              <a:rPr lang="en" sz="1400">
                <a:solidFill>
                  <a:srgbClr val="000000"/>
                </a:solidFill>
                <a:latin typeface="Arial"/>
                <a:ea typeface="Arial"/>
                <a:cs typeface="Arial"/>
                <a:sym typeface="Arial"/>
              </a:rPr>
              <a:t>4) </a:t>
            </a:r>
            <a:r>
              <a:rPr b="1" i="1" lang="en" sz="1400">
                <a:solidFill>
                  <a:srgbClr val="000000"/>
                </a:solidFill>
                <a:latin typeface="Arial"/>
                <a:ea typeface="Arial"/>
                <a:cs typeface="Arial"/>
                <a:sym typeface="Arial"/>
              </a:rPr>
              <a:t>setting of verifiable</a:t>
            </a:r>
            <a:r>
              <a:rPr lang="en" sz="1400">
                <a:solidFill>
                  <a:srgbClr val="000000"/>
                </a:solidFill>
                <a:latin typeface="Arial"/>
                <a:ea typeface="Arial"/>
                <a:cs typeface="Arial"/>
                <a:sym typeface="Arial"/>
              </a:rPr>
              <a:t> marketing objectives which will help the marketing team assess the direction they are taking as well as the interventions when deemed necessary. </a:t>
            </a:r>
            <a:endParaRPr sz="1400">
              <a:solidFill>
                <a:srgbClr val="000000"/>
              </a:solidFill>
              <a:latin typeface="Arial"/>
              <a:ea typeface="Arial"/>
              <a:cs typeface="Arial"/>
              <a:sym typeface="Arial"/>
            </a:endParaRPr>
          </a:p>
          <a:p>
            <a:pPr indent="-165100" lvl="0" marL="685800" rtl="0" algn="just">
              <a:spcBef>
                <a:spcPts val="1200"/>
              </a:spcBef>
              <a:spcAft>
                <a:spcPts val="0"/>
              </a:spcAft>
              <a:buNone/>
            </a:pPr>
            <a:r>
              <a:rPr lang="en" sz="1400">
                <a:solidFill>
                  <a:srgbClr val="000000"/>
                </a:solidFill>
                <a:latin typeface="Arial"/>
                <a:ea typeface="Arial"/>
                <a:cs typeface="Arial"/>
                <a:sym typeface="Arial"/>
              </a:rPr>
              <a:t>5) </a:t>
            </a:r>
            <a:r>
              <a:rPr b="1" i="1" lang="en" sz="1400">
                <a:solidFill>
                  <a:srgbClr val="000000"/>
                </a:solidFill>
                <a:latin typeface="Arial"/>
                <a:ea typeface="Arial"/>
                <a:cs typeface="Arial"/>
                <a:sym typeface="Arial"/>
              </a:rPr>
              <a:t>plan of actions</a:t>
            </a:r>
            <a:r>
              <a:rPr lang="en" sz="1400">
                <a:solidFill>
                  <a:srgbClr val="000000"/>
                </a:solidFill>
                <a:latin typeface="Arial"/>
                <a:ea typeface="Arial"/>
                <a:cs typeface="Arial"/>
                <a:sym typeface="Arial"/>
              </a:rPr>
              <a:t> that pertain to the marketing plan's specific program of activities with consideration to the principle of concentration, multiplier effect and comparison of alternatives. </a:t>
            </a:r>
            <a:endParaRPr sz="1400">
              <a:solidFill>
                <a:srgbClr val="000000"/>
              </a:solidFill>
              <a:latin typeface="Arial"/>
              <a:ea typeface="Arial"/>
              <a:cs typeface="Arial"/>
              <a:sym typeface="Arial"/>
            </a:endParaRPr>
          </a:p>
          <a:p>
            <a:pPr indent="-165100" lvl="0" marL="685800" rtl="0" algn="just">
              <a:spcBef>
                <a:spcPts val="1200"/>
              </a:spcBef>
              <a:spcAft>
                <a:spcPts val="0"/>
              </a:spcAft>
              <a:buNone/>
            </a:pPr>
            <a:r>
              <a:rPr lang="en" sz="1400">
                <a:solidFill>
                  <a:srgbClr val="000000"/>
                </a:solidFill>
                <a:latin typeface="Arial"/>
                <a:ea typeface="Arial"/>
                <a:cs typeface="Arial"/>
                <a:sym typeface="Arial"/>
              </a:rPr>
              <a:t>6) </a:t>
            </a:r>
            <a:r>
              <a:rPr b="1" i="1" lang="en" sz="1400">
                <a:solidFill>
                  <a:srgbClr val="000000"/>
                </a:solidFill>
                <a:latin typeface="Arial"/>
                <a:ea typeface="Arial"/>
                <a:cs typeface="Arial"/>
                <a:sym typeface="Arial"/>
              </a:rPr>
              <a:t>numbering of plans</a:t>
            </a:r>
            <a:r>
              <a:rPr lang="en" sz="1400">
                <a:solidFill>
                  <a:srgbClr val="000000"/>
                </a:solidFill>
                <a:latin typeface="Arial"/>
                <a:ea typeface="Arial"/>
                <a:cs typeface="Arial"/>
                <a:sym typeface="Arial"/>
              </a:rPr>
              <a:t> which is about the management's support to the plan in consonance to the overall objectives of the firm. </a:t>
            </a:r>
            <a:endParaRPr sz="1400">
              <a:solidFill>
                <a:srgbClr val="000000"/>
              </a:solidFill>
              <a:latin typeface="Arial"/>
              <a:ea typeface="Arial"/>
              <a:cs typeface="Arial"/>
              <a:sym typeface="Arial"/>
            </a:endParaRPr>
          </a:p>
          <a:p>
            <a:pPr indent="0" lvl="0" marL="520700" rtl="0" algn="just">
              <a:spcBef>
                <a:spcPts val="1200"/>
              </a:spcBef>
              <a:spcAft>
                <a:spcPts val="0"/>
              </a:spcAft>
              <a:buNone/>
            </a:pPr>
            <a:r>
              <a:rPr lang="en" sz="1400">
                <a:solidFill>
                  <a:srgbClr val="000000"/>
                </a:solidFill>
                <a:latin typeface="Arial"/>
                <a:ea typeface="Arial"/>
                <a:cs typeface="Arial"/>
                <a:sym typeface="Arial"/>
              </a:rPr>
              <a:t>7) </a:t>
            </a:r>
            <a:r>
              <a:rPr b="1" i="1" lang="en" sz="1400">
                <a:solidFill>
                  <a:srgbClr val="000000"/>
                </a:solidFill>
                <a:latin typeface="Arial"/>
                <a:ea typeface="Arial"/>
                <a:cs typeface="Arial"/>
                <a:sym typeface="Arial"/>
              </a:rPr>
              <a:t>monitoring and control</a:t>
            </a:r>
            <a:r>
              <a:rPr lang="en" sz="1400">
                <a:solidFill>
                  <a:srgbClr val="000000"/>
                </a:solidFill>
                <a:latin typeface="Arial"/>
                <a:ea typeface="Arial"/>
                <a:cs typeface="Arial"/>
                <a:sym typeface="Arial"/>
              </a:rPr>
              <a:t> for a timely assessment of actual results in connection to the desired results of the management. </a:t>
            </a:r>
            <a:endParaRPr sz="1400">
              <a:solidFill>
                <a:srgbClr val="000000"/>
              </a:solidFill>
              <a:latin typeface="Arial"/>
              <a:ea typeface="Arial"/>
              <a:cs typeface="Arial"/>
              <a:sym typeface="Arial"/>
            </a:endParaRPr>
          </a:p>
          <a:p>
            <a:pPr indent="-165100" lvl="0" marL="685800" rtl="0" algn="just">
              <a:spcBef>
                <a:spcPts val="1200"/>
              </a:spcBef>
              <a:spcAft>
                <a:spcPts val="0"/>
              </a:spcAft>
              <a:buNone/>
            </a:pPr>
            <a:r>
              <a:t/>
            </a:r>
            <a:endParaRPr sz="1000">
              <a:solidFill>
                <a:srgbClr val="000000"/>
              </a:solidFill>
              <a:latin typeface="Arial"/>
              <a:ea typeface="Arial"/>
              <a:cs typeface="Arial"/>
              <a:sym typeface="Arial"/>
            </a:endParaRPr>
          </a:p>
          <a:p>
            <a:pPr indent="-165100" lvl="0" marL="685800" rtl="0" algn="just">
              <a:spcBef>
                <a:spcPts val="1200"/>
              </a:spcBef>
              <a:spcAft>
                <a:spcPts val="0"/>
              </a:spcAft>
              <a:buNone/>
            </a:pPr>
            <a:r>
              <a:t/>
            </a:r>
            <a:endParaRPr sz="1000">
              <a:solidFill>
                <a:srgbClr val="000000"/>
              </a:solidFill>
              <a:latin typeface="Arial"/>
              <a:ea typeface="Arial"/>
              <a:cs typeface="Arial"/>
              <a:sym typeface="Arial"/>
            </a:endParaRPr>
          </a:p>
          <a:p>
            <a:pPr indent="12700" lvl="0" marL="0" rtl="0" algn="just">
              <a:spcBef>
                <a:spcPts val="1200"/>
              </a:spcBef>
              <a:spcAft>
                <a:spcPts val="0"/>
              </a:spcAft>
              <a:buNone/>
            </a:pPr>
            <a:r>
              <a:t/>
            </a:r>
            <a:endParaRPr sz="1000">
              <a:solidFill>
                <a:srgbClr val="000000"/>
              </a:solidFill>
              <a:latin typeface="Arial"/>
              <a:ea typeface="Arial"/>
              <a:cs typeface="Arial"/>
              <a:sym typeface="Arial"/>
            </a:endParaRPr>
          </a:p>
          <a:p>
            <a:pPr indent="12700" lvl="0" marL="457200" rtl="0" algn="just">
              <a:spcBef>
                <a:spcPts val="1200"/>
              </a:spcBef>
              <a:spcAft>
                <a:spcPts val="0"/>
              </a:spcAft>
              <a:buNone/>
            </a:pPr>
            <a:r>
              <a:t/>
            </a:r>
            <a:endParaRPr sz="1100"/>
          </a:p>
          <a:p>
            <a:pPr indent="0" lvl="0" marL="0" rtl="0" algn="l">
              <a:lnSpc>
                <a:spcPct val="115000"/>
              </a:lnSpc>
              <a:spcBef>
                <a:spcPts val="1200"/>
              </a:spcBef>
              <a:spcAft>
                <a:spcPts val="0"/>
              </a:spcAft>
              <a:buSzPts val="1800"/>
              <a:buNone/>
            </a:pPr>
            <a:r>
              <a:t/>
            </a:r>
            <a:endParaRPr sz="1100"/>
          </a:p>
          <a:p>
            <a:pPr indent="0" lvl="0" marL="0" rtl="0" algn="l">
              <a:lnSpc>
                <a:spcPct val="115000"/>
              </a:lnSpc>
              <a:spcBef>
                <a:spcPts val="800"/>
              </a:spcBef>
              <a:spcAft>
                <a:spcPts val="800"/>
              </a:spcAft>
              <a:buSzPts val="1800"/>
              <a:buNone/>
            </a:pPr>
            <a:r>
              <a:t/>
            </a:r>
            <a:endParaRPr sz="1100"/>
          </a:p>
        </p:txBody>
      </p:sp>
      <p:sp>
        <p:nvSpPr>
          <p:cNvPr id="511" name="Google Shape;511;p53"/>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512" name="Google Shape;512;p53"/>
          <p:cNvSpPr/>
          <p:nvPr/>
        </p:nvSpPr>
        <p:spPr>
          <a:xfrm>
            <a:off x="7068400" y="2830550"/>
            <a:ext cx="585016" cy="590016"/>
          </a:xfrm>
          <a:custGeom>
            <a:rect b="b" l="l" r="r" t="t"/>
            <a:pathLst>
              <a:path extrusionOk="0" h="17228" w="17082">
                <a:moveTo>
                  <a:pt x="6497" y="2993"/>
                </a:moveTo>
                <a:lnTo>
                  <a:pt x="6400" y="3042"/>
                </a:lnTo>
                <a:lnTo>
                  <a:pt x="6302" y="3090"/>
                </a:lnTo>
                <a:lnTo>
                  <a:pt x="6229" y="3212"/>
                </a:lnTo>
                <a:lnTo>
                  <a:pt x="6229" y="3285"/>
                </a:lnTo>
                <a:lnTo>
                  <a:pt x="6254" y="3334"/>
                </a:lnTo>
                <a:lnTo>
                  <a:pt x="6278" y="3407"/>
                </a:lnTo>
                <a:lnTo>
                  <a:pt x="6351" y="3455"/>
                </a:lnTo>
                <a:lnTo>
                  <a:pt x="6400" y="3480"/>
                </a:lnTo>
                <a:lnTo>
                  <a:pt x="6643" y="3480"/>
                </a:lnTo>
                <a:lnTo>
                  <a:pt x="6692" y="3504"/>
                </a:lnTo>
                <a:lnTo>
                  <a:pt x="6911" y="3504"/>
                </a:lnTo>
                <a:lnTo>
                  <a:pt x="6959" y="3480"/>
                </a:lnTo>
                <a:lnTo>
                  <a:pt x="7008" y="3455"/>
                </a:lnTo>
                <a:lnTo>
                  <a:pt x="7057" y="3407"/>
                </a:lnTo>
                <a:lnTo>
                  <a:pt x="7057" y="3334"/>
                </a:lnTo>
                <a:lnTo>
                  <a:pt x="7057" y="3212"/>
                </a:lnTo>
                <a:lnTo>
                  <a:pt x="7032" y="3163"/>
                </a:lnTo>
                <a:lnTo>
                  <a:pt x="7008" y="3115"/>
                </a:lnTo>
                <a:lnTo>
                  <a:pt x="6935" y="3042"/>
                </a:lnTo>
                <a:lnTo>
                  <a:pt x="6838" y="3017"/>
                </a:lnTo>
                <a:lnTo>
                  <a:pt x="6716" y="2993"/>
                </a:lnTo>
                <a:close/>
                <a:moveTo>
                  <a:pt x="5743" y="3236"/>
                </a:moveTo>
                <a:lnTo>
                  <a:pt x="5670" y="3261"/>
                </a:lnTo>
                <a:lnTo>
                  <a:pt x="5402" y="3358"/>
                </a:lnTo>
                <a:lnTo>
                  <a:pt x="5134" y="3480"/>
                </a:lnTo>
                <a:lnTo>
                  <a:pt x="4891" y="3601"/>
                </a:lnTo>
                <a:lnTo>
                  <a:pt x="4672" y="3747"/>
                </a:lnTo>
                <a:lnTo>
                  <a:pt x="4453" y="3918"/>
                </a:lnTo>
                <a:lnTo>
                  <a:pt x="4234" y="4088"/>
                </a:lnTo>
                <a:lnTo>
                  <a:pt x="4039" y="4283"/>
                </a:lnTo>
                <a:lnTo>
                  <a:pt x="3869" y="4477"/>
                </a:lnTo>
                <a:lnTo>
                  <a:pt x="3699" y="4696"/>
                </a:lnTo>
                <a:lnTo>
                  <a:pt x="3553" y="4940"/>
                </a:lnTo>
                <a:lnTo>
                  <a:pt x="3431" y="5159"/>
                </a:lnTo>
                <a:lnTo>
                  <a:pt x="3309" y="5402"/>
                </a:lnTo>
                <a:lnTo>
                  <a:pt x="3236" y="5670"/>
                </a:lnTo>
                <a:lnTo>
                  <a:pt x="3163" y="5937"/>
                </a:lnTo>
                <a:lnTo>
                  <a:pt x="3115" y="6229"/>
                </a:lnTo>
                <a:lnTo>
                  <a:pt x="3090" y="6497"/>
                </a:lnTo>
                <a:lnTo>
                  <a:pt x="3090" y="6546"/>
                </a:lnTo>
                <a:lnTo>
                  <a:pt x="3115" y="6594"/>
                </a:lnTo>
                <a:lnTo>
                  <a:pt x="3188" y="6667"/>
                </a:lnTo>
                <a:lnTo>
                  <a:pt x="3261" y="6716"/>
                </a:lnTo>
                <a:lnTo>
                  <a:pt x="3285" y="6716"/>
                </a:lnTo>
                <a:lnTo>
                  <a:pt x="3309" y="6692"/>
                </a:lnTo>
                <a:lnTo>
                  <a:pt x="3382" y="6667"/>
                </a:lnTo>
                <a:lnTo>
                  <a:pt x="3431" y="6594"/>
                </a:lnTo>
                <a:lnTo>
                  <a:pt x="3480" y="6546"/>
                </a:lnTo>
                <a:lnTo>
                  <a:pt x="3504" y="6473"/>
                </a:lnTo>
                <a:lnTo>
                  <a:pt x="3528" y="6156"/>
                </a:lnTo>
                <a:lnTo>
                  <a:pt x="3601" y="5864"/>
                </a:lnTo>
                <a:lnTo>
                  <a:pt x="3699" y="5597"/>
                </a:lnTo>
                <a:lnTo>
                  <a:pt x="3820" y="5353"/>
                </a:lnTo>
                <a:lnTo>
                  <a:pt x="3966" y="5086"/>
                </a:lnTo>
                <a:lnTo>
                  <a:pt x="4137" y="4867"/>
                </a:lnTo>
                <a:lnTo>
                  <a:pt x="4307" y="4623"/>
                </a:lnTo>
                <a:lnTo>
                  <a:pt x="4526" y="4429"/>
                </a:lnTo>
                <a:lnTo>
                  <a:pt x="4745" y="4234"/>
                </a:lnTo>
                <a:lnTo>
                  <a:pt x="4988" y="4088"/>
                </a:lnTo>
                <a:lnTo>
                  <a:pt x="5256" y="3942"/>
                </a:lnTo>
                <a:lnTo>
                  <a:pt x="5499" y="3796"/>
                </a:lnTo>
                <a:lnTo>
                  <a:pt x="5767" y="3699"/>
                </a:lnTo>
                <a:lnTo>
                  <a:pt x="5864" y="3650"/>
                </a:lnTo>
                <a:lnTo>
                  <a:pt x="5913" y="3577"/>
                </a:lnTo>
                <a:lnTo>
                  <a:pt x="5937" y="3504"/>
                </a:lnTo>
                <a:lnTo>
                  <a:pt x="5937" y="3407"/>
                </a:lnTo>
                <a:lnTo>
                  <a:pt x="5889" y="3334"/>
                </a:lnTo>
                <a:lnTo>
                  <a:pt x="5840" y="3285"/>
                </a:lnTo>
                <a:lnTo>
                  <a:pt x="5743" y="3236"/>
                </a:lnTo>
                <a:close/>
                <a:moveTo>
                  <a:pt x="7324" y="1971"/>
                </a:moveTo>
                <a:lnTo>
                  <a:pt x="7787" y="2020"/>
                </a:lnTo>
                <a:lnTo>
                  <a:pt x="8249" y="2141"/>
                </a:lnTo>
                <a:lnTo>
                  <a:pt x="8687" y="2312"/>
                </a:lnTo>
                <a:lnTo>
                  <a:pt x="9101" y="2506"/>
                </a:lnTo>
                <a:lnTo>
                  <a:pt x="9490" y="2774"/>
                </a:lnTo>
                <a:lnTo>
                  <a:pt x="9879" y="3066"/>
                </a:lnTo>
                <a:lnTo>
                  <a:pt x="10220" y="3431"/>
                </a:lnTo>
                <a:lnTo>
                  <a:pt x="10512" y="3820"/>
                </a:lnTo>
                <a:lnTo>
                  <a:pt x="10707" y="4088"/>
                </a:lnTo>
                <a:lnTo>
                  <a:pt x="10877" y="4380"/>
                </a:lnTo>
                <a:lnTo>
                  <a:pt x="11023" y="4696"/>
                </a:lnTo>
                <a:lnTo>
                  <a:pt x="11120" y="5013"/>
                </a:lnTo>
                <a:lnTo>
                  <a:pt x="11217" y="5329"/>
                </a:lnTo>
                <a:lnTo>
                  <a:pt x="11266" y="5645"/>
                </a:lnTo>
                <a:lnTo>
                  <a:pt x="11315" y="5986"/>
                </a:lnTo>
                <a:lnTo>
                  <a:pt x="11315" y="6302"/>
                </a:lnTo>
                <a:lnTo>
                  <a:pt x="11315" y="6643"/>
                </a:lnTo>
                <a:lnTo>
                  <a:pt x="11266" y="6959"/>
                </a:lnTo>
                <a:lnTo>
                  <a:pt x="11217" y="7300"/>
                </a:lnTo>
                <a:lnTo>
                  <a:pt x="11144" y="7616"/>
                </a:lnTo>
                <a:lnTo>
                  <a:pt x="11047" y="7932"/>
                </a:lnTo>
                <a:lnTo>
                  <a:pt x="10925" y="8249"/>
                </a:lnTo>
                <a:lnTo>
                  <a:pt x="10780" y="8565"/>
                </a:lnTo>
                <a:lnTo>
                  <a:pt x="10634" y="8857"/>
                </a:lnTo>
                <a:lnTo>
                  <a:pt x="10439" y="9173"/>
                </a:lnTo>
                <a:lnTo>
                  <a:pt x="10220" y="9490"/>
                </a:lnTo>
                <a:lnTo>
                  <a:pt x="9977" y="9757"/>
                </a:lnTo>
                <a:lnTo>
                  <a:pt x="9733" y="10025"/>
                </a:lnTo>
                <a:lnTo>
                  <a:pt x="9441" y="10268"/>
                </a:lnTo>
                <a:lnTo>
                  <a:pt x="9149" y="10487"/>
                </a:lnTo>
                <a:lnTo>
                  <a:pt x="8857" y="10682"/>
                </a:lnTo>
                <a:lnTo>
                  <a:pt x="8541" y="10852"/>
                </a:lnTo>
                <a:lnTo>
                  <a:pt x="8200" y="10998"/>
                </a:lnTo>
                <a:lnTo>
                  <a:pt x="7860" y="11120"/>
                </a:lnTo>
                <a:lnTo>
                  <a:pt x="7519" y="11193"/>
                </a:lnTo>
                <a:lnTo>
                  <a:pt x="7154" y="11242"/>
                </a:lnTo>
                <a:lnTo>
                  <a:pt x="6789" y="11266"/>
                </a:lnTo>
                <a:lnTo>
                  <a:pt x="6424" y="11242"/>
                </a:lnTo>
                <a:lnTo>
                  <a:pt x="6059" y="11193"/>
                </a:lnTo>
                <a:lnTo>
                  <a:pt x="5670" y="11096"/>
                </a:lnTo>
                <a:lnTo>
                  <a:pt x="5353" y="10998"/>
                </a:lnTo>
                <a:lnTo>
                  <a:pt x="5037" y="10877"/>
                </a:lnTo>
                <a:lnTo>
                  <a:pt x="4721" y="10731"/>
                </a:lnTo>
                <a:lnTo>
                  <a:pt x="4404" y="10560"/>
                </a:lnTo>
                <a:lnTo>
                  <a:pt x="4112" y="10390"/>
                </a:lnTo>
                <a:lnTo>
                  <a:pt x="3820" y="10171"/>
                </a:lnTo>
                <a:lnTo>
                  <a:pt x="3553" y="9952"/>
                </a:lnTo>
                <a:lnTo>
                  <a:pt x="3285" y="9733"/>
                </a:lnTo>
                <a:lnTo>
                  <a:pt x="3042" y="9490"/>
                </a:lnTo>
                <a:lnTo>
                  <a:pt x="2823" y="9222"/>
                </a:lnTo>
                <a:lnTo>
                  <a:pt x="2628" y="8930"/>
                </a:lnTo>
                <a:lnTo>
                  <a:pt x="2434" y="8638"/>
                </a:lnTo>
                <a:lnTo>
                  <a:pt x="2288" y="8346"/>
                </a:lnTo>
                <a:lnTo>
                  <a:pt x="2142" y="8030"/>
                </a:lnTo>
                <a:lnTo>
                  <a:pt x="2044" y="7689"/>
                </a:lnTo>
                <a:lnTo>
                  <a:pt x="1971" y="7349"/>
                </a:lnTo>
                <a:lnTo>
                  <a:pt x="1947" y="7057"/>
                </a:lnTo>
                <a:lnTo>
                  <a:pt x="1923" y="6765"/>
                </a:lnTo>
                <a:lnTo>
                  <a:pt x="1923" y="6497"/>
                </a:lnTo>
                <a:lnTo>
                  <a:pt x="1947" y="6205"/>
                </a:lnTo>
                <a:lnTo>
                  <a:pt x="1996" y="5937"/>
                </a:lnTo>
                <a:lnTo>
                  <a:pt x="2044" y="5670"/>
                </a:lnTo>
                <a:lnTo>
                  <a:pt x="2142" y="5402"/>
                </a:lnTo>
                <a:lnTo>
                  <a:pt x="2239" y="5159"/>
                </a:lnTo>
                <a:lnTo>
                  <a:pt x="2336" y="4915"/>
                </a:lnTo>
                <a:lnTo>
                  <a:pt x="2482" y="4672"/>
                </a:lnTo>
                <a:lnTo>
                  <a:pt x="2628" y="4429"/>
                </a:lnTo>
                <a:lnTo>
                  <a:pt x="2774" y="4210"/>
                </a:lnTo>
                <a:lnTo>
                  <a:pt x="2944" y="3991"/>
                </a:lnTo>
                <a:lnTo>
                  <a:pt x="3139" y="3772"/>
                </a:lnTo>
                <a:lnTo>
                  <a:pt x="3528" y="3382"/>
                </a:lnTo>
                <a:lnTo>
                  <a:pt x="3966" y="3017"/>
                </a:lnTo>
                <a:lnTo>
                  <a:pt x="4404" y="2701"/>
                </a:lnTo>
                <a:lnTo>
                  <a:pt x="4891" y="2409"/>
                </a:lnTo>
                <a:lnTo>
                  <a:pt x="5134" y="2287"/>
                </a:lnTo>
                <a:lnTo>
                  <a:pt x="5378" y="2166"/>
                </a:lnTo>
                <a:lnTo>
                  <a:pt x="5645" y="2117"/>
                </a:lnTo>
                <a:lnTo>
                  <a:pt x="6035" y="2068"/>
                </a:lnTo>
                <a:lnTo>
                  <a:pt x="6716" y="1995"/>
                </a:lnTo>
                <a:lnTo>
                  <a:pt x="7300" y="1995"/>
                </a:lnTo>
                <a:lnTo>
                  <a:pt x="7324" y="1971"/>
                </a:lnTo>
                <a:close/>
                <a:moveTo>
                  <a:pt x="6935" y="1533"/>
                </a:moveTo>
                <a:lnTo>
                  <a:pt x="6497" y="1582"/>
                </a:lnTo>
                <a:lnTo>
                  <a:pt x="6083" y="1679"/>
                </a:lnTo>
                <a:lnTo>
                  <a:pt x="5864" y="1703"/>
                </a:lnTo>
                <a:lnTo>
                  <a:pt x="5621" y="1752"/>
                </a:lnTo>
                <a:lnTo>
                  <a:pt x="5353" y="1825"/>
                </a:lnTo>
                <a:lnTo>
                  <a:pt x="5110" y="1922"/>
                </a:lnTo>
                <a:lnTo>
                  <a:pt x="4842" y="2044"/>
                </a:lnTo>
                <a:lnTo>
                  <a:pt x="4599" y="2166"/>
                </a:lnTo>
                <a:lnTo>
                  <a:pt x="4112" y="2458"/>
                </a:lnTo>
                <a:lnTo>
                  <a:pt x="3650" y="2774"/>
                </a:lnTo>
                <a:lnTo>
                  <a:pt x="3212" y="3115"/>
                </a:lnTo>
                <a:lnTo>
                  <a:pt x="2823" y="3504"/>
                </a:lnTo>
                <a:lnTo>
                  <a:pt x="2458" y="3918"/>
                </a:lnTo>
                <a:lnTo>
                  <a:pt x="2312" y="4161"/>
                </a:lnTo>
                <a:lnTo>
                  <a:pt x="2166" y="4380"/>
                </a:lnTo>
                <a:lnTo>
                  <a:pt x="2020" y="4623"/>
                </a:lnTo>
                <a:lnTo>
                  <a:pt x="1923" y="4867"/>
                </a:lnTo>
                <a:lnTo>
                  <a:pt x="1801" y="5110"/>
                </a:lnTo>
                <a:lnTo>
                  <a:pt x="1728" y="5378"/>
                </a:lnTo>
                <a:lnTo>
                  <a:pt x="1631" y="5645"/>
                </a:lnTo>
                <a:lnTo>
                  <a:pt x="1582" y="5913"/>
                </a:lnTo>
                <a:lnTo>
                  <a:pt x="1533" y="6181"/>
                </a:lnTo>
                <a:lnTo>
                  <a:pt x="1509" y="6473"/>
                </a:lnTo>
                <a:lnTo>
                  <a:pt x="1509" y="6765"/>
                </a:lnTo>
                <a:lnTo>
                  <a:pt x="1509" y="7057"/>
                </a:lnTo>
                <a:lnTo>
                  <a:pt x="1558" y="7349"/>
                </a:lnTo>
                <a:lnTo>
                  <a:pt x="1606" y="7640"/>
                </a:lnTo>
                <a:lnTo>
                  <a:pt x="1679" y="7932"/>
                </a:lnTo>
                <a:lnTo>
                  <a:pt x="1752" y="8224"/>
                </a:lnTo>
                <a:lnTo>
                  <a:pt x="1874" y="8492"/>
                </a:lnTo>
                <a:lnTo>
                  <a:pt x="1996" y="8760"/>
                </a:lnTo>
                <a:lnTo>
                  <a:pt x="2142" y="9027"/>
                </a:lnTo>
                <a:lnTo>
                  <a:pt x="2312" y="9295"/>
                </a:lnTo>
                <a:lnTo>
                  <a:pt x="2507" y="9538"/>
                </a:lnTo>
                <a:lnTo>
                  <a:pt x="2726" y="9782"/>
                </a:lnTo>
                <a:lnTo>
                  <a:pt x="2944" y="10001"/>
                </a:lnTo>
                <a:lnTo>
                  <a:pt x="3188" y="10195"/>
                </a:lnTo>
                <a:lnTo>
                  <a:pt x="3699" y="10585"/>
                </a:lnTo>
                <a:lnTo>
                  <a:pt x="3991" y="10779"/>
                </a:lnTo>
                <a:lnTo>
                  <a:pt x="4283" y="10950"/>
                </a:lnTo>
                <a:lnTo>
                  <a:pt x="4599" y="11120"/>
                </a:lnTo>
                <a:lnTo>
                  <a:pt x="4915" y="11266"/>
                </a:lnTo>
                <a:lnTo>
                  <a:pt x="5232" y="11412"/>
                </a:lnTo>
                <a:lnTo>
                  <a:pt x="5572" y="11509"/>
                </a:lnTo>
                <a:lnTo>
                  <a:pt x="5889" y="11607"/>
                </a:lnTo>
                <a:lnTo>
                  <a:pt x="6254" y="11680"/>
                </a:lnTo>
                <a:lnTo>
                  <a:pt x="6594" y="11704"/>
                </a:lnTo>
                <a:lnTo>
                  <a:pt x="6959" y="11728"/>
                </a:lnTo>
                <a:lnTo>
                  <a:pt x="7300" y="11680"/>
                </a:lnTo>
                <a:lnTo>
                  <a:pt x="7641" y="11631"/>
                </a:lnTo>
                <a:lnTo>
                  <a:pt x="7981" y="11534"/>
                </a:lnTo>
                <a:lnTo>
                  <a:pt x="8322" y="11436"/>
                </a:lnTo>
                <a:lnTo>
                  <a:pt x="8638" y="11290"/>
                </a:lnTo>
                <a:lnTo>
                  <a:pt x="8955" y="11120"/>
                </a:lnTo>
                <a:lnTo>
                  <a:pt x="9344" y="10877"/>
                </a:lnTo>
                <a:lnTo>
                  <a:pt x="9733" y="10609"/>
                </a:lnTo>
                <a:lnTo>
                  <a:pt x="10074" y="10293"/>
                </a:lnTo>
                <a:lnTo>
                  <a:pt x="10390" y="9976"/>
                </a:lnTo>
                <a:lnTo>
                  <a:pt x="10658" y="9611"/>
                </a:lnTo>
                <a:lnTo>
                  <a:pt x="10925" y="9222"/>
                </a:lnTo>
                <a:lnTo>
                  <a:pt x="11144" y="8808"/>
                </a:lnTo>
                <a:lnTo>
                  <a:pt x="11339" y="8395"/>
                </a:lnTo>
                <a:lnTo>
                  <a:pt x="11509" y="7957"/>
                </a:lnTo>
                <a:lnTo>
                  <a:pt x="11631" y="7519"/>
                </a:lnTo>
                <a:lnTo>
                  <a:pt x="11704" y="7081"/>
                </a:lnTo>
                <a:lnTo>
                  <a:pt x="11753" y="6619"/>
                </a:lnTo>
                <a:lnTo>
                  <a:pt x="11753" y="6156"/>
                </a:lnTo>
                <a:lnTo>
                  <a:pt x="11728" y="5694"/>
                </a:lnTo>
                <a:lnTo>
                  <a:pt x="11655" y="5256"/>
                </a:lnTo>
                <a:lnTo>
                  <a:pt x="11534" y="4794"/>
                </a:lnTo>
                <a:lnTo>
                  <a:pt x="11363" y="4404"/>
                </a:lnTo>
                <a:lnTo>
                  <a:pt x="11169" y="4015"/>
                </a:lnTo>
                <a:lnTo>
                  <a:pt x="10950" y="3650"/>
                </a:lnTo>
                <a:lnTo>
                  <a:pt x="10682" y="3285"/>
                </a:lnTo>
                <a:lnTo>
                  <a:pt x="10390" y="2969"/>
                </a:lnTo>
                <a:lnTo>
                  <a:pt x="10074" y="2677"/>
                </a:lnTo>
                <a:lnTo>
                  <a:pt x="9733" y="2409"/>
                </a:lnTo>
                <a:lnTo>
                  <a:pt x="9393" y="2166"/>
                </a:lnTo>
                <a:lnTo>
                  <a:pt x="9003" y="1971"/>
                </a:lnTo>
                <a:lnTo>
                  <a:pt x="8614" y="1801"/>
                </a:lnTo>
                <a:lnTo>
                  <a:pt x="8200" y="1655"/>
                </a:lnTo>
                <a:lnTo>
                  <a:pt x="7787" y="1582"/>
                </a:lnTo>
                <a:lnTo>
                  <a:pt x="7349" y="1533"/>
                </a:lnTo>
                <a:close/>
                <a:moveTo>
                  <a:pt x="12118" y="11558"/>
                </a:moveTo>
                <a:lnTo>
                  <a:pt x="12142" y="11582"/>
                </a:lnTo>
                <a:lnTo>
                  <a:pt x="11972" y="11777"/>
                </a:lnTo>
                <a:lnTo>
                  <a:pt x="12093" y="11631"/>
                </a:lnTo>
                <a:lnTo>
                  <a:pt x="12118" y="11558"/>
                </a:lnTo>
                <a:close/>
                <a:moveTo>
                  <a:pt x="6789" y="584"/>
                </a:moveTo>
                <a:lnTo>
                  <a:pt x="7154" y="608"/>
                </a:lnTo>
                <a:lnTo>
                  <a:pt x="7519" y="657"/>
                </a:lnTo>
                <a:lnTo>
                  <a:pt x="7884" y="706"/>
                </a:lnTo>
                <a:lnTo>
                  <a:pt x="8225" y="803"/>
                </a:lnTo>
                <a:lnTo>
                  <a:pt x="8565" y="900"/>
                </a:lnTo>
                <a:lnTo>
                  <a:pt x="8906" y="1022"/>
                </a:lnTo>
                <a:lnTo>
                  <a:pt x="9247" y="1144"/>
                </a:lnTo>
                <a:lnTo>
                  <a:pt x="9563" y="1314"/>
                </a:lnTo>
                <a:lnTo>
                  <a:pt x="9879" y="1484"/>
                </a:lnTo>
                <a:lnTo>
                  <a:pt x="10171" y="1679"/>
                </a:lnTo>
                <a:lnTo>
                  <a:pt x="10439" y="1874"/>
                </a:lnTo>
                <a:lnTo>
                  <a:pt x="10707" y="2093"/>
                </a:lnTo>
                <a:lnTo>
                  <a:pt x="10950" y="2312"/>
                </a:lnTo>
                <a:lnTo>
                  <a:pt x="11193" y="2555"/>
                </a:lnTo>
                <a:lnTo>
                  <a:pt x="11485" y="2896"/>
                </a:lnTo>
                <a:lnTo>
                  <a:pt x="11753" y="3261"/>
                </a:lnTo>
                <a:lnTo>
                  <a:pt x="11996" y="3626"/>
                </a:lnTo>
                <a:lnTo>
                  <a:pt x="12191" y="4015"/>
                </a:lnTo>
                <a:lnTo>
                  <a:pt x="12361" y="4404"/>
                </a:lnTo>
                <a:lnTo>
                  <a:pt x="12507" y="4818"/>
                </a:lnTo>
                <a:lnTo>
                  <a:pt x="12629" y="5232"/>
                </a:lnTo>
                <a:lnTo>
                  <a:pt x="12702" y="5645"/>
                </a:lnTo>
                <a:lnTo>
                  <a:pt x="12750" y="6059"/>
                </a:lnTo>
                <a:lnTo>
                  <a:pt x="12775" y="6473"/>
                </a:lnTo>
                <a:lnTo>
                  <a:pt x="12775" y="6911"/>
                </a:lnTo>
                <a:lnTo>
                  <a:pt x="12726" y="7324"/>
                </a:lnTo>
                <a:lnTo>
                  <a:pt x="12653" y="7762"/>
                </a:lnTo>
                <a:lnTo>
                  <a:pt x="12556" y="8176"/>
                </a:lnTo>
                <a:lnTo>
                  <a:pt x="12434" y="8589"/>
                </a:lnTo>
                <a:lnTo>
                  <a:pt x="12264" y="9003"/>
                </a:lnTo>
                <a:lnTo>
                  <a:pt x="12045" y="9465"/>
                </a:lnTo>
                <a:lnTo>
                  <a:pt x="11801" y="9903"/>
                </a:lnTo>
                <a:lnTo>
                  <a:pt x="11534" y="10293"/>
                </a:lnTo>
                <a:lnTo>
                  <a:pt x="11217" y="10682"/>
                </a:lnTo>
                <a:lnTo>
                  <a:pt x="10901" y="11047"/>
                </a:lnTo>
                <a:lnTo>
                  <a:pt x="10536" y="11388"/>
                </a:lnTo>
                <a:lnTo>
                  <a:pt x="10171" y="11680"/>
                </a:lnTo>
                <a:lnTo>
                  <a:pt x="9782" y="11947"/>
                </a:lnTo>
                <a:lnTo>
                  <a:pt x="9368" y="12191"/>
                </a:lnTo>
                <a:lnTo>
                  <a:pt x="8930" y="12385"/>
                </a:lnTo>
                <a:lnTo>
                  <a:pt x="8468" y="12556"/>
                </a:lnTo>
                <a:lnTo>
                  <a:pt x="8006" y="12677"/>
                </a:lnTo>
                <a:lnTo>
                  <a:pt x="7543" y="12750"/>
                </a:lnTo>
                <a:lnTo>
                  <a:pt x="7032" y="12775"/>
                </a:lnTo>
                <a:lnTo>
                  <a:pt x="6546" y="12775"/>
                </a:lnTo>
                <a:lnTo>
                  <a:pt x="6035" y="12702"/>
                </a:lnTo>
                <a:lnTo>
                  <a:pt x="5597" y="12604"/>
                </a:lnTo>
                <a:lnTo>
                  <a:pt x="5159" y="12483"/>
                </a:lnTo>
                <a:lnTo>
                  <a:pt x="4721" y="12337"/>
                </a:lnTo>
                <a:lnTo>
                  <a:pt x="4307" y="12166"/>
                </a:lnTo>
                <a:lnTo>
                  <a:pt x="3893" y="11947"/>
                </a:lnTo>
                <a:lnTo>
                  <a:pt x="3504" y="11728"/>
                </a:lnTo>
                <a:lnTo>
                  <a:pt x="3115" y="11485"/>
                </a:lnTo>
                <a:lnTo>
                  <a:pt x="2774" y="11193"/>
                </a:lnTo>
                <a:lnTo>
                  <a:pt x="2434" y="10901"/>
                </a:lnTo>
                <a:lnTo>
                  <a:pt x="2117" y="10560"/>
                </a:lnTo>
                <a:lnTo>
                  <a:pt x="1825" y="10220"/>
                </a:lnTo>
                <a:lnTo>
                  <a:pt x="1558" y="9855"/>
                </a:lnTo>
                <a:lnTo>
                  <a:pt x="1314" y="9465"/>
                </a:lnTo>
                <a:lnTo>
                  <a:pt x="1095" y="9052"/>
                </a:lnTo>
                <a:lnTo>
                  <a:pt x="925" y="8638"/>
                </a:lnTo>
                <a:lnTo>
                  <a:pt x="779" y="8200"/>
                </a:lnTo>
                <a:lnTo>
                  <a:pt x="682" y="7811"/>
                </a:lnTo>
                <a:lnTo>
                  <a:pt x="609" y="7446"/>
                </a:lnTo>
                <a:lnTo>
                  <a:pt x="560" y="7081"/>
                </a:lnTo>
                <a:lnTo>
                  <a:pt x="560" y="6716"/>
                </a:lnTo>
                <a:lnTo>
                  <a:pt x="560" y="6351"/>
                </a:lnTo>
                <a:lnTo>
                  <a:pt x="584" y="5986"/>
                </a:lnTo>
                <a:lnTo>
                  <a:pt x="633" y="5645"/>
                </a:lnTo>
                <a:lnTo>
                  <a:pt x="706" y="5305"/>
                </a:lnTo>
                <a:lnTo>
                  <a:pt x="803" y="4964"/>
                </a:lnTo>
                <a:lnTo>
                  <a:pt x="925" y="4648"/>
                </a:lnTo>
                <a:lnTo>
                  <a:pt x="1047" y="4307"/>
                </a:lnTo>
                <a:lnTo>
                  <a:pt x="1217" y="3991"/>
                </a:lnTo>
                <a:lnTo>
                  <a:pt x="1387" y="3674"/>
                </a:lnTo>
                <a:lnTo>
                  <a:pt x="1606" y="3382"/>
                </a:lnTo>
                <a:lnTo>
                  <a:pt x="1825" y="3090"/>
                </a:lnTo>
                <a:lnTo>
                  <a:pt x="2069" y="2798"/>
                </a:lnTo>
                <a:lnTo>
                  <a:pt x="2361" y="2506"/>
                </a:lnTo>
                <a:lnTo>
                  <a:pt x="2726" y="2190"/>
                </a:lnTo>
                <a:lnTo>
                  <a:pt x="3163" y="1849"/>
                </a:lnTo>
                <a:lnTo>
                  <a:pt x="3674" y="1509"/>
                </a:lnTo>
                <a:lnTo>
                  <a:pt x="4210" y="1217"/>
                </a:lnTo>
                <a:lnTo>
                  <a:pt x="4502" y="1071"/>
                </a:lnTo>
                <a:lnTo>
                  <a:pt x="4794" y="949"/>
                </a:lnTo>
                <a:lnTo>
                  <a:pt x="5110" y="852"/>
                </a:lnTo>
                <a:lnTo>
                  <a:pt x="5402" y="754"/>
                </a:lnTo>
                <a:lnTo>
                  <a:pt x="5718" y="681"/>
                </a:lnTo>
                <a:lnTo>
                  <a:pt x="6035" y="633"/>
                </a:lnTo>
                <a:lnTo>
                  <a:pt x="6400" y="608"/>
                </a:lnTo>
                <a:lnTo>
                  <a:pt x="6789" y="584"/>
                </a:lnTo>
                <a:close/>
                <a:moveTo>
                  <a:pt x="11704" y="10998"/>
                </a:moveTo>
                <a:lnTo>
                  <a:pt x="11923" y="11315"/>
                </a:lnTo>
                <a:lnTo>
                  <a:pt x="11874" y="11339"/>
                </a:lnTo>
                <a:lnTo>
                  <a:pt x="11850" y="11363"/>
                </a:lnTo>
                <a:lnTo>
                  <a:pt x="11607" y="11607"/>
                </a:lnTo>
                <a:lnTo>
                  <a:pt x="11339" y="11826"/>
                </a:lnTo>
                <a:lnTo>
                  <a:pt x="11071" y="11996"/>
                </a:lnTo>
                <a:lnTo>
                  <a:pt x="10950" y="12093"/>
                </a:lnTo>
                <a:lnTo>
                  <a:pt x="10925" y="12166"/>
                </a:lnTo>
                <a:lnTo>
                  <a:pt x="10901" y="12239"/>
                </a:lnTo>
                <a:lnTo>
                  <a:pt x="10901" y="12264"/>
                </a:lnTo>
                <a:lnTo>
                  <a:pt x="10974" y="12288"/>
                </a:lnTo>
                <a:lnTo>
                  <a:pt x="11047" y="12288"/>
                </a:lnTo>
                <a:lnTo>
                  <a:pt x="11217" y="12264"/>
                </a:lnTo>
                <a:lnTo>
                  <a:pt x="11363" y="12191"/>
                </a:lnTo>
                <a:lnTo>
                  <a:pt x="11509" y="12093"/>
                </a:lnTo>
                <a:lnTo>
                  <a:pt x="11826" y="11899"/>
                </a:lnTo>
                <a:lnTo>
                  <a:pt x="11972" y="11777"/>
                </a:lnTo>
                <a:lnTo>
                  <a:pt x="11850" y="11899"/>
                </a:lnTo>
                <a:lnTo>
                  <a:pt x="11728" y="11996"/>
                </a:lnTo>
                <a:lnTo>
                  <a:pt x="11485" y="12191"/>
                </a:lnTo>
                <a:lnTo>
                  <a:pt x="11363" y="12288"/>
                </a:lnTo>
                <a:lnTo>
                  <a:pt x="11339" y="12361"/>
                </a:lnTo>
                <a:lnTo>
                  <a:pt x="11339" y="12434"/>
                </a:lnTo>
                <a:lnTo>
                  <a:pt x="11363" y="12483"/>
                </a:lnTo>
                <a:lnTo>
                  <a:pt x="11412" y="12531"/>
                </a:lnTo>
                <a:lnTo>
                  <a:pt x="11485" y="12556"/>
                </a:lnTo>
                <a:lnTo>
                  <a:pt x="11558" y="12531"/>
                </a:lnTo>
                <a:lnTo>
                  <a:pt x="11728" y="12483"/>
                </a:lnTo>
                <a:lnTo>
                  <a:pt x="11874" y="12385"/>
                </a:lnTo>
                <a:lnTo>
                  <a:pt x="12020" y="12288"/>
                </a:lnTo>
                <a:lnTo>
                  <a:pt x="12239" y="12118"/>
                </a:lnTo>
                <a:lnTo>
                  <a:pt x="12361" y="12020"/>
                </a:lnTo>
                <a:lnTo>
                  <a:pt x="12434" y="11899"/>
                </a:lnTo>
                <a:lnTo>
                  <a:pt x="12507" y="11947"/>
                </a:lnTo>
                <a:lnTo>
                  <a:pt x="12288" y="12142"/>
                </a:lnTo>
                <a:lnTo>
                  <a:pt x="12069" y="12337"/>
                </a:lnTo>
                <a:lnTo>
                  <a:pt x="11826" y="12556"/>
                </a:lnTo>
                <a:lnTo>
                  <a:pt x="11728" y="12677"/>
                </a:lnTo>
                <a:lnTo>
                  <a:pt x="11655" y="12823"/>
                </a:lnTo>
                <a:lnTo>
                  <a:pt x="11631" y="12896"/>
                </a:lnTo>
                <a:lnTo>
                  <a:pt x="11680" y="12969"/>
                </a:lnTo>
                <a:lnTo>
                  <a:pt x="11753" y="12994"/>
                </a:lnTo>
                <a:lnTo>
                  <a:pt x="11826" y="12994"/>
                </a:lnTo>
                <a:lnTo>
                  <a:pt x="11972" y="12945"/>
                </a:lnTo>
                <a:lnTo>
                  <a:pt x="12118" y="12848"/>
                </a:lnTo>
                <a:lnTo>
                  <a:pt x="12385" y="12629"/>
                </a:lnTo>
                <a:lnTo>
                  <a:pt x="12604" y="12458"/>
                </a:lnTo>
                <a:lnTo>
                  <a:pt x="12823" y="12264"/>
                </a:lnTo>
                <a:lnTo>
                  <a:pt x="12872" y="12312"/>
                </a:lnTo>
                <a:lnTo>
                  <a:pt x="12604" y="12702"/>
                </a:lnTo>
                <a:lnTo>
                  <a:pt x="12483" y="12848"/>
                </a:lnTo>
                <a:lnTo>
                  <a:pt x="12361" y="12969"/>
                </a:lnTo>
                <a:lnTo>
                  <a:pt x="12215" y="13067"/>
                </a:lnTo>
                <a:lnTo>
                  <a:pt x="12093" y="13213"/>
                </a:lnTo>
                <a:lnTo>
                  <a:pt x="12093" y="13261"/>
                </a:lnTo>
                <a:lnTo>
                  <a:pt x="12093" y="13310"/>
                </a:lnTo>
                <a:lnTo>
                  <a:pt x="12118" y="13334"/>
                </a:lnTo>
                <a:lnTo>
                  <a:pt x="12166" y="13359"/>
                </a:lnTo>
                <a:lnTo>
                  <a:pt x="12312" y="13359"/>
                </a:lnTo>
                <a:lnTo>
                  <a:pt x="12458" y="13334"/>
                </a:lnTo>
                <a:lnTo>
                  <a:pt x="12604" y="13261"/>
                </a:lnTo>
                <a:lnTo>
                  <a:pt x="12750" y="13140"/>
                </a:lnTo>
                <a:lnTo>
                  <a:pt x="12896" y="13042"/>
                </a:lnTo>
                <a:lnTo>
                  <a:pt x="12994" y="12896"/>
                </a:lnTo>
                <a:lnTo>
                  <a:pt x="13115" y="12750"/>
                </a:lnTo>
                <a:lnTo>
                  <a:pt x="13188" y="12604"/>
                </a:lnTo>
                <a:lnTo>
                  <a:pt x="13505" y="12872"/>
                </a:lnTo>
                <a:lnTo>
                  <a:pt x="13407" y="12945"/>
                </a:lnTo>
                <a:lnTo>
                  <a:pt x="13310" y="13018"/>
                </a:lnTo>
                <a:lnTo>
                  <a:pt x="13115" y="13213"/>
                </a:lnTo>
                <a:lnTo>
                  <a:pt x="12896" y="13359"/>
                </a:lnTo>
                <a:lnTo>
                  <a:pt x="12677" y="13529"/>
                </a:lnTo>
                <a:lnTo>
                  <a:pt x="12653" y="13553"/>
                </a:lnTo>
                <a:lnTo>
                  <a:pt x="12629" y="13602"/>
                </a:lnTo>
                <a:lnTo>
                  <a:pt x="12653" y="13651"/>
                </a:lnTo>
                <a:lnTo>
                  <a:pt x="12677" y="13699"/>
                </a:lnTo>
                <a:lnTo>
                  <a:pt x="12750" y="13724"/>
                </a:lnTo>
                <a:lnTo>
                  <a:pt x="12848" y="13748"/>
                </a:lnTo>
                <a:lnTo>
                  <a:pt x="12921" y="13748"/>
                </a:lnTo>
                <a:lnTo>
                  <a:pt x="12994" y="13724"/>
                </a:lnTo>
                <a:lnTo>
                  <a:pt x="13140" y="13651"/>
                </a:lnTo>
                <a:lnTo>
                  <a:pt x="13286" y="13578"/>
                </a:lnTo>
                <a:lnTo>
                  <a:pt x="13407" y="13480"/>
                </a:lnTo>
                <a:lnTo>
                  <a:pt x="13553" y="13383"/>
                </a:lnTo>
                <a:lnTo>
                  <a:pt x="13675" y="13237"/>
                </a:lnTo>
                <a:lnTo>
                  <a:pt x="13724" y="13164"/>
                </a:lnTo>
                <a:lnTo>
                  <a:pt x="13748" y="13091"/>
                </a:lnTo>
                <a:lnTo>
                  <a:pt x="13943" y="13286"/>
                </a:lnTo>
                <a:lnTo>
                  <a:pt x="13918" y="13286"/>
                </a:lnTo>
                <a:lnTo>
                  <a:pt x="13772" y="13383"/>
                </a:lnTo>
                <a:lnTo>
                  <a:pt x="13675" y="13505"/>
                </a:lnTo>
                <a:lnTo>
                  <a:pt x="13456" y="13748"/>
                </a:lnTo>
                <a:lnTo>
                  <a:pt x="13237" y="13967"/>
                </a:lnTo>
                <a:lnTo>
                  <a:pt x="13140" y="14064"/>
                </a:lnTo>
                <a:lnTo>
                  <a:pt x="13067" y="14210"/>
                </a:lnTo>
                <a:lnTo>
                  <a:pt x="13042" y="14235"/>
                </a:lnTo>
                <a:lnTo>
                  <a:pt x="13067" y="14259"/>
                </a:lnTo>
                <a:lnTo>
                  <a:pt x="13067" y="14308"/>
                </a:lnTo>
                <a:lnTo>
                  <a:pt x="13115" y="14308"/>
                </a:lnTo>
                <a:lnTo>
                  <a:pt x="13261" y="14259"/>
                </a:lnTo>
                <a:lnTo>
                  <a:pt x="13407" y="14210"/>
                </a:lnTo>
                <a:lnTo>
                  <a:pt x="13651" y="14040"/>
                </a:lnTo>
                <a:lnTo>
                  <a:pt x="13797" y="13918"/>
                </a:lnTo>
                <a:lnTo>
                  <a:pt x="13943" y="13797"/>
                </a:lnTo>
                <a:lnTo>
                  <a:pt x="14064" y="13626"/>
                </a:lnTo>
                <a:lnTo>
                  <a:pt x="14137" y="13480"/>
                </a:lnTo>
                <a:lnTo>
                  <a:pt x="14332" y="13675"/>
                </a:lnTo>
                <a:lnTo>
                  <a:pt x="14186" y="13918"/>
                </a:lnTo>
                <a:lnTo>
                  <a:pt x="14089" y="14040"/>
                </a:lnTo>
                <a:lnTo>
                  <a:pt x="13991" y="14137"/>
                </a:lnTo>
                <a:lnTo>
                  <a:pt x="13870" y="14235"/>
                </a:lnTo>
                <a:lnTo>
                  <a:pt x="13748" y="14308"/>
                </a:lnTo>
                <a:lnTo>
                  <a:pt x="13626" y="14381"/>
                </a:lnTo>
                <a:lnTo>
                  <a:pt x="13505" y="14454"/>
                </a:lnTo>
                <a:lnTo>
                  <a:pt x="13505" y="14502"/>
                </a:lnTo>
                <a:lnTo>
                  <a:pt x="13480" y="14527"/>
                </a:lnTo>
                <a:lnTo>
                  <a:pt x="13505" y="14600"/>
                </a:lnTo>
                <a:lnTo>
                  <a:pt x="13602" y="14648"/>
                </a:lnTo>
                <a:lnTo>
                  <a:pt x="13675" y="14673"/>
                </a:lnTo>
                <a:lnTo>
                  <a:pt x="13772" y="14673"/>
                </a:lnTo>
                <a:lnTo>
                  <a:pt x="13894" y="14648"/>
                </a:lnTo>
                <a:lnTo>
                  <a:pt x="14089" y="14551"/>
                </a:lnTo>
                <a:lnTo>
                  <a:pt x="14235" y="14454"/>
                </a:lnTo>
                <a:lnTo>
                  <a:pt x="14356" y="14356"/>
                </a:lnTo>
                <a:lnTo>
                  <a:pt x="14454" y="14235"/>
                </a:lnTo>
                <a:lnTo>
                  <a:pt x="14575" y="14113"/>
                </a:lnTo>
                <a:lnTo>
                  <a:pt x="14648" y="13967"/>
                </a:lnTo>
                <a:lnTo>
                  <a:pt x="14867" y="14210"/>
                </a:lnTo>
                <a:lnTo>
                  <a:pt x="14843" y="14210"/>
                </a:lnTo>
                <a:lnTo>
                  <a:pt x="14721" y="14259"/>
                </a:lnTo>
                <a:lnTo>
                  <a:pt x="14624" y="14332"/>
                </a:lnTo>
                <a:lnTo>
                  <a:pt x="14454" y="14527"/>
                </a:lnTo>
                <a:lnTo>
                  <a:pt x="14235" y="14746"/>
                </a:lnTo>
                <a:lnTo>
                  <a:pt x="14113" y="14867"/>
                </a:lnTo>
                <a:lnTo>
                  <a:pt x="13991" y="14940"/>
                </a:lnTo>
                <a:lnTo>
                  <a:pt x="13967" y="14989"/>
                </a:lnTo>
                <a:lnTo>
                  <a:pt x="13967" y="15038"/>
                </a:lnTo>
                <a:lnTo>
                  <a:pt x="14016" y="15086"/>
                </a:lnTo>
                <a:lnTo>
                  <a:pt x="14064" y="15086"/>
                </a:lnTo>
                <a:lnTo>
                  <a:pt x="14356" y="15013"/>
                </a:lnTo>
                <a:lnTo>
                  <a:pt x="14478" y="14940"/>
                </a:lnTo>
                <a:lnTo>
                  <a:pt x="14624" y="14867"/>
                </a:lnTo>
                <a:lnTo>
                  <a:pt x="14867" y="14648"/>
                </a:lnTo>
                <a:lnTo>
                  <a:pt x="14965" y="14527"/>
                </a:lnTo>
                <a:lnTo>
                  <a:pt x="15038" y="14405"/>
                </a:lnTo>
                <a:lnTo>
                  <a:pt x="15038" y="14381"/>
                </a:lnTo>
                <a:lnTo>
                  <a:pt x="15330" y="14673"/>
                </a:lnTo>
                <a:lnTo>
                  <a:pt x="15111" y="14867"/>
                </a:lnTo>
                <a:lnTo>
                  <a:pt x="14892" y="15062"/>
                </a:lnTo>
                <a:lnTo>
                  <a:pt x="14648" y="15232"/>
                </a:lnTo>
                <a:lnTo>
                  <a:pt x="14527" y="15330"/>
                </a:lnTo>
                <a:lnTo>
                  <a:pt x="14429" y="15427"/>
                </a:lnTo>
                <a:lnTo>
                  <a:pt x="14405" y="15451"/>
                </a:lnTo>
                <a:lnTo>
                  <a:pt x="14405" y="15500"/>
                </a:lnTo>
                <a:lnTo>
                  <a:pt x="14429" y="15524"/>
                </a:lnTo>
                <a:lnTo>
                  <a:pt x="14454" y="15549"/>
                </a:lnTo>
                <a:lnTo>
                  <a:pt x="14624" y="15573"/>
                </a:lnTo>
                <a:lnTo>
                  <a:pt x="14770" y="15549"/>
                </a:lnTo>
                <a:lnTo>
                  <a:pt x="14940" y="15476"/>
                </a:lnTo>
                <a:lnTo>
                  <a:pt x="15086" y="15378"/>
                </a:lnTo>
                <a:lnTo>
                  <a:pt x="15232" y="15281"/>
                </a:lnTo>
                <a:lnTo>
                  <a:pt x="15354" y="15159"/>
                </a:lnTo>
                <a:lnTo>
                  <a:pt x="15573" y="14916"/>
                </a:lnTo>
                <a:lnTo>
                  <a:pt x="15743" y="15111"/>
                </a:lnTo>
                <a:lnTo>
                  <a:pt x="15476" y="15378"/>
                </a:lnTo>
                <a:lnTo>
                  <a:pt x="15330" y="15476"/>
                </a:lnTo>
                <a:lnTo>
                  <a:pt x="15184" y="15573"/>
                </a:lnTo>
                <a:lnTo>
                  <a:pt x="15038" y="15670"/>
                </a:lnTo>
                <a:lnTo>
                  <a:pt x="14892" y="15792"/>
                </a:lnTo>
                <a:lnTo>
                  <a:pt x="14843" y="15840"/>
                </a:lnTo>
                <a:lnTo>
                  <a:pt x="14867" y="15913"/>
                </a:lnTo>
                <a:lnTo>
                  <a:pt x="14892" y="15986"/>
                </a:lnTo>
                <a:lnTo>
                  <a:pt x="14940" y="16011"/>
                </a:lnTo>
                <a:lnTo>
                  <a:pt x="15038" y="16035"/>
                </a:lnTo>
                <a:lnTo>
                  <a:pt x="15159" y="16011"/>
                </a:lnTo>
                <a:lnTo>
                  <a:pt x="15354" y="15962"/>
                </a:lnTo>
                <a:lnTo>
                  <a:pt x="15524" y="15865"/>
                </a:lnTo>
                <a:lnTo>
                  <a:pt x="15695" y="15767"/>
                </a:lnTo>
                <a:lnTo>
                  <a:pt x="15889" y="15597"/>
                </a:lnTo>
                <a:lnTo>
                  <a:pt x="16060" y="15427"/>
                </a:lnTo>
                <a:lnTo>
                  <a:pt x="16352" y="15694"/>
                </a:lnTo>
                <a:lnTo>
                  <a:pt x="16181" y="15865"/>
                </a:lnTo>
                <a:lnTo>
                  <a:pt x="16011" y="16011"/>
                </a:lnTo>
                <a:lnTo>
                  <a:pt x="15743" y="16157"/>
                </a:lnTo>
                <a:lnTo>
                  <a:pt x="15500" y="16303"/>
                </a:lnTo>
                <a:lnTo>
                  <a:pt x="15451" y="16327"/>
                </a:lnTo>
                <a:lnTo>
                  <a:pt x="15451" y="16376"/>
                </a:lnTo>
                <a:lnTo>
                  <a:pt x="15476" y="16400"/>
                </a:lnTo>
                <a:lnTo>
                  <a:pt x="15524" y="16424"/>
                </a:lnTo>
                <a:lnTo>
                  <a:pt x="15719" y="16424"/>
                </a:lnTo>
                <a:lnTo>
                  <a:pt x="15889" y="16449"/>
                </a:lnTo>
                <a:lnTo>
                  <a:pt x="16084" y="16400"/>
                </a:lnTo>
                <a:lnTo>
                  <a:pt x="16254" y="16351"/>
                </a:lnTo>
                <a:lnTo>
                  <a:pt x="16400" y="16254"/>
                </a:lnTo>
                <a:lnTo>
                  <a:pt x="16522" y="16157"/>
                </a:lnTo>
                <a:lnTo>
                  <a:pt x="16498" y="16254"/>
                </a:lnTo>
                <a:lnTo>
                  <a:pt x="16400" y="16376"/>
                </a:lnTo>
                <a:lnTo>
                  <a:pt x="16279" y="16473"/>
                </a:lnTo>
                <a:lnTo>
                  <a:pt x="16133" y="16546"/>
                </a:lnTo>
                <a:lnTo>
                  <a:pt x="15987" y="16619"/>
                </a:lnTo>
                <a:lnTo>
                  <a:pt x="15768" y="16668"/>
                </a:lnTo>
                <a:lnTo>
                  <a:pt x="15451" y="16765"/>
                </a:lnTo>
                <a:lnTo>
                  <a:pt x="15427" y="16692"/>
                </a:lnTo>
                <a:lnTo>
                  <a:pt x="15354" y="16643"/>
                </a:lnTo>
                <a:lnTo>
                  <a:pt x="15208" y="16546"/>
                </a:lnTo>
                <a:lnTo>
                  <a:pt x="15062" y="16400"/>
                </a:lnTo>
                <a:lnTo>
                  <a:pt x="14770" y="16132"/>
                </a:lnTo>
                <a:lnTo>
                  <a:pt x="14016" y="15524"/>
                </a:lnTo>
                <a:lnTo>
                  <a:pt x="13626" y="15159"/>
                </a:lnTo>
                <a:lnTo>
                  <a:pt x="13261" y="14770"/>
                </a:lnTo>
                <a:lnTo>
                  <a:pt x="12556" y="14016"/>
                </a:lnTo>
                <a:lnTo>
                  <a:pt x="12312" y="13772"/>
                </a:lnTo>
                <a:lnTo>
                  <a:pt x="12045" y="13553"/>
                </a:lnTo>
                <a:lnTo>
                  <a:pt x="11485" y="13140"/>
                </a:lnTo>
                <a:lnTo>
                  <a:pt x="11217" y="12921"/>
                </a:lnTo>
                <a:lnTo>
                  <a:pt x="10950" y="12677"/>
                </a:lnTo>
                <a:lnTo>
                  <a:pt x="10707" y="12434"/>
                </a:lnTo>
                <a:lnTo>
                  <a:pt x="10512" y="12166"/>
                </a:lnTo>
                <a:lnTo>
                  <a:pt x="10828" y="11899"/>
                </a:lnTo>
                <a:lnTo>
                  <a:pt x="11144" y="11607"/>
                </a:lnTo>
                <a:lnTo>
                  <a:pt x="11436" y="11315"/>
                </a:lnTo>
                <a:lnTo>
                  <a:pt x="11704" y="10998"/>
                </a:lnTo>
                <a:close/>
                <a:moveTo>
                  <a:pt x="6400" y="0"/>
                </a:moveTo>
                <a:lnTo>
                  <a:pt x="5791" y="73"/>
                </a:lnTo>
                <a:lnTo>
                  <a:pt x="5183" y="170"/>
                </a:lnTo>
                <a:lnTo>
                  <a:pt x="4891" y="243"/>
                </a:lnTo>
                <a:lnTo>
                  <a:pt x="4599" y="341"/>
                </a:lnTo>
                <a:lnTo>
                  <a:pt x="4258" y="462"/>
                </a:lnTo>
                <a:lnTo>
                  <a:pt x="3918" y="633"/>
                </a:lnTo>
                <a:lnTo>
                  <a:pt x="3601" y="827"/>
                </a:lnTo>
                <a:lnTo>
                  <a:pt x="3285" y="1022"/>
                </a:lnTo>
                <a:lnTo>
                  <a:pt x="2969" y="1241"/>
                </a:lnTo>
                <a:lnTo>
                  <a:pt x="2677" y="1484"/>
                </a:lnTo>
                <a:lnTo>
                  <a:pt x="2117" y="1971"/>
                </a:lnTo>
                <a:lnTo>
                  <a:pt x="1850" y="2239"/>
                </a:lnTo>
                <a:lnTo>
                  <a:pt x="1606" y="2506"/>
                </a:lnTo>
                <a:lnTo>
                  <a:pt x="1363" y="2798"/>
                </a:lnTo>
                <a:lnTo>
                  <a:pt x="1168" y="3066"/>
                </a:lnTo>
                <a:lnTo>
                  <a:pt x="949" y="3382"/>
                </a:lnTo>
                <a:lnTo>
                  <a:pt x="779" y="3699"/>
                </a:lnTo>
                <a:lnTo>
                  <a:pt x="609" y="4015"/>
                </a:lnTo>
                <a:lnTo>
                  <a:pt x="463" y="4331"/>
                </a:lnTo>
                <a:lnTo>
                  <a:pt x="341" y="4672"/>
                </a:lnTo>
                <a:lnTo>
                  <a:pt x="244" y="5013"/>
                </a:lnTo>
                <a:lnTo>
                  <a:pt x="146" y="5353"/>
                </a:lnTo>
                <a:lnTo>
                  <a:pt x="73" y="5718"/>
                </a:lnTo>
                <a:lnTo>
                  <a:pt x="25" y="6083"/>
                </a:lnTo>
                <a:lnTo>
                  <a:pt x="0" y="6448"/>
                </a:lnTo>
                <a:lnTo>
                  <a:pt x="0" y="6813"/>
                </a:lnTo>
                <a:lnTo>
                  <a:pt x="0" y="7203"/>
                </a:lnTo>
                <a:lnTo>
                  <a:pt x="25" y="7592"/>
                </a:lnTo>
                <a:lnTo>
                  <a:pt x="98" y="7957"/>
                </a:lnTo>
                <a:lnTo>
                  <a:pt x="171" y="8346"/>
                </a:lnTo>
                <a:lnTo>
                  <a:pt x="268" y="8711"/>
                </a:lnTo>
                <a:lnTo>
                  <a:pt x="390" y="9076"/>
                </a:lnTo>
                <a:lnTo>
                  <a:pt x="560" y="9441"/>
                </a:lnTo>
                <a:lnTo>
                  <a:pt x="730" y="9782"/>
                </a:lnTo>
                <a:lnTo>
                  <a:pt x="925" y="10122"/>
                </a:lnTo>
                <a:lnTo>
                  <a:pt x="1168" y="10463"/>
                </a:lnTo>
                <a:lnTo>
                  <a:pt x="1436" y="10804"/>
                </a:lnTo>
                <a:lnTo>
                  <a:pt x="1704" y="11096"/>
                </a:lnTo>
                <a:lnTo>
                  <a:pt x="1996" y="11363"/>
                </a:lnTo>
                <a:lnTo>
                  <a:pt x="2312" y="11631"/>
                </a:lnTo>
                <a:lnTo>
                  <a:pt x="2628" y="11874"/>
                </a:lnTo>
                <a:lnTo>
                  <a:pt x="2969" y="12093"/>
                </a:lnTo>
                <a:lnTo>
                  <a:pt x="3334" y="12312"/>
                </a:lnTo>
                <a:lnTo>
                  <a:pt x="3747" y="12531"/>
                </a:lnTo>
                <a:lnTo>
                  <a:pt x="4161" y="12726"/>
                </a:lnTo>
                <a:lnTo>
                  <a:pt x="4599" y="12896"/>
                </a:lnTo>
                <a:lnTo>
                  <a:pt x="5037" y="13042"/>
                </a:lnTo>
                <a:lnTo>
                  <a:pt x="5499" y="13164"/>
                </a:lnTo>
                <a:lnTo>
                  <a:pt x="5937" y="13261"/>
                </a:lnTo>
                <a:lnTo>
                  <a:pt x="6400" y="13334"/>
                </a:lnTo>
                <a:lnTo>
                  <a:pt x="6862" y="13383"/>
                </a:lnTo>
                <a:lnTo>
                  <a:pt x="7324" y="13383"/>
                </a:lnTo>
                <a:lnTo>
                  <a:pt x="7787" y="13334"/>
                </a:lnTo>
                <a:lnTo>
                  <a:pt x="8225" y="13261"/>
                </a:lnTo>
                <a:lnTo>
                  <a:pt x="8638" y="13140"/>
                </a:lnTo>
                <a:lnTo>
                  <a:pt x="9076" y="12994"/>
                </a:lnTo>
                <a:lnTo>
                  <a:pt x="9466" y="12799"/>
                </a:lnTo>
                <a:lnTo>
                  <a:pt x="9879" y="12580"/>
                </a:lnTo>
                <a:lnTo>
                  <a:pt x="10269" y="12337"/>
                </a:lnTo>
                <a:lnTo>
                  <a:pt x="10293" y="12458"/>
                </a:lnTo>
                <a:lnTo>
                  <a:pt x="10317" y="12580"/>
                </a:lnTo>
                <a:lnTo>
                  <a:pt x="10390" y="12677"/>
                </a:lnTo>
                <a:lnTo>
                  <a:pt x="10463" y="12775"/>
                </a:lnTo>
                <a:lnTo>
                  <a:pt x="10658" y="12969"/>
                </a:lnTo>
                <a:lnTo>
                  <a:pt x="10828" y="13140"/>
                </a:lnTo>
                <a:lnTo>
                  <a:pt x="11120" y="13383"/>
                </a:lnTo>
                <a:lnTo>
                  <a:pt x="11412" y="13602"/>
                </a:lnTo>
                <a:lnTo>
                  <a:pt x="11704" y="13845"/>
                </a:lnTo>
                <a:lnTo>
                  <a:pt x="11972" y="14089"/>
                </a:lnTo>
                <a:lnTo>
                  <a:pt x="12385" y="14502"/>
                </a:lnTo>
                <a:lnTo>
                  <a:pt x="12775" y="14916"/>
                </a:lnTo>
                <a:lnTo>
                  <a:pt x="13164" y="15330"/>
                </a:lnTo>
                <a:lnTo>
                  <a:pt x="13553" y="15743"/>
                </a:lnTo>
                <a:lnTo>
                  <a:pt x="13772" y="15938"/>
                </a:lnTo>
                <a:lnTo>
                  <a:pt x="13991" y="16132"/>
                </a:lnTo>
                <a:lnTo>
                  <a:pt x="14429" y="16473"/>
                </a:lnTo>
                <a:lnTo>
                  <a:pt x="14770" y="16789"/>
                </a:lnTo>
                <a:lnTo>
                  <a:pt x="14916" y="16935"/>
                </a:lnTo>
                <a:lnTo>
                  <a:pt x="15111" y="17081"/>
                </a:lnTo>
                <a:lnTo>
                  <a:pt x="15184" y="17106"/>
                </a:lnTo>
                <a:lnTo>
                  <a:pt x="15232" y="17154"/>
                </a:lnTo>
                <a:lnTo>
                  <a:pt x="15305" y="17179"/>
                </a:lnTo>
                <a:lnTo>
                  <a:pt x="15451" y="17227"/>
                </a:lnTo>
                <a:lnTo>
                  <a:pt x="15646" y="17203"/>
                </a:lnTo>
                <a:lnTo>
                  <a:pt x="15841" y="17179"/>
                </a:lnTo>
                <a:lnTo>
                  <a:pt x="16035" y="17106"/>
                </a:lnTo>
                <a:lnTo>
                  <a:pt x="16230" y="17033"/>
                </a:lnTo>
                <a:lnTo>
                  <a:pt x="16498" y="16911"/>
                </a:lnTo>
                <a:lnTo>
                  <a:pt x="16644" y="16814"/>
                </a:lnTo>
                <a:lnTo>
                  <a:pt x="16790" y="16668"/>
                </a:lnTo>
                <a:lnTo>
                  <a:pt x="16911" y="16497"/>
                </a:lnTo>
                <a:lnTo>
                  <a:pt x="17009" y="16327"/>
                </a:lnTo>
                <a:lnTo>
                  <a:pt x="17057" y="16132"/>
                </a:lnTo>
                <a:lnTo>
                  <a:pt x="17082" y="15938"/>
                </a:lnTo>
                <a:lnTo>
                  <a:pt x="17057" y="15840"/>
                </a:lnTo>
                <a:lnTo>
                  <a:pt x="17033" y="15767"/>
                </a:lnTo>
                <a:lnTo>
                  <a:pt x="17009" y="15670"/>
                </a:lnTo>
                <a:lnTo>
                  <a:pt x="16936" y="15597"/>
                </a:lnTo>
                <a:lnTo>
                  <a:pt x="16887" y="15549"/>
                </a:lnTo>
                <a:lnTo>
                  <a:pt x="15500" y="14137"/>
                </a:lnTo>
                <a:lnTo>
                  <a:pt x="14819" y="13432"/>
                </a:lnTo>
                <a:lnTo>
                  <a:pt x="14089" y="12750"/>
                </a:lnTo>
                <a:lnTo>
                  <a:pt x="13772" y="12458"/>
                </a:lnTo>
                <a:lnTo>
                  <a:pt x="13432" y="12166"/>
                </a:lnTo>
                <a:lnTo>
                  <a:pt x="13091" y="11899"/>
                </a:lnTo>
                <a:lnTo>
                  <a:pt x="12775" y="11582"/>
                </a:lnTo>
                <a:lnTo>
                  <a:pt x="12580" y="11363"/>
                </a:lnTo>
                <a:lnTo>
                  <a:pt x="12385" y="11120"/>
                </a:lnTo>
                <a:lnTo>
                  <a:pt x="12166" y="10901"/>
                </a:lnTo>
                <a:lnTo>
                  <a:pt x="12045" y="10804"/>
                </a:lnTo>
                <a:lnTo>
                  <a:pt x="11923" y="10706"/>
                </a:lnTo>
                <a:lnTo>
                  <a:pt x="12191" y="10317"/>
                </a:lnTo>
                <a:lnTo>
                  <a:pt x="12434" y="9928"/>
                </a:lnTo>
                <a:lnTo>
                  <a:pt x="12629" y="9490"/>
                </a:lnTo>
                <a:lnTo>
                  <a:pt x="12823" y="9076"/>
                </a:lnTo>
                <a:lnTo>
                  <a:pt x="12969" y="8614"/>
                </a:lnTo>
                <a:lnTo>
                  <a:pt x="13091" y="8176"/>
                </a:lnTo>
                <a:lnTo>
                  <a:pt x="13188" y="7713"/>
                </a:lnTo>
                <a:lnTo>
                  <a:pt x="13261" y="7251"/>
                </a:lnTo>
                <a:lnTo>
                  <a:pt x="13310" y="6765"/>
                </a:lnTo>
                <a:lnTo>
                  <a:pt x="13310" y="6302"/>
                </a:lnTo>
                <a:lnTo>
                  <a:pt x="13286" y="5840"/>
                </a:lnTo>
                <a:lnTo>
                  <a:pt x="13237" y="5378"/>
                </a:lnTo>
                <a:lnTo>
                  <a:pt x="13164" y="4891"/>
                </a:lnTo>
                <a:lnTo>
                  <a:pt x="13042" y="4453"/>
                </a:lnTo>
                <a:lnTo>
                  <a:pt x="12896" y="3991"/>
                </a:lnTo>
                <a:lnTo>
                  <a:pt x="12702" y="3553"/>
                </a:lnTo>
                <a:lnTo>
                  <a:pt x="12580" y="3285"/>
                </a:lnTo>
                <a:lnTo>
                  <a:pt x="12434" y="3042"/>
                </a:lnTo>
                <a:lnTo>
                  <a:pt x="12288" y="2798"/>
                </a:lnTo>
                <a:lnTo>
                  <a:pt x="12118" y="2579"/>
                </a:lnTo>
                <a:lnTo>
                  <a:pt x="11753" y="2141"/>
                </a:lnTo>
                <a:lnTo>
                  <a:pt x="11339" y="1728"/>
                </a:lnTo>
                <a:lnTo>
                  <a:pt x="10901" y="1363"/>
                </a:lnTo>
                <a:lnTo>
                  <a:pt x="10415" y="1046"/>
                </a:lnTo>
                <a:lnTo>
                  <a:pt x="9904" y="754"/>
                </a:lnTo>
                <a:lnTo>
                  <a:pt x="9368" y="511"/>
                </a:lnTo>
                <a:lnTo>
                  <a:pt x="8784" y="316"/>
                </a:lnTo>
                <a:lnTo>
                  <a:pt x="8225" y="170"/>
                </a:lnTo>
                <a:lnTo>
                  <a:pt x="7616" y="73"/>
                </a:lnTo>
                <a:lnTo>
                  <a:pt x="7008" y="0"/>
                </a:lnTo>
                <a:close/>
              </a:path>
            </a:pathLst>
          </a:custGeom>
          <a:solidFill>
            <a:schemeClr val="dk1"/>
          </a:solidFill>
          <a:ln>
            <a:noFill/>
          </a:ln>
          <a:effectLst>
            <a:outerShdw blurRad="14288" rotWithShape="0" algn="bl" dir="5400000" dist="9525">
              <a:schemeClr val="lt2">
                <a:alpha val="74900"/>
              </a:scheme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6" name="Shape 516"/>
        <p:cNvGrpSpPr/>
        <p:nvPr/>
      </p:nvGrpSpPr>
      <p:grpSpPr>
        <a:xfrm>
          <a:off x="0" y="0"/>
          <a:ext cx="0" cy="0"/>
          <a:chOff x="0" y="0"/>
          <a:chExt cx="0" cy="0"/>
        </a:xfrm>
      </p:grpSpPr>
      <p:sp>
        <p:nvSpPr>
          <p:cNvPr id="517" name="Google Shape;517;p54"/>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b="1" lang="en" sz="2900"/>
              <a:t>In Summary</a:t>
            </a:r>
            <a:endParaRPr b="1" sz="2900"/>
          </a:p>
        </p:txBody>
      </p:sp>
      <p:sp>
        <p:nvSpPr>
          <p:cNvPr id="518" name="Google Shape;518;p54"/>
          <p:cNvSpPr txBox="1"/>
          <p:nvPr>
            <p:ph idx="2" type="body"/>
          </p:nvPr>
        </p:nvSpPr>
        <p:spPr>
          <a:xfrm>
            <a:off x="876100" y="1041725"/>
            <a:ext cx="5740800" cy="3588000"/>
          </a:xfrm>
          <a:prstGeom prst="rect">
            <a:avLst/>
          </a:prstGeom>
          <a:noFill/>
          <a:ln>
            <a:noFill/>
          </a:ln>
        </p:spPr>
        <p:txBody>
          <a:bodyPr anchorCtr="0" anchor="t" bIns="0" lIns="0" spcFirstLastPara="1" rIns="0" wrap="square" tIns="0">
            <a:noAutofit/>
          </a:bodyPr>
          <a:lstStyle/>
          <a:p>
            <a:pPr indent="12700" lvl="0" marL="457200" rtl="0" algn="just">
              <a:spcBef>
                <a:spcPts val="1200"/>
              </a:spcBef>
              <a:spcAft>
                <a:spcPts val="0"/>
              </a:spcAft>
              <a:buNone/>
            </a:pPr>
            <a:r>
              <a:t/>
            </a:r>
            <a:endParaRPr sz="1200"/>
          </a:p>
          <a:p>
            <a:pPr indent="12700" lvl="0" marL="0" rtl="0" algn="just">
              <a:spcBef>
                <a:spcPts val="1200"/>
              </a:spcBef>
              <a:spcAft>
                <a:spcPts val="0"/>
              </a:spcAft>
              <a:buNone/>
            </a:pPr>
            <a:r>
              <a:rPr lang="en">
                <a:solidFill>
                  <a:srgbClr val="000000"/>
                </a:solidFill>
                <a:latin typeface="Arial"/>
                <a:ea typeface="Arial"/>
                <a:cs typeface="Arial"/>
                <a:sym typeface="Arial"/>
              </a:rPr>
              <a:t>Upon your thorough consideration of these logical steps, also be cognizant about the idea that behind an effective marketing plan is the commitment and dedication of the people inside your organization. They are referred to as the organization's internal marketing. Internal marketing ensures that every strategy and undertaking of the organization receives the active support and commitment of their employees thus resulting to the efficient implementation of the external strategies.</a:t>
            </a:r>
            <a:endParaRPr>
              <a:solidFill>
                <a:srgbClr val="000000"/>
              </a:solidFill>
              <a:latin typeface="Arial"/>
              <a:ea typeface="Arial"/>
              <a:cs typeface="Arial"/>
              <a:sym typeface="Arial"/>
            </a:endParaRPr>
          </a:p>
          <a:p>
            <a:pPr indent="0" lvl="0" marL="520700" rtl="0" algn="just">
              <a:spcBef>
                <a:spcPts val="1200"/>
              </a:spcBef>
              <a:spcAft>
                <a:spcPts val="0"/>
              </a:spcAft>
              <a:buNone/>
            </a:pPr>
            <a:r>
              <a:t/>
            </a:r>
            <a:endParaRPr sz="1100">
              <a:solidFill>
                <a:srgbClr val="000000"/>
              </a:solidFill>
              <a:latin typeface="Arial"/>
              <a:ea typeface="Arial"/>
              <a:cs typeface="Arial"/>
              <a:sym typeface="Arial"/>
            </a:endParaRPr>
          </a:p>
          <a:p>
            <a:pPr indent="-165100" lvl="0" marL="685800" rtl="0" algn="just">
              <a:spcBef>
                <a:spcPts val="1200"/>
              </a:spcBef>
              <a:spcAft>
                <a:spcPts val="0"/>
              </a:spcAft>
              <a:buNone/>
            </a:pPr>
            <a:r>
              <a:t/>
            </a:r>
            <a:endParaRPr sz="1100">
              <a:solidFill>
                <a:srgbClr val="000000"/>
              </a:solidFill>
              <a:latin typeface="Arial"/>
              <a:ea typeface="Arial"/>
              <a:cs typeface="Arial"/>
              <a:sym typeface="Arial"/>
            </a:endParaRPr>
          </a:p>
          <a:p>
            <a:pPr indent="-165100" lvl="0" marL="685800" rtl="0" algn="just">
              <a:spcBef>
                <a:spcPts val="1200"/>
              </a:spcBef>
              <a:spcAft>
                <a:spcPts val="0"/>
              </a:spcAft>
              <a:buNone/>
            </a:pPr>
            <a:r>
              <a:t/>
            </a:r>
            <a:endParaRPr sz="1100">
              <a:solidFill>
                <a:srgbClr val="000000"/>
              </a:solidFill>
              <a:latin typeface="Arial"/>
              <a:ea typeface="Arial"/>
              <a:cs typeface="Arial"/>
              <a:sym typeface="Arial"/>
            </a:endParaRPr>
          </a:p>
          <a:p>
            <a:pPr indent="12700" lvl="0" marL="0" rtl="0" algn="just">
              <a:spcBef>
                <a:spcPts val="1200"/>
              </a:spcBef>
              <a:spcAft>
                <a:spcPts val="0"/>
              </a:spcAft>
              <a:buNone/>
            </a:pPr>
            <a:r>
              <a:t/>
            </a:r>
            <a:endParaRPr sz="1100">
              <a:solidFill>
                <a:srgbClr val="000000"/>
              </a:solidFill>
              <a:latin typeface="Arial"/>
              <a:ea typeface="Arial"/>
              <a:cs typeface="Arial"/>
              <a:sym typeface="Arial"/>
            </a:endParaRPr>
          </a:p>
          <a:p>
            <a:pPr indent="12700" lvl="0" marL="457200" rtl="0" algn="just">
              <a:spcBef>
                <a:spcPts val="1200"/>
              </a:spcBef>
              <a:spcAft>
                <a:spcPts val="0"/>
              </a:spcAft>
              <a:buNone/>
            </a:pPr>
            <a:r>
              <a:t/>
            </a:r>
            <a:endParaRPr sz="1200"/>
          </a:p>
          <a:p>
            <a:pPr indent="0" lvl="0" marL="0" rtl="0" algn="l">
              <a:lnSpc>
                <a:spcPct val="115000"/>
              </a:lnSpc>
              <a:spcBef>
                <a:spcPts val="1200"/>
              </a:spcBef>
              <a:spcAft>
                <a:spcPts val="0"/>
              </a:spcAft>
              <a:buSzPts val="1800"/>
              <a:buNone/>
            </a:pPr>
            <a:r>
              <a:t/>
            </a:r>
            <a:endParaRPr sz="1200"/>
          </a:p>
          <a:p>
            <a:pPr indent="0" lvl="0" marL="0" rtl="0" algn="l">
              <a:lnSpc>
                <a:spcPct val="115000"/>
              </a:lnSpc>
              <a:spcBef>
                <a:spcPts val="800"/>
              </a:spcBef>
              <a:spcAft>
                <a:spcPts val="800"/>
              </a:spcAft>
              <a:buSzPts val="1800"/>
              <a:buNone/>
            </a:pPr>
            <a:r>
              <a:t/>
            </a:r>
            <a:endParaRPr sz="1200"/>
          </a:p>
        </p:txBody>
      </p:sp>
      <p:sp>
        <p:nvSpPr>
          <p:cNvPr id="519" name="Google Shape;519;p54"/>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520" name="Google Shape;520;p54"/>
          <p:cNvSpPr/>
          <p:nvPr/>
        </p:nvSpPr>
        <p:spPr>
          <a:xfrm>
            <a:off x="7068400" y="2830550"/>
            <a:ext cx="585016" cy="590016"/>
          </a:xfrm>
          <a:custGeom>
            <a:rect b="b" l="l" r="r" t="t"/>
            <a:pathLst>
              <a:path extrusionOk="0" h="17228" w="17082">
                <a:moveTo>
                  <a:pt x="6497" y="2993"/>
                </a:moveTo>
                <a:lnTo>
                  <a:pt x="6400" y="3042"/>
                </a:lnTo>
                <a:lnTo>
                  <a:pt x="6302" y="3090"/>
                </a:lnTo>
                <a:lnTo>
                  <a:pt x="6229" y="3212"/>
                </a:lnTo>
                <a:lnTo>
                  <a:pt x="6229" y="3285"/>
                </a:lnTo>
                <a:lnTo>
                  <a:pt x="6254" y="3334"/>
                </a:lnTo>
                <a:lnTo>
                  <a:pt x="6278" y="3407"/>
                </a:lnTo>
                <a:lnTo>
                  <a:pt x="6351" y="3455"/>
                </a:lnTo>
                <a:lnTo>
                  <a:pt x="6400" y="3480"/>
                </a:lnTo>
                <a:lnTo>
                  <a:pt x="6643" y="3480"/>
                </a:lnTo>
                <a:lnTo>
                  <a:pt x="6692" y="3504"/>
                </a:lnTo>
                <a:lnTo>
                  <a:pt x="6911" y="3504"/>
                </a:lnTo>
                <a:lnTo>
                  <a:pt x="6959" y="3480"/>
                </a:lnTo>
                <a:lnTo>
                  <a:pt x="7008" y="3455"/>
                </a:lnTo>
                <a:lnTo>
                  <a:pt x="7057" y="3407"/>
                </a:lnTo>
                <a:lnTo>
                  <a:pt x="7057" y="3334"/>
                </a:lnTo>
                <a:lnTo>
                  <a:pt x="7057" y="3212"/>
                </a:lnTo>
                <a:lnTo>
                  <a:pt x="7032" y="3163"/>
                </a:lnTo>
                <a:lnTo>
                  <a:pt x="7008" y="3115"/>
                </a:lnTo>
                <a:lnTo>
                  <a:pt x="6935" y="3042"/>
                </a:lnTo>
                <a:lnTo>
                  <a:pt x="6838" y="3017"/>
                </a:lnTo>
                <a:lnTo>
                  <a:pt x="6716" y="2993"/>
                </a:lnTo>
                <a:close/>
                <a:moveTo>
                  <a:pt x="5743" y="3236"/>
                </a:moveTo>
                <a:lnTo>
                  <a:pt x="5670" y="3261"/>
                </a:lnTo>
                <a:lnTo>
                  <a:pt x="5402" y="3358"/>
                </a:lnTo>
                <a:lnTo>
                  <a:pt x="5134" y="3480"/>
                </a:lnTo>
                <a:lnTo>
                  <a:pt x="4891" y="3601"/>
                </a:lnTo>
                <a:lnTo>
                  <a:pt x="4672" y="3747"/>
                </a:lnTo>
                <a:lnTo>
                  <a:pt x="4453" y="3918"/>
                </a:lnTo>
                <a:lnTo>
                  <a:pt x="4234" y="4088"/>
                </a:lnTo>
                <a:lnTo>
                  <a:pt x="4039" y="4283"/>
                </a:lnTo>
                <a:lnTo>
                  <a:pt x="3869" y="4477"/>
                </a:lnTo>
                <a:lnTo>
                  <a:pt x="3699" y="4696"/>
                </a:lnTo>
                <a:lnTo>
                  <a:pt x="3553" y="4940"/>
                </a:lnTo>
                <a:lnTo>
                  <a:pt x="3431" y="5159"/>
                </a:lnTo>
                <a:lnTo>
                  <a:pt x="3309" y="5402"/>
                </a:lnTo>
                <a:lnTo>
                  <a:pt x="3236" y="5670"/>
                </a:lnTo>
                <a:lnTo>
                  <a:pt x="3163" y="5937"/>
                </a:lnTo>
                <a:lnTo>
                  <a:pt x="3115" y="6229"/>
                </a:lnTo>
                <a:lnTo>
                  <a:pt x="3090" y="6497"/>
                </a:lnTo>
                <a:lnTo>
                  <a:pt x="3090" y="6546"/>
                </a:lnTo>
                <a:lnTo>
                  <a:pt x="3115" y="6594"/>
                </a:lnTo>
                <a:lnTo>
                  <a:pt x="3188" y="6667"/>
                </a:lnTo>
                <a:lnTo>
                  <a:pt x="3261" y="6716"/>
                </a:lnTo>
                <a:lnTo>
                  <a:pt x="3285" y="6716"/>
                </a:lnTo>
                <a:lnTo>
                  <a:pt x="3309" y="6692"/>
                </a:lnTo>
                <a:lnTo>
                  <a:pt x="3382" y="6667"/>
                </a:lnTo>
                <a:lnTo>
                  <a:pt x="3431" y="6594"/>
                </a:lnTo>
                <a:lnTo>
                  <a:pt x="3480" y="6546"/>
                </a:lnTo>
                <a:lnTo>
                  <a:pt x="3504" y="6473"/>
                </a:lnTo>
                <a:lnTo>
                  <a:pt x="3528" y="6156"/>
                </a:lnTo>
                <a:lnTo>
                  <a:pt x="3601" y="5864"/>
                </a:lnTo>
                <a:lnTo>
                  <a:pt x="3699" y="5597"/>
                </a:lnTo>
                <a:lnTo>
                  <a:pt x="3820" y="5353"/>
                </a:lnTo>
                <a:lnTo>
                  <a:pt x="3966" y="5086"/>
                </a:lnTo>
                <a:lnTo>
                  <a:pt x="4137" y="4867"/>
                </a:lnTo>
                <a:lnTo>
                  <a:pt x="4307" y="4623"/>
                </a:lnTo>
                <a:lnTo>
                  <a:pt x="4526" y="4429"/>
                </a:lnTo>
                <a:lnTo>
                  <a:pt x="4745" y="4234"/>
                </a:lnTo>
                <a:lnTo>
                  <a:pt x="4988" y="4088"/>
                </a:lnTo>
                <a:lnTo>
                  <a:pt x="5256" y="3942"/>
                </a:lnTo>
                <a:lnTo>
                  <a:pt x="5499" y="3796"/>
                </a:lnTo>
                <a:lnTo>
                  <a:pt x="5767" y="3699"/>
                </a:lnTo>
                <a:lnTo>
                  <a:pt x="5864" y="3650"/>
                </a:lnTo>
                <a:lnTo>
                  <a:pt x="5913" y="3577"/>
                </a:lnTo>
                <a:lnTo>
                  <a:pt x="5937" y="3504"/>
                </a:lnTo>
                <a:lnTo>
                  <a:pt x="5937" y="3407"/>
                </a:lnTo>
                <a:lnTo>
                  <a:pt x="5889" y="3334"/>
                </a:lnTo>
                <a:lnTo>
                  <a:pt x="5840" y="3285"/>
                </a:lnTo>
                <a:lnTo>
                  <a:pt x="5743" y="3236"/>
                </a:lnTo>
                <a:close/>
                <a:moveTo>
                  <a:pt x="7324" y="1971"/>
                </a:moveTo>
                <a:lnTo>
                  <a:pt x="7787" y="2020"/>
                </a:lnTo>
                <a:lnTo>
                  <a:pt x="8249" y="2141"/>
                </a:lnTo>
                <a:lnTo>
                  <a:pt x="8687" y="2312"/>
                </a:lnTo>
                <a:lnTo>
                  <a:pt x="9101" y="2506"/>
                </a:lnTo>
                <a:lnTo>
                  <a:pt x="9490" y="2774"/>
                </a:lnTo>
                <a:lnTo>
                  <a:pt x="9879" y="3066"/>
                </a:lnTo>
                <a:lnTo>
                  <a:pt x="10220" y="3431"/>
                </a:lnTo>
                <a:lnTo>
                  <a:pt x="10512" y="3820"/>
                </a:lnTo>
                <a:lnTo>
                  <a:pt x="10707" y="4088"/>
                </a:lnTo>
                <a:lnTo>
                  <a:pt x="10877" y="4380"/>
                </a:lnTo>
                <a:lnTo>
                  <a:pt x="11023" y="4696"/>
                </a:lnTo>
                <a:lnTo>
                  <a:pt x="11120" y="5013"/>
                </a:lnTo>
                <a:lnTo>
                  <a:pt x="11217" y="5329"/>
                </a:lnTo>
                <a:lnTo>
                  <a:pt x="11266" y="5645"/>
                </a:lnTo>
                <a:lnTo>
                  <a:pt x="11315" y="5986"/>
                </a:lnTo>
                <a:lnTo>
                  <a:pt x="11315" y="6302"/>
                </a:lnTo>
                <a:lnTo>
                  <a:pt x="11315" y="6643"/>
                </a:lnTo>
                <a:lnTo>
                  <a:pt x="11266" y="6959"/>
                </a:lnTo>
                <a:lnTo>
                  <a:pt x="11217" y="7300"/>
                </a:lnTo>
                <a:lnTo>
                  <a:pt x="11144" y="7616"/>
                </a:lnTo>
                <a:lnTo>
                  <a:pt x="11047" y="7932"/>
                </a:lnTo>
                <a:lnTo>
                  <a:pt x="10925" y="8249"/>
                </a:lnTo>
                <a:lnTo>
                  <a:pt x="10780" y="8565"/>
                </a:lnTo>
                <a:lnTo>
                  <a:pt x="10634" y="8857"/>
                </a:lnTo>
                <a:lnTo>
                  <a:pt x="10439" y="9173"/>
                </a:lnTo>
                <a:lnTo>
                  <a:pt x="10220" y="9490"/>
                </a:lnTo>
                <a:lnTo>
                  <a:pt x="9977" y="9757"/>
                </a:lnTo>
                <a:lnTo>
                  <a:pt x="9733" y="10025"/>
                </a:lnTo>
                <a:lnTo>
                  <a:pt x="9441" y="10268"/>
                </a:lnTo>
                <a:lnTo>
                  <a:pt x="9149" y="10487"/>
                </a:lnTo>
                <a:lnTo>
                  <a:pt x="8857" y="10682"/>
                </a:lnTo>
                <a:lnTo>
                  <a:pt x="8541" y="10852"/>
                </a:lnTo>
                <a:lnTo>
                  <a:pt x="8200" y="10998"/>
                </a:lnTo>
                <a:lnTo>
                  <a:pt x="7860" y="11120"/>
                </a:lnTo>
                <a:lnTo>
                  <a:pt x="7519" y="11193"/>
                </a:lnTo>
                <a:lnTo>
                  <a:pt x="7154" y="11242"/>
                </a:lnTo>
                <a:lnTo>
                  <a:pt x="6789" y="11266"/>
                </a:lnTo>
                <a:lnTo>
                  <a:pt x="6424" y="11242"/>
                </a:lnTo>
                <a:lnTo>
                  <a:pt x="6059" y="11193"/>
                </a:lnTo>
                <a:lnTo>
                  <a:pt x="5670" y="11096"/>
                </a:lnTo>
                <a:lnTo>
                  <a:pt x="5353" y="10998"/>
                </a:lnTo>
                <a:lnTo>
                  <a:pt x="5037" y="10877"/>
                </a:lnTo>
                <a:lnTo>
                  <a:pt x="4721" y="10731"/>
                </a:lnTo>
                <a:lnTo>
                  <a:pt x="4404" y="10560"/>
                </a:lnTo>
                <a:lnTo>
                  <a:pt x="4112" y="10390"/>
                </a:lnTo>
                <a:lnTo>
                  <a:pt x="3820" y="10171"/>
                </a:lnTo>
                <a:lnTo>
                  <a:pt x="3553" y="9952"/>
                </a:lnTo>
                <a:lnTo>
                  <a:pt x="3285" y="9733"/>
                </a:lnTo>
                <a:lnTo>
                  <a:pt x="3042" y="9490"/>
                </a:lnTo>
                <a:lnTo>
                  <a:pt x="2823" y="9222"/>
                </a:lnTo>
                <a:lnTo>
                  <a:pt x="2628" y="8930"/>
                </a:lnTo>
                <a:lnTo>
                  <a:pt x="2434" y="8638"/>
                </a:lnTo>
                <a:lnTo>
                  <a:pt x="2288" y="8346"/>
                </a:lnTo>
                <a:lnTo>
                  <a:pt x="2142" y="8030"/>
                </a:lnTo>
                <a:lnTo>
                  <a:pt x="2044" y="7689"/>
                </a:lnTo>
                <a:lnTo>
                  <a:pt x="1971" y="7349"/>
                </a:lnTo>
                <a:lnTo>
                  <a:pt x="1947" y="7057"/>
                </a:lnTo>
                <a:lnTo>
                  <a:pt x="1923" y="6765"/>
                </a:lnTo>
                <a:lnTo>
                  <a:pt x="1923" y="6497"/>
                </a:lnTo>
                <a:lnTo>
                  <a:pt x="1947" y="6205"/>
                </a:lnTo>
                <a:lnTo>
                  <a:pt x="1996" y="5937"/>
                </a:lnTo>
                <a:lnTo>
                  <a:pt x="2044" y="5670"/>
                </a:lnTo>
                <a:lnTo>
                  <a:pt x="2142" y="5402"/>
                </a:lnTo>
                <a:lnTo>
                  <a:pt x="2239" y="5159"/>
                </a:lnTo>
                <a:lnTo>
                  <a:pt x="2336" y="4915"/>
                </a:lnTo>
                <a:lnTo>
                  <a:pt x="2482" y="4672"/>
                </a:lnTo>
                <a:lnTo>
                  <a:pt x="2628" y="4429"/>
                </a:lnTo>
                <a:lnTo>
                  <a:pt x="2774" y="4210"/>
                </a:lnTo>
                <a:lnTo>
                  <a:pt x="2944" y="3991"/>
                </a:lnTo>
                <a:lnTo>
                  <a:pt x="3139" y="3772"/>
                </a:lnTo>
                <a:lnTo>
                  <a:pt x="3528" y="3382"/>
                </a:lnTo>
                <a:lnTo>
                  <a:pt x="3966" y="3017"/>
                </a:lnTo>
                <a:lnTo>
                  <a:pt x="4404" y="2701"/>
                </a:lnTo>
                <a:lnTo>
                  <a:pt x="4891" y="2409"/>
                </a:lnTo>
                <a:lnTo>
                  <a:pt x="5134" y="2287"/>
                </a:lnTo>
                <a:lnTo>
                  <a:pt x="5378" y="2166"/>
                </a:lnTo>
                <a:lnTo>
                  <a:pt x="5645" y="2117"/>
                </a:lnTo>
                <a:lnTo>
                  <a:pt x="6035" y="2068"/>
                </a:lnTo>
                <a:lnTo>
                  <a:pt x="6716" y="1995"/>
                </a:lnTo>
                <a:lnTo>
                  <a:pt x="7300" y="1995"/>
                </a:lnTo>
                <a:lnTo>
                  <a:pt x="7324" y="1971"/>
                </a:lnTo>
                <a:close/>
                <a:moveTo>
                  <a:pt x="6935" y="1533"/>
                </a:moveTo>
                <a:lnTo>
                  <a:pt x="6497" y="1582"/>
                </a:lnTo>
                <a:lnTo>
                  <a:pt x="6083" y="1679"/>
                </a:lnTo>
                <a:lnTo>
                  <a:pt x="5864" y="1703"/>
                </a:lnTo>
                <a:lnTo>
                  <a:pt x="5621" y="1752"/>
                </a:lnTo>
                <a:lnTo>
                  <a:pt x="5353" y="1825"/>
                </a:lnTo>
                <a:lnTo>
                  <a:pt x="5110" y="1922"/>
                </a:lnTo>
                <a:lnTo>
                  <a:pt x="4842" y="2044"/>
                </a:lnTo>
                <a:lnTo>
                  <a:pt x="4599" y="2166"/>
                </a:lnTo>
                <a:lnTo>
                  <a:pt x="4112" y="2458"/>
                </a:lnTo>
                <a:lnTo>
                  <a:pt x="3650" y="2774"/>
                </a:lnTo>
                <a:lnTo>
                  <a:pt x="3212" y="3115"/>
                </a:lnTo>
                <a:lnTo>
                  <a:pt x="2823" y="3504"/>
                </a:lnTo>
                <a:lnTo>
                  <a:pt x="2458" y="3918"/>
                </a:lnTo>
                <a:lnTo>
                  <a:pt x="2312" y="4161"/>
                </a:lnTo>
                <a:lnTo>
                  <a:pt x="2166" y="4380"/>
                </a:lnTo>
                <a:lnTo>
                  <a:pt x="2020" y="4623"/>
                </a:lnTo>
                <a:lnTo>
                  <a:pt x="1923" y="4867"/>
                </a:lnTo>
                <a:lnTo>
                  <a:pt x="1801" y="5110"/>
                </a:lnTo>
                <a:lnTo>
                  <a:pt x="1728" y="5378"/>
                </a:lnTo>
                <a:lnTo>
                  <a:pt x="1631" y="5645"/>
                </a:lnTo>
                <a:lnTo>
                  <a:pt x="1582" y="5913"/>
                </a:lnTo>
                <a:lnTo>
                  <a:pt x="1533" y="6181"/>
                </a:lnTo>
                <a:lnTo>
                  <a:pt x="1509" y="6473"/>
                </a:lnTo>
                <a:lnTo>
                  <a:pt x="1509" y="6765"/>
                </a:lnTo>
                <a:lnTo>
                  <a:pt x="1509" y="7057"/>
                </a:lnTo>
                <a:lnTo>
                  <a:pt x="1558" y="7349"/>
                </a:lnTo>
                <a:lnTo>
                  <a:pt x="1606" y="7640"/>
                </a:lnTo>
                <a:lnTo>
                  <a:pt x="1679" y="7932"/>
                </a:lnTo>
                <a:lnTo>
                  <a:pt x="1752" y="8224"/>
                </a:lnTo>
                <a:lnTo>
                  <a:pt x="1874" y="8492"/>
                </a:lnTo>
                <a:lnTo>
                  <a:pt x="1996" y="8760"/>
                </a:lnTo>
                <a:lnTo>
                  <a:pt x="2142" y="9027"/>
                </a:lnTo>
                <a:lnTo>
                  <a:pt x="2312" y="9295"/>
                </a:lnTo>
                <a:lnTo>
                  <a:pt x="2507" y="9538"/>
                </a:lnTo>
                <a:lnTo>
                  <a:pt x="2726" y="9782"/>
                </a:lnTo>
                <a:lnTo>
                  <a:pt x="2944" y="10001"/>
                </a:lnTo>
                <a:lnTo>
                  <a:pt x="3188" y="10195"/>
                </a:lnTo>
                <a:lnTo>
                  <a:pt x="3699" y="10585"/>
                </a:lnTo>
                <a:lnTo>
                  <a:pt x="3991" y="10779"/>
                </a:lnTo>
                <a:lnTo>
                  <a:pt x="4283" y="10950"/>
                </a:lnTo>
                <a:lnTo>
                  <a:pt x="4599" y="11120"/>
                </a:lnTo>
                <a:lnTo>
                  <a:pt x="4915" y="11266"/>
                </a:lnTo>
                <a:lnTo>
                  <a:pt x="5232" y="11412"/>
                </a:lnTo>
                <a:lnTo>
                  <a:pt x="5572" y="11509"/>
                </a:lnTo>
                <a:lnTo>
                  <a:pt x="5889" y="11607"/>
                </a:lnTo>
                <a:lnTo>
                  <a:pt x="6254" y="11680"/>
                </a:lnTo>
                <a:lnTo>
                  <a:pt x="6594" y="11704"/>
                </a:lnTo>
                <a:lnTo>
                  <a:pt x="6959" y="11728"/>
                </a:lnTo>
                <a:lnTo>
                  <a:pt x="7300" y="11680"/>
                </a:lnTo>
                <a:lnTo>
                  <a:pt x="7641" y="11631"/>
                </a:lnTo>
                <a:lnTo>
                  <a:pt x="7981" y="11534"/>
                </a:lnTo>
                <a:lnTo>
                  <a:pt x="8322" y="11436"/>
                </a:lnTo>
                <a:lnTo>
                  <a:pt x="8638" y="11290"/>
                </a:lnTo>
                <a:lnTo>
                  <a:pt x="8955" y="11120"/>
                </a:lnTo>
                <a:lnTo>
                  <a:pt x="9344" y="10877"/>
                </a:lnTo>
                <a:lnTo>
                  <a:pt x="9733" y="10609"/>
                </a:lnTo>
                <a:lnTo>
                  <a:pt x="10074" y="10293"/>
                </a:lnTo>
                <a:lnTo>
                  <a:pt x="10390" y="9976"/>
                </a:lnTo>
                <a:lnTo>
                  <a:pt x="10658" y="9611"/>
                </a:lnTo>
                <a:lnTo>
                  <a:pt x="10925" y="9222"/>
                </a:lnTo>
                <a:lnTo>
                  <a:pt x="11144" y="8808"/>
                </a:lnTo>
                <a:lnTo>
                  <a:pt x="11339" y="8395"/>
                </a:lnTo>
                <a:lnTo>
                  <a:pt x="11509" y="7957"/>
                </a:lnTo>
                <a:lnTo>
                  <a:pt x="11631" y="7519"/>
                </a:lnTo>
                <a:lnTo>
                  <a:pt x="11704" y="7081"/>
                </a:lnTo>
                <a:lnTo>
                  <a:pt x="11753" y="6619"/>
                </a:lnTo>
                <a:lnTo>
                  <a:pt x="11753" y="6156"/>
                </a:lnTo>
                <a:lnTo>
                  <a:pt x="11728" y="5694"/>
                </a:lnTo>
                <a:lnTo>
                  <a:pt x="11655" y="5256"/>
                </a:lnTo>
                <a:lnTo>
                  <a:pt x="11534" y="4794"/>
                </a:lnTo>
                <a:lnTo>
                  <a:pt x="11363" y="4404"/>
                </a:lnTo>
                <a:lnTo>
                  <a:pt x="11169" y="4015"/>
                </a:lnTo>
                <a:lnTo>
                  <a:pt x="10950" y="3650"/>
                </a:lnTo>
                <a:lnTo>
                  <a:pt x="10682" y="3285"/>
                </a:lnTo>
                <a:lnTo>
                  <a:pt x="10390" y="2969"/>
                </a:lnTo>
                <a:lnTo>
                  <a:pt x="10074" y="2677"/>
                </a:lnTo>
                <a:lnTo>
                  <a:pt x="9733" y="2409"/>
                </a:lnTo>
                <a:lnTo>
                  <a:pt x="9393" y="2166"/>
                </a:lnTo>
                <a:lnTo>
                  <a:pt x="9003" y="1971"/>
                </a:lnTo>
                <a:lnTo>
                  <a:pt x="8614" y="1801"/>
                </a:lnTo>
                <a:lnTo>
                  <a:pt x="8200" y="1655"/>
                </a:lnTo>
                <a:lnTo>
                  <a:pt x="7787" y="1582"/>
                </a:lnTo>
                <a:lnTo>
                  <a:pt x="7349" y="1533"/>
                </a:lnTo>
                <a:close/>
                <a:moveTo>
                  <a:pt x="12118" y="11558"/>
                </a:moveTo>
                <a:lnTo>
                  <a:pt x="12142" y="11582"/>
                </a:lnTo>
                <a:lnTo>
                  <a:pt x="11972" y="11777"/>
                </a:lnTo>
                <a:lnTo>
                  <a:pt x="12093" y="11631"/>
                </a:lnTo>
                <a:lnTo>
                  <a:pt x="12118" y="11558"/>
                </a:lnTo>
                <a:close/>
                <a:moveTo>
                  <a:pt x="6789" y="584"/>
                </a:moveTo>
                <a:lnTo>
                  <a:pt x="7154" y="608"/>
                </a:lnTo>
                <a:lnTo>
                  <a:pt x="7519" y="657"/>
                </a:lnTo>
                <a:lnTo>
                  <a:pt x="7884" y="706"/>
                </a:lnTo>
                <a:lnTo>
                  <a:pt x="8225" y="803"/>
                </a:lnTo>
                <a:lnTo>
                  <a:pt x="8565" y="900"/>
                </a:lnTo>
                <a:lnTo>
                  <a:pt x="8906" y="1022"/>
                </a:lnTo>
                <a:lnTo>
                  <a:pt x="9247" y="1144"/>
                </a:lnTo>
                <a:lnTo>
                  <a:pt x="9563" y="1314"/>
                </a:lnTo>
                <a:lnTo>
                  <a:pt x="9879" y="1484"/>
                </a:lnTo>
                <a:lnTo>
                  <a:pt x="10171" y="1679"/>
                </a:lnTo>
                <a:lnTo>
                  <a:pt x="10439" y="1874"/>
                </a:lnTo>
                <a:lnTo>
                  <a:pt x="10707" y="2093"/>
                </a:lnTo>
                <a:lnTo>
                  <a:pt x="10950" y="2312"/>
                </a:lnTo>
                <a:lnTo>
                  <a:pt x="11193" y="2555"/>
                </a:lnTo>
                <a:lnTo>
                  <a:pt x="11485" y="2896"/>
                </a:lnTo>
                <a:lnTo>
                  <a:pt x="11753" y="3261"/>
                </a:lnTo>
                <a:lnTo>
                  <a:pt x="11996" y="3626"/>
                </a:lnTo>
                <a:lnTo>
                  <a:pt x="12191" y="4015"/>
                </a:lnTo>
                <a:lnTo>
                  <a:pt x="12361" y="4404"/>
                </a:lnTo>
                <a:lnTo>
                  <a:pt x="12507" y="4818"/>
                </a:lnTo>
                <a:lnTo>
                  <a:pt x="12629" y="5232"/>
                </a:lnTo>
                <a:lnTo>
                  <a:pt x="12702" y="5645"/>
                </a:lnTo>
                <a:lnTo>
                  <a:pt x="12750" y="6059"/>
                </a:lnTo>
                <a:lnTo>
                  <a:pt x="12775" y="6473"/>
                </a:lnTo>
                <a:lnTo>
                  <a:pt x="12775" y="6911"/>
                </a:lnTo>
                <a:lnTo>
                  <a:pt x="12726" y="7324"/>
                </a:lnTo>
                <a:lnTo>
                  <a:pt x="12653" y="7762"/>
                </a:lnTo>
                <a:lnTo>
                  <a:pt x="12556" y="8176"/>
                </a:lnTo>
                <a:lnTo>
                  <a:pt x="12434" y="8589"/>
                </a:lnTo>
                <a:lnTo>
                  <a:pt x="12264" y="9003"/>
                </a:lnTo>
                <a:lnTo>
                  <a:pt x="12045" y="9465"/>
                </a:lnTo>
                <a:lnTo>
                  <a:pt x="11801" y="9903"/>
                </a:lnTo>
                <a:lnTo>
                  <a:pt x="11534" y="10293"/>
                </a:lnTo>
                <a:lnTo>
                  <a:pt x="11217" y="10682"/>
                </a:lnTo>
                <a:lnTo>
                  <a:pt x="10901" y="11047"/>
                </a:lnTo>
                <a:lnTo>
                  <a:pt x="10536" y="11388"/>
                </a:lnTo>
                <a:lnTo>
                  <a:pt x="10171" y="11680"/>
                </a:lnTo>
                <a:lnTo>
                  <a:pt x="9782" y="11947"/>
                </a:lnTo>
                <a:lnTo>
                  <a:pt x="9368" y="12191"/>
                </a:lnTo>
                <a:lnTo>
                  <a:pt x="8930" y="12385"/>
                </a:lnTo>
                <a:lnTo>
                  <a:pt x="8468" y="12556"/>
                </a:lnTo>
                <a:lnTo>
                  <a:pt x="8006" y="12677"/>
                </a:lnTo>
                <a:lnTo>
                  <a:pt x="7543" y="12750"/>
                </a:lnTo>
                <a:lnTo>
                  <a:pt x="7032" y="12775"/>
                </a:lnTo>
                <a:lnTo>
                  <a:pt x="6546" y="12775"/>
                </a:lnTo>
                <a:lnTo>
                  <a:pt x="6035" y="12702"/>
                </a:lnTo>
                <a:lnTo>
                  <a:pt x="5597" y="12604"/>
                </a:lnTo>
                <a:lnTo>
                  <a:pt x="5159" y="12483"/>
                </a:lnTo>
                <a:lnTo>
                  <a:pt x="4721" y="12337"/>
                </a:lnTo>
                <a:lnTo>
                  <a:pt x="4307" y="12166"/>
                </a:lnTo>
                <a:lnTo>
                  <a:pt x="3893" y="11947"/>
                </a:lnTo>
                <a:lnTo>
                  <a:pt x="3504" y="11728"/>
                </a:lnTo>
                <a:lnTo>
                  <a:pt x="3115" y="11485"/>
                </a:lnTo>
                <a:lnTo>
                  <a:pt x="2774" y="11193"/>
                </a:lnTo>
                <a:lnTo>
                  <a:pt x="2434" y="10901"/>
                </a:lnTo>
                <a:lnTo>
                  <a:pt x="2117" y="10560"/>
                </a:lnTo>
                <a:lnTo>
                  <a:pt x="1825" y="10220"/>
                </a:lnTo>
                <a:lnTo>
                  <a:pt x="1558" y="9855"/>
                </a:lnTo>
                <a:lnTo>
                  <a:pt x="1314" y="9465"/>
                </a:lnTo>
                <a:lnTo>
                  <a:pt x="1095" y="9052"/>
                </a:lnTo>
                <a:lnTo>
                  <a:pt x="925" y="8638"/>
                </a:lnTo>
                <a:lnTo>
                  <a:pt x="779" y="8200"/>
                </a:lnTo>
                <a:lnTo>
                  <a:pt x="682" y="7811"/>
                </a:lnTo>
                <a:lnTo>
                  <a:pt x="609" y="7446"/>
                </a:lnTo>
                <a:lnTo>
                  <a:pt x="560" y="7081"/>
                </a:lnTo>
                <a:lnTo>
                  <a:pt x="560" y="6716"/>
                </a:lnTo>
                <a:lnTo>
                  <a:pt x="560" y="6351"/>
                </a:lnTo>
                <a:lnTo>
                  <a:pt x="584" y="5986"/>
                </a:lnTo>
                <a:lnTo>
                  <a:pt x="633" y="5645"/>
                </a:lnTo>
                <a:lnTo>
                  <a:pt x="706" y="5305"/>
                </a:lnTo>
                <a:lnTo>
                  <a:pt x="803" y="4964"/>
                </a:lnTo>
                <a:lnTo>
                  <a:pt x="925" y="4648"/>
                </a:lnTo>
                <a:lnTo>
                  <a:pt x="1047" y="4307"/>
                </a:lnTo>
                <a:lnTo>
                  <a:pt x="1217" y="3991"/>
                </a:lnTo>
                <a:lnTo>
                  <a:pt x="1387" y="3674"/>
                </a:lnTo>
                <a:lnTo>
                  <a:pt x="1606" y="3382"/>
                </a:lnTo>
                <a:lnTo>
                  <a:pt x="1825" y="3090"/>
                </a:lnTo>
                <a:lnTo>
                  <a:pt x="2069" y="2798"/>
                </a:lnTo>
                <a:lnTo>
                  <a:pt x="2361" y="2506"/>
                </a:lnTo>
                <a:lnTo>
                  <a:pt x="2726" y="2190"/>
                </a:lnTo>
                <a:lnTo>
                  <a:pt x="3163" y="1849"/>
                </a:lnTo>
                <a:lnTo>
                  <a:pt x="3674" y="1509"/>
                </a:lnTo>
                <a:lnTo>
                  <a:pt x="4210" y="1217"/>
                </a:lnTo>
                <a:lnTo>
                  <a:pt x="4502" y="1071"/>
                </a:lnTo>
                <a:lnTo>
                  <a:pt x="4794" y="949"/>
                </a:lnTo>
                <a:lnTo>
                  <a:pt x="5110" y="852"/>
                </a:lnTo>
                <a:lnTo>
                  <a:pt x="5402" y="754"/>
                </a:lnTo>
                <a:lnTo>
                  <a:pt x="5718" y="681"/>
                </a:lnTo>
                <a:lnTo>
                  <a:pt x="6035" y="633"/>
                </a:lnTo>
                <a:lnTo>
                  <a:pt x="6400" y="608"/>
                </a:lnTo>
                <a:lnTo>
                  <a:pt x="6789" y="584"/>
                </a:lnTo>
                <a:close/>
                <a:moveTo>
                  <a:pt x="11704" y="10998"/>
                </a:moveTo>
                <a:lnTo>
                  <a:pt x="11923" y="11315"/>
                </a:lnTo>
                <a:lnTo>
                  <a:pt x="11874" y="11339"/>
                </a:lnTo>
                <a:lnTo>
                  <a:pt x="11850" y="11363"/>
                </a:lnTo>
                <a:lnTo>
                  <a:pt x="11607" y="11607"/>
                </a:lnTo>
                <a:lnTo>
                  <a:pt x="11339" y="11826"/>
                </a:lnTo>
                <a:lnTo>
                  <a:pt x="11071" y="11996"/>
                </a:lnTo>
                <a:lnTo>
                  <a:pt x="10950" y="12093"/>
                </a:lnTo>
                <a:lnTo>
                  <a:pt x="10925" y="12166"/>
                </a:lnTo>
                <a:lnTo>
                  <a:pt x="10901" y="12239"/>
                </a:lnTo>
                <a:lnTo>
                  <a:pt x="10901" y="12264"/>
                </a:lnTo>
                <a:lnTo>
                  <a:pt x="10974" y="12288"/>
                </a:lnTo>
                <a:lnTo>
                  <a:pt x="11047" y="12288"/>
                </a:lnTo>
                <a:lnTo>
                  <a:pt x="11217" y="12264"/>
                </a:lnTo>
                <a:lnTo>
                  <a:pt x="11363" y="12191"/>
                </a:lnTo>
                <a:lnTo>
                  <a:pt x="11509" y="12093"/>
                </a:lnTo>
                <a:lnTo>
                  <a:pt x="11826" y="11899"/>
                </a:lnTo>
                <a:lnTo>
                  <a:pt x="11972" y="11777"/>
                </a:lnTo>
                <a:lnTo>
                  <a:pt x="11850" y="11899"/>
                </a:lnTo>
                <a:lnTo>
                  <a:pt x="11728" y="11996"/>
                </a:lnTo>
                <a:lnTo>
                  <a:pt x="11485" y="12191"/>
                </a:lnTo>
                <a:lnTo>
                  <a:pt x="11363" y="12288"/>
                </a:lnTo>
                <a:lnTo>
                  <a:pt x="11339" y="12361"/>
                </a:lnTo>
                <a:lnTo>
                  <a:pt x="11339" y="12434"/>
                </a:lnTo>
                <a:lnTo>
                  <a:pt x="11363" y="12483"/>
                </a:lnTo>
                <a:lnTo>
                  <a:pt x="11412" y="12531"/>
                </a:lnTo>
                <a:lnTo>
                  <a:pt x="11485" y="12556"/>
                </a:lnTo>
                <a:lnTo>
                  <a:pt x="11558" y="12531"/>
                </a:lnTo>
                <a:lnTo>
                  <a:pt x="11728" y="12483"/>
                </a:lnTo>
                <a:lnTo>
                  <a:pt x="11874" y="12385"/>
                </a:lnTo>
                <a:lnTo>
                  <a:pt x="12020" y="12288"/>
                </a:lnTo>
                <a:lnTo>
                  <a:pt x="12239" y="12118"/>
                </a:lnTo>
                <a:lnTo>
                  <a:pt x="12361" y="12020"/>
                </a:lnTo>
                <a:lnTo>
                  <a:pt x="12434" y="11899"/>
                </a:lnTo>
                <a:lnTo>
                  <a:pt x="12507" y="11947"/>
                </a:lnTo>
                <a:lnTo>
                  <a:pt x="12288" y="12142"/>
                </a:lnTo>
                <a:lnTo>
                  <a:pt x="12069" y="12337"/>
                </a:lnTo>
                <a:lnTo>
                  <a:pt x="11826" y="12556"/>
                </a:lnTo>
                <a:lnTo>
                  <a:pt x="11728" y="12677"/>
                </a:lnTo>
                <a:lnTo>
                  <a:pt x="11655" y="12823"/>
                </a:lnTo>
                <a:lnTo>
                  <a:pt x="11631" y="12896"/>
                </a:lnTo>
                <a:lnTo>
                  <a:pt x="11680" y="12969"/>
                </a:lnTo>
                <a:lnTo>
                  <a:pt x="11753" y="12994"/>
                </a:lnTo>
                <a:lnTo>
                  <a:pt x="11826" y="12994"/>
                </a:lnTo>
                <a:lnTo>
                  <a:pt x="11972" y="12945"/>
                </a:lnTo>
                <a:lnTo>
                  <a:pt x="12118" y="12848"/>
                </a:lnTo>
                <a:lnTo>
                  <a:pt x="12385" y="12629"/>
                </a:lnTo>
                <a:lnTo>
                  <a:pt x="12604" y="12458"/>
                </a:lnTo>
                <a:lnTo>
                  <a:pt x="12823" y="12264"/>
                </a:lnTo>
                <a:lnTo>
                  <a:pt x="12872" y="12312"/>
                </a:lnTo>
                <a:lnTo>
                  <a:pt x="12604" y="12702"/>
                </a:lnTo>
                <a:lnTo>
                  <a:pt x="12483" y="12848"/>
                </a:lnTo>
                <a:lnTo>
                  <a:pt x="12361" y="12969"/>
                </a:lnTo>
                <a:lnTo>
                  <a:pt x="12215" y="13067"/>
                </a:lnTo>
                <a:lnTo>
                  <a:pt x="12093" y="13213"/>
                </a:lnTo>
                <a:lnTo>
                  <a:pt x="12093" y="13261"/>
                </a:lnTo>
                <a:lnTo>
                  <a:pt x="12093" y="13310"/>
                </a:lnTo>
                <a:lnTo>
                  <a:pt x="12118" y="13334"/>
                </a:lnTo>
                <a:lnTo>
                  <a:pt x="12166" y="13359"/>
                </a:lnTo>
                <a:lnTo>
                  <a:pt x="12312" y="13359"/>
                </a:lnTo>
                <a:lnTo>
                  <a:pt x="12458" y="13334"/>
                </a:lnTo>
                <a:lnTo>
                  <a:pt x="12604" y="13261"/>
                </a:lnTo>
                <a:lnTo>
                  <a:pt x="12750" y="13140"/>
                </a:lnTo>
                <a:lnTo>
                  <a:pt x="12896" y="13042"/>
                </a:lnTo>
                <a:lnTo>
                  <a:pt x="12994" y="12896"/>
                </a:lnTo>
                <a:lnTo>
                  <a:pt x="13115" y="12750"/>
                </a:lnTo>
                <a:lnTo>
                  <a:pt x="13188" y="12604"/>
                </a:lnTo>
                <a:lnTo>
                  <a:pt x="13505" y="12872"/>
                </a:lnTo>
                <a:lnTo>
                  <a:pt x="13407" y="12945"/>
                </a:lnTo>
                <a:lnTo>
                  <a:pt x="13310" y="13018"/>
                </a:lnTo>
                <a:lnTo>
                  <a:pt x="13115" y="13213"/>
                </a:lnTo>
                <a:lnTo>
                  <a:pt x="12896" y="13359"/>
                </a:lnTo>
                <a:lnTo>
                  <a:pt x="12677" y="13529"/>
                </a:lnTo>
                <a:lnTo>
                  <a:pt x="12653" y="13553"/>
                </a:lnTo>
                <a:lnTo>
                  <a:pt x="12629" y="13602"/>
                </a:lnTo>
                <a:lnTo>
                  <a:pt x="12653" y="13651"/>
                </a:lnTo>
                <a:lnTo>
                  <a:pt x="12677" y="13699"/>
                </a:lnTo>
                <a:lnTo>
                  <a:pt x="12750" y="13724"/>
                </a:lnTo>
                <a:lnTo>
                  <a:pt x="12848" y="13748"/>
                </a:lnTo>
                <a:lnTo>
                  <a:pt x="12921" y="13748"/>
                </a:lnTo>
                <a:lnTo>
                  <a:pt x="12994" y="13724"/>
                </a:lnTo>
                <a:lnTo>
                  <a:pt x="13140" y="13651"/>
                </a:lnTo>
                <a:lnTo>
                  <a:pt x="13286" y="13578"/>
                </a:lnTo>
                <a:lnTo>
                  <a:pt x="13407" y="13480"/>
                </a:lnTo>
                <a:lnTo>
                  <a:pt x="13553" y="13383"/>
                </a:lnTo>
                <a:lnTo>
                  <a:pt x="13675" y="13237"/>
                </a:lnTo>
                <a:lnTo>
                  <a:pt x="13724" y="13164"/>
                </a:lnTo>
                <a:lnTo>
                  <a:pt x="13748" y="13091"/>
                </a:lnTo>
                <a:lnTo>
                  <a:pt x="13943" y="13286"/>
                </a:lnTo>
                <a:lnTo>
                  <a:pt x="13918" y="13286"/>
                </a:lnTo>
                <a:lnTo>
                  <a:pt x="13772" y="13383"/>
                </a:lnTo>
                <a:lnTo>
                  <a:pt x="13675" y="13505"/>
                </a:lnTo>
                <a:lnTo>
                  <a:pt x="13456" y="13748"/>
                </a:lnTo>
                <a:lnTo>
                  <a:pt x="13237" y="13967"/>
                </a:lnTo>
                <a:lnTo>
                  <a:pt x="13140" y="14064"/>
                </a:lnTo>
                <a:lnTo>
                  <a:pt x="13067" y="14210"/>
                </a:lnTo>
                <a:lnTo>
                  <a:pt x="13042" y="14235"/>
                </a:lnTo>
                <a:lnTo>
                  <a:pt x="13067" y="14259"/>
                </a:lnTo>
                <a:lnTo>
                  <a:pt x="13067" y="14308"/>
                </a:lnTo>
                <a:lnTo>
                  <a:pt x="13115" y="14308"/>
                </a:lnTo>
                <a:lnTo>
                  <a:pt x="13261" y="14259"/>
                </a:lnTo>
                <a:lnTo>
                  <a:pt x="13407" y="14210"/>
                </a:lnTo>
                <a:lnTo>
                  <a:pt x="13651" y="14040"/>
                </a:lnTo>
                <a:lnTo>
                  <a:pt x="13797" y="13918"/>
                </a:lnTo>
                <a:lnTo>
                  <a:pt x="13943" y="13797"/>
                </a:lnTo>
                <a:lnTo>
                  <a:pt x="14064" y="13626"/>
                </a:lnTo>
                <a:lnTo>
                  <a:pt x="14137" y="13480"/>
                </a:lnTo>
                <a:lnTo>
                  <a:pt x="14332" y="13675"/>
                </a:lnTo>
                <a:lnTo>
                  <a:pt x="14186" y="13918"/>
                </a:lnTo>
                <a:lnTo>
                  <a:pt x="14089" y="14040"/>
                </a:lnTo>
                <a:lnTo>
                  <a:pt x="13991" y="14137"/>
                </a:lnTo>
                <a:lnTo>
                  <a:pt x="13870" y="14235"/>
                </a:lnTo>
                <a:lnTo>
                  <a:pt x="13748" y="14308"/>
                </a:lnTo>
                <a:lnTo>
                  <a:pt x="13626" y="14381"/>
                </a:lnTo>
                <a:lnTo>
                  <a:pt x="13505" y="14454"/>
                </a:lnTo>
                <a:lnTo>
                  <a:pt x="13505" y="14502"/>
                </a:lnTo>
                <a:lnTo>
                  <a:pt x="13480" y="14527"/>
                </a:lnTo>
                <a:lnTo>
                  <a:pt x="13505" y="14600"/>
                </a:lnTo>
                <a:lnTo>
                  <a:pt x="13602" y="14648"/>
                </a:lnTo>
                <a:lnTo>
                  <a:pt x="13675" y="14673"/>
                </a:lnTo>
                <a:lnTo>
                  <a:pt x="13772" y="14673"/>
                </a:lnTo>
                <a:lnTo>
                  <a:pt x="13894" y="14648"/>
                </a:lnTo>
                <a:lnTo>
                  <a:pt x="14089" y="14551"/>
                </a:lnTo>
                <a:lnTo>
                  <a:pt x="14235" y="14454"/>
                </a:lnTo>
                <a:lnTo>
                  <a:pt x="14356" y="14356"/>
                </a:lnTo>
                <a:lnTo>
                  <a:pt x="14454" y="14235"/>
                </a:lnTo>
                <a:lnTo>
                  <a:pt x="14575" y="14113"/>
                </a:lnTo>
                <a:lnTo>
                  <a:pt x="14648" y="13967"/>
                </a:lnTo>
                <a:lnTo>
                  <a:pt x="14867" y="14210"/>
                </a:lnTo>
                <a:lnTo>
                  <a:pt x="14843" y="14210"/>
                </a:lnTo>
                <a:lnTo>
                  <a:pt x="14721" y="14259"/>
                </a:lnTo>
                <a:lnTo>
                  <a:pt x="14624" y="14332"/>
                </a:lnTo>
                <a:lnTo>
                  <a:pt x="14454" y="14527"/>
                </a:lnTo>
                <a:lnTo>
                  <a:pt x="14235" y="14746"/>
                </a:lnTo>
                <a:lnTo>
                  <a:pt x="14113" y="14867"/>
                </a:lnTo>
                <a:lnTo>
                  <a:pt x="13991" y="14940"/>
                </a:lnTo>
                <a:lnTo>
                  <a:pt x="13967" y="14989"/>
                </a:lnTo>
                <a:lnTo>
                  <a:pt x="13967" y="15038"/>
                </a:lnTo>
                <a:lnTo>
                  <a:pt x="14016" y="15086"/>
                </a:lnTo>
                <a:lnTo>
                  <a:pt x="14064" y="15086"/>
                </a:lnTo>
                <a:lnTo>
                  <a:pt x="14356" y="15013"/>
                </a:lnTo>
                <a:lnTo>
                  <a:pt x="14478" y="14940"/>
                </a:lnTo>
                <a:lnTo>
                  <a:pt x="14624" y="14867"/>
                </a:lnTo>
                <a:lnTo>
                  <a:pt x="14867" y="14648"/>
                </a:lnTo>
                <a:lnTo>
                  <a:pt x="14965" y="14527"/>
                </a:lnTo>
                <a:lnTo>
                  <a:pt x="15038" y="14405"/>
                </a:lnTo>
                <a:lnTo>
                  <a:pt x="15038" y="14381"/>
                </a:lnTo>
                <a:lnTo>
                  <a:pt x="15330" y="14673"/>
                </a:lnTo>
                <a:lnTo>
                  <a:pt x="15111" y="14867"/>
                </a:lnTo>
                <a:lnTo>
                  <a:pt x="14892" y="15062"/>
                </a:lnTo>
                <a:lnTo>
                  <a:pt x="14648" y="15232"/>
                </a:lnTo>
                <a:lnTo>
                  <a:pt x="14527" y="15330"/>
                </a:lnTo>
                <a:lnTo>
                  <a:pt x="14429" y="15427"/>
                </a:lnTo>
                <a:lnTo>
                  <a:pt x="14405" y="15451"/>
                </a:lnTo>
                <a:lnTo>
                  <a:pt x="14405" y="15500"/>
                </a:lnTo>
                <a:lnTo>
                  <a:pt x="14429" y="15524"/>
                </a:lnTo>
                <a:lnTo>
                  <a:pt x="14454" y="15549"/>
                </a:lnTo>
                <a:lnTo>
                  <a:pt x="14624" y="15573"/>
                </a:lnTo>
                <a:lnTo>
                  <a:pt x="14770" y="15549"/>
                </a:lnTo>
                <a:lnTo>
                  <a:pt x="14940" y="15476"/>
                </a:lnTo>
                <a:lnTo>
                  <a:pt x="15086" y="15378"/>
                </a:lnTo>
                <a:lnTo>
                  <a:pt x="15232" y="15281"/>
                </a:lnTo>
                <a:lnTo>
                  <a:pt x="15354" y="15159"/>
                </a:lnTo>
                <a:lnTo>
                  <a:pt x="15573" y="14916"/>
                </a:lnTo>
                <a:lnTo>
                  <a:pt x="15743" y="15111"/>
                </a:lnTo>
                <a:lnTo>
                  <a:pt x="15476" y="15378"/>
                </a:lnTo>
                <a:lnTo>
                  <a:pt x="15330" y="15476"/>
                </a:lnTo>
                <a:lnTo>
                  <a:pt x="15184" y="15573"/>
                </a:lnTo>
                <a:lnTo>
                  <a:pt x="15038" y="15670"/>
                </a:lnTo>
                <a:lnTo>
                  <a:pt x="14892" y="15792"/>
                </a:lnTo>
                <a:lnTo>
                  <a:pt x="14843" y="15840"/>
                </a:lnTo>
                <a:lnTo>
                  <a:pt x="14867" y="15913"/>
                </a:lnTo>
                <a:lnTo>
                  <a:pt x="14892" y="15986"/>
                </a:lnTo>
                <a:lnTo>
                  <a:pt x="14940" y="16011"/>
                </a:lnTo>
                <a:lnTo>
                  <a:pt x="15038" y="16035"/>
                </a:lnTo>
                <a:lnTo>
                  <a:pt x="15159" y="16011"/>
                </a:lnTo>
                <a:lnTo>
                  <a:pt x="15354" y="15962"/>
                </a:lnTo>
                <a:lnTo>
                  <a:pt x="15524" y="15865"/>
                </a:lnTo>
                <a:lnTo>
                  <a:pt x="15695" y="15767"/>
                </a:lnTo>
                <a:lnTo>
                  <a:pt x="15889" y="15597"/>
                </a:lnTo>
                <a:lnTo>
                  <a:pt x="16060" y="15427"/>
                </a:lnTo>
                <a:lnTo>
                  <a:pt x="16352" y="15694"/>
                </a:lnTo>
                <a:lnTo>
                  <a:pt x="16181" y="15865"/>
                </a:lnTo>
                <a:lnTo>
                  <a:pt x="16011" y="16011"/>
                </a:lnTo>
                <a:lnTo>
                  <a:pt x="15743" y="16157"/>
                </a:lnTo>
                <a:lnTo>
                  <a:pt x="15500" y="16303"/>
                </a:lnTo>
                <a:lnTo>
                  <a:pt x="15451" y="16327"/>
                </a:lnTo>
                <a:lnTo>
                  <a:pt x="15451" y="16376"/>
                </a:lnTo>
                <a:lnTo>
                  <a:pt x="15476" y="16400"/>
                </a:lnTo>
                <a:lnTo>
                  <a:pt x="15524" y="16424"/>
                </a:lnTo>
                <a:lnTo>
                  <a:pt x="15719" y="16424"/>
                </a:lnTo>
                <a:lnTo>
                  <a:pt x="15889" y="16449"/>
                </a:lnTo>
                <a:lnTo>
                  <a:pt x="16084" y="16400"/>
                </a:lnTo>
                <a:lnTo>
                  <a:pt x="16254" y="16351"/>
                </a:lnTo>
                <a:lnTo>
                  <a:pt x="16400" y="16254"/>
                </a:lnTo>
                <a:lnTo>
                  <a:pt x="16522" y="16157"/>
                </a:lnTo>
                <a:lnTo>
                  <a:pt x="16498" y="16254"/>
                </a:lnTo>
                <a:lnTo>
                  <a:pt x="16400" y="16376"/>
                </a:lnTo>
                <a:lnTo>
                  <a:pt x="16279" y="16473"/>
                </a:lnTo>
                <a:lnTo>
                  <a:pt x="16133" y="16546"/>
                </a:lnTo>
                <a:lnTo>
                  <a:pt x="15987" y="16619"/>
                </a:lnTo>
                <a:lnTo>
                  <a:pt x="15768" y="16668"/>
                </a:lnTo>
                <a:lnTo>
                  <a:pt x="15451" y="16765"/>
                </a:lnTo>
                <a:lnTo>
                  <a:pt x="15427" y="16692"/>
                </a:lnTo>
                <a:lnTo>
                  <a:pt x="15354" y="16643"/>
                </a:lnTo>
                <a:lnTo>
                  <a:pt x="15208" y="16546"/>
                </a:lnTo>
                <a:lnTo>
                  <a:pt x="15062" y="16400"/>
                </a:lnTo>
                <a:lnTo>
                  <a:pt x="14770" y="16132"/>
                </a:lnTo>
                <a:lnTo>
                  <a:pt x="14016" y="15524"/>
                </a:lnTo>
                <a:lnTo>
                  <a:pt x="13626" y="15159"/>
                </a:lnTo>
                <a:lnTo>
                  <a:pt x="13261" y="14770"/>
                </a:lnTo>
                <a:lnTo>
                  <a:pt x="12556" y="14016"/>
                </a:lnTo>
                <a:lnTo>
                  <a:pt x="12312" y="13772"/>
                </a:lnTo>
                <a:lnTo>
                  <a:pt x="12045" y="13553"/>
                </a:lnTo>
                <a:lnTo>
                  <a:pt x="11485" y="13140"/>
                </a:lnTo>
                <a:lnTo>
                  <a:pt x="11217" y="12921"/>
                </a:lnTo>
                <a:lnTo>
                  <a:pt x="10950" y="12677"/>
                </a:lnTo>
                <a:lnTo>
                  <a:pt x="10707" y="12434"/>
                </a:lnTo>
                <a:lnTo>
                  <a:pt x="10512" y="12166"/>
                </a:lnTo>
                <a:lnTo>
                  <a:pt x="10828" y="11899"/>
                </a:lnTo>
                <a:lnTo>
                  <a:pt x="11144" y="11607"/>
                </a:lnTo>
                <a:lnTo>
                  <a:pt x="11436" y="11315"/>
                </a:lnTo>
                <a:lnTo>
                  <a:pt x="11704" y="10998"/>
                </a:lnTo>
                <a:close/>
                <a:moveTo>
                  <a:pt x="6400" y="0"/>
                </a:moveTo>
                <a:lnTo>
                  <a:pt x="5791" y="73"/>
                </a:lnTo>
                <a:lnTo>
                  <a:pt x="5183" y="170"/>
                </a:lnTo>
                <a:lnTo>
                  <a:pt x="4891" y="243"/>
                </a:lnTo>
                <a:lnTo>
                  <a:pt x="4599" y="341"/>
                </a:lnTo>
                <a:lnTo>
                  <a:pt x="4258" y="462"/>
                </a:lnTo>
                <a:lnTo>
                  <a:pt x="3918" y="633"/>
                </a:lnTo>
                <a:lnTo>
                  <a:pt x="3601" y="827"/>
                </a:lnTo>
                <a:lnTo>
                  <a:pt x="3285" y="1022"/>
                </a:lnTo>
                <a:lnTo>
                  <a:pt x="2969" y="1241"/>
                </a:lnTo>
                <a:lnTo>
                  <a:pt x="2677" y="1484"/>
                </a:lnTo>
                <a:lnTo>
                  <a:pt x="2117" y="1971"/>
                </a:lnTo>
                <a:lnTo>
                  <a:pt x="1850" y="2239"/>
                </a:lnTo>
                <a:lnTo>
                  <a:pt x="1606" y="2506"/>
                </a:lnTo>
                <a:lnTo>
                  <a:pt x="1363" y="2798"/>
                </a:lnTo>
                <a:lnTo>
                  <a:pt x="1168" y="3066"/>
                </a:lnTo>
                <a:lnTo>
                  <a:pt x="949" y="3382"/>
                </a:lnTo>
                <a:lnTo>
                  <a:pt x="779" y="3699"/>
                </a:lnTo>
                <a:lnTo>
                  <a:pt x="609" y="4015"/>
                </a:lnTo>
                <a:lnTo>
                  <a:pt x="463" y="4331"/>
                </a:lnTo>
                <a:lnTo>
                  <a:pt x="341" y="4672"/>
                </a:lnTo>
                <a:lnTo>
                  <a:pt x="244" y="5013"/>
                </a:lnTo>
                <a:lnTo>
                  <a:pt x="146" y="5353"/>
                </a:lnTo>
                <a:lnTo>
                  <a:pt x="73" y="5718"/>
                </a:lnTo>
                <a:lnTo>
                  <a:pt x="25" y="6083"/>
                </a:lnTo>
                <a:lnTo>
                  <a:pt x="0" y="6448"/>
                </a:lnTo>
                <a:lnTo>
                  <a:pt x="0" y="6813"/>
                </a:lnTo>
                <a:lnTo>
                  <a:pt x="0" y="7203"/>
                </a:lnTo>
                <a:lnTo>
                  <a:pt x="25" y="7592"/>
                </a:lnTo>
                <a:lnTo>
                  <a:pt x="98" y="7957"/>
                </a:lnTo>
                <a:lnTo>
                  <a:pt x="171" y="8346"/>
                </a:lnTo>
                <a:lnTo>
                  <a:pt x="268" y="8711"/>
                </a:lnTo>
                <a:lnTo>
                  <a:pt x="390" y="9076"/>
                </a:lnTo>
                <a:lnTo>
                  <a:pt x="560" y="9441"/>
                </a:lnTo>
                <a:lnTo>
                  <a:pt x="730" y="9782"/>
                </a:lnTo>
                <a:lnTo>
                  <a:pt x="925" y="10122"/>
                </a:lnTo>
                <a:lnTo>
                  <a:pt x="1168" y="10463"/>
                </a:lnTo>
                <a:lnTo>
                  <a:pt x="1436" y="10804"/>
                </a:lnTo>
                <a:lnTo>
                  <a:pt x="1704" y="11096"/>
                </a:lnTo>
                <a:lnTo>
                  <a:pt x="1996" y="11363"/>
                </a:lnTo>
                <a:lnTo>
                  <a:pt x="2312" y="11631"/>
                </a:lnTo>
                <a:lnTo>
                  <a:pt x="2628" y="11874"/>
                </a:lnTo>
                <a:lnTo>
                  <a:pt x="2969" y="12093"/>
                </a:lnTo>
                <a:lnTo>
                  <a:pt x="3334" y="12312"/>
                </a:lnTo>
                <a:lnTo>
                  <a:pt x="3747" y="12531"/>
                </a:lnTo>
                <a:lnTo>
                  <a:pt x="4161" y="12726"/>
                </a:lnTo>
                <a:lnTo>
                  <a:pt x="4599" y="12896"/>
                </a:lnTo>
                <a:lnTo>
                  <a:pt x="5037" y="13042"/>
                </a:lnTo>
                <a:lnTo>
                  <a:pt x="5499" y="13164"/>
                </a:lnTo>
                <a:lnTo>
                  <a:pt x="5937" y="13261"/>
                </a:lnTo>
                <a:lnTo>
                  <a:pt x="6400" y="13334"/>
                </a:lnTo>
                <a:lnTo>
                  <a:pt x="6862" y="13383"/>
                </a:lnTo>
                <a:lnTo>
                  <a:pt x="7324" y="13383"/>
                </a:lnTo>
                <a:lnTo>
                  <a:pt x="7787" y="13334"/>
                </a:lnTo>
                <a:lnTo>
                  <a:pt x="8225" y="13261"/>
                </a:lnTo>
                <a:lnTo>
                  <a:pt x="8638" y="13140"/>
                </a:lnTo>
                <a:lnTo>
                  <a:pt x="9076" y="12994"/>
                </a:lnTo>
                <a:lnTo>
                  <a:pt x="9466" y="12799"/>
                </a:lnTo>
                <a:lnTo>
                  <a:pt x="9879" y="12580"/>
                </a:lnTo>
                <a:lnTo>
                  <a:pt x="10269" y="12337"/>
                </a:lnTo>
                <a:lnTo>
                  <a:pt x="10293" y="12458"/>
                </a:lnTo>
                <a:lnTo>
                  <a:pt x="10317" y="12580"/>
                </a:lnTo>
                <a:lnTo>
                  <a:pt x="10390" y="12677"/>
                </a:lnTo>
                <a:lnTo>
                  <a:pt x="10463" y="12775"/>
                </a:lnTo>
                <a:lnTo>
                  <a:pt x="10658" y="12969"/>
                </a:lnTo>
                <a:lnTo>
                  <a:pt x="10828" y="13140"/>
                </a:lnTo>
                <a:lnTo>
                  <a:pt x="11120" y="13383"/>
                </a:lnTo>
                <a:lnTo>
                  <a:pt x="11412" y="13602"/>
                </a:lnTo>
                <a:lnTo>
                  <a:pt x="11704" y="13845"/>
                </a:lnTo>
                <a:lnTo>
                  <a:pt x="11972" y="14089"/>
                </a:lnTo>
                <a:lnTo>
                  <a:pt x="12385" y="14502"/>
                </a:lnTo>
                <a:lnTo>
                  <a:pt x="12775" y="14916"/>
                </a:lnTo>
                <a:lnTo>
                  <a:pt x="13164" y="15330"/>
                </a:lnTo>
                <a:lnTo>
                  <a:pt x="13553" y="15743"/>
                </a:lnTo>
                <a:lnTo>
                  <a:pt x="13772" y="15938"/>
                </a:lnTo>
                <a:lnTo>
                  <a:pt x="13991" y="16132"/>
                </a:lnTo>
                <a:lnTo>
                  <a:pt x="14429" y="16473"/>
                </a:lnTo>
                <a:lnTo>
                  <a:pt x="14770" y="16789"/>
                </a:lnTo>
                <a:lnTo>
                  <a:pt x="14916" y="16935"/>
                </a:lnTo>
                <a:lnTo>
                  <a:pt x="15111" y="17081"/>
                </a:lnTo>
                <a:lnTo>
                  <a:pt x="15184" y="17106"/>
                </a:lnTo>
                <a:lnTo>
                  <a:pt x="15232" y="17154"/>
                </a:lnTo>
                <a:lnTo>
                  <a:pt x="15305" y="17179"/>
                </a:lnTo>
                <a:lnTo>
                  <a:pt x="15451" y="17227"/>
                </a:lnTo>
                <a:lnTo>
                  <a:pt x="15646" y="17203"/>
                </a:lnTo>
                <a:lnTo>
                  <a:pt x="15841" y="17179"/>
                </a:lnTo>
                <a:lnTo>
                  <a:pt x="16035" y="17106"/>
                </a:lnTo>
                <a:lnTo>
                  <a:pt x="16230" y="17033"/>
                </a:lnTo>
                <a:lnTo>
                  <a:pt x="16498" y="16911"/>
                </a:lnTo>
                <a:lnTo>
                  <a:pt x="16644" y="16814"/>
                </a:lnTo>
                <a:lnTo>
                  <a:pt x="16790" y="16668"/>
                </a:lnTo>
                <a:lnTo>
                  <a:pt x="16911" y="16497"/>
                </a:lnTo>
                <a:lnTo>
                  <a:pt x="17009" y="16327"/>
                </a:lnTo>
                <a:lnTo>
                  <a:pt x="17057" y="16132"/>
                </a:lnTo>
                <a:lnTo>
                  <a:pt x="17082" y="15938"/>
                </a:lnTo>
                <a:lnTo>
                  <a:pt x="17057" y="15840"/>
                </a:lnTo>
                <a:lnTo>
                  <a:pt x="17033" y="15767"/>
                </a:lnTo>
                <a:lnTo>
                  <a:pt x="17009" y="15670"/>
                </a:lnTo>
                <a:lnTo>
                  <a:pt x="16936" y="15597"/>
                </a:lnTo>
                <a:lnTo>
                  <a:pt x="16887" y="15549"/>
                </a:lnTo>
                <a:lnTo>
                  <a:pt x="15500" y="14137"/>
                </a:lnTo>
                <a:lnTo>
                  <a:pt x="14819" y="13432"/>
                </a:lnTo>
                <a:lnTo>
                  <a:pt x="14089" y="12750"/>
                </a:lnTo>
                <a:lnTo>
                  <a:pt x="13772" y="12458"/>
                </a:lnTo>
                <a:lnTo>
                  <a:pt x="13432" y="12166"/>
                </a:lnTo>
                <a:lnTo>
                  <a:pt x="13091" y="11899"/>
                </a:lnTo>
                <a:lnTo>
                  <a:pt x="12775" y="11582"/>
                </a:lnTo>
                <a:lnTo>
                  <a:pt x="12580" y="11363"/>
                </a:lnTo>
                <a:lnTo>
                  <a:pt x="12385" y="11120"/>
                </a:lnTo>
                <a:lnTo>
                  <a:pt x="12166" y="10901"/>
                </a:lnTo>
                <a:lnTo>
                  <a:pt x="12045" y="10804"/>
                </a:lnTo>
                <a:lnTo>
                  <a:pt x="11923" y="10706"/>
                </a:lnTo>
                <a:lnTo>
                  <a:pt x="12191" y="10317"/>
                </a:lnTo>
                <a:lnTo>
                  <a:pt x="12434" y="9928"/>
                </a:lnTo>
                <a:lnTo>
                  <a:pt x="12629" y="9490"/>
                </a:lnTo>
                <a:lnTo>
                  <a:pt x="12823" y="9076"/>
                </a:lnTo>
                <a:lnTo>
                  <a:pt x="12969" y="8614"/>
                </a:lnTo>
                <a:lnTo>
                  <a:pt x="13091" y="8176"/>
                </a:lnTo>
                <a:lnTo>
                  <a:pt x="13188" y="7713"/>
                </a:lnTo>
                <a:lnTo>
                  <a:pt x="13261" y="7251"/>
                </a:lnTo>
                <a:lnTo>
                  <a:pt x="13310" y="6765"/>
                </a:lnTo>
                <a:lnTo>
                  <a:pt x="13310" y="6302"/>
                </a:lnTo>
                <a:lnTo>
                  <a:pt x="13286" y="5840"/>
                </a:lnTo>
                <a:lnTo>
                  <a:pt x="13237" y="5378"/>
                </a:lnTo>
                <a:lnTo>
                  <a:pt x="13164" y="4891"/>
                </a:lnTo>
                <a:lnTo>
                  <a:pt x="13042" y="4453"/>
                </a:lnTo>
                <a:lnTo>
                  <a:pt x="12896" y="3991"/>
                </a:lnTo>
                <a:lnTo>
                  <a:pt x="12702" y="3553"/>
                </a:lnTo>
                <a:lnTo>
                  <a:pt x="12580" y="3285"/>
                </a:lnTo>
                <a:lnTo>
                  <a:pt x="12434" y="3042"/>
                </a:lnTo>
                <a:lnTo>
                  <a:pt x="12288" y="2798"/>
                </a:lnTo>
                <a:lnTo>
                  <a:pt x="12118" y="2579"/>
                </a:lnTo>
                <a:lnTo>
                  <a:pt x="11753" y="2141"/>
                </a:lnTo>
                <a:lnTo>
                  <a:pt x="11339" y="1728"/>
                </a:lnTo>
                <a:lnTo>
                  <a:pt x="10901" y="1363"/>
                </a:lnTo>
                <a:lnTo>
                  <a:pt x="10415" y="1046"/>
                </a:lnTo>
                <a:lnTo>
                  <a:pt x="9904" y="754"/>
                </a:lnTo>
                <a:lnTo>
                  <a:pt x="9368" y="511"/>
                </a:lnTo>
                <a:lnTo>
                  <a:pt x="8784" y="316"/>
                </a:lnTo>
                <a:lnTo>
                  <a:pt x="8225" y="170"/>
                </a:lnTo>
                <a:lnTo>
                  <a:pt x="7616" y="73"/>
                </a:lnTo>
                <a:lnTo>
                  <a:pt x="7008" y="0"/>
                </a:lnTo>
                <a:close/>
              </a:path>
            </a:pathLst>
          </a:custGeom>
          <a:solidFill>
            <a:schemeClr val="dk1"/>
          </a:solidFill>
          <a:ln>
            <a:noFill/>
          </a:ln>
          <a:effectLst>
            <a:outerShdw blurRad="14288" rotWithShape="0" algn="bl" dir="5400000" dist="9525">
              <a:schemeClr val="lt2">
                <a:alpha val="74900"/>
              </a:scheme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4" name="Shape 524"/>
        <p:cNvGrpSpPr/>
        <p:nvPr/>
      </p:nvGrpSpPr>
      <p:grpSpPr>
        <a:xfrm>
          <a:off x="0" y="0"/>
          <a:ext cx="0" cy="0"/>
          <a:chOff x="0" y="0"/>
          <a:chExt cx="0" cy="0"/>
        </a:xfrm>
      </p:grpSpPr>
      <p:sp>
        <p:nvSpPr>
          <p:cNvPr id="525" name="Google Shape;525;p55"/>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b="1" lang="en" sz="4000"/>
              <a:t>Thanks!</a:t>
            </a:r>
            <a:endParaRPr b="1" sz="4000"/>
          </a:p>
        </p:txBody>
      </p:sp>
      <p:sp>
        <p:nvSpPr>
          <p:cNvPr id="526" name="Google Shape;526;p55"/>
          <p:cNvSpPr txBox="1"/>
          <p:nvPr>
            <p:ph idx="4294967295" type="subTitle"/>
          </p:nvPr>
        </p:nvSpPr>
        <p:spPr>
          <a:xfrm>
            <a:off x="1079325" y="1411375"/>
            <a:ext cx="5907600" cy="2979900"/>
          </a:xfrm>
          <a:prstGeom prst="rect">
            <a:avLst/>
          </a:prstGeom>
          <a:noFill/>
          <a:ln>
            <a:noFill/>
          </a:ln>
          <a:effectLst>
            <a:outerShdw blurRad="14288" rotWithShape="0" algn="bl" dir="5400000" dist="9525">
              <a:schemeClr val="lt2">
                <a:alpha val="69803"/>
              </a:schemeClr>
            </a:outerShdw>
          </a:effectLst>
        </p:spPr>
        <p:txBody>
          <a:bodyPr anchorCtr="0" anchor="t" bIns="0" lIns="0" spcFirstLastPara="1" rIns="0" wrap="square" tIns="0">
            <a:noAutofit/>
          </a:bodyPr>
          <a:lstStyle/>
          <a:p>
            <a:pPr indent="0" lvl="0" marL="0" marR="0" rtl="0" algn="l">
              <a:lnSpc>
                <a:spcPct val="115000"/>
              </a:lnSpc>
              <a:spcBef>
                <a:spcPts val="0"/>
              </a:spcBef>
              <a:spcAft>
                <a:spcPts val="0"/>
              </a:spcAft>
              <a:buClr>
                <a:schemeClr val="accent1"/>
              </a:buClr>
              <a:buSzPts val="1600"/>
              <a:buFont typeface="Bitter Thin"/>
              <a:buNone/>
            </a:pPr>
            <a:r>
              <a:rPr b="1" i="0" lang="en" sz="3000" u="none" cap="none" strike="noStrike">
                <a:solidFill>
                  <a:schemeClr val="dk1"/>
                </a:solidFill>
                <a:latin typeface="Bitter"/>
                <a:ea typeface="Bitter"/>
                <a:cs typeface="Bitter"/>
                <a:sym typeface="Bitter"/>
              </a:rPr>
              <a:t>Any questions?</a:t>
            </a:r>
            <a:endParaRPr b="1" i="0" sz="3000" u="none" cap="none" strike="noStrike">
              <a:solidFill>
                <a:schemeClr val="dk1"/>
              </a:solidFill>
              <a:latin typeface="Bitter"/>
              <a:ea typeface="Bitter"/>
              <a:cs typeface="Bitter"/>
              <a:sym typeface="Bitter"/>
            </a:endParaRPr>
          </a:p>
          <a:p>
            <a:pPr indent="0" lvl="0" marL="0" marR="0" rtl="0" algn="l">
              <a:lnSpc>
                <a:spcPct val="115000"/>
              </a:lnSpc>
              <a:spcBef>
                <a:spcPts val="800"/>
              </a:spcBef>
              <a:spcAft>
                <a:spcPts val="0"/>
              </a:spcAft>
              <a:buClr>
                <a:schemeClr val="accent1"/>
              </a:buClr>
              <a:buSzPts val="1600"/>
              <a:buFont typeface="Bitter Thin"/>
              <a:buNone/>
            </a:pPr>
            <a:r>
              <a:rPr b="1" i="0" lang="en" sz="3000" u="none" cap="none" strike="noStrike">
                <a:solidFill>
                  <a:schemeClr val="dk1"/>
                </a:solidFill>
                <a:latin typeface="Bitter"/>
                <a:ea typeface="Bitter"/>
                <a:cs typeface="Bitter"/>
                <a:sym typeface="Bitter"/>
              </a:rPr>
              <a:t>You can find me at:</a:t>
            </a:r>
            <a:endParaRPr b="1" i="0" sz="3000" u="none" cap="none" strike="noStrike">
              <a:solidFill>
                <a:schemeClr val="dk1"/>
              </a:solidFill>
              <a:latin typeface="Bitter"/>
              <a:ea typeface="Bitter"/>
              <a:cs typeface="Bitter"/>
              <a:sym typeface="Bitter"/>
            </a:endParaRPr>
          </a:p>
          <a:p>
            <a:pPr indent="-419100" lvl="0" marL="457200" marR="0" rtl="0" algn="l">
              <a:lnSpc>
                <a:spcPct val="115000"/>
              </a:lnSpc>
              <a:spcBef>
                <a:spcPts val="800"/>
              </a:spcBef>
              <a:spcAft>
                <a:spcPts val="0"/>
              </a:spcAft>
              <a:buClr>
                <a:schemeClr val="accent5"/>
              </a:buClr>
              <a:buSzPts val="3000"/>
              <a:buFont typeface="Bitter"/>
              <a:buChar char="✘"/>
            </a:pPr>
            <a:r>
              <a:rPr b="1" lang="en" sz="3000">
                <a:latin typeface="Bitter"/>
                <a:ea typeface="Bitter"/>
                <a:cs typeface="Bitter"/>
                <a:sym typeface="Bitter"/>
              </a:rPr>
              <a:t>fidela.balajadia@ua.edu.ph</a:t>
            </a:r>
            <a:endParaRPr b="1" i="0" sz="3000" u="none" cap="none" strike="noStrike">
              <a:solidFill>
                <a:schemeClr val="dk1"/>
              </a:solidFill>
              <a:latin typeface="Bitter"/>
              <a:ea typeface="Bitter"/>
              <a:cs typeface="Bitter"/>
              <a:sym typeface="Bitter"/>
            </a:endParaRPr>
          </a:p>
          <a:p>
            <a:pPr indent="-419100" lvl="0" marL="457200" marR="0" rtl="0" algn="l">
              <a:lnSpc>
                <a:spcPct val="115000"/>
              </a:lnSpc>
              <a:spcBef>
                <a:spcPts val="0"/>
              </a:spcBef>
              <a:spcAft>
                <a:spcPts val="0"/>
              </a:spcAft>
              <a:buClr>
                <a:schemeClr val="accent5"/>
              </a:buClr>
              <a:buSzPts val="3000"/>
              <a:buFont typeface="Bitter"/>
              <a:buChar char="✘"/>
            </a:pPr>
            <a:r>
              <a:rPr b="1" lang="en" sz="3000">
                <a:latin typeface="Bitter"/>
                <a:ea typeface="Bitter"/>
                <a:cs typeface="Bitter"/>
                <a:sym typeface="Bitter"/>
              </a:rPr>
              <a:t>fidelabalajadia24</a:t>
            </a:r>
            <a:r>
              <a:rPr b="1" i="0" lang="en" sz="3000" u="none" cap="none" strike="noStrike">
                <a:solidFill>
                  <a:schemeClr val="dk1"/>
                </a:solidFill>
                <a:latin typeface="Bitter"/>
                <a:ea typeface="Bitter"/>
                <a:cs typeface="Bitter"/>
                <a:sym typeface="Bitter"/>
              </a:rPr>
              <a:t>@gmail.com</a:t>
            </a:r>
            <a:endParaRPr b="1" i="0" sz="3000" u="none" cap="none" strike="noStrike">
              <a:solidFill>
                <a:schemeClr val="dk1"/>
              </a:solidFill>
              <a:latin typeface="Bitter"/>
              <a:ea typeface="Bitter"/>
              <a:cs typeface="Bitter"/>
              <a:sym typeface="Bitter"/>
            </a:endParaRPr>
          </a:p>
        </p:txBody>
      </p:sp>
      <p:sp>
        <p:nvSpPr>
          <p:cNvPr id="527" name="Google Shape;527;p55"/>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pic>
        <p:nvPicPr>
          <p:cNvPr id="528" name="Google Shape;528;p55"/>
          <p:cNvPicPr preferRelativeResize="0"/>
          <p:nvPr/>
        </p:nvPicPr>
        <p:blipFill rotWithShape="1">
          <a:blip r:embed="rId3">
            <a:alphaModFix/>
          </a:blip>
          <a:srcRect b="0" l="0" r="0" t="16372"/>
          <a:stretch/>
        </p:blipFill>
        <p:spPr>
          <a:xfrm>
            <a:off x="6461850" y="382475"/>
            <a:ext cx="1278300" cy="1597200"/>
          </a:xfrm>
          <a:prstGeom prst="roundRect">
            <a:avLst>
              <a:gd fmla="val 1371" name="adj"/>
            </a:avLst>
          </a:prstGeom>
          <a:noFill/>
          <a:ln>
            <a:noFill/>
          </a:ln>
        </p:spPr>
      </p:pic>
      <p:pic>
        <p:nvPicPr>
          <p:cNvPr id="529" name="Google Shape;529;p55"/>
          <p:cNvPicPr preferRelativeResize="0"/>
          <p:nvPr/>
        </p:nvPicPr>
        <p:blipFill rotWithShape="1">
          <a:blip r:embed="rId4">
            <a:alphaModFix/>
          </a:blip>
          <a:srcRect b="0" l="0" r="0" t="0"/>
          <a:stretch/>
        </p:blipFill>
        <p:spPr>
          <a:xfrm>
            <a:off x="6986987" y="240923"/>
            <a:ext cx="253550" cy="263650"/>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3" name="Shape 533"/>
        <p:cNvGrpSpPr/>
        <p:nvPr/>
      </p:nvGrpSpPr>
      <p:grpSpPr>
        <a:xfrm>
          <a:off x="0" y="0"/>
          <a:ext cx="0" cy="0"/>
          <a:chOff x="0" y="0"/>
          <a:chExt cx="0" cy="0"/>
        </a:xfrm>
      </p:grpSpPr>
      <p:sp>
        <p:nvSpPr>
          <p:cNvPr id="534" name="Google Shape;534;p56"/>
          <p:cNvSpPr txBox="1"/>
          <p:nvPr/>
        </p:nvSpPr>
        <p:spPr>
          <a:xfrm>
            <a:off x="908200" y="2298050"/>
            <a:ext cx="7327500" cy="1972200"/>
          </a:xfrm>
          <a:prstGeom prst="rect">
            <a:avLst/>
          </a:prstGeom>
          <a:noFill/>
          <a:ln>
            <a:noFill/>
          </a:ln>
        </p:spPr>
        <p:txBody>
          <a:bodyPr anchorCtr="0" anchor="t" bIns="0" lIns="0" spcFirstLastPara="1" rIns="0" wrap="square" tIns="0">
            <a:noAutofit/>
          </a:bodyPr>
          <a:lstStyle/>
          <a:p>
            <a:pPr indent="0" lvl="0" marL="0" marR="0" rtl="0" algn="ctr">
              <a:lnSpc>
                <a:spcPct val="115000"/>
              </a:lnSpc>
              <a:spcBef>
                <a:spcPts val="0"/>
              </a:spcBef>
              <a:spcAft>
                <a:spcPts val="0"/>
              </a:spcAft>
              <a:buClr>
                <a:srgbClr val="000000"/>
              </a:buClr>
              <a:buSzPts val="3600"/>
              <a:buFont typeface="Arial"/>
              <a:buNone/>
            </a:pPr>
            <a:r>
              <a:rPr b="0" i="0" lang="en" sz="3600" u="none" cap="none" strike="noStrike">
                <a:solidFill>
                  <a:schemeClr val="dk1"/>
                </a:solidFill>
                <a:latin typeface="Bitter"/>
                <a:ea typeface="Bitter"/>
                <a:cs typeface="Bitter"/>
                <a:sym typeface="Bitter"/>
              </a:rPr>
              <a:t>✋👆👉👍👤👦👧👨👩👪💃🏃💑❤😂😉😋😒😭👶😸🐟🍒🍔💣📌📖🔨🎃🎈🎨🏈🏰🌏🔌🔑</a:t>
            </a:r>
            <a:r>
              <a:rPr b="0" i="0" lang="en" sz="2400" u="none" cap="none" strike="noStrike">
                <a:solidFill>
                  <a:schemeClr val="lt1"/>
                </a:solidFill>
                <a:highlight>
                  <a:schemeClr val="dk1"/>
                </a:highlight>
                <a:latin typeface="Bitter"/>
                <a:ea typeface="Bitter"/>
                <a:cs typeface="Bitter"/>
                <a:sym typeface="Bitter"/>
              </a:rPr>
              <a:t> </a:t>
            </a:r>
            <a:endParaRPr b="0" i="0" sz="2400" u="none" cap="none" strike="noStrike">
              <a:solidFill>
                <a:schemeClr val="lt1"/>
              </a:solidFill>
              <a:highlight>
                <a:schemeClr val="dk1"/>
              </a:highlight>
              <a:latin typeface="Bitter"/>
              <a:ea typeface="Bitter"/>
              <a:cs typeface="Bitter"/>
              <a:sym typeface="Bitter"/>
            </a:endParaRPr>
          </a:p>
        </p:txBody>
      </p:sp>
      <p:sp>
        <p:nvSpPr>
          <p:cNvPr id="535" name="Google Shape;535;p56"/>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sp>
        <p:nvSpPr>
          <p:cNvPr id="536" name="Google Shape;536;p56"/>
          <p:cNvSpPr txBox="1"/>
          <p:nvPr>
            <p:ph idx="4294967295" type="body"/>
          </p:nvPr>
        </p:nvSpPr>
        <p:spPr>
          <a:xfrm>
            <a:off x="908325" y="593475"/>
            <a:ext cx="7711200" cy="1490400"/>
          </a:xfrm>
          <a:prstGeom prst="rect">
            <a:avLst/>
          </a:prstGeom>
          <a:noFill/>
          <a:ln>
            <a:noFill/>
          </a:ln>
        </p:spPr>
        <p:txBody>
          <a:bodyPr anchorCtr="0" anchor="t" bIns="0" lIns="0" spcFirstLastPara="1" rIns="0" wrap="square" tIns="0">
            <a:noAutofit/>
          </a:bodyPr>
          <a:lstStyle/>
          <a:p>
            <a:pPr indent="0" lvl="0" marL="0" rtl="0" algn="ctr">
              <a:spcBef>
                <a:spcPts val="1200"/>
              </a:spcBef>
              <a:spcAft>
                <a:spcPts val="0"/>
              </a:spcAft>
              <a:buNone/>
            </a:pPr>
            <a:r>
              <a:rPr b="1" lang="en" sz="1800">
                <a:solidFill>
                  <a:srgbClr val="000000"/>
                </a:solidFill>
                <a:latin typeface="Arial"/>
                <a:ea typeface="Arial"/>
                <a:cs typeface="Arial"/>
                <a:sym typeface="Arial"/>
              </a:rPr>
              <a:t>Textbooks:</a:t>
            </a:r>
            <a:endParaRPr b="1" sz="1800">
              <a:solidFill>
                <a:srgbClr val="000000"/>
              </a:solidFill>
              <a:latin typeface="Arial"/>
              <a:ea typeface="Arial"/>
              <a:cs typeface="Arial"/>
              <a:sym typeface="Arial"/>
            </a:endParaRPr>
          </a:p>
          <a:p>
            <a:pPr indent="-342900" lvl="0" marL="457200" rtl="0" algn="ctr">
              <a:spcBef>
                <a:spcPts val="1200"/>
              </a:spcBef>
              <a:spcAft>
                <a:spcPts val="0"/>
              </a:spcAft>
              <a:buClr>
                <a:srgbClr val="000000"/>
              </a:buClr>
              <a:buSzPts val="1800"/>
              <a:buFont typeface="Arial"/>
              <a:buChar char="●"/>
            </a:pPr>
            <a:r>
              <a:rPr lang="en" sz="1800">
                <a:solidFill>
                  <a:srgbClr val="000000"/>
                </a:solidFill>
                <a:latin typeface="Arial"/>
                <a:ea typeface="Arial"/>
                <a:cs typeface="Arial"/>
                <a:sym typeface="Arial"/>
              </a:rPr>
              <a:t>Strategic Marketing Management, Naval, Girly H. Mindshapers Co, Inc. 2021</a:t>
            </a:r>
            <a:endParaRPr sz="1800">
              <a:solidFill>
                <a:srgbClr val="000000"/>
              </a:solidFill>
              <a:latin typeface="Arial"/>
              <a:ea typeface="Arial"/>
              <a:cs typeface="Arial"/>
              <a:sym typeface="Arial"/>
            </a:endParaRPr>
          </a:p>
          <a:p>
            <a:pPr indent="-342900" lvl="0" marL="457200" rtl="0" algn="ctr">
              <a:spcBef>
                <a:spcPts val="0"/>
              </a:spcBef>
              <a:spcAft>
                <a:spcPts val="0"/>
              </a:spcAft>
              <a:buClr>
                <a:srgbClr val="000000"/>
              </a:buClr>
              <a:buSzPts val="1800"/>
              <a:buFont typeface="Arial"/>
              <a:buChar char="●"/>
            </a:pPr>
            <a:r>
              <a:rPr lang="en" sz="1800">
                <a:solidFill>
                  <a:srgbClr val="000000"/>
                </a:solidFill>
                <a:latin typeface="Arial"/>
                <a:ea typeface="Arial"/>
                <a:cs typeface="Arial"/>
                <a:sym typeface="Arial"/>
              </a:rPr>
              <a:t>Strategic Marketing Management, Butler, Dane ED-TECH Press 2019</a:t>
            </a:r>
            <a:endParaRPr b="1" sz="1400">
              <a:solidFill>
                <a:schemeClr val="lt1"/>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0" name="Shape 540"/>
        <p:cNvGrpSpPr/>
        <p:nvPr/>
      </p:nvGrpSpPr>
      <p:grpSpPr>
        <a:xfrm>
          <a:off x="0" y="0"/>
          <a:ext cx="0" cy="0"/>
          <a:chOff x="0" y="0"/>
          <a:chExt cx="0" cy="0"/>
        </a:xfrm>
      </p:grpSpPr>
      <p:sp>
        <p:nvSpPr>
          <p:cNvPr id="541" name="Google Shape;541;p57"/>
          <p:cNvSpPr txBox="1"/>
          <p:nvPr>
            <p:ph type="title"/>
          </p:nvPr>
        </p:nvSpPr>
        <p:spPr>
          <a:xfrm>
            <a:off x="508225" y="382475"/>
            <a:ext cx="5136900" cy="5523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2400"/>
              <a:buNone/>
            </a:pPr>
            <a:r>
              <a:rPr lang="en"/>
              <a:t>Credits</a:t>
            </a:r>
            <a:endParaRPr/>
          </a:p>
        </p:txBody>
      </p:sp>
      <p:sp>
        <p:nvSpPr>
          <p:cNvPr id="542" name="Google Shape;542;p57"/>
          <p:cNvSpPr txBox="1"/>
          <p:nvPr>
            <p:ph idx="1" type="body"/>
          </p:nvPr>
        </p:nvSpPr>
        <p:spPr>
          <a:xfrm>
            <a:off x="764950" y="1218250"/>
            <a:ext cx="5425500" cy="31695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SzPts val="1600"/>
              <a:buNone/>
            </a:pPr>
            <a:r>
              <a:rPr b="1" lang="en">
                <a:latin typeface="Bitter"/>
                <a:ea typeface="Bitter"/>
                <a:cs typeface="Bitter"/>
                <a:sym typeface="Bitter"/>
              </a:rPr>
              <a:t>Special thanks to all the people who made and released these awesome resources for free:</a:t>
            </a:r>
            <a:endParaRPr b="1">
              <a:latin typeface="Bitter"/>
              <a:ea typeface="Bitter"/>
              <a:cs typeface="Bitter"/>
              <a:sym typeface="Bitter"/>
            </a:endParaRPr>
          </a:p>
          <a:p>
            <a:pPr indent="-355600" lvl="0" marL="457200" rtl="0" algn="l">
              <a:lnSpc>
                <a:spcPct val="115000"/>
              </a:lnSpc>
              <a:spcBef>
                <a:spcPts val="800"/>
              </a:spcBef>
              <a:spcAft>
                <a:spcPts val="0"/>
              </a:spcAft>
              <a:buClr>
                <a:schemeClr val="accent5"/>
              </a:buClr>
              <a:buSzPts val="2000"/>
              <a:buFont typeface="Bitter"/>
              <a:buChar char="✘"/>
            </a:pPr>
            <a:r>
              <a:rPr b="1" lang="en">
                <a:latin typeface="Bitter"/>
                <a:ea typeface="Bitter"/>
                <a:cs typeface="Bitter"/>
                <a:sym typeface="Bitter"/>
              </a:rPr>
              <a:t>Presentation template by </a:t>
            </a:r>
            <a:r>
              <a:rPr b="1" lang="en" u="sng">
                <a:solidFill>
                  <a:schemeClr val="hlink"/>
                </a:solidFill>
                <a:latin typeface="Bitter"/>
                <a:ea typeface="Bitter"/>
                <a:cs typeface="Bitter"/>
                <a:sym typeface="Bitter"/>
                <a:hlinkClick r:id="rId3"/>
              </a:rPr>
              <a:t>SlidesCarnival</a:t>
            </a:r>
            <a:endParaRPr b="1">
              <a:latin typeface="Bitter"/>
              <a:ea typeface="Bitter"/>
              <a:cs typeface="Bitter"/>
              <a:sym typeface="Bitter"/>
            </a:endParaRPr>
          </a:p>
          <a:p>
            <a:pPr indent="-355600" lvl="0" marL="457200" rtl="0" algn="l">
              <a:lnSpc>
                <a:spcPct val="115000"/>
              </a:lnSpc>
              <a:spcBef>
                <a:spcPts val="0"/>
              </a:spcBef>
              <a:spcAft>
                <a:spcPts val="0"/>
              </a:spcAft>
              <a:buClr>
                <a:schemeClr val="accent5"/>
              </a:buClr>
              <a:buSzPts val="2000"/>
              <a:buFont typeface="Bitter"/>
              <a:buChar char="✘"/>
            </a:pPr>
            <a:r>
              <a:rPr b="1" lang="en">
                <a:latin typeface="Bitter"/>
                <a:ea typeface="Bitter"/>
                <a:cs typeface="Bitter"/>
                <a:sym typeface="Bitter"/>
              </a:rPr>
              <a:t>Photographs by </a:t>
            </a:r>
            <a:r>
              <a:rPr b="1" lang="en" u="sng">
                <a:solidFill>
                  <a:schemeClr val="hlink"/>
                </a:solidFill>
                <a:latin typeface="Bitter"/>
                <a:ea typeface="Bitter"/>
                <a:cs typeface="Bitter"/>
                <a:sym typeface="Bitter"/>
                <a:hlinkClick r:id="rId4"/>
              </a:rPr>
              <a:t>Unsplash</a:t>
            </a:r>
            <a:endParaRPr b="1">
              <a:latin typeface="Bitter"/>
              <a:ea typeface="Bitter"/>
              <a:cs typeface="Bitter"/>
              <a:sym typeface="Bitter"/>
            </a:endParaRPr>
          </a:p>
          <a:p>
            <a:pPr indent="0" lvl="0" marL="0" rtl="0" algn="l">
              <a:lnSpc>
                <a:spcPct val="115000"/>
              </a:lnSpc>
              <a:spcBef>
                <a:spcPts val="0"/>
              </a:spcBef>
              <a:spcAft>
                <a:spcPts val="0"/>
              </a:spcAft>
              <a:buNone/>
            </a:pPr>
            <a:r>
              <a:t/>
            </a:r>
            <a:endParaRPr b="1">
              <a:latin typeface="Bitter"/>
              <a:ea typeface="Bitter"/>
              <a:cs typeface="Bitter"/>
              <a:sym typeface="Bitter"/>
            </a:endParaRPr>
          </a:p>
          <a:p>
            <a:pPr indent="0" lvl="0" marL="0" rtl="0" algn="l">
              <a:lnSpc>
                <a:spcPct val="115000"/>
              </a:lnSpc>
              <a:spcBef>
                <a:spcPts val="0"/>
              </a:spcBef>
              <a:spcAft>
                <a:spcPts val="0"/>
              </a:spcAft>
              <a:buNone/>
            </a:pPr>
            <a:r>
              <a:t/>
            </a:r>
            <a:endParaRPr b="1">
              <a:latin typeface="Bitter"/>
              <a:ea typeface="Bitter"/>
              <a:cs typeface="Bitter"/>
              <a:sym typeface="Bitter"/>
            </a:endParaRPr>
          </a:p>
          <a:p>
            <a:pPr indent="0" lvl="0" marL="0" rtl="0" algn="ctr">
              <a:lnSpc>
                <a:spcPct val="100000"/>
              </a:lnSpc>
              <a:spcBef>
                <a:spcPts val="0"/>
              </a:spcBef>
              <a:spcAft>
                <a:spcPts val="0"/>
              </a:spcAft>
              <a:buNone/>
            </a:pPr>
            <a:r>
              <a:rPr lang="en" sz="1200">
                <a:solidFill>
                  <a:srgbClr val="595959"/>
                </a:solidFill>
                <a:latin typeface="Nunito"/>
                <a:ea typeface="Nunito"/>
                <a:cs typeface="Nunito"/>
                <a:sym typeface="Nunito"/>
              </a:rPr>
              <a:t>Please keep this slide for attribution</a:t>
            </a:r>
            <a:endParaRPr b="1">
              <a:latin typeface="Bitter"/>
              <a:ea typeface="Bitter"/>
              <a:cs typeface="Bitter"/>
              <a:sym typeface="Bitter"/>
            </a:endParaRPr>
          </a:p>
        </p:txBody>
      </p:sp>
      <p:sp>
        <p:nvSpPr>
          <p:cNvPr id="543" name="Google Shape;543;p57"/>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300"/>
              <a:buNone/>
            </a:pPr>
            <a:fld id="{00000000-1234-1234-1234-123412341234}" type="slidenum">
              <a:rPr lang="en"/>
              <a:t>‹#›</a:t>
            </a:fld>
            <a:endParaRPr/>
          </a:p>
        </p:txBody>
      </p:sp>
      <p:pic>
        <p:nvPicPr>
          <p:cNvPr id="544" name="Google Shape;544;p57"/>
          <p:cNvPicPr preferRelativeResize="0"/>
          <p:nvPr/>
        </p:nvPicPr>
        <p:blipFill rotWithShape="1">
          <a:blip r:embed="rId5">
            <a:alphaModFix/>
          </a:blip>
          <a:srcRect b="17856" l="4708" r="44107" t="5702"/>
          <a:stretch/>
        </p:blipFill>
        <p:spPr>
          <a:xfrm>
            <a:off x="6404977" y="2408102"/>
            <a:ext cx="1414200" cy="1406700"/>
          </a:xfrm>
          <a:prstGeom prst="roundRect">
            <a:avLst>
              <a:gd fmla="val 865" name="adj"/>
            </a:avLst>
          </a:prstGeom>
          <a:noFill/>
          <a:ln>
            <a:noFill/>
          </a:ln>
        </p:spPr>
      </p:pic>
      <p:pic>
        <p:nvPicPr>
          <p:cNvPr id="545" name="Google Shape;545;p57"/>
          <p:cNvPicPr preferRelativeResize="0"/>
          <p:nvPr/>
        </p:nvPicPr>
        <p:blipFill rotWithShape="1">
          <a:blip r:embed="rId6">
            <a:alphaModFix/>
          </a:blip>
          <a:srcRect b="0" l="0" r="0" t="0"/>
          <a:stretch/>
        </p:blipFill>
        <p:spPr>
          <a:xfrm>
            <a:off x="6965771" y="2215375"/>
            <a:ext cx="289775" cy="301325"/>
          </a:xfrm>
          <a:prstGeom prst="rect">
            <a:avLst/>
          </a:prstGeom>
          <a:noFill/>
          <a:ln>
            <a:noFill/>
          </a:ln>
        </p:spPr>
      </p:pic>
      <p:sp>
        <p:nvSpPr>
          <p:cNvPr id="546" name="Google Shape;546;p57"/>
          <p:cNvSpPr/>
          <p:nvPr/>
        </p:nvSpPr>
        <p:spPr>
          <a:xfrm>
            <a:off x="6749718" y="2720378"/>
            <a:ext cx="724718" cy="669366"/>
          </a:xfrm>
          <a:custGeom>
            <a:rect b="b" l="l" r="r" t="t"/>
            <a:pathLst>
              <a:path extrusionOk="0" h="15890" w="17204">
                <a:moveTo>
                  <a:pt x="1241" y="6108"/>
                </a:moveTo>
                <a:lnTo>
                  <a:pt x="1022" y="6376"/>
                </a:lnTo>
                <a:lnTo>
                  <a:pt x="852" y="6644"/>
                </a:lnTo>
                <a:lnTo>
                  <a:pt x="755" y="6765"/>
                </a:lnTo>
                <a:lnTo>
                  <a:pt x="730" y="6425"/>
                </a:lnTo>
                <a:lnTo>
                  <a:pt x="682" y="6108"/>
                </a:lnTo>
                <a:close/>
                <a:moveTo>
                  <a:pt x="3188" y="6181"/>
                </a:moveTo>
                <a:lnTo>
                  <a:pt x="3918" y="6206"/>
                </a:lnTo>
                <a:lnTo>
                  <a:pt x="3772" y="6327"/>
                </a:lnTo>
                <a:lnTo>
                  <a:pt x="3626" y="6498"/>
                </a:lnTo>
                <a:lnTo>
                  <a:pt x="3382" y="6814"/>
                </a:lnTo>
                <a:lnTo>
                  <a:pt x="3236" y="7009"/>
                </a:lnTo>
                <a:lnTo>
                  <a:pt x="3115" y="6936"/>
                </a:lnTo>
                <a:lnTo>
                  <a:pt x="2969" y="6911"/>
                </a:lnTo>
                <a:lnTo>
                  <a:pt x="2896" y="6887"/>
                </a:lnTo>
                <a:lnTo>
                  <a:pt x="2798" y="6863"/>
                </a:lnTo>
                <a:lnTo>
                  <a:pt x="2725" y="6863"/>
                </a:lnTo>
                <a:lnTo>
                  <a:pt x="2969" y="6546"/>
                </a:lnTo>
                <a:lnTo>
                  <a:pt x="3188" y="6230"/>
                </a:lnTo>
                <a:lnTo>
                  <a:pt x="3188" y="6181"/>
                </a:lnTo>
                <a:close/>
                <a:moveTo>
                  <a:pt x="4112" y="6206"/>
                </a:moveTo>
                <a:lnTo>
                  <a:pt x="4064" y="6376"/>
                </a:lnTo>
                <a:lnTo>
                  <a:pt x="4039" y="6546"/>
                </a:lnTo>
                <a:lnTo>
                  <a:pt x="4039" y="6863"/>
                </a:lnTo>
                <a:lnTo>
                  <a:pt x="3991" y="7398"/>
                </a:lnTo>
                <a:lnTo>
                  <a:pt x="3796" y="7617"/>
                </a:lnTo>
                <a:lnTo>
                  <a:pt x="3626" y="7860"/>
                </a:lnTo>
                <a:lnTo>
                  <a:pt x="3650" y="7714"/>
                </a:lnTo>
                <a:lnTo>
                  <a:pt x="3650" y="7568"/>
                </a:lnTo>
                <a:lnTo>
                  <a:pt x="3626" y="7447"/>
                </a:lnTo>
                <a:lnTo>
                  <a:pt x="3577" y="7325"/>
                </a:lnTo>
                <a:lnTo>
                  <a:pt x="3504" y="7203"/>
                </a:lnTo>
                <a:lnTo>
                  <a:pt x="3820" y="6717"/>
                </a:lnTo>
                <a:lnTo>
                  <a:pt x="3966" y="6473"/>
                </a:lnTo>
                <a:lnTo>
                  <a:pt x="4088" y="6206"/>
                </a:lnTo>
                <a:close/>
                <a:moveTo>
                  <a:pt x="2701" y="7301"/>
                </a:moveTo>
                <a:lnTo>
                  <a:pt x="2750" y="7325"/>
                </a:lnTo>
                <a:lnTo>
                  <a:pt x="2823" y="7325"/>
                </a:lnTo>
                <a:lnTo>
                  <a:pt x="2969" y="7374"/>
                </a:lnTo>
                <a:lnTo>
                  <a:pt x="3090" y="7447"/>
                </a:lnTo>
                <a:lnTo>
                  <a:pt x="3163" y="7568"/>
                </a:lnTo>
                <a:lnTo>
                  <a:pt x="3188" y="7690"/>
                </a:lnTo>
                <a:lnTo>
                  <a:pt x="3188" y="7836"/>
                </a:lnTo>
                <a:lnTo>
                  <a:pt x="3139" y="7982"/>
                </a:lnTo>
                <a:lnTo>
                  <a:pt x="3042" y="8104"/>
                </a:lnTo>
                <a:lnTo>
                  <a:pt x="2920" y="8201"/>
                </a:lnTo>
                <a:lnTo>
                  <a:pt x="2847" y="8225"/>
                </a:lnTo>
                <a:lnTo>
                  <a:pt x="2774" y="8250"/>
                </a:lnTo>
                <a:lnTo>
                  <a:pt x="2677" y="8225"/>
                </a:lnTo>
                <a:lnTo>
                  <a:pt x="2604" y="8201"/>
                </a:lnTo>
                <a:lnTo>
                  <a:pt x="2531" y="8152"/>
                </a:lnTo>
                <a:lnTo>
                  <a:pt x="2482" y="8079"/>
                </a:lnTo>
                <a:lnTo>
                  <a:pt x="2433" y="8031"/>
                </a:lnTo>
                <a:lnTo>
                  <a:pt x="2409" y="7958"/>
                </a:lnTo>
                <a:lnTo>
                  <a:pt x="2385" y="7836"/>
                </a:lnTo>
                <a:lnTo>
                  <a:pt x="2385" y="7714"/>
                </a:lnTo>
                <a:lnTo>
                  <a:pt x="2433" y="7593"/>
                </a:lnTo>
                <a:lnTo>
                  <a:pt x="2482" y="7495"/>
                </a:lnTo>
                <a:lnTo>
                  <a:pt x="2579" y="7374"/>
                </a:lnTo>
                <a:lnTo>
                  <a:pt x="2701" y="7301"/>
                </a:lnTo>
                <a:close/>
                <a:moveTo>
                  <a:pt x="1582" y="6133"/>
                </a:moveTo>
                <a:lnTo>
                  <a:pt x="1898" y="6157"/>
                </a:lnTo>
                <a:lnTo>
                  <a:pt x="2239" y="6157"/>
                </a:lnTo>
                <a:lnTo>
                  <a:pt x="3042" y="6181"/>
                </a:lnTo>
                <a:lnTo>
                  <a:pt x="2823" y="6303"/>
                </a:lnTo>
                <a:lnTo>
                  <a:pt x="2628" y="6473"/>
                </a:lnTo>
                <a:lnTo>
                  <a:pt x="2458" y="6692"/>
                </a:lnTo>
                <a:lnTo>
                  <a:pt x="2287" y="6911"/>
                </a:lnTo>
                <a:lnTo>
                  <a:pt x="1995" y="7398"/>
                </a:lnTo>
                <a:lnTo>
                  <a:pt x="1728" y="7836"/>
                </a:lnTo>
                <a:lnTo>
                  <a:pt x="1485" y="8225"/>
                </a:lnTo>
                <a:lnTo>
                  <a:pt x="1193" y="8639"/>
                </a:lnTo>
                <a:lnTo>
                  <a:pt x="925" y="9053"/>
                </a:lnTo>
                <a:lnTo>
                  <a:pt x="657" y="9466"/>
                </a:lnTo>
                <a:lnTo>
                  <a:pt x="633" y="8639"/>
                </a:lnTo>
                <a:lnTo>
                  <a:pt x="755" y="8566"/>
                </a:lnTo>
                <a:lnTo>
                  <a:pt x="852" y="8469"/>
                </a:lnTo>
                <a:lnTo>
                  <a:pt x="1047" y="8225"/>
                </a:lnTo>
                <a:lnTo>
                  <a:pt x="1193" y="7982"/>
                </a:lnTo>
                <a:lnTo>
                  <a:pt x="1314" y="7714"/>
                </a:lnTo>
                <a:lnTo>
                  <a:pt x="1436" y="7544"/>
                </a:lnTo>
                <a:lnTo>
                  <a:pt x="1582" y="7349"/>
                </a:lnTo>
                <a:lnTo>
                  <a:pt x="1874" y="6984"/>
                </a:lnTo>
                <a:lnTo>
                  <a:pt x="1995" y="6790"/>
                </a:lnTo>
                <a:lnTo>
                  <a:pt x="2141" y="6619"/>
                </a:lnTo>
                <a:lnTo>
                  <a:pt x="2239" y="6425"/>
                </a:lnTo>
                <a:lnTo>
                  <a:pt x="2312" y="6206"/>
                </a:lnTo>
                <a:lnTo>
                  <a:pt x="2312" y="6181"/>
                </a:lnTo>
                <a:lnTo>
                  <a:pt x="2287" y="6181"/>
                </a:lnTo>
                <a:lnTo>
                  <a:pt x="2117" y="6279"/>
                </a:lnTo>
                <a:lnTo>
                  <a:pt x="1971" y="6400"/>
                </a:lnTo>
                <a:lnTo>
                  <a:pt x="1825" y="6546"/>
                </a:lnTo>
                <a:lnTo>
                  <a:pt x="1703" y="6692"/>
                </a:lnTo>
                <a:lnTo>
                  <a:pt x="1460" y="7009"/>
                </a:lnTo>
                <a:lnTo>
                  <a:pt x="1217" y="7325"/>
                </a:lnTo>
                <a:lnTo>
                  <a:pt x="925" y="7714"/>
                </a:lnTo>
                <a:lnTo>
                  <a:pt x="657" y="8152"/>
                </a:lnTo>
                <a:lnTo>
                  <a:pt x="657" y="8128"/>
                </a:lnTo>
                <a:lnTo>
                  <a:pt x="730" y="7398"/>
                </a:lnTo>
                <a:lnTo>
                  <a:pt x="828" y="7276"/>
                </a:lnTo>
                <a:lnTo>
                  <a:pt x="901" y="7130"/>
                </a:lnTo>
                <a:lnTo>
                  <a:pt x="1047" y="6887"/>
                </a:lnTo>
                <a:lnTo>
                  <a:pt x="1339" y="6522"/>
                </a:lnTo>
                <a:lnTo>
                  <a:pt x="1460" y="6327"/>
                </a:lnTo>
                <a:lnTo>
                  <a:pt x="1582" y="6133"/>
                </a:lnTo>
                <a:close/>
                <a:moveTo>
                  <a:pt x="1971" y="7982"/>
                </a:moveTo>
                <a:lnTo>
                  <a:pt x="1995" y="8104"/>
                </a:lnTo>
                <a:lnTo>
                  <a:pt x="2044" y="8225"/>
                </a:lnTo>
                <a:lnTo>
                  <a:pt x="2117" y="8323"/>
                </a:lnTo>
                <a:lnTo>
                  <a:pt x="2190" y="8396"/>
                </a:lnTo>
                <a:lnTo>
                  <a:pt x="1533" y="9369"/>
                </a:lnTo>
                <a:lnTo>
                  <a:pt x="682" y="10658"/>
                </a:lnTo>
                <a:lnTo>
                  <a:pt x="682" y="10512"/>
                </a:lnTo>
                <a:lnTo>
                  <a:pt x="657" y="10123"/>
                </a:lnTo>
                <a:lnTo>
                  <a:pt x="1241" y="9150"/>
                </a:lnTo>
                <a:lnTo>
                  <a:pt x="1849" y="8201"/>
                </a:lnTo>
                <a:lnTo>
                  <a:pt x="1971" y="7982"/>
                </a:lnTo>
                <a:close/>
                <a:moveTo>
                  <a:pt x="3188" y="8566"/>
                </a:moveTo>
                <a:lnTo>
                  <a:pt x="2312" y="9928"/>
                </a:lnTo>
                <a:lnTo>
                  <a:pt x="1436" y="11242"/>
                </a:lnTo>
                <a:lnTo>
                  <a:pt x="1047" y="11753"/>
                </a:lnTo>
                <a:lnTo>
                  <a:pt x="828" y="11997"/>
                </a:lnTo>
                <a:lnTo>
                  <a:pt x="657" y="12264"/>
                </a:lnTo>
                <a:lnTo>
                  <a:pt x="657" y="11242"/>
                </a:lnTo>
                <a:lnTo>
                  <a:pt x="974" y="10780"/>
                </a:lnTo>
                <a:lnTo>
                  <a:pt x="1922" y="9369"/>
                </a:lnTo>
                <a:lnTo>
                  <a:pt x="2458" y="8590"/>
                </a:lnTo>
                <a:lnTo>
                  <a:pt x="2579" y="8639"/>
                </a:lnTo>
                <a:lnTo>
                  <a:pt x="2725" y="8663"/>
                </a:lnTo>
                <a:lnTo>
                  <a:pt x="2871" y="8663"/>
                </a:lnTo>
                <a:lnTo>
                  <a:pt x="2993" y="8639"/>
                </a:lnTo>
                <a:lnTo>
                  <a:pt x="3090" y="8615"/>
                </a:lnTo>
                <a:lnTo>
                  <a:pt x="3188" y="8566"/>
                </a:lnTo>
                <a:close/>
                <a:moveTo>
                  <a:pt x="3991" y="7787"/>
                </a:moveTo>
                <a:lnTo>
                  <a:pt x="3991" y="8834"/>
                </a:lnTo>
                <a:lnTo>
                  <a:pt x="3820" y="8980"/>
                </a:lnTo>
                <a:lnTo>
                  <a:pt x="3650" y="9174"/>
                </a:lnTo>
                <a:lnTo>
                  <a:pt x="3358" y="9588"/>
                </a:lnTo>
                <a:lnTo>
                  <a:pt x="2823" y="10342"/>
                </a:lnTo>
                <a:lnTo>
                  <a:pt x="2555" y="10707"/>
                </a:lnTo>
                <a:lnTo>
                  <a:pt x="2287" y="11096"/>
                </a:lnTo>
                <a:lnTo>
                  <a:pt x="1436" y="12143"/>
                </a:lnTo>
                <a:lnTo>
                  <a:pt x="1022" y="12654"/>
                </a:lnTo>
                <a:lnTo>
                  <a:pt x="633" y="13189"/>
                </a:lnTo>
                <a:lnTo>
                  <a:pt x="633" y="12946"/>
                </a:lnTo>
                <a:lnTo>
                  <a:pt x="633" y="12775"/>
                </a:lnTo>
                <a:lnTo>
                  <a:pt x="755" y="12654"/>
                </a:lnTo>
                <a:lnTo>
                  <a:pt x="876" y="12532"/>
                </a:lnTo>
                <a:lnTo>
                  <a:pt x="1120" y="12264"/>
                </a:lnTo>
                <a:lnTo>
                  <a:pt x="1509" y="11680"/>
                </a:lnTo>
                <a:lnTo>
                  <a:pt x="2020" y="10975"/>
                </a:lnTo>
                <a:lnTo>
                  <a:pt x="2506" y="10245"/>
                </a:lnTo>
                <a:lnTo>
                  <a:pt x="2993" y="9490"/>
                </a:lnTo>
                <a:lnTo>
                  <a:pt x="3455" y="8736"/>
                </a:lnTo>
                <a:lnTo>
                  <a:pt x="3723" y="8274"/>
                </a:lnTo>
                <a:lnTo>
                  <a:pt x="3869" y="8031"/>
                </a:lnTo>
                <a:lnTo>
                  <a:pt x="3991" y="7787"/>
                </a:lnTo>
                <a:close/>
                <a:moveTo>
                  <a:pt x="4039" y="14065"/>
                </a:moveTo>
                <a:lnTo>
                  <a:pt x="4039" y="14430"/>
                </a:lnTo>
                <a:lnTo>
                  <a:pt x="3820" y="14430"/>
                </a:lnTo>
                <a:lnTo>
                  <a:pt x="4015" y="14089"/>
                </a:lnTo>
                <a:lnTo>
                  <a:pt x="4039" y="14065"/>
                </a:lnTo>
                <a:close/>
                <a:moveTo>
                  <a:pt x="4039" y="12921"/>
                </a:moveTo>
                <a:lnTo>
                  <a:pt x="4039" y="13140"/>
                </a:lnTo>
                <a:lnTo>
                  <a:pt x="4039" y="13554"/>
                </a:lnTo>
                <a:lnTo>
                  <a:pt x="3918" y="13724"/>
                </a:lnTo>
                <a:lnTo>
                  <a:pt x="3820" y="13870"/>
                </a:lnTo>
                <a:lnTo>
                  <a:pt x="3577" y="14235"/>
                </a:lnTo>
                <a:lnTo>
                  <a:pt x="3431" y="14454"/>
                </a:lnTo>
                <a:lnTo>
                  <a:pt x="2993" y="14454"/>
                </a:lnTo>
                <a:lnTo>
                  <a:pt x="3431" y="13797"/>
                </a:lnTo>
                <a:lnTo>
                  <a:pt x="3747" y="13359"/>
                </a:lnTo>
                <a:lnTo>
                  <a:pt x="4039" y="12921"/>
                </a:lnTo>
                <a:close/>
                <a:moveTo>
                  <a:pt x="4039" y="11826"/>
                </a:moveTo>
                <a:lnTo>
                  <a:pt x="4039" y="12483"/>
                </a:lnTo>
                <a:lnTo>
                  <a:pt x="3845" y="12678"/>
                </a:lnTo>
                <a:lnTo>
                  <a:pt x="3650" y="12873"/>
                </a:lnTo>
                <a:lnTo>
                  <a:pt x="3334" y="13311"/>
                </a:lnTo>
                <a:lnTo>
                  <a:pt x="2896" y="13895"/>
                </a:lnTo>
                <a:lnTo>
                  <a:pt x="2677" y="14187"/>
                </a:lnTo>
                <a:lnTo>
                  <a:pt x="2482" y="14503"/>
                </a:lnTo>
                <a:lnTo>
                  <a:pt x="2312" y="14503"/>
                </a:lnTo>
                <a:lnTo>
                  <a:pt x="2433" y="14333"/>
                </a:lnTo>
                <a:lnTo>
                  <a:pt x="2555" y="14162"/>
                </a:lnTo>
                <a:lnTo>
                  <a:pt x="2871" y="13651"/>
                </a:lnTo>
                <a:lnTo>
                  <a:pt x="3188" y="13116"/>
                </a:lnTo>
                <a:lnTo>
                  <a:pt x="3504" y="12581"/>
                </a:lnTo>
                <a:lnTo>
                  <a:pt x="3845" y="12070"/>
                </a:lnTo>
                <a:lnTo>
                  <a:pt x="4039" y="11826"/>
                </a:lnTo>
                <a:close/>
                <a:moveTo>
                  <a:pt x="4015" y="10391"/>
                </a:moveTo>
                <a:lnTo>
                  <a:pt x="4015" y="11218"/>
                </a:lnTo>
                <a:lnTo>
                  <a:pt x="4039" y="11364"/>
                </a:lnTo>
                <a:lnTo>
                  <a:pt x="3869" y="11486"/>
                </a:lnTo>
                <a:lnTo>
                  <a:pt x="3723" y="11656"/>
                </a:lnTo>
                <a:lnTo>
                  <a:pt x="3577" y="11826"/>
                </a:lnTo>
                <a:lnTo>
                  <a:pt x="3455" y="12021"/>
                </a:lnTo>
                <a:lnTo>
                  <a:pt x="3236" y="12386"/>
                </a:lnTo>
                <a:lnTo>
                  <a:pt x="3042" y="12702"/>
                </a:lnTo>
                <a:lnTo>
                  <a:pt x="2725" y="13238"/>
                </a:lnTo>
                <a:lnTo>
                  <a:pt x="2409" y="13773"/>
                </a:lnTo>
                <a:lnTo>
                  <a:pt x="2263" y="13968"/>
                </a:lnTo>
                <a:lnTo>
                  <a:pt x="2117" y="14138"/>
                </a:lnTo>
                <a:lnTo>
                  <a:pt x="1971" y="14333"/>
                </a:lnTo>
                <a:lnTo>
                  <a:pt x="1849" y="14527"/>
                </a:lnTo>
                <a:lnTo>
                  <a:pt x="1047" y="14600"/>
                </a:lnTo>
                <a:lnTo>
                  <a:pt x="1460" y="14089"/>
                </a:lnTo>
                <a:lnTo>
                  <a:pt x="1825" y="13554"/>
                </a:lnTo>
                <a:lnTo>
                  <a:pt x="2214" y="13019"/>
                </a:lnTo>
                <a:lnTo>
                  <a:pt x="2604" y="12508"/>
                </a:lnTo>
                <a:lnTo>
                  <a:pt x="2823" y="12240"/>
                </a:lnTo>
                <a:lnTo>
                  <a:pt x="3017" y="11972"/>
                </a:lnTo>
                <a:lnTo>
                  <a:pt x="3382" y="11388"/>
                </a:lnTo>
                <a:lnTo>
                  <a:pt x="3723" y="10902"/>
                </a:lnTo>
                <a:lnTo>
                  <a:pt x="3869" y="10634"/>
                </a:lnTo>
                <a:lnTo>
                  <a:pt x="4015" y="10391"/>
                </a:lnTo>
                <a:close/>
                <a:moveTo>
                  <a:pt x="4015" y="9271"/>
                </a:moveTo>
                <a:lnTo>
                  <a:pt x="4015" y="10147"/>
                </a:lnTo>
                <a:lnTo>
                  <a:pt x="3893" y="10220"/>
                </a:lnTo>
                <a:lnTo>
                  <a:pt x="3796" y="10318"/>
                </a:lnTo>
                <a:lnTo>
                  <a:pt x="3626" y="10512"/>
                </a:lnTo>
                <a:lnTo>
                  <a:pt x="3455" y="10731"/>
                </a:lnTo>
                <a:lnTo>
                  <a:pt x="3285" y="10975"/>
                </a:lnTo>
                <a:lnTo>
                  <a:pt x="2847" y="11632"/>
                </a:lnTo>
                <a:lnTo>
                  <a:pt x="2628" y="11972"/>
                </a:lnTo>
                <a:lnTo>
                  <a:pt x="2385" y="12289"/>
                </a:lnTo>
                <a:lnTo>
                  <a:pt x="1947" y="12873"/>
                </a:lnTo>
                <a:lnTo>
                  <a:pt x="1509" y="13481"/>
                </a:lnTo>
                <a:lnTo>
                  <a:pt x="1071" y="14065"/>
                </a:lnTo>
                <a:lnTo>
                  <a:pt x="828" y="14333"/>
                </a:lnTo>
                <a:lnTo>
                  <a:pt x="584" y="14625"/>
                </a:lnTo>
                <a:lnTo>
                  <a:pt x="609" y="14430"/>
                </a:lnTo>
                <a:lnTo>
                  <a:pt x="609" y="14235"/>
                </a:lnTo>
                <a:lnTo>
                  <a:pt x="609" y="13895"/>
                </a:lnTo>
                <a:lnTo>
                  <a:pt x="1120" y="13213"/>
                </a:lnTo>
                <a:lnTo>
                  <a:pt x="1631" y="12556"/>
                </a:lnTo>
                <a:lnTo>
                  <a:pt x="2677" y="11242"/>
                </a:lnTo>
                <a:lnTo>
                  <a:pt x="3090" y="10658"/>
                </a:lnTo>
                <a:lnTo>
                  <a:pt x="3480" y="10050"/>
                </a:lnTo>
                <a:lnTo>
                  <a:pt x="3747" y="9661"/>
                </a:lnTo>
                <a:lnTo>
                  <a:pt x="4015" y="9271"/>
                </a:lnTo>
                <a:close/>
                <a:moveTo>
                  <a:pt x="10341" y="488"/>
                </a:moveTo>
                <a:lnTo>
                  <a:pt x="10536" y="512"/>
                </a:lnTo>
                <a:lnTo>
                  <a:pt x="10755" y="536"/>
                </a:lnTo>
                <a:lnTo>
                  <a:pt x="10950" y="585"/>
                </a:lnTo>
                <a:lnTo>
                  <a:pt x="11071" y="609"/>
                </a:lnTo>
                <a:lnTo>
                  <a:pt x="11169" y="658"/>
                </a:lnTo>
                <a:lnTo>
                  <a:pt x="11266" y="731"/>
                </a:lnTo>
                <a:lnTo>
                  <a:pt x="11339" y="828"/>
                </a:lnTo>
                <a:lnTo>
                  <a:pt x="11485" y="999"/>
                </a:lnTo>
                <a:lnTo>
                  <a:pt x="11582" y="1217"/>
                </a:lnTo>
                <a:lnTo>
                  <a:pt x="11655" y="1436"/>
                </a:lnTo>
                <a:lnTo>
                  <a:pt x="11704" y="1680"/>
                </a:lnTo>
                <a:lnTo>
                  <a:pt x="11728" y="1923"/>
                </a:lnTo>
                <a:lnTo>
                  <a:pt x="11728" y="2385"/>
                </a:lnTo>
                <a:lnTo>
                  <a:pt x="11680" y="2848"/>
                </a:lnTo>
                <a:lnTo>
                  <a:pt x="11582" y="3310"/>
                </a:lnTo>
                <a:lnTo>
                  <a:pt x="11461" y="3772"/>
                </a:lnTo>
                <a:lnTo>
                  <a:pt x="11315" y="4210"/>
                </a:lnTo>
                <a:lnTo>
                  <a:pt x="10974" y="5111"/>
                </a:lnTo>
                <a:lnTo>
                  <a:pt x="10804" y="5549"/>
                </a:lnTo>
                <a:lnTo>
                  <a:pt x="10658" y="5987"/>
                </a:lnTo>
                <a:lnTo>
                  <a:pt x="10658" y="6084"/>
                </a:lnTo>
                <a:lnTo>
                  <a:pt x="10658" y="6181"/>
                </a:lnTo>
                <a:lnTo>
                  <a:pt x="10731" y="6254"/>
                </a:lnTo>
                <a:lnTo>
                  <a:pt x="10779" y="6303"/>
                </a:lnTo>
                <a:lnTo>
                  <a:pt x="10877" y="6327"/>
                </a:lnTo>
                <a:lnTo>
                  <a:pt x="10950" y="6327"/>
                </a:lnTo>
                <a:lnTo>
                  <a:pt x="11047" y="6303"/>
                </a:lnTo>
                <a:lnTo>
                  <a:pt x="11120" y="6279"/>
                </a:lnTo>
                <a:lnTo>
                  <a:pt x="11388" y="6303"/>
                </a:lnTo>
                <a:lnTo>
                  <a:pt x="11655" y="6327"/>
                </a:lnTo>
                <a:lnTo>
                  <a:pt x="12215" y="6352"/>
                </a:lnTo>
                <a:lnTo>
                  <a:pt x="12775" y="6327"/>
                </a:lnTo>
                <a:lnTo>
                  <a:pt x="13310" y="6327"/>
                </a:lnTo>
                <a:lnTo>
                  <a:pt x="13748" y="6352"/>
                </a:lnTo>
                <a:lnTo>
                  <a:pt x="14210" y="6425"/>
                </a:lnTo>
                <a:lnTo>
                  <a:pt x="14673" y="6498"/>
                </a:lnTo>
                <a:lnTo>
                  <a:pt x="15111" y="6595"/>
                </a:lnTo>
                <a:lnTo>
                  <a:pt x="15476" y="6668"/>
                </a:lnTo>
                <a:lnTo>
                  <a:pt x="15841" y="6790"/>
                </a:lnTo>
                <a:lnTo>
                  <a:pt x="16011" y="6887"/>
                </a:lnTo>
                <a:lnTo>
                  <a:pt x="16157" y="6960"/>
                </a:lnTo>
                <a:lnTo>
                  <a:pt x="16327" y="7082"/>
                </a:lnTo>
                <a:lnTo>
                  <a:pt x="16449" y="7203"/>
                </a:lnTo>
                <a:lnTo>
                  <a:pt x="16546" y="7301"/>
                </a:lnTo>
                <a:lnTo>
                  <a:pt x="16619" y="7398"/>
                </a:lnTo>
                <a:lnTo>
                  <a:pt x="16644" y="7520"/>
                </a:lnTo>
                <a:lnTo>
                  <a:pt x="16668" y="7641"/>
                </a:lnTo>
                <a:lnTo>
                  <a:pt x="16692" y="7763"/>
                </a:lnTo>
                <a:lnTo>
                  <a:pt x="16668" y="7885"/>
                </a:lnTo>
                <a:lnTo>
                  <a:pt x="16644" y="8031"/>
                </a:lnTo>
                <a:lnTo>
                  <a:pt x="16595" y="8152"/>
                </a:lnTo>
                <a:lnTo>
                  <a:pt x="16473" y="8371"/>
                </a:lnTo>
                <a:lnTo>
                  <a:pt x="16303" y="8566"/>
                </a:lnTo>
                <a:lnTo>
                  <a:pt x="16206" y="8663"/>
                </a:lnTo>
                <a:lnTo>
                  <a:pt x="16108" y="8736"/>
                </a:lnTo>
                <a:lnTo>
                  <a:pt x="15987" y="8785"/>
                </a:lnTo>
                <a:lnTo>
                  <a:pt x="15889" y="8834"/>
                </a:lnTo>
                <a:lnTo>
                  <a:pt x="15792" y="8882"/>
                </a:lnTo>
                <a:lnTo>
                  <a:pt x="15719" y="8955"/>
                </a:lnTo>
                <a:lnTo>
                  <a:pt x="15695" y="9053"/>
                </a:lnTo>
                <a:lnTo>
                  <a:pt x="15719" y="9150"/>
                </a:lnTo>
                <a:lnTo>
                  <a:pt x="15743" y="9247"/>
                </a:lnTo>
                <a:lnTo>
                  <a:pt x="15816" y="9296"/>
                </a:lnTo>
                <a:lnTo>
                  <a:pt x="15914" y="9344"/>
                </a:lnTo>
                <a:lnTo>
                  <a:pt x="16035" y="9344"/>
                </a:lnTo>
                <a:lnTo>
                  <a:pt x="16157" y="9296"/>
                </a:lnTo>
                <a:lnTo>
                  <a:pt x="16279" y="9393"/>
                </a:lnTo>
                <a:lnTo>
                  <a:pt x="16376" y="9490"/>
                </a:lnTo>
                <a:lnTo>
                  <a:pt x="16425" y="9636"/>
                </a:lnTo>
                <a:lnTo>
                  <a:pt x="16473" y="9782"/>
                </a:lnTo>
                <a:lnTo>
                  <a:pt x="16473" y="9953"/>
                </a:lnTo>
                <a:lnTo>
                  <a:pt x="16449" y="10123"/>
                </a:lnTo>
                <a:lnTo>
                  <a:pt x="16376" y="10415"/>
                </a:lnTo>
                <a:lnTo>
                  <a:pt x="16303" y="10610"/>
                </a:lnTo>
                <a:lnTo>
                  <a:pt x="16206" y="10756"/>
                </a:lnTo>
                <a:lnTo>
                  <a:pt x="16084" y="10902"/>
                </a:lnTo>
                <a:lnTo>
                  <a:pt x="15938" y="11023"/>
                </a:lnTo>
                <a:lnTo>
                  <a:pt x="15743" y="11145"/>
                </a:lnTo>
                <a:lnTo>
                  <a:pt x="15670" y="11194"/>
                </a:lnTo>
                <a:lnTo>
                  <a:pt x="15622" y="11315"/>
                </a:lnTo>
                <a:lnTo>
                  <a:pt x="15622" y="11388"/>
                </a:lnTo>
                <a:lnTo>
                  <a:pt x="15646" y="11437"/>
                </a:lnTo>
                <a:lnTo>
                  <a:pt x="15670" y="11486"/>
                </a:lnTo>
                <a:lnTo>
                  <a:pt x="15719" y="11510"/>
                </a:lnTo>
                <a:lnTo>
                  <a:pt x="15792" y="11559"/>
                </a:lnTo>
                <a:lnTo>
                  <a:pt x="15889" y="11583"/>
                </a:lnTo>
                <a:lnTo>
                  <a:pt x="15962" y="11753"/>
                </a:lnTo>
                <a:lnTo>
                  <a:pt x="15987" y="11924"/>
                </a:lnTo>
                <a:lnTo>
                  <a:pt x="16011" y="12070"/>
                </a:lnTo>
                <a:lnTo>
                  <a:pt x="15987" y="12410"/>
                </a:lnTo>
                <a:lnTo>
                  <a:pt x="15962" y="12678"/>
                </a:lnTo>
                <a:lnTo>
                  <a:pt x="15914" y="12824"/>
                </a:lnTo>
                <a:lnTo>
                  <a:pt x="15865" y="12994"/>
                </a:lnTo>
                <a:lnTo>
                  <a:pt x="15792" y="13140"/>
                </a:lnTo>
                <a:lnTo>
                  <a:pt x="15719" y="13262"/>
                </a:lnTo>
                <a:lnTo>
                  <a:pt x="15622" y="13335"/>
                </a:lnTo>
                <a:lnTo>
                  <a:pt x="15549" y="13359"/>
                </a:lnTo>
                <a:lnTo>
                  <a:pt x="15500" y="13359"/>
                </a:lnTo>
                <a:lnTo>
                  <a:pt x="15403" y="13384"/>
                </a:lnTo>
                <a:lnTo>
                  <a:pt x="15330" y="13432"/>
                </a:lnTo>
                <a:lnTo>
                  <a:pt x="15281" y="13505"/>
                </a:lnTo>
                <a:lnTo>
                  <a:pt x="15257" y="13578"/>
                </a:lnTo>
                <a:lnTo>
                  <a:pt x="15257" y="13676"/>
                </a:lnTo>
                <a:lnTo>
                  <a:pt x="15281" y="13749"/>
                </a:lnTo>
                <a:lnTo>
                  <a:pt x="15354" y="13797"/>
                </a:lnTo>
                <a:lnTo>
                  <a:pt x="15427" y="13846"/>
                </a:lnTo>
                <a:lnTo>
                  <a:pt x="15524" y="13846"/>
                </a:lnTo>
                <a:lnTo>
                  <a:pt x="15573" y="14089"/>
                </a:lnTo>
                <a:lnTo>
                  <a:pt x="15622" y="14357"/>
                </a:lnTo>
                <a:lnTo>
                  <a:pt x="15622" y="14479"/>
                </a:lnTo>
                <a:lnTo>
                  <a:pt x="15622" y="14600"/>
                </a:lnTo>
                <a:lnTo>
                  <a:pt x="15597" y="14722"/>
                </a:lnTo>
                <a:lnTo>
                  <a:pt x="15549" y="14868"/>
                </a:lnTo>
                <a:lnTo>
                  <a:pt x="15476" y="14965"/>
                </a:lnTo>
                <a:lnTo>
                  <a:pt x="15403" y="15063"/>
                </a:lnTo>
                <a:lnTo>
                  <a:pt x="15305" y="15136"/>
                </a:lnTo>
                <a:lnTo>
                  <a:pt x="15208" y="15184"/>
                </a:lnTo>
                <a:lnTo>
                  <a:pt x="15208" y="15184"/>
                </a:lnTo>
                <a:lnTo>
                  <a:pt x="15257" y="14917"/>
                </a:lnTo>
                <a:lnTo>
                  <a:pt x="15330" y="14625"/>
                </a:lnTo>
                <a:lnTo>
                  <a:pt x="15330" y="14600"/>
                </a:lnTo>
                <a:lnTo>
                  <a:pt x="15330" y="14552"/>
                </a:lnTo>
                <a:lnTo>
                  <a:pt x="15281" y="14527"/>
                </a:lnTo>
                <a:lnTo>
                  <a:pt x="15208" y="14503"/>
                </a:lnTo>
                <a:lnTo>
                  <a:pt x="15184" y="14527"/>
                </a:lnTo>
                <a:lnTo>
                  <a:pt x="15159" y="14552"/>
                </a:lnTo>
                <a:lnTo>
                  <a:pt x="15013" y="14917"/>
                </a:lnTo>
                <a:lnTo>
                  <a:pt x="14965" y="15087"/>
                </a:lnTo>
                <a:lnTo>
                  <a:pt x="14965" y="15282"/>
                </a:lnTo>
                <a:lnTo>
                  <a:pt x="14648" y="15355"/>
                </a:lnTo>
                <a:lnTo>
                  <a:pt x="14721" y="15038"/>
                </a:lnTo>
                <a:lnTo>
                  <a:pt x="14819" y="14673"/>
                </a:lnTo>
                <a:lnTo>
                  <a:pt x="14867" y="14308"/>
                </a:lnTo>
                <a:lnTo>
                  <a:pt x="14867" y="14284"/>
                </a:lnTo>
                <a:lnTo>
                  <a:pt x="14843" y="14235"/>
                </a:lnTo>
                <a:lnTo>
                  <a:pt x="14794" y="14211"/>
                </a:lnTo>
                <a:lnTo>
                  <a:pt x="14721" y="14235"/>
                </a:lnTo>
                <a:lnTo>
                  <a:pt x="14673" y="14260"/>
                </a:lnTo>
                <a:lnTo>
                  <a:pt x="14673" y="14284"/>
                </a:lnTo>
                <a:lnTo>
                  <a:pt x="14551" y="14625"/>
                </a:lnTo>
                <a:lnTo>
                  <a:pt x="14454" y="14965"/>
                </a:lnTo>
                <a:lnTo>
                  <a:pt x="14356" y="15184"/>
                </a:lnTo>
                <a:lnTo>
                  <a:pt x="14332" y="15306"/>
                </a:lnTo>
                <a:lnTo>
                  <a:pt x="14332" y="15403"/>
                </a:lnTo>
                <a:lnTo>
                  <a:pt x="14064" y="15428"/>
                </a:lnTo>
                <a:lnTo>
                  <a:pt x="14064" y="15428"/>
                </a:lnTo>
                <a:lnTo>
                  <a:pt x="14089" y="15379"/>
                </a:lnTo>
                <a:lnTo>
                  <a:pt x="14089" y="15330"/>
                </a:lnTo>
                <a:lnTo>
                  <a:pt x="14113" y="15063"/>
                </a:lnTo>
                <a:lnTo>
                  <a:pt x="14162" y="14771"/>
                </a:lnTo>
                <a:lnTo>
                  <a:pt x="14235" y="14503"/>
                </a:lnTo>
                <a:lnTo>
                  <a:pt x="14356" y="14260"/>
                </a:lnTo>
                <a:lnTo>
                  <a:pt x="14356" y="14211"/>
                </a:lnTo>
                <a:lnTo>
                  <a:pt x="14332" y="14162"/>
                </a:lnTo>
                <a:lnTo>
                  <a:pt x="14283" y="14138"/>
                </a:lnTo>
                <a:lnTo>
                  <a:pt x="14235" y="14162"/>
                </a:lnTo>
                <a:lnTo>
                  <a:pt x="14064" y="14430"/>
                </a:lnTo>
                <a:lnTo>
                  <a:pt x="13918" y="14722"/>
                </a:lnTo>
                <a:lnTo>
                  <a:pt x="13845" y="14868"/>
                </a:lnTo>
                <a:lnTo>
                  <a:pt x="13821" y="15014"/>
                </a:lnTo>
                <a:lnTo>
                  <a:pt x="13797" y="15160"/>
                </a:lnTo>
                <a:lnTo>
                  <a:pt x="13797" y="15330"/>
                </a:lnTo>
                <a:lnTo>
                  <a:pt x="13821" y="15379"/>
                </a:lnTo>
                <a:lnTo>
                  <a:pt x="13845" y="15428"/>
                </a:lnTo>
                <a:lnTo>
                  <a:pt x="13383" y="15428"/>
                </a:lnTo>
                <a:lnTo>
                  <a:pt x="13432" y="15209"/>
                </a:lnTo>
                <a:lnTo>
                  <a:pt x="13456" y="14990"/>
                </a:lnTo>
                <a:lnTo>
                  <a:pt x="13505" y="14771"/>
                </a:lnTo>
                <a:lnTo>
                  <a:pt x="13578" y="14552"/>
                </a:lnTo>
                <a:lnTo>
                  <a:pt x="13748" y="14114"/>
                </a:lnTo>
                <a:lnTo>
                  <a:pt x="13748" y="14089"/>
                </a:lnTo>
                <a:lnTo>
                  <a:pt x="13748" y="14065"/>
                </a:lnTo>
                <a:lnTo>
                  <a:pt x="13699" y="14016"/>
                </a:lnTo>
                <a:lnTo>
                  <a:pt x="13651" y="14016"/>
                </a:lnTo>
                <a:lnTo>
                  <a:pt x="13602" y="14065"/>
                </a:lnTo>
                <a:lnTo>
                  <a:pt x="13456" y="14260"/>
                </a:lnTo>
                <a:lnTo>
                  <a:pt x="13334" y="14454"/>
                </a:lnTo>
                <a:lnTo>
                  <a:pt x="13237" y="14673"/>
                </a:lnTo>
                <a:lnTo>
                  <a:pt x="13140" y="14917"/>
                </a:lnTo>
                <a:lnTo>
                  <a:pt x="13067" y="15136"/>
                </a:lnTo>
                <a:lnTo>
                  <a:pt x="13042" y="15282"/>
                </a:lnTo>
                <a:lnTo>
                  <a:pt x="13042" y="15403"/>
                </a:lnTo>
                <a:lnTo>
                  <a:pt x="12556" y="15330"/>
                </a:lnTo>
                <a:lnTo>
                  <a:pt x="12604" y="15038"/>
                </a:lnTo>
                <a:lnTo>
                  <a:pt x="12677" y="14746"/>
                </a:lnTo>
                <a:lnTo>
                  <a:pt x="12775" y="14479"/>
                </a:lnTo>
                <a:lnTo>
                  <a:pt x="12921" y="14211"/>
                </a:lnTo>
                <a:lnTo>
                  <a:pt x="12921" y="14162"/>
                </a:lnTo>
                <a:lnTo>
                  <a:pt x="12896" y="14114"/>
                </a:lnTo>
                <a:lnTo>
                  <a:pt x="12799" y="14114"/>
                </a:lnTo>
                <a:lnTo>
                  <a:pt x="12702" y="14235"/>
                </a:lnTo>
                <a:lnTo>
                  <a:pt x="12604" y="14357"/>
                </a:lnTo>
                <a:lnTo>
                  <a:pt x="12507" y="14479"/>
                </a:lnTo>
                <a:lnTo>
                  <a:pt x="12410" y="14649"/>
                </a:lnTo>
                <a:lnTo>
                  <a:pt x="12337" y="14795"/>
                </a:lnTo>
                <a:lnTo>
                  <a:pt x="12288" y="14965"/>
                </a:lnTo>
                <a:lnTo>
                  <a:pt x="12239" y="15136"/>
                </a:lnTo>
                <a:lnTo>
                  <a:pt x="12239" y="15282"/>
                </a:lnTo>
                <a:lnTo>
                  <a:pt x="11801" y="15233"/>
                </a:lnTo>
                <a:lnTo>
                  <a:pt x="11753" y="15209"/>
                </a:lnTo>
                <a:lnTo>
                  <a:pt x="11874" y="14941"/>
                </a:lnTo>
                <a:lnTo>
                  <a:pt x="11947" y="14673"/>
                </a:lnTo>
                <a:lnTo>
                  <a:pt x="12118" y="14114"/>
                </a:lnTo>
                <a:lnTo>
                  <a:pt x="12118" y="14089"/>
                </a:lnTo>
                <a:lnTo>
                  <a:pt x="12118" y="14065"/>
                </a:lnTo>
                <a:lnTo>
                  <a:pt x="12093" y="14065"/>
                </a:lnTo>
                <a:lnTo>
                  <a:pt x="12069" y="14089"/>
                </a:lnTo>
                <a:lnTo>
                  <a:pt x="11874" y="14357"/>
                </a:lnTo>
                <a:lnTo>
                  <a:pt x="11680" y="14600"/>
                </a:lnTo>
                <a:lnTo>
                  <a:pt x="11509" y="14868"/>
                </a:lnTo>
                <a:lnTo>
                  <a:pt x="11363" y="15136"/>
                </a:lnTo>
                <a:lnTo>
                  <a:pt x="11363" y="15160"/>
                </a:lnTo>
                <a:lnTo>
                  <a:pt x="10974" y="15087"/>
                </a:lnTo>
                <a:lnTo>
                  <a:pt x="11096" y="14990"/>
                </a:lnTo>
                <a:lnTo>
                  <a:pt x="11169" y="14868"/>
                </a:lnTo>
                <a:lnTo>
                  <a:pt x="11290" y="14600"/>
                </a:lnTo>
                <a:lnTo>
                  <a:pt x="11655" y="13870"/>
                </a:lnTo>
                <a:lnTo>
                  <a:pt x="11680" y="13846"/>
                </a:lnTo>
                <a:lnTo>
                  <a:pt x="11680" y="13822"/>
                </a:lnTo>
                <a:lnTo>
                  <a:pt x="11631" y="13773"/>
                </a:lnTo>
                <a:lnTo>
                  <a:pt x="11558" y="13773"/>
                </a:lnTo>
                <a:lnTo>
                  <a:pt x="11534" y="13797"/>
                </a:lnTo>
                <a:lnTo>
                  <a:pt x="11144" y="14406"/>
                </a:lnTo>
                <a:lnTo>
                  <a:pt x="10974" y="14722"/>
                </a:lnTo>
                <a:lnTo>
                  <a:pt x="10901" y="14868"/>
                </a:lnTo>
                <a:lnTo>
                  <a:pt x="10877" y="14941"/>
                </a:lnTo>
                <a:lnTo>
                  <a:pt x="10877" y="15038"/>
                </a:lnTo>
                <a:lnTo>
                  <a:pt x="10901" y="15063"/>
                </a:lnTo>
                <a:lnTo>
                  <a:pt x="10341" y="14941"/>
                </a:lnTo>
                <a:lnTo>
                  <a:pt x="10487" y="14625"/>
                </a:lnTo>
                <a:lnTo>
                  <a:pt x="10633" y="14333"/>
                </a:lnTo>
                <a:lnTo>
                  <a:pt x="10804" y="14041"/>
                </a:lnTo>
                <a:lnTo>
                  <a:pt x="10998" y="13773"/>
                </a:lnTo>
                <a:lnTo>
                  <a:pt x="11023" y="13724"/>
                </a:lnTo>
                <a:lnTo>
                  <a:pt x="10998" y="13700"/>
                </a:lnTo>
                <a:lnTo>
                  <a:pt x="10950" y="13676"/>
                </a:lnTo>
                <a:lnTo>
                  <a:pt x="10901" y="13700"/>
                </a:lnTo>
                <a:lnTo>
                  <a:pt x="10658" y="13943"/>
                </a:lnTo>
                <a:lnTo>
                  <a:pt x="10414" y="14211"/>
                </a:lnTo>
                <a:lnTo>
                  <a:pt x="10317" y="14357"/>
                </a:lnTo>
                <a:lnTo>
                  <a:pt x="10220" y="14503"/>
                </a:lnTo>
                <a:lnTo>
                  <a:pt x="10147" y="14673"/>
                </a:lnTo>
                <a:lnTo>
                  <a:pt x="10098" y="14844"/>
                </a:lnTo>
                <a:lnTo>
                  <a:pt x="10098" y="14892"/>
                </a:lnTo>
                <a:lnTo>
                  <a:pt x="9709" y="14771"/>
                </a:lnTo>
                <a:lnTo>
                  <a:pt x="9757" y="14576"/>
                </a:lnTo>
                <a:lnTo>
                  <a:pt x="9830" y="14381"/>
                </a:lnTo>
                <a:lnTo>
                  <a:pt x="10001" y="13968"/>
                </a:lnTo>
                <a:lnTo>
                  <a:pt x="10147" y="13530"/>
                </a:lnTo>
                <a:lnTo>
                  <a:pt x="10147" y="13505"/>
                </a:lnTo>
                <a:lnTo>
                  <a:pt x="10122" y="13530"/>
                </a:lnTo>
                <a:lnTo>
                  <a:pt x="9879" y="13919"/>
                </a:lnTo>
                <a:lnTo>
                  <a:pt x="9636" y="14308"/>
                </a:lnTo>
                <a:lnTo>
                  <a:pt x="9539" y="14503"/>
                </a:lnTo>
                <a:lnTo>
                  <a:pt x="9466" y="14698"/>
                </a:lnTo>
                <a:lnTo>
                  <a:pt x="8906" y="14527"/>
                </a:lnTo>
                <a:lnTo>
                  <a:pt x="8979" y="14430"/>
                </a:lnTo>
                <a:lnTo>
                  <a:pt x="9028" y="14308"/>
                </a:lnTo>
                <a:lnTo>
                  <a:pt x="9149" y="14089"/>
                </a:lnTo>
                <a:lnTo>
                  <a:pt x="9344" y="13724"/>
                </a:lnTo>
                <a:lnTo>
                  <a:pt x="9417" y="13554"/>
                </a:lnTo>
                <a:lnTo>
                  <a:pt x="9490" y="13359"/>
                </a:lnTo>
                <a:lnTo>
                  <a:pt x="9490" y="13311"/>
                </a:lnTo>
                <a:lnTo>
                  <a:pt x="9441" y="13286"/>
                </a:lnTo>
                <a:lnTo>
                  <a:pt x="9393" y="13262"/>
                </a:lnTo>
                <a:lnTo>
                  <a:pt x="9368" y="13311"/>
                </a:lnTo>
                <a:lnTo>
                  <a:pt x="9247" y="13481"/>
                </a:lnTo>
                <a:lnTo>
                  <a:pt x="9149" y="13627"/>
                </a:lnTo>
                <a:lnTo>
                  <a:pt x="8906" y="13943"/>
                </a:lnTo>
                <a:lnTo>
                  <a:pt x="8736" y="14162"/>
                </a:lnTo>
                <a:lnTo>
                  <a:pt x="8663" y="14284"/>
                </a:lnTo>
                <a:lnTo>
                  <a:pt x="8638" y="14430"/>
                </a:lnTo>
                <a:lnTo>
                  <a:pt x="8419" y="14333"/>
                </a:lnTo>
                <a:lnTo>
                  <a:pt x="8492" y="14065"/>
                </a:lnTo>
                <a:lnTo>
                  <a:pt x="8541" y="13846"/>
                </a:lnTo>
                <a:lnTo>
                  <a:pt x="8711" y="13384"/>
                </a:lnTo>
                <a:lnTo>
                  <a:pt x="8833" y="13165"/>
                </a:lnTo>
                <a:lnTo>
                  <a:pt x="8955" y="12946"/>
                </a:lnTo>
                <a:lnTo>
                  <a:pt x="8955" y="12897"/>
                </a:lnTo>
                <a:lnTo>
                  <a:pt x="8930" y="12848"/>
                </a:lnTo>
                <a:lnTo>
                  <a:pt x="8882" y="12848"/>
                </a:lnTo>
                <a:lnTo>
                  <a:pt x="8833" y="12873"/>
                </a:lnTo>
                <a:lnTo>
                  <a:pt x="8687" y="13092"/>
                </a:lnTo>
                <a:lnTo>
                  <a:pt x="8565" y="13286"/>
                </a:lnTo>
                <a:lnTo>
                  <a:pt x="8444" y="13505"/>
                </a:lnTo>
                <a:lnTo>
                  <a:pt x="8322" y="13749"/>
                </a:lnTo>
                <a:lnTo>
                  <a:pt x="8225" y="13968"/>
                </a:lnTo>
                <a:lnTo>
                  <a:pt x="8176" y="14089"/>
                </a:lnTo>
                <a:lnTo>
                  <a:pt x="8152" y="14211"/>
                </a:lnTo>
                <a:lnTo>
                  <a:pt x="7762" y="14041"/>
                </a:lnTo>
                <a:lnTo>
                  <a:pt x="7908" y="13627"/>
                </a:lnTo>
                <a:lnTo>
                  <a:pt x="8103" y="13213"/>
                </a:lnTo>
                <a:lnTo>
                  <a:pt x="8322" y="12800"/>
                </a:lnTo>
                <a:lnTo>
                  <a:pt x="8322" y="12751"/>
                </a:lnTo>
                <a:lnTo>
                  <a:pt x="8298" y="12727"/>
                </a:lnTo>
                <a:lnTo>
                  <a:pt x="8249" y="12727"/>
                </a:lnTo>
                <a:lnTo>
                  <a:pt x="7908" y="13140"/>
                </a:lnTo>
                <a:lnTo>
                  <a:pt x="7762" y="13335"/>
                </a:lnTo>
                <a:lnTo>
                  <a:pt x="7616" y="13578"/>
                </a:lnTo>
                <a:lnTo>
                  <a:pt x="7543" y="13700"/>
                </a:lnTo>
                <a:lnTo>
                  <a:pt x="7470" y="13870"/>
                </a:lnTo>
                <a:lnTo>
                  <a:pt x="7130" y="13700"/>
                </a:lnTo>
                <a:lnTo>
                  <a:pt x="7154" y="13554"/>
                </a:lnTo>
                <a:lnTo>
                  <a:pt x="7178" y="13408"/>
                </a:lnTo>
                <a:lnTo>
                  <a:pt x="7300" y="13165"/>
                </a:lnTo>
                <a:lnTo>
                  <a:pt x="7495" y="12751"/>
                </a:lnTo>
                <a:lnTo>
                  <a:pt x="7689" y="12313"/>
                </a:lnTo>
                <a:lnTo>
                  <a:pt x="7689" y="12289"/>
                </a:lnTo>
                <a:lnTo>
                  <a:pt x="7665" y="12264"/>
                </a:lnTo>
                <a:lnTo>
                  <a:pt x="7641" y="12264"/>
                </a:lnTo>
                <a:lnTo>
                  <a:pt x="7616" y="12289"/>
                </a:lnTo>
                <a:lnTo>
                  <a:pt x="7397" y="12581"/>
                </a:lnTo>
                <a:lnTo>
                  <a:pt x="7178" y="12873"/>
                </a:lnTo>
                <a:lnTo>
                  <a:pt x="7081" y="13043"/>
                </a:lnTo>
                <a:lnTo>
                  <a:pt x="7008" y="13189"/>
                </a:lnTo>
                <a:lnTo>
                  <a:pt x="6935" y="13359"/>
                </a:lnTo>
                <a:lnTo>
                  <a:pt x="6886" y="13530"/>
                </a:lnTo>
                <a:lnTo>
                  <a:pt x="6570" y="13335"/>
                </a:lnTo>
                <a:lnTo>
                  <a:pt x="6692" y="13043"/>
                </a:lnTo>
                <a:lnTo>
                  <a:pt x="6813" y="12751"/>
                </a:lnTo>
                <a:lnTo>
                  <a:pt x="7105" y="12216"/>
                </a:lnTo>
                <a:lnTo>
                  <a:pt x="7130" y="12191"/>
                </a:lnTo>
                <a:lnTo>
                  <a:pt x="7105" y="12167"/>
                </a:lnTo>
                <a:lnTo>
                  <a:pt x="7057" y="12167"/>
                </a:lnTo>
                <a:lnTo>
                  <a:pt x="6838" y="12386"/>
                </a:lnTo>
                <a:lnTo>
                  <a:pt x="6619" y="12629"/>
                </a:lnTo>
                <a:lnTo>
                  <a:pt x="6448" y="12897"/>
                </a:lnTo>
                <a:lnTo>
                  <a:pt x="6327" y="13165"/>
                </a:lnTo>
                <a:lnTo>
                  <a:pt x="6254" y="13165"/>
                </a:lnTo>
                <a:lnTo>
                  <a:pt x="6181" y="13189"/>
                </a:lnTo>
                <a:lnTo>
                  <a:pt x="6132" y="13238"/>
                </a:lnTo>
                <a:lnTo>
                  <a:pt x="6083" y="13286"/>
                </a:lnTo>
                <a:lnTo>
                  <a:pt x="5937" y="13238"/>
                </a:lnTo>
                <a:lnTo>
                  <a:pt x="5791" y="13213"/>
                </a:lnTo>
                <a:lnTo>
                  <a:pt x="5816" y="13140"/>
                </a:lnTo>
                <a:lnTo>
                  <a:pt x="6059" y="12654"/>
                </a:lnTo>
                <a:lnTo>
                  <a:pt x="6254" y="12264"/>
                </a:lnTo>
                <a:lnTo>
                  <a:pt x="6351" y="12045"/>
                </a:lnTo>
                <a:lnTo>
                  <a:pt x="6424" y="11851"/>
                </a:lnTo>
                <a:lnTo>
                  <a:pt x="6424" y="11826"/>
                </a:lnTo>
                <a:lnTo>
                  <a:pt x="6400" y="11802"/>
                </a:lnTo>
                <a:lnTo>
                  <a:pt x="6375" y="11802"/>
                </a:lnTo>
                <a:lnTo>
                  <a:pt x="6351" y="11826"/>
                </a:lnTo>
                <a:lnTo>
                  <a:pt x="6108" y="12143"/>
                </a:lnTo>
                <a:lnTo>
                  <a:pt x="5864" y="12459"/>
                </a:lnTo>
                <a:lnTo>
                  <a:pt x="5743" y="12654"/>
                </a:lnTo>
                <a:lnTo>
                  <a:pt x="5621" y="12824"/>
                </a:lnTo>
                <a:lnTo>
                  <a:pt x="5548" y="13019"/>
                </a:lnTo>
                <a:lnTo>
                  <a:pt x="5475" y="13213"/>
                </a:lnTo>
                <a:lnTo>
                  <a:pt x="5451" y="13213"/>
                </a:lnTo>
                <a:lnTo>
                  <a:pt x="5183" y="13189"/>
                </a:lnTo>
                <a:lnTo>
                  <a:pt x="4891" y="13213"/>
                </a:lnTo>
                <a:lnTo>
                  <a:pt x="5037" y="12921"/>
                </a:lnTo>
                <a:lnTo>
                  <a:pt x="5353" y="12410"/>
                </a:lnTo>
                <a:lnTo>
                  <a:pt x="5451" y="12240"/>
                </a:lnTo>
                <a:lnTo>
                  <a:pt x="5524" y="12070"/>
                </a:lnTo>
                <a:lnTo>
                  <a:pt x="5548" y="11972"/>
                </a:lnTo>
                <a:lnTo>
                  <a:pt x="5548" y="11899"/>
                </a:lnTo>
                <a:lnTo>
                  <a:pt x="5524" y="11802"/>
                </a:lnTo>
                <a:lnTo>
                  <a:pt x="5475" y="11729"/>
                </a:lnTo>
                <a:lnTo>
                  <a:pt x="5451" y="11729"/>
                </a:lnTo>
                <a:lnTo>
                  <a:pt x="5451" y="11753"/>
                </a:lnTo>
                <a:lnTo>
                  <a:pt x="5426" y="11802"/>
                </a:lnTo>
                <a:lnTo>
                  <a:pt x="5378" y="11875"/>
                </a:lnTo>
                <a:lnTo>
                  <a:pt x="5280" y="11997"/>
                </a:lnTo>
                <a:lnTo>
                  <a:pt x="4988" y="12435"/>
                </a:lnTo>
                <a:lnTo>
                  <a:pt x="4745" y="12800"/>
                </a:lnTo>
                <a:lnTo>
                  <a:pt x="4623" y="13019"/>
                </a:lnTo>
                <a:lnTo>
                  <a:pt x="4599" y="13140"/>
                </a:lnTo>
                <a:lnTo>
                  <a:pt x="4599" y="13238"/>
                </a:lnTo>
                <a:lnTo>
                  <a:pt x="4599" y="13262"/>
                </a:lnTo>
                <a:lnTo>
                  <a:pt x="4575" y="13262"/>
                </a:lnTo>
                <a:lnTo>
                  <a:pt x="4550" y="11802"/>
                </a:lnTo>
                <a:lnTo>
                  <a:pt x="4550" y="10537"/>
                </a:lnTo>
                <a:lnTo>
                  <a:pt x="4526" y="9271"/>
                </a:lnTo>
                <a:lnTo>
                  <a:pt x="4477" y="8396"/>
                </a:lnTo>
                <a:lnTo>
                  <a:pt x="4477" y="7520"/>
                </a:lnTo>
                <a:lnTo>
                  <a:pt x="4453" y="7130"/>
                </a:lnTo>
                <a:lnTo>
                  <a:pt x="4453" y="6863"/>
                </a:lnTo>
                <a:lnTo>
                  <a:pt x="4453" y="6595"/>
                </a:lnTo>
                <a:lnTo>
                  <a:pt x="4648" y="6619"/>
                </a:lnTo>
                <a:lnTo>
                  <a:pt x="4818" y="6619"/>
                </a:lnTo>
                <a:lnTo>
                  <a:pt x="5183" y="6595"/>
                </a:lnTo>
                <a:lnTo>
                  <a:pt x="5791" y="6595"/>
                </a:lnTo>
                <a:lnTo>
                  <a:pt x="6010" y="6571"/>
                </a:lnTo>
                <a:lnTo>
                  <a:pt x="6108" y="6522"/>
                </a:lnTo>
                <a:lnTo>
                  <a:pt x="6156" y="6449"/>
                </a:lnTo>
                <a:lnTo>
                  <a:pt x="6546" y="6230"/>
                </a:lnTo>
                <a:lnTo>
                  <a:pt x="6935" y="5962"/>
                </a:lnTo>
                <a:lnTo>
                  <a:pt x="7300" y="5646"/>
                </a:lnTo>
                <a:lnTo>
                  <a:pt x="7665" y="5330"/>
                </a:lnTo>
                <a:lnTo>
                  <a:pt x="8006" y="4989"/>
                </a:lnTo>
                <a:lnTo>
                  <a:pt x="8322" y="4648"/>
                </a:lnTo>
                <a:lnTo>
                  <a:pt x="8930" y="3943"/>
                </a:lnTo>
                <a:lnTo>
                  <a:pt x="9003" y="3870"/>
                </a:lnTo>
                <a:lnTo>
                  <a:pt x="9003" y="3797"/>
                </a:lnTo>
                <a:lnTo>
                  <a:pt x="9003" y="3699"/>
                </a:lnTo>
                <a:lnTo>
                  <a:pt x="8979" y="3626"/>
                </a:lnTo>
                <a:lnTo>
                  <a:pt x="9125" y="3456"/>
                </a:lnTo>
                <a:lnTo>
                  <a:pt x="9247" y="3286"/>
                </a:lnTo>
                <a:lnTo>
                  <a:pt x="9514" y="2872"/>
                </a:lnTo>
                <a:lnTo>
                  <a:pt x="9709" y="2434"/>
                </a:lnTo>
                <a:lnTo>
                  <a:pt x="9855" y="2020"/>
                </a:lnTo>
                <a:lnTo>
                  <a:pt x="10074" y="1266"/>
                </a:lnTo>
                <a:lnTo>
                  <a:pt x="10195" y="877"/>
                </a:lnTo>
                <a:lnTo>
                  <a:pt x="10341" y="512"/>
                </a:lnTo>
                <a:lnTo>
                  <a:pt x="10341" y="488"/>
                </a:lnTo>
                <a:close/>
                <a:moveTo>
                  <a:pt x="10536" y="1"/>
                </a:moveTo>
                <a:lnTo>
                  <a:pt x="10366" y="25"/>
                </a:lnTo>
                <a:lnTo>
                  <a:pt x="10195" y="74"/>
                </a:lnTo>
                <a:lnTo>
                  <a:pt x="10049" y="171"/>
                </a:lnTo>
                <a:lnTo>
                  <a:pt x="10025" y="196"/>
                </a:lnTo>
                <a:lnTo>
                  <a:pt x="9952" y="244"/>
                </a:lnTo>
                <a:lnTo>
                  <a:pt x="9903" y="293"/>
                </a:lnTo>
                <a:lnTo>
                  <a:pt x="9782" y="415"/>
                </a:lnTo>
                <a:lnTo>
                  <a:pt x="9709" y="585"/>
                </a:lnTo>
                <a:lnTo>
                  <a:pt x="9636" y="780"/>
                </a:lnTo>
                <a:lnTo>
                  <a:pt x="9539" y="1169"/>
                </a:lnTo>
                <a:lnTo>
                  <a:pt x="9466" y="1509"/>
                </a:lnTo>
                <a:lnTo>
                  <a:pt x="9320" y="1972"/>
                </a:lnTo>
                <a:lnTo>
                  <a:pt x="9247" y="2215"/>
                </a:lnTo>
                <a:lnTo>
                  <a:pt x="9149" y="2458"/>
                </a:lnTo>
                <a:lnTo>
                  <a:pt x="9003" y="2726"/>
                </a:lnTo>
                <a:lnTo>
                  <a:pt x="8833" y="2994"/>
                </a:lnTo>
                <a:lnTo>
                  <a:pt x="8663" y="3286"/>
                </a:lnTo>
                <a:lnTo>
                  <a:pt x="8614" y="3407"/>
                </a:lnTo>
                <a:lnTo>
                  <a:pt x="8565" y="3578"/>
                </a:lnTo>
                <a:lnTo>
                  <a:pt x="7324" y="4867"/>
                </a:lnTo>
                <a:lnTo>
                  <a:pt x="6692" y="5500"/>
                </a:lnTo>
                <a:lnTo>
                  <a:pt x="6035" y="6108"/>
                </a:lnTo>
                <a:lnTo>
                  <a:pt x="5937" y="6084"/>
                </a:lnTo>
                <a:lnTo>
                  <a:pt x="5524" y="6084"/>
                </a:lnTo>
                <a:lnTo>
                  <a:pt x="5110" y="6133"/>
                </a:lnTo>
                <a:lnTo>
                  <a:pt x="4867" y="6133"/>
                </a:lnTo>
                <a:lnTo>
                  <a:pt x="4599" y="6157"/>
                </a:lnTo>
                <a:lnTo>
                  <a:pt x="4599" y="6157"/>
                </a:lnTo>
                <a:lnTo>
                  <a:pt x="4623" y="6133"/>
                </a:lnTo>
                <a:lnTo>
                  <a:pt x="4623" y="6084"/>
                </a:lnTo>
                <a:lnTo>
                  <a:pt x="4599" y="5987"/>
                </a:lnTo>
                <a:lnTo>
                  <a:pt x="4526" y="5914"/>
                </a:lnTo>
                <a:lnTo>
                  <a:pt x="4453" y="5889"/>
                </a:lnTo>
                <a:lnTo>
                  <a:pt x="4404" y="5816"/>
                </a:lnTo>
                <a:lnTo>
                  <a:pt x="4331" y="5768"/>
                </a:lnTo>
                <a:lnTo>
                  <a:pt x="4112" y="5670"/>
                </a:lnTo>
                <a:lnTo>
                  <a:pt x="3869" y="5622"/>
                </a:lnTo>
                <a:lnTo>
                  <a:pt x="3626" y="5597"/>
                </a:lnTo>
                <a:lnTo>
                  <a:pt x="2871" y="5597"/>
                </a:lnTo>
                <a:lnTo>
                  <a:pt x="2385" y="5646"/>
                </a:lnTo>
                <a:lnTo>
                  <a:pt x="2166" y="5646"/>
                </a:lnTo>
                <a:lnTo>
                  <a:pt x="1922" y="5622"/>
                </a:lnTo>
                <a:lnTo>
                  <a:pt x="1412" y="5597"/>
                </a:lnTo>
                <a:lnTo>
                  <a:pt x="1144" y="5597"/>
                </a:lnTo>
                <a:lnTo>
                  <a:pt x="901" y="5622"/>
                </a:lnTo>
                <a:lnTo>
                  <a:pt x="682" y="5670"/>
                </a:lnTo>
                <a:lnTo>
                  <a:pt x="463" y="5792"/>
                </a:lnTo>
                <a:lnTo>
                  <a:pt x="365" y="5792"/>
                </a:lnTo>
                <a:lnTo>
                  <a:pt x="317" y="5841"/>
                </a:lnTo>
                <a:lnTo>
                  <a:pt x="292" y="5889"/>
                </a:lnTo>
                <a:lnTo>
                  <a:pt x="244" y="6133"/>
                </a:lnTo>
                <a:lnTo>
                  <a:pt x="219" y="6400"/>
                </a:lnTo>
                <a:lnTo>
                  <a:pt x="219" y="6911"/>
                </a:lnTo>
                <a:lnTo>
                  <a:pt x="195" y="7422"/>
                </a:lnTo>
                <a:lnTo>
                  <a:pt x="171" y="7933"/>
                </a:lnTo>
                <a:lnTo>
                  <a:pt x="146" y="8493"/>
                </a:lnTo>
                <a:lnTo>
                  <a:pt x="146" y="9028"/>
                </a:lnTo>
                <a:lnTo>
                  <a:pt x="146" y="10123"/>
                </a:lnTo>
                <a:lnTo>
                  <a:pt x="171" y="10707"/>
                </a:lnTo>
                <a:lnTo>
                  <a:pt x="171" y="11267"/>
                </a:lnTo>
                <a:lnTo>
                  <a:pt x="122" y="12386"/>
                </a:lnTo>
                <a:lnTo>
                  <a:pt x="98" y="13530"/>
                </a:lnTo>
                <a:lnTo>
                  <a:pt x="98" y="14162"/>
                </a:lnTo>
                <a:lnTo>
                  <a:pt x="73" y="14479"/>
                </a:lnTo>
                <a:lnTo>
                  <a:pt x="25" y="14795"/>
                </a:lnTo>
                <a:lnTo>
                  <a:pt x="0" y="14868"/>
                </a:lnTo>
                <a:lnTo>
                  <a:pt x="25" y="14965"/>
                </a:lnTo>
                <a:lnTo>
                  <a:pt x="73" y="15014"/>
                </a:lnTo>
                <a:lnTo>
                  <a:pt x="122" y="15063"/>
                </a:lnTo>
                <a:lnTo>
                  <a:pt x="195" y="15087"/>
                </a:lnTo>
                <a:lnTo>
                  <a:pt x="268" y="15111"/>
                </a:lnTo>
                <a:lnTo>
                  <a:pt x="341" y="15087"/>
                </a:lnTo>
                <a:lnTo>
                  <a:pt x="414" y="15038"/>
                </a:lnTo>
                <a:lnTo>
                  <a:pt x="463" y="15087"/>
                </a:lnTo>
                <a:lnTo>
                  <a:pt x="536" y="15111"/>
                </a:lnTo>
                <a:lnTo>
                  <a:pt x="998" y="15136"/>
                </a:lnTo>
                <a:lnTo>
                  <a:pt x="1460" y="15136"/>
                </a:lnTo>
                <a:lnTo>
                  <a:pt x="1922" y="15111"/>
                </a:lnTo>
                <a:lnTo>
                  <a:pt x="2385" y="15087"/>
                </a:lnTo>
                <a:lnTo>
                  <a:pt x="2482" y="15087"/>
                </a:lnTo>
                <a:lnTo>
                  <a:pt x="3309" y="15014"/>
                </a:lnTo>
                <a:lnTo>
                  <a:pt x="3723" y="14990"/>
                </a:lnTo>
                <a:lnTo>
                  <a:pt x="4112" y="14965"/>
                </a:lnTo>
                <a:lnTo>
                  <a:pt x="4137" y="14965"/>
                </a:lnTo>
                <a:lnTo>
                  <a:pt x="4185" y="14990"/>
                </a:lnTo>
                <a:lnTo>
                  <a:pt x="4234" y="15014"/>
                </a:lnTo>
                <a:lnTo>
                  <a:pt x="4356" y="15014"/>
                </a:lnTo>
                <a:lnTo>
                  <a:pt x="4453" y="14941"/>
                </a:lnTo>
                <a:lnTo>
                  <a:pt x="4502" y="14917"/>
                </a:lnTo>
                <a:lnTo>
                  <a:pt x="4526" y="14868"/>
                </a:lnTo>
                <a:lnTo>
                  <a:pt x="4575" y="14746"/>
                </a:lnTo>
                <a:lnTo>
                  <a:pt x="4599" y="14600"/>
                </a:lnTo>
                <a:lnTo>
                  <a:pt x="4599" y="14333"/>
                </a:lnTo>
                <a:lnTo>
                  <a:pt x="4599" y="14065"/>
                </a:lnTo>
                <a:lnTo>
                  <a:pt x="4575" y="13797"/>
                </a:lnTo>
                <a:lnTo>
                  <a:pt x="4599" y="13773"/>
                </a:lnTo>
                <a:lnTo>
                  <a:pt x="5037" y="13724"/>
                </a:lnTo>
                <a:lnTo>
                  <a:pt x="5451" y="13676"/>
                </a:lnTo>
                <a:lnTo>
                  <a:pt x="5791" y="13700"/>
                </a:lnTo>
                <a:lnTo>
                  <a:pt x="5986" y="13676"/>
                </a:lnTo>
                <a:lnTo>
                  <a:pt x="6132" y="13627"/>
                </a:lnTo>
                <a:lnTo>
                  <a:pt x="6156" y="13651"/>
                </a:lnTo>
                <a:lnTo>
                  <a:pt x="6521" y="13895"/>
                </a:lnTo>
                <a:lnTo>
                  <a:pt x="6886" y="14138"/>
                </a:lnTo>
                <a:lnTo>
                  <a:pt x="7276" y="14357"/>
                </a:lnTo>
                <a:lnTo>
                  <a:pt x="7665" y="14552"/>
                </a:lnTo>
                <a:lnTo>
                  <a:pt x="8054" y="14722"/>
                </a:lnTo>
                <a:lnTo>
                  <a:pt x="8444" y="14892"/>
                </a:lnTo>
                <a:lnTo>
                  <a:pt x="8833" y="15038"/>
                </a:lnTo>
                <a:lnTo>
                  <a:pt x="9247" y="15160"/>
                </a:lnTo>
                <a:lnTo>
                  <a:pt x="10074" y="15403"/>
                </a:lnTo>
                <a:lnTo>
                  <a:pt x="10925" y="15574"/>
                </a:lnTo>
                <a:lnTo>
                  <a:pt x="11777" y="15695"/>
                </a:lnTo>
                <a:lnTo>
                  <a:pt x="12653" y="15817"/>
                </a:lnTo>
                <a:lnTo>
                  <a:pt x="13310" y="15866"/>
                </a:lnTo>
                <a:lnTo>
                  <a:pt x="13651" y="15890"/>
                </a:lnTo>
                <a:lnTo>
                  <a:pt x="14016" y="15866"/>
                </a:lnTo>
                <a:lnTo>
                  <a:pt x="14356" y="15866"/>
                </a:lnTo>
                <a:lnTo>
                  <a:pt x="14697" y="15793"/>
                </a:lnTo>
                <a:lnTo>
                  <a:pt x="15013" y="15720"/>
                </a:lnTo>
                <a:lnTo>
                  <a:pt x="15330" y="15598"/>
                </a:lnTo>
                <a:lnTo>
                  <a:pt x="15476" y="15525"/>
                </a:lnTo>
                <a:lnTo>
                  <a:pt x="15597" y="15452"/>
                </a:lnTo>
                <a:lnTo>
                  <a:pt x="15719" y="15355"/>
                </a:lnTo>
                <a:lnTo>
                  <a:pt x="15792" y="15257"/>
                </a:lnTo>
                <a:lnTo>
                  <a:pt x="15865" y="15160"/>
                </a:lnTo>
                <a:lnTo>
                  <a:pt x="15914" y="15038"/>
                </a:lnTo>
                <a:lnTo>
                  <a:pt x="15962" y="14941"/>
                </a:lnTo>
                <a:lnTo>
                  <a:pt x="15987" y="14819"/>
                </a:lnTo>
                <a:lnTo>
                  <a:pt x="16011" y="14552"/>
                </a:lnTo>
                <a:lnTo>
                  <a:pt x="15987" y="14284"/>
                </a:lnTo>
                <a:lnTo>
                  <a:pt x="15938" y="14016"/>
                </a:lnTo>
                <a:lnTo>
                  <a:pt x="15865" y="13749"/>
                </a:lnTo>
                <a:lnTo>
                  <a:pt x="15987" y="13651"/>
                </a:lnTo>
                <a:lnTo>
                  <a:pt x="16084" y="13530"/>
                </a:lnTo>
                <a:lnTo>
                  <a:pt x="16181" y="13408"/>
                </a:lnTo>
                <a:lnTo>
                  <a:pt x="16254" y="13262"/>
                </a:lnTo>
                <a:lnTo>
                  <a:pt x="16376" y="12946"/>
                </a:lnTo>
                <a:lnTo>
                  <a:pt x="16425" y="12654"/>
                </a:lnTo>
                <a:lnTo>
                  <a:pt x="16449" y="12410"/>
                </a:lnTo>
                <a:lnTo>
                  <a:pt x="16449" y="12070"/>
                </a:lnTo>
                <a:lnTo>
                  <a:pt x="16425" y="11875"/>
                </a:lnTo>
                <a:lnTo>
                  <a:pt x="16400" y="11680"/>
                </a:lnTo>
                <a:lnTo>
                  <a:pt x="16352" y="11534"/>
                </a:lnTo>
                <a:lnTo>
                  <a:pt x="16279" y="11388"/>
                </a:lnTo>
                <a:lnTo>
                  <a:pt x="16425" y="11267"/>
                </a:lnTo>
                <a:lnTo>
                  <a:pt x="16546" y="11096"/>
                </a:lnTo>
                <a:lnTo>
                  <a:pt x="16668" y="10926"/>
                </a:lnTo>
                <a:lnTo>
                  <a:pt x="16765" y="10756"/>
                </a:lnTo>
                <a:lnTo>
                  <a:pt x="16838" y="10561"/>
                </a:lnTo>
                <a:lnTo>
                  <a:pt x="16887" y="10342"/>
                </a:lnTo>
                <a:lnTo>
                  <a:pt x="16911" y="10147"/>
                </a:lnTo>
                <a:lnTo>
                  <a:pt x="16936" y="9953"/>
                </a:lnTo>
                <a:lnTo>
                  <a:pt x="16911" y="9758"/>
                </a:lnTo>
                <a:lnTo>
                  <a:pt x="16838" y="9515"/>
                </a:lnTo>
                <a:lnTo>
                  <a:pt x="16717" y="9271"/>
                </a:lnTo>
                <a:lnTo>
                  <a:pt x="16571" y="9053"/>
                </a:lnTo>
                <a:lnTo>
                  <a:pt x="16717" y="8931"/>
                </a:lnTo>
                <a:lnTo>
                  <a:pt x="16838" y="8785"/>
                </a:lnTo>
                <a:lnTo>
                  <a:pt x="16936" y="8615"/>
                </a:lnTo>
                <a:lnTo>
                  <a:pt x="17033" y="8444"/>
                </a:lnTo>
                <a:lnTo>
                  <a:pt x="17106" y="8274"/>
                </a:lnTo>
                <a:lnTo>
                  <a:pt x="17155" y="8079"/>
                </a:lnTo>
                <a:lnTo>
                  <a:pt x="17179" y="7885"/>
                </a:lnTo>
                <a:lnTo>
                  <a:pt x="17203" y="7690"/>
                </a:lnTo>
                <a:lnTo>
                  <a:pt x="17179" y="7447"/>
                </a:lnTo>
                <a:lnTo>
                  <a:pt x="17106" y="7252"/>
                </a:lnTo>
                <a:lnTo>
                  <a:pt x="17009" y="7057"/>
                </a:lnTo>
                <a:lnTo>
                  <a:pt x="16887" y="6887"/>
                </a:lnTo>
                <a:lnTo>
                  <a:pt x="16717" y="6741"/>
                </a:lnTo>
                <a:lnTo>
                  <a:pt x="16546" y="6619"/>
                </a:lnTo>
                <a:lnTo>
                  <a:pt x="16352" y="6498"/>
                </a:lnTo>
                <a:lnTo>
                  <a:pt x="16157" y="6400"/>
                </a:lnTo>
                <a:lnTo>
                  <a:pt x="15938" y="6303"/>
                </a:lnTo>
                <a:lnTo>
                  <a:pt x="15719" y="6206"/>
                </a:lnTo>
                <a:lnTo>
                  <a:pt x="15232" y="6084"/>
                </a:lnTo>
                <a:lnTo>
                  <a:pt x="14746" y="5987"/>
                </a:lnTo>
                <a:lnTo>
                  <a:pt x="14259" y="5938"/>
                </a:lnTo>
                <a:lnTo>
                  <a:pt x="13845" y="5889"/>
                </a:lnTo>
                <a:lnTo>
                  <a:pt x="13432" y="5865"/>
                </a:lnTo>
                <a:lnTo>
                  <a:pt x="12604" y="5841"/>
                </a:lnTo>
                <a:lnTo>
                  <a:pt x="11607" y="5841"/>
                </a:lnTo>
                <a:lnTo>
                  <a:pt x="11266" y="5865"/>
                </a:lnTo>
                <a:lnTo>
                  <a:pt x="11461" y="5354"/>
                </a:lnTo>
                <a:lnTo>
                  <a:pt x="11655" y="4843"/>
                </a:lnTo>
                <a:lnTo>
                  <a:pt x="11826" y="4308"/>
                </a:lnTo>
                <a:lnTo>
                  <a:pt x="11996" y="3797"/>
                </a:lnTo>
                <a:lnTo>
                  <a:pt x="12142" y="3261"/>
                </a:lnTo>
                <a:lnTo>
                  <a:pt x="12239" y="2726"/>
                </a:lnTo>
                <a:lnTo>
                  <a:pt x="12264" y="2458"/>
                </a:lnTo>
                <a:lnTo>
                  <a:pt x="12264" y="2191"/>
                </a:lnTo>
                <a:lnTo>
                  <a:pt x="12239" y="1899"/>
                </a:lnTo>
                <a:lnTo>
                  <a:pt x="12215" y="1631"/>
                </a:lnTo>
                <a:lnTo>
                  <a:pt x="12166" y="1412"/>
                </a:lnTo>
                <a:lnTo>
                  <a:pt x="12118" y="1217"/>
                </a:lnTo>
                <a:lnTo>
                  <a:pt x="12045" y="1023"/>
                </a:lnTo>
                <a:lnTo>
                  <a:pt x="11972" y="853"/>
                </a:lnTo>
                <a:lnTo>
                  <a:pt x="11850" y="682"/>
                </a:lnTo>
                <a:lnTo>
                  <a:pt x="11728" y="512"/>
                </a:lnTo>
                <a:lnTo>
                  <a:pt x="11582" y="366"/>
                </a:lnTo>
                <a:lnTo>
                  <a:pt x="11412" y="220"/>
                </a:lnTo>
                <a:lnTo>
                  <a:pt x="11266" y="147"/>
                </a:lnTo>
                <a:lnTo>
                  <a:pt x="11120" y="74"/>
                </a:lnTo>
                <a:lnTo>
                  <a:pt x="10925" y="25"/>
                </a:lnTo>
                <a:lnTo>
                  <a:pt x="10731" y="1"/>
                </a:ln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Paris template">
  <a:themeElements>
    <a:clrScheme name="Custom 347">
      <a:dk1>
        <a:srgbClr val="49413E"/>
      </a:dk1>
      <a:lt1>
        <a:srgbClr val="FFFFFF"/>
      </a:lt1>
      <a:dk2>
        <a:srgbClr val="9D9A8E"/>
      </a:dk2>
      <a:lt2>
        <a:srgbClr val="EDEADE"/>
      </a:lt2>
      <a:accent1>
        <a:srgbClr val="E2AB30"/>
      </a:accent1>
      <a:accent2>
        <a:srgbClr val="998B36"/>
      </a:accent2>
      <a:accent3>
        <a:srgbClr val="D8CA7E"/>
      </a:accent3>
      <a:accent4>
        <a:srgbClr val="D89168"/>
      </a:accent4>
      <a:accent5>
        <a:srgbClr val="BB584C"/>
      </a:accent5>
      <a:accent6>
        <a:srgbClr val="994F5F"/>
      </a:accent6>
      <a:hlink>
        <a:srgbClr val="6B331E"/>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