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Lst>
  <p:sldSz cy="5143500" cx="9144000"/>
  <p:notesSz cx="6858000" cy="9144000"/>
  <p:embeddedFontLst>
    <p:embeddedFont>
      <p:font typeface="Merriweather Light"/>
      <p:regular r:id="rId62"/>
      <p:bold r:id="rId63"/>
      <p:italic r:id="rId64"/>
      <p:boldItalic r:id="rId65"/>
    </p:embeddedFont>
    <p:embeddedFont>
      <p:font typeface="Montserrat"/>
      <p:regular r:id="rId66"/>
      <p:bold r:id="rId67"/>
      <p:italic r:id="rId68"/>
      <p:boldItalic r:id="rId69"/>
    </p:embeddedFont>
    <p:embeddedFont>
      <p:font typeface="Lato"/>
      <p:regular r:id="rId70"/>
      <p:bold r:id="rId71"/>
      <p:italic r:id="rId72"/>
      <p:boldItalic r:id="rId73"/>
    </p:embeddedFont>
    <p:embeddedFont>
      <p:font typeface="Open Sans SemiBold"/>
      <p:regular r:id="rId74"/>
      <p:bold r:id="rId75"/>
      <p:italic r:id="rId76"/>
      <p:boldItalic r:id="rId77"/>
    </p:embeddedFont>
    <p:embeddedFont>
      <p:font typeface="Vidaloka"/>
      <p:regular r:id="rId78"/>
    </p:embeddedFont>
    <p:embeddedFont>
      <p:font typeface="Russo One"/>
      <p:regular r:id="rId79"/>
    </p:embeddedFont>
    <p:embeddedFont>
      <p:font typeface="Bitter"/>
      <p:regular r:id="rId80"/>
      <p:bold r:id="rId81"/>
      <p:italic r:id="rId82"/>
      <p:boldItalic r:id="rId83"/>
    </p:embeddedFont>
    <p:embeddedFont>
      <p:font typeface="PT Sans"/>
      <p:regular r:id="rId84"/>
      <p:bold r:id="rId85"/>
      <p:italic r:id="rId86"/>
      <p:boldItalic r:id="rId87"/>
    </p:embeddedFont>
    <p:embeddedFont>
      <p:font typeface="Crimson Text"/>
      <p:regular r:id="rId88"/>
      <p:bold r:id="rId89"/>
      <p:italic r:id="rId90"/>
      <p:boldItalic r:id="rId91"/>
    </p:embeddedFont>
    <p:embeddedFont>
      <p:font typeface="Bitter Thin"/>
      <p:regular r:id="rId92"/>
      <p:bold r:id="rId93"/>
      <p:italic r:id="rId94"/>
      <p:boldItalic r:id="rId95"/>
    </p:embeddedFont>
    <p:embeddedFont>
      <p:font typeface="Open Sans"/>
      <p:regular r:id="rId96"/>
      <p:bold r:id="rId97"/>
      <p:italic r:id="rId98"/>
      <p:boldItalic r:id="rId9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95" Type="http://schemas.openxmlformats.org/officeDocument/2006/relationships/font" Target="fonts/BitterThin-boldItalic.fntdata"/><Relationship Id="rId94" Type="http://schemas.openxmlformats.org/officeDocument/2006/relationships/font" Target="fonts/BitterThin-italic.fntdata"/><Relationship Id="rId97" Type="http://schemas.openxmlformats.org/officeDocument/2006/relationships/font" Target="fonts/OpenSans-bold.fntdata"/><Relationship Id="rId96" Type="http://schemas.openxmlformats.org/officeDocument/2006/relationships/font" Target="fonts/OpenSans-regular.fntdata"/><Relationship Id="rId11" Type="http://schemas.openxmlformats.org/officeDocument/2006/relationships/slide" Target="slides/slide7.xml"/><Relationship Id="rId99" Type="http://schemas.openxmlformats.org/officeDocument/2006/relationships/font" Target="fonts/OpenSans-boldItalic.fntdata"/><Relationship Id="rId10" Type="http://schemas.openxmlformats.org/officeDocument/2006/relationships/slide" Target="slides/slide6.xml"/><Relationship Id="rId98" Type="http://schemas.openxmlformats.org/officeDocument/2006/relationships/font" Target="fonts/OpenSans-italic.fntdata"/><Relationship Id="rId13" Type="http://schemas.openxmlformats.org/officeDocument/2006/relationships/slide" Target="slides/slide9.xml"/><Relationship Id="rId12" Type="http://schemas.openxmlformats.org/officeDocument/2006/relationships/slide" Target="slides/slide8.xml"/><Relationship Id="rId91" Type="http://schemas.openxmlformats.org/officeDocument/2006/relationships/font" Target="fonts/CrimsonText-boldItalic.fntdata"/><Relationship Id="rId90" Type="http://schemas.openxmlformats.org/officeDocument/2006/relationships/font" Target="fonts/CrimsonText-italic.fntdata"/><Relationship Id="rId93" Type="http://schemas.openxmlformats.org/officeDocument/2006/relationships/font" Target="fonts/BitterThin-bold.fntdata"/><Relationship Id="rId92" Type="http://schemas.openxmlformats.org/officeDocument/2006/relationships/font" Target="fonts/BitterThin-regular.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 Id="rId84" Type="http://schemas.openxmlformats.org/officeDocument/2006/relationships/font" Target="fonts/PTSans-regular.fntdata"/><Relationship Id="rId83" Type="http://schemas.openxmlformats.org/officeDocument/2006/relationships/font" Target="fonts/Bitter-boldItalic.fntdata"/><Relationship Id="rId86" Type="http://schemas.openxmlformats.org/officeDocument/2006/relationships/font" Target="fonts/PTSans-italic.fntdata"/><Relationship Id="rId85" Type="http://schemas.openxmlformats.org/officeDocument/2006/relationships/font" Target="fonts/PTSans-bold.fntdata"/><Relationship Id="rId88" Type="http://schemas.openxmlformats.org/officeDocument/2006/relationships/font" Target="fonts/CrimsonText-regular.fntdata"/><Relationship Id="rId87" Type="http://schemas.openxmlformats.org/officeDocument/2006/relationships/font" Target="fonts/PTSans-boldItalic.fntdata"/><Relationship Id="rId89" Type="http://schemas.openxmlformats.org/officeDocument/2006/relationships/font" Target="fonts/CrimsonText-bold.fntdata"/><Relationship Id="rId80" Type="http://schemas.openxmlformats.org/officeDocument/2006/relationships/font" Target="fonts/Bitter-regular.fntdata"/><Relationship Id="rId82" Type="http://schemas.openxmlformats.org/officeDocument/2006/relationships/font" Target="fonts/Bitter-italic.fntdata"/><Relationship Id="rId81" Type="http://schemas.openxmlformats.org/officeDocument/2006/relationships/font" Target="fonts/Bitter-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font" Target="fonts/Lato-boldItalic.fntdata"/><Relationship Id="rId72" Type="http://schemas.openxmlformats.org/officeDocument/2006/relationships/font" Target="fonts/Lato-italic.fntdata"/><Relationship Id="rId75" Type="http://schemas.openxmlformats.org/officeDocument/2006/relationships/font" Target="fonts/OpenSansSemiBold-bold.fntdata"/><Relationship Id="rId74" Type="http://schemas.openxmlformats.org/officeDocument/2006/relationships/font" Target="fonts/OpenSansSemiBold-regular.fntdata"/><Relationship Id="rId77" Type="http://schemas.openxmlformats.org/officeDocument/2006/relationships/font" Target="fonts/OpenSansSemiBold-boldItalic.fntdata"/><Relationship Id="rId76" Type="http://schemas.openxmlformats.org/officeDocument/2006/relationships/font" Target="fonts/OpenSansSemiBold-italic.fntdata"/><Relationship Id="rId79" Type="http://schemas.openxmlformats.org/officeDocument/2006/relationships/font" Target="fonts/RussoOne-regular.fntdata"/><Relationship Id="rId78" Type="http://schemas.openxmlformats.org/officeDocument/2006/relationships/font" Target="fonts/Vidaloka-regular.fntdata"/><Relationship Id="rId71" Type="http://schemas.openxmlformats.org/officeDocument/2006/relationships/font" Target="fonts/Lato-bold.fntdata"/><Relationship Id="rId70" Type="http://schemas.openxmlformats.org/officeDocument/2006/relationships/font" Target="fonts/Lato-regular.fntdata"/><Relationship Id="rId62" Type="http://schemas.openxmlformats.org/officeDocument/2006/relationships/font" Target="fonts/MerriweatherLight-regular.fntdata"/><Relationship Id="rId61" Type="http://schemas.openxmlformats.org/officeDocument/2006/relationships/slide" Target="slides/slide57.xml"/><Relationship Id="rId64" Type="http://schemas.openxmlformats.org/officeDocument/2006/relationships/font" Target="fonts/MerriweatherLight-italic.fntdata"/><Relationship Id="rId63" Type="http://schemas.openxmlformats.org/officeDocument/2006/relationships/font" Target="fonts/MerriweatherLight-bold.fntdata"/><Relationship Id="rId66" Type="http://schemas.openxmlformats.org/officeDocument/2006/relationships/font" Target="fonts/Montserrat-regular.fntdata"/><Relationship Id="rId65" Type="http://schemas.openxmlformats.org/officeDocument/2006/relationships/font" Target="fonts/MerriweatherLight-boldItalic.fntdata"/><Relationship Id="rId68" Type="http://schemas.openxmlformats.org/officeDocument/2006/relationships/font" Target="fonts/Montserrat-italic.fntdata"/><Relationship Id="rId67" Type="http://schemas.openxmlformats.org/officeDocument/2006/relationships/font" Target="fonts/Montserrat-bold.fntdata"/><Relationship Id="rId60" Type="http://schemas.openxmlformats.org/officeDocument/2006/relationships/slide" Target="slides/slide56.xml"/><Relationship Id="rId69" Type="http://schemas.openxmlformats.org/officeDocument/2006/relationships/font" Target="fonts/Montserrat-boldItalic.fntdata"/><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55" Type="http://schemas.openxmlformats.org/officeDocument/2006/relationships/slide" Target="slides/slide51.xml"/><Relationship Id="rId54" Type="http://schemas.openxmlformats.org/officeDocument/2006/relationships/slide" Target="slides/slide50.xml"/><Relationship Id="rId57" Type="http://schemas.openxmlformats.org/officeDocument/2006/relationships/slide" Target="slides/slide53.xml"/><Relationship Id="rId56" Type="http://schemas.openxmlformats.org/officeDocument/2006/relationships/slide" Target="slides/slide52.xml"/><Relationship Id="rId59" Type="http://schemas.openxmlformats.org/officeDocument/2006/relationships/slide" Target="slides/slide55.xml"/><Relationship Id="rId58"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cc7554a049_0_3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cc7554a049_0_3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30e102eb458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30e102eb458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cc7554a049_0_3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cc7554a049_0_3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cd8a80d6bc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cd8a80d6bc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30e102eb458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30e102eb458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cd8a80d6b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cd8a80d6b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cf7a3c503a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cf7a3c503a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cc7554a049_0_3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cc7554a049_0_3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cf7a3c503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4" name="Google Shape;304;gcf7a3c503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30e102eb458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30e102eb458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g30e102eb458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8" name="Google Shape;328;g30e102eb458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cc7554a049_0_4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7" name="Google Shape;337;gcc7554a049_0_4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g30e102eb458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3" name="Google Shape;343;g30e102eb458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30e102eb458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8" name="Google Shape;348;g30e102eb458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cc7554a049_0_4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4" name="Google Shape;354;gcc7554a049_0_4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gcc7554a049_0_4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9" name="Google Shape;359;gcc7554a049_0_4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cc7554a049_0_4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cc7554a049_0_4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cf7a3c503a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2" name="Google Shape;402;gcf7a3c503a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gcc7554a049_0_3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7" name="Google Shape;407;gcc7554a049_0_3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gcc7554a049_0_3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2" name="Google Shape;412;gcc7554a049_0_3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30e102eb458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4" name="Google Shape;424;g30e102eb458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g30e102eb458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6" name="Google Shape;436;g30e102eb458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g30e102eb458_0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8" name="Google Shape;448;g30e102eb458_0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g30e102eb458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3" name="Google Shape;453;g30e102eb458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g30e102eb458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5" name="Google Shape;465;g30e102eb458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g30e102eb458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5" name="Google Shape;475;g30e102eb458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g30e102eb458_0_1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0" name="Google Shape;480;g30e102eb458_0_1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g30e102eb458_0_1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0" name="Google Shape;490;g30e102eb458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g30e102eb458_0_1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0" name="Google Shape;500;g30e102eb458_0_1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gcc7554a049_0_7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0" name="Google Shape;510;gcc7554a049_0_7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g30e102eb458_0_1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5" name="Google Shape;515;g30e102eb458_0_1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g30e102eb458_0_1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0" name="Google Shape;520;g30e102eb458_0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gcc7554a049_0_8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5" name="Google Shape;525;gcc7554a049_0_8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g30e102eb458_0_1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5" name="Google Shape;535;g30e102eb458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gcc7554a049_0_4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5" name="Google Shape;545;gcc7554a049_0_4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g30e102eb458_0_2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1" name="Google Shape;551;g30e102eb458_0_2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gcc7554a049_0_6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7" name="Google Shape;557;gcc7554a049_0_6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g30e102eb458_0_2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6" name="Google Shape;586;g30e102eb458_0_2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gcc7554a049_0_5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5" name="Google Shape;615;gcc7554a049_0_5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gcc7554a049_0_8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0" name="Google Shape;620;gcc7554a049_0_8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gcc7554a049_0_8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0" name="Google Shape;630;gcc7554a049_0_8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g30e102eb458_0_2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9" name="Google Shape;639;g30e102eb458_0_2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g30e102eb458_0_2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8" name="Google Shape;648;g30e102eb458_0_2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gcc7554a049_0_5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7" name="Google Shape;657;gcc7554a049_0_5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g30e102eb458_0_2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8" name="Google Shape;688;g30e102eb458_0_2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gcc7554a049_0_8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6" name="Google Shape;716;gcc7554a049_0_8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4" name="Shape 724"/>
        <p:cNvGrpSpPr/>
        <p:nvPr/>
      </p:nvGrpSpPr>
      <p:grpSpPr>
        <a:xfrm>
          <a:off x="0" y="0"/>
          <a:ext cx="0" cy="0"/>
          <a:chOff x="0" y="0"/>
          <a:chExt cx="0" cy="0"/>
        </a:xfrm>
      </p:grpSpPr>
      <p:sp>
        <p:nvSpPr>
          <p:cNvPr id="725" name="Google Shape;725;gcc7554a049_0_7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6" name="Google Shape;726;gcc7554a049_0_7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6" name="Shape 746"/>
        <p:cNvGrpSpPr/>
        <p:nvPr/>
      </p:nvGrpSpPr>
      <p:grpSpPr>
        <a:xfrm>
          <a:off x="0" y="0"/>
          <a:ext cx="0" cy="0"/>
          <a:chOff x="0" y="0"/>
          <a:chExt cx="0" cy="0"/>
        </a:xfrm>
      </p:grpSpPr>
      <p:sp>
        <p:nvSpPr>
          <p:cNvPr id="747" name="Google Shape;747;g30e102eb458_0_2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8" name="Google Shape;748;g30e102eb458_0_2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8" name="Shape 768"/>
        <p:cNvGrpSpPr/>
        <p:nvPr/>
      </p:nvGrpSpPr>
      <p:grpSpPr>
        <a:xfrm>
          <a:off x="0" y="0"/>
          <a:ext cx="0" cy="0"/>
          <a:chOff x="0" y="0"/>
          <a:chExt cx="0" cy="0"/>
        </a:xfrm>
      </p:grpSpPr>
      <p:sp>
        <p:nvSpPr>
          <p:cNvPr id="769" name="Google Shape;769;gcc7554a049_0_8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0" name="Google Shape;770;gcc7554a049_0_8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9" name="Shape 779"/>
        <p:cNvGrpSpPr/>
        <p:nvPr/>
      </p:nvGrpSpPr>
      <p:grpSpPr>
        <a:xfrm>
          <a:off x="0" y="0"/>
          <a:ext cx="0" cy="0"/>
          <a:chOff x="0" y="0"/>
          <a:chExt cx="0" cy="0"/>
        </a:xfrm>
      </p:grpSpPr>
      <p:sp>
        <p:nvSpPr>
          <p:cNvPr id="780" name="Google Shape;780;g30e102eb458_0_3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1" name="Google Shape;781;g30e102eb458_0_3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1" name="Shape 801"/>
        <p:cNvGrpSpPr/>
        <p:nvPr/>
      </p:nvGrpSpPr>
      <p:grpSpPr>
        <a:xfrm>
          <a:off x="0" y="0"/>
          <a:ext cx="0" cy="0"/>
          <a:chOff x="0" y="0"/>
          <a:chExt cx="0" cy="0"/>
        </a:xfrm>
      </p:grpSpPr>
      <p:sp>
        <p:nvSpPr>
          <p:cNvPr id="802" name="Google Shape;802;gcc7554a049_0_8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3" name="Google Shape;803;gcc7554a049_0_8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7" name="Shape 807"/>
        <p:cNvGrpSpPr/>
        <p:nvPr/>
      </p:nvGrpSpPr>
      <p:grpSpPr>
        <a:xfrm>
          <a:off x="0" y="0"/>
          <a:ext cx="0" cy="0"/>
          <a:chOff x="0" y="0"/>
          <a:chExt cx="0" cy="0"/>
        </a:xfrm>
      </p:grpSpPr>
      <p:sp>
        <p:nvSpPr>
          <p:cNvPr id="808" name="Google Shape;808;g30e102eb458_0_3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9" name="Google Shape;809;g30e102eb458_0_3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3" name="Shape 813"/>
        <p:cNvGrpSpPr/>
        <p:nvPr/>
      </p:nvGrpSpPr>
      <p:grpSpPr>
        <a:xfrm>
          <a:off x="0" y="0"/>
          <a:ext cx="0" cy="0"/>
          <a:chOff x="0" y="0"/>
          <a:chExt cx="0" cy="0"/>
        </a:xfrm>
      </p:grpSpPr>
      <p:sp>
        <p:nvSpPr>
          <p:cNvPr id="814" name="Google Shape;814;g30e102eb458_0_3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5" name="Google Shape;815;g30e102eb458_0_3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9" name="Shape 819"/>
        <p:cNvGrpSpPr/>
        <p:nvPr/>
      </p:nvGrpSpPr>
      <p:grpSpPr>
        <a:xfrm>
          <a:off x="0" y="0"/>
          <a:ext cx="0" cy="0"/>
          <a:chOff x="0" y="0"/>
          <a:chExt cx="0" cy="0"/>
        </a:xfrm>
      </p:grpSpPr>
      <p:sp>
        <p:nvSpPr>
          <p:cNvPr id="820" name="Google Shape;820;g30e102eb458_0_3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1" name="Google Shape;821;g30e102eb458_0_3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5" name="Shape 825"/>
        <p:cNvGrpSpPr/>
        <p:nvPr/>
      </p:nvGrpSpPr>
      <p:grpSpPr>
        <a:xfrm>
          <a:off x="0" y="0"/>
          <a:ext cx="0" cy="0"/>
          <a:chOff x="0" y="0"/>
          <a:chExt cx="0" cy="0"/>
        </a:xfrm>
      </p:grpSpPr>
      <p:sp>
        <p:nvSpPr>
          <p:cNvPr id="826" name="Google Shape;826;gcf7a3c503a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7" name="Google Shape;827;gcf7a3c503a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4" name="Shape 844"/>
        <p:cNvGrpSpPr/>
        <p:nvPr/>
      </p:nvGrpSpPr>
      <p:grpSpPr>
        <a:xfrm>
          <a:off x="0" y="0"/>
          <a:ext cx="0" cy="0"/>
          <a:chOff x="0" y="0"/>
          <a:chExt cx="0" cy="0"/>
        </a:xfrm>
      </p:grpSpPr>
      <p:sp>
        <p:nvSpPr>
          <p:cNvPr id="845" name="Google Shape;845;gcc7554a049_0_9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6" name="Google Shape;846;gcc7554a049_0_9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1039975" y="1324500"/>
            <a:ext cx="70641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65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0" name="Google Shape;10;p2"/>
          <p:cNvSpPr txBox="1"/>
          <p:nvPr>
            <p:ph idx="1" type="subTitle"/>
          </p:nvPr>
        </p:nvSpPr>
        <p:spPr>
          <a:xfrm>
            <a:off x="1040000" y="3377100"/>
            <a:ext cx="7064100" cy="4419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16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cxnSp>
        <p:nvCxnSpPr>
          <p:cNvPr id="11" name="Google Shape;11;p2"/>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2" name="Google Shape;12;p2"/>
          <p:cNvCxnSpPr/>
          <p:nvPr/>
        </p:nvCxnSpPr>
        <p:spPr>
          <a:xfrm flipH="1">
            <a:off x="-257975" y="-72550"/>
            <a:ext cx="3047400" cy="1346400"/>
          </a:xfrm>
          <a:prstGeom prst="curvedConnector3">
            <a:avLst>
              <a:gd fmla="val 50000" name="adj1"/>
            </a:avLst>
          </a:prstGeom>
          <a:noFill/>
          <a:ln cap="flat" cmpd="sng" w="28575">
            <a:solidFill>
              <a:schemeClr val="accent2"/>
            </a:solidFill>
            <a:prstDash val="solid"/>
            <a:round/>
            <a:headEnd len="med" w="med" type="none"/>
            <a:tailEnd len="med" w="med" type="none"/>
          </a:ln>
        </p:spPr>
      </p:cxnSp>
      <p:cxnSp>
        <p:nvCxnSpPr>
          <p:cNvPr id="13" name="Google Shape;13;p2"/>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4" name="Google Shape;14;p2"/>
          <p:cNvCxnSpPr/>
          <p:nvPr/>
        </p:nvCxnSpPr>
        <p:spPr>
          <a:xfrm flipH="1">
            <a:off x="6467450" y="3935375"/>
            <a:ext cx="3047400" cy="13464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2714550" y="2543963"/>
            <a:ext cx="3714900" cy="6489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accent4"/>
              </a:buClr>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7" name="Google Shape;17;p3"/>
          <p:cNvSpPr txBox="1"/>
          <p:nvPr>
            <p:ph hasCustomPrompt="1" idx="2" type="title"/>
          </p:nvPr>
        </p:nvSpPr>
        <p:spPr>
          <a:xfrm>
            <a:off x="3746550" y="1478925"/>
            <a:ext cx="1650900" cy="97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7000">
                <a:solidFill>
                  <a:schemeClr val="accent1"/>
                </a:solidFill>
              </a:defRPr>
            </a:lvl1pPr>
            <a:lvl2pPr lvl="1" rtl="0" algn="ctr">
              <a:spcBef>
                <a:spcPts val="0"/>
              </a:spcBef>
              <a:spcAft>
                <a:spcPts val="0"/>
              </a:spcAft>
              <a:buSzPts val="6000"/>
              <a:buNone/>
              <a:defRPr b="1" sz="6000"/>
            </a:lvl2pPr>
            <a:lvl3pPr lvl="2" rtl="0" algn="ctr">
              <a:spcBef>
                <a:spcPts val="0"/>
              </a:spcBef>
              <a:spcAft>
                <a:spcPts val="0"/>
              </a:spcAft>
              <a:buSzPts val="6000"/>
              <a:buNone/>
              <a:defRPr b="1" sz="6000"/>
            </a:lvl3pPr>
            <a:lvl4pPr lvl="3" rtl="0" algn="ctr">
              <a:spcBef>
                <a:spcPts val="0"/>
              </a:spcBef>
              <a:spcAft>
                <a:spcPts val="0"/>
              </a:spcAft>
              <a:buSzPts val="6000"/>
              <a:buNone/>
              <a:defRPr b="1" sz="6000"/>
            </a:lvl4pPr>
            <a:lvl5pPr lvl="4" rtl="0" algn="ctr">
              <a:spcBef>
                <a:spcPts val="0"/>
              </a:spcBef>
              <a:spcAft>
                <a:spcPts val="0"/>
              </a:spcAft>
              <a:buSzPts val="6000"/>
              <a:buNone/>
              <a:defRPr b="1" sz="6000"/>
            </a:lvl5pPr>
            <a:lvl6pPr lvl="5" rtl="0" algn="ctr">
              <a:spcBef>
                <a:spcPts val="0"/>
              </a:spcBef>
              <a:spcAft>
                <a:spcPts val="0"/>
              </a:spcAft>
              <a:buSzPts val="6000"/>
              <a:buNone/>
              <a:defRPr b="1" sz="6000"/>
            </a:lvl6pPr>
            <a:lvl7pPr lvl="6" rtl="0" algn="ctr">
              <a:spcBef>
                <a:spcPts val="0"/>
              </a:spcBef>
              <a:spcAft>
                <a:spcPts val="0"/>
              </a:spcAft>
              <a:buSzPts val="6000"/>
              <a:buNone/>
              <a:defRPr b="1" sz="6000"/>
            </a:lvl7pPr>
            <a:lvl8pPr lvl="7" rtl="0" algn="ctr">
              <a:spcBef>
                <a:spcPts val="0"/>
              </a:spcBef>
              <a:spcAft>
                <a:spcPts val="0"/>
              </a:spcAft>
              <a:buSzPts val="6000"/>
              <a:buNone/>
              <a:defRPr b="1" sz="6000"/>
            </a:lvl8pPr>
            <a:lvl9pPr lvl="8" rtl="0" algn="ctr">
              <a:spcBef>
                <a:spcPts val="0"/>
              </a:spcBef>
              <a:spcAft>
                <a:spcPts val="0"/>
              </a:spcAft>
              <a:buSzPts val="6000"/>
              <a:buNone/>
              <a:defRPr b="1" sz="6000"/>
            </a:lvl9pPr>
          </a:lstStyle>
          <a:p>
            <a:r>
              <a:t>xx%</a:t>
            </a:r>
          </a:p>
        </p:txBody>
      </p:sp>
      <p:sp>
        <p:nvSpPr>
          <p:cNvPr id="18" name="Google Shape;18;p3"/>
          <p:cNvSpPr txBox="1"/>
          <p:nvPr>
            <p:ph idx="1" type="subTitle"/>
          </p:nvPr>
        </p:nvSpPr>
        <p:spPr>
          <a:xfrm>
            <a:off x="2291400" y="3279625"/>
            <a:ext cx="4561200" cy="393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8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cxnSp>
        <p:nvCxnSpPr>
          <p:cNvPr id="19" name="Google Shape;19;p3"/>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0" name="Google Shape;20;p3"/>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1" name="Google Shape;21;p3"/>
          <p:cNvCxnSpPr/>
          <p:nvPr/>
        </p:nvCxnSpPr>
        <p:spPr>
          <a:xfrm flipH="1">
            <a:off x="7948925" y="3979775"/>
            <a:ext cx="1378500" cy="1236300"/>
          </a:xfrm>
          <a:prstGeom prst="curvedConnector3">
            <a:avLst>
              <a:gd fmla="val 50000" name="adj1"/>
            </a:avLst>
          </a:prstGeom>
          <a:noFill/>
          <a:ln cap="flat" cmpd="sng" w="28575">
            <a:solidFill>
              <a:schemeClr val="accent2"/>
            </a:solidFill>
            <a:prstDash val="solid"/>
            <a:round/>
            <a:headEnd len="med" w="med" type="none"/>
            <a:tailEnd len="med" w="med" type="none"/>
          </a:ln>
        </p:spPr>
      </p:cxnSp>
      <p:cxnSp>
        <p:nvCxnSpPr>
          <p:cNvPr id="22" name="Google Shape;22;p3"/>
          <p:cNvCxnSpPr/>
          <p:nvPr/>
        </p:nvCxnSpPr>
        <p:spPr>
          <a:xfrm flipH="1">
            <a:off x="-112875" y="-88700"/>
            <a:ext cx="1418700" cy="10644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3" name="Shape 23"/>
        <p:cNvGrpSpPr/>
        <p:nvPr/>
      </p:nvGrpSpPr>
      <p:grpSpPr>
        <a:xfrm>
          <a:off x="0" y="0"/>
          <a:ext cx="0" cy="0"/>
          <a:chOff x="0" y="0"/>
          <a:chExt cx="0" cy="0"/>
        </a:xfrm>
      </p:grpSpPr>
      <p:sp>
        <p:nvSpPr>
          <p:cNvPr id="24" name="Google Shape;24;p4"/>
          <p:cNvSpPr txBox="1"/>
          <p:nvPr>
            <p:ph type="title"/>
          </p:nvPr>
        </p:nvSpPr>
        <p:spPr>
          <a:xfrm>
            <a:off x="713225" y="445025"/>
            <a:ext cx="47115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5" name="Google Shape;25;p4"/>
          <p:cNvSpPr txBox="1"/>
          <p:nvPr>
            <p:ph idx="1" type="body"/>
          </p:nvPr>
        </p:nvSpPr>
        <p:spPr>
          <a:xfrm>
            <a:off x="713250" y="1272925"/>
            <a:ext cx="7717500" cy="3295800"/>
          </a:xfrm>
          <a:prstGeom prst="rect">
            <a:avLst/>
          </a:prstGeom>
        </p:spPr>
        <p:txBody>
          <a:bodyPr anchorCtr="0" anchor="t" bIns="91425" lIns="91425" spcFirstLastPara="1" rIns="91425" wrap="square" tIns="91425">
            <a:noAutofit/>
          </a:bodyPr>
          <a:lstStyle>
            <a:lvl1pPr indent="-342900" lvl="0" marL="457200">
              <a:lnSpc>
                <a:spcPct val="100000"/>
              </a:lnSpc>
              <a:spcBef>
                <a:spcPts val="0"/>
              </a:spcBef>
              <a:spcAft>
                <a:spcPts val="0"/>
              </a:spcAft>
              <a:buClr>
                <a:schemeClr val="dk1"/>
              </a:buClr>
              <a:buSzPts val="1800"/>
              <a:buFont typeface="Lato"/>
              <a:buChar char="●"/>
              <a:defRPr sz="1100"/>
            </a:lvl1pPr>
            <a:lvl2pPr indent="-317500" lvl="1" marL="914400">
              <a:spcBef>
                <a:spcPts val="0"/>
              </a:spcBef>
              <a:spcAft>
                <a:spcPts val="0"/>
              </a:spcAft>
              <a:buClr>
                <a:schemeClr val="dk1"/>
              </a:buClr>
              <a:buSzPts val="1400"/>
              <a:buFont typeface="Lato"/>
              <a:buChar char="○"/>
              <a:defRPr/>
            </a:lvl2pPr>
            <a:lvl3pPr indent="-317500" lvl="2" marL="1371600">
              <a:spcBef>
                <a:spcPts val="0"/>
              </a:spcBef>
              <a:spcAft>
                <a:spcPts val="0"/>
              </a:spcAft>
              <a:buClr>
                <a:schemeClr val="dk1"/>
              </a:buClr>
              <a:buSzPts val="1400"/>
              <a:buFont typeface="Lato"/>
              <a:buChar char="■"/>
              <a:defRPr/>
            </a:lvl3pPr>
            <a:lvl4pPr indent="-317500" lvl="3" marL="1828800">
              <a:spcBef>
                <a:spcPts val="0"/>
              </a:spcBef>
              <a:spcAft>
                <a:spcPts val="0"/>
              </a:spcAft>
              <a:buClr>
                <a:schemeClr val="dk1"/>
              </a:buClr>
              <a:buSzPts val="1400"/>
              <a:buFont typeface="Lato"/>
              <a:buChar char="●"/>
              <a:defRPr/>
            </a:lvl4pPr>
            <a:lvl5pPr indent="-317500" lvl="4" marL="2286000">
              <a:spcBef>
                <a:spcPts val="0"/>
              </a:spcBef>
              <a:spcAft>
                <a:spcPts val="0"/>
              </a:spcAft>
              <a:buClr>
                <a:schemeClr val="dk1"/>
              </a:buClr>
              <a:buSzPts val="1400"/>
              <a:buFont typeface="Lato"/>
              <a:buChar char="○"/>
              <a:defRPr/>
            </a:lvl5pPr>
            <a:lvl6pPr indent="-317500" lvl="5" marL="2743200">
              <a:spcBef>
                <a:spcPts val="0"/>
              </a:spcBef>
              <a:spcAft>
                <a:spcPts val="0"/>
              </a:spcAft>
              <a:buClr>
                <a:schemeClr val="dk1"/>
              </a:buClr>
              <a:buSzPts val="1400"/>
              <a:buFont typeface="Lato"/>
              <a:buChar char="■"/>
              <a:defRPr/>
            </a:lvl6pPr>
            <a:lvl7pPr indent="-317500" lvl="6" marL="3200400">
              <a:spcBef>
                <a:spcPts val="0"/>
              </a:spcBef>
              <a:spcAft>
                <a:spcPts val="0"/>
              </a:spcAft>
              <a:buClr>
                <a:schemeClr val="dk1"/>
              </a:buClr>
              <a:buSzPts val="1400"/>
              <a:buFont typeface="Lato"/>
              <a:buChar char="●"/>
              <a:defRPr/>
            </a:lvl7pPr>
            <a:lvl8pPr indent="-317500" lvl="7" marL="3657600">
              <a:spcBef>
                <a:spcPts val="0"/>
              </a:spcBef>
              <a:spcAft>
                <a:spcPts val="0"/>
              </a:spcAft>
              <a:buClr>
                <a:schemeClr val="dk1"/>
              </a:buClr>
              <a:buSzPts val="1400"/>
              <a:buFont typeface="Lato"/>
              <a:buChar char="○"/>
              <a:defRPr/>
            </a:lvl8pPr>
            <a:lvl9pPr indent="-317500" lvl="8" marL="4114800">
              <a:spcBef>
                <a:spcPts val="0"/>
              </a:spcBef>
              <a:spcAft>
                <a:spcPts val="0"/>
              </a:spcAft>
              <a:buClr>
                <a:schemeClr val="dk1"/>
              </a:buClr>
              <a:buSzPts val="1400"/>
              <a:buFont typeface="Lato"/>
              <a:buChar char="■"/>
              <a:defRPr/>
            </a:lvl9pPr>
          </a:lstStyle>
          <a:p/>
        </p:txBody>
      </p:sp>
      <p:cxnSp>
        <p:nvCxnSpPr>
          <p:cNvPr id="26" name="Google Shape;26;p4"/>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7" name="Google Shape;27;p4"/>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8" name="Google Shape;28;p4"/>
          <p:cNvCxnSpPr/>
          <p:nvPr/>
        </p:nvCxnSpPr>
        <p:spPr>
          <a:xfrm>
            <a:off x="6884900" y="-113600"/>
            <a:ext cx="2565600" cy="13062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9" name="Shape 29"/>
        <p:cNvGrpSpPr/>
        <p:nvPr/>
      </p:nvGrpSpPr>
      <p:grpSpPr>
        <a:xfrm>
          <a:off x="0" y="0"/>
          <a:ext cx="0" cy="0"/>
          <a:chOff x="0" y="0"/>
          <a:chExt cx="0" cy="0"/>
        </a:xfrm>
      </p:grpSpPr>
      <p:sp>
        <p:nvSpPr>
          <p:cNvPr id="30" name="Google Shape;30;p5"/>
          <p:cNvSpPr txBox="1"/>
          <p:nvPr>
            <p:ph type="title"/>
          </p:nvPr>
        </p:nvSpPr>
        <p:spPr>
          <a:xfrm>
            <a:off x="713225" y="445025"/>
            <a:ext cx="56811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1" name="Google Shape;31;p5"/>
          <p:cNvSpPr txBox="1"/>
          <p:nvPr>
            <p:ph idx="1" type="subTitle"/>
          </p:nvPr>
        </p:nvSpPr>
        <p:spPr>
          <a:xfrm>
            <a:off x="5038975" y="2649025"/>
            <a:ext cx="2486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400"/>
              <a:buFont typeface="Vidaloka"/>
              <a:buNone/>
              <a:defRPr sz="2400">
                <a:solidFill>
                  <a:schemeClr val="accent1"/>
                </a:solidFill>
                <a:latin typeface="Vidaloka"/>
                <a:ea typeface="Vidaloka"/>
                <a:cs typeface="Vidaloka"/>
                <a:sym typeface="Vidaloka"/>
              </a:defRPr>
            </a:lvl1pPr>
            <a:lvl2pPr lvl="1" rtl="0" algn="ctr">
              <a:spcBef>
                <a:spcPts val="0"/>
              </a:spcBef>
              <a:spcAft>
                <a:spcPts val="0"/>
              </a:spcAft>
              <a:buSzPts val="2400"/>
              <a:buFont typeface="Vidaloka"/>
              <a:buNone/>
              <a:defRPr b="1" sz="2400">
                <a:latin typeface="Vidaloka"/>
                <a:ea typeface="Vidaloka"/>
                <a:cs typeface="Vidaloka"/>
                <a:sym typeface="Vidaloka"/>
              </a:defRPr>
            </a:lvl2pPr>
            <a:lvl3pPr lvl="2" rtl="0" algn="ctr">
              <a:spcBef>
                <a:spcPts val="0"/>
              </a:spcBef>
              <a:spcAft>
                <a:spcPts val="0"/>
              </a:spcAft>
              <a:buSzPts val="2400"/>
              <a:buFont typeface="Vidaloka"/>
              <a:buNone/>
              <a:defRPr b="1" sz="2400">
                <a:latin typeface="Vidaloka"/>
                <a:ea typeface="Vidaloka"/>
                <a:cs typeface="Vidaloka"/>
                <a:sym typeface="Vidaloka"/>
              </a:defRPr>
            </a:lvl3pPr>
            <a:lvl4pPr lvl="3" rtl="0" algn="ctr">
              <a:spcBef>
                <a:spcPts val="0"/>
              </a:spcBef>
              <a:spcAft>
                <a:spcPts val="0"/>
              </a:spcAft>
              <a:buSzPts val="2400"/>
              <a:buFont typeface="Vidaloka"/>
              <a:buNone/>
              <a:defRPr b="1" sz="2400">
                <a:latin typeface="Vidaloka"/>
                <a:ea typeface="Vidaloka"/>
                <a:cs typeface="Vidaloka"/>
                <a:sym typeface="Vidaloka"/>
              </a:defRPr>
            </a:lvl4pPr>
            <a:lvl5pPr lvl="4" rtl="0" algn="ctr">
              <a:spcBef>
                <a:spcPts val="0"/>
              </a:spcBef>
              <a:spcAft>
                <a:spcPts val="0"/>
              </a:spcAft>
              <a:buSzPts val="2400"/>
              <a:buFont typeface="Vidaloka"/>
              <a:buNone/>
              <a:defRPr b="1" sz="2400">
                <a:latin typeface="Vidaloka"/>
                <a:ea typeface="Vidaloka"/>
                <a:cs typeface="Vidaloka"/>
                <a:sym typeface="Vidaloka"/>
              </a:defRPr>
            </a:lvl5pPr>
            <a:lvl6pPr lvl="5" rtl="0" algn="ctr">
              <a:spcBef>
                <a:spcPts val="0"/>
              </a:spcBef>
              <a:spcAft>
                <a:spcPts val="0"/>
              </a:spcAft>
              <a:buSzPts val="2400"/>
              <a:buFont typeface="Vidaloka"/>
              <a:buNone/>
              <a:defRPr b="1" sz="2400">
                <a:latin typeface="Vidaloka"/>
                <a:ea typeface="Vidaloka"/>
                <a:cs typeface="Vidaloka"/>
                <a:sym typeface="Vidaloka"/>
              </a:defRPr>
            </a:lvl6pPr>
            <a:lvl7pPr lvl="6" rtl="0" algn="ctr">
              <a:spcBef>
                <a:spcPts val="0"/>
              </a:spcBef>
              <a:spcAft>
                <a:spcPts val="0"/>
              </a:spcAft>
              <a:buSzPts val="2400"/>
              <a:buFont typeface="Vidaloka"/>
              <a:buNone/>
              <a:defRPr b="1" sz="2400">
                <a:latin typeface="Vidaloka"/>
                <a:ea typeface="Vidaloka"/>
                <a:cs typeface="Vidaloka"/>
                <a:sym typeface="Vidaloka"/>
              </a:defRPr>
            </a:lvl7pPr>
            <a:lvl8pPr lvl="7" rtl="0" algn="ctr">
              <a:spcBef>
                <a:spcPts val="0"/>
              </a:spcBef>
              <a:spcAft>
                <a:spcPts val="0"/>
              </a:spcAft>
              <a:buSzPts val="2400"/>
              <a:buFont typeface="Vidaloka"/>
              <a:buNone/>
              <a:defRPr b="1" sz="2400">
                <a:latin typeface="Vidaloka"/>
                <a:ea typeface="Vidaloka"/>
                <a:cs typeface="Vidaloka"/>
                <a:sym typeface="Vidaloka"/>
              </a:defRPr>
            </a:lvl8pPr>
            <a:lvl9pPr lvl="8" rtl="0" algn="ctr">
              <a:spcBef>
                <a:spcPts val="0"/>
              </a:spcBef>
              <a:spcAft>
                <a:spcPts val="0"/>
              </a:spcAft>
              <a:buSzPts val="2400"/>
              <a:buFont typeface="Vidaloka"/>
              <a:buNone/>
              <a:defRPr b="1" sz="2400">
                <a:latin typeface="Vidaloka"/>
                <a:ea typeface="Vidaloka"/>
                <a:cs typeface="Vidaloka"/>
                <a:sym typeface="Vidaloka"/>
              </a:defRPr>
            </a:lvl9pPr>
          </a:lstStyle>
          <a:p/>
        </p:txBody>
      </p:sp>
      <p:sp>
        <p:nvSpPr>
          <p:cNvPr id="32" name="Google Shape;32;p5"/>
          <p:cNvSpPr txBox="1"/>
          <p:nvPr>
            <p:ph idx="2" type="subTitle"/>
          </p:nvPr>
        </p:nvSpPr>
        <p:spPr>
          <a:xfrm>
            <a:off x="5038975" y="2961200"/>
            <a:ext cx="2486100" cy="902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33" name="Google Shape;33;p5"/>
          <p:cNvSpPr txBox="1"/>
          <p:nvPr>
            <p:ph idx="3" type="subTitle"/>
          </p:nvPr>
        </p:nvSpPr>
        <p:spPr>
          <a:xfrm>
            <a:off x="1693175" y="2649025"/>
            <a:ext cx="2486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400"/>
              <a:buFont typeface="Vidaloka"/>
              <a:buNone/>
              <a:defRPr sz="2400">
                <a:solidFill>
                  <a:schemeClr val="accent1"/>
                </a:solidFill>
                <a:latin typeface="Vidaloka"/>
                <a:ea typeface="Vidaloka"/>
                <a:cs typeface="Vidaloka"/>
                <a:sym typeface="Vidaloka"/>
              </a:defRPr>
            </a:lvl1pPr>
            <a:lvl2pPr lvl="1" rtl="0" algn="ctr">
              <a:spcBef>
                <a:spcPts val="0"/>
              </a:spcBef>
              <a:spcAft>
                <a:spcPts val="0"/>
              </a:spcAft>
              <a:buSzPts val="2400"/>
              <a:buFont typeface="Vidaloka"/>
              <a:buNone/>
              <a:defRPr b="1" sz="2400">
                <a:latin typeface="Vidaloka"/>
                <a:ea typeface="Vidaloka"/>
                <a:cs typeface="Vidaloka"/>
                <a:sym typeface="Vidaloka"/>
              </a:defRPr>
            </a:lvl2pPr>
            <a:lvl3pPr lvl="2" rtl="0" algn="ctr">
              <a:spcBef>
                <a:spcPts val="0"/>
              </a:spcBef>
              <a:spcAft>
                <a:spcPts val="0"/>
              </a:spcAft>
              <a:buSzPts val="2400"/>
              <a:buFont typeface="Vidaloka"/>
              <a:buNone/>
              <a:defRPr b="1" sz="2400">
                <a:latin typeface="Vidaloka"/>
                <a:ea typeface="Vidaloka"/>
                <a:cs typeface="Vidaloka"/>
                <a:sym typeface="Vidaloka"/>
              </a:defRPr>
            </a:lvl3pPr>
            <a:lvl4pPr lvl="3" rtl="0" algn="ctr">
              <a:spcBef>
                <a:spcPts val="0"/>
              </a:spcBef>
              <a:spcAft>
                <a:spcPts val="0"/>
              </a:spcAft>
              <a:buSzPts val="2400"/>
              <a:buFont typeface="Vidaloka"/>
              <a:buNone/>
              <a:defRPr b="1" sz="2400">
                <a:latin typeface="Vidaloka"/>
                <a:ea typeface="Vidaloka"/>
                <a:cs typeface="Vidaloka"/>
                <a:sym typeface="Vidaloka"/>
              </a:defRPr>
            </a:lvl4pPr>
            <a:lvl5pPr lvl="4" rtl="0" algn="ctr">
              <a:spcBef>
                <a:spcPts val="0"/>
              </a:spcBef>
              <a:spcAft>
                <a:spcPts val="0"/>
              </a:spcAft>
              <a:buSzPts val="2400"/>
              <a:buFont typeface="Vidaloka"/>
              <a:buNone/>
              <a:defRPr b="1" sz="2400">
                <a:latin typeface="Vidaloka"/>
                <a:ea typeface="Vidaloka"/>
                <a:cs typeface="Vidaloka"/>
                <a:sym typeface="Vidaloka"/>
              </a:defRPr>
            </a:lvl5pPr>
            <a:lvl6pPr lvl="5" rtl="0" algn="ctr">
              <a:spcBef>
                <a:spcPts val="0"/>
              </a:spcBef>
              <a:spcAft>
                <a:spcPts val="0"/>
              </a:spcAft>
              <a:buSzPts val="2400"/>
              <a:buFont typeface="Vidaloka"/>
              <a:buNone/>
              <a:defRPr b="1" sz="2400">
                <a:latin typeface="Vidaloka"/>
                <a:ea typeface="Vidaloka"/>
                <a:cs typeface="Vidaloka"/>
                <a:sym typeface="Vidaloka"/>
              </a:defRPr>
            </a:lvl6pPr>
            <a:lvl7pPr lvl="6" rtl="0" algn="ctr">
              <a:spcBef>
                <a:spcPts val="0"/>
              </a:spcBef>
              <a:spcAft>
                <a:spcPts val="0"/>
              </a:spcAft>
              <a:buSzPts val="2400"/>
              <a:buFont typeface="Vidaloka"/>
              <a:buNone/>
              <a:defRPr b="1" sz="2400">
                <a:latin typeface="Vidaloka"/>
                <a:ea typeface="Vidaloka"/>
                <a:cs typeface="Vidaloka"/>
                <a:sym typeface="Vidaloka"/>
              </a:defRPr>
            </a:lvl7pPr>
            <a:lvl8pPr lvl="7" rtl="0" algn="ctr">
              <a:spcBef>
                <a:spcPts val="0"/>
              </a:spcBef>
              <a:spcAft>
                <a:spcPts val="0"/>
              </a:spcAft>
              <a:buSzPts val="2400"/>
              <a:buFont typeface="Vidaloka"/>
              <a:buNone/>
              <a:defRPr b="1" sz="2400">
                <a:latin typeface="Vidaloka"/>
                <a:ea typeface="Vidaloka"/>
                <a:cs typeface="Vidaloka"/>
                <a:sym typeface="Vidaloka"/>
              </a:defRPr>
            </a:lvl8pPr>
            <a:lvl9pPr lvl="8" rtl="0" algn="ctr">
              <a:spcBef>
                <a:spcPts val="0"/>
              </a:spcBef>
              <a:spcAft>
                <a:spcPts val="0"/>
              </a:spcAft>
              <a:buSzPts val="2400"/>
              <a:buFont typeface="Vidaloka"/>
              <a:buNone/>
              <a:defRPr b="1" sz="2400">
                <a:latin typeface="Vidaloka"/>
                <a:ea typeface="Vidaloka"/>
                <a:cs typeface="Vidaloka"/>
                <a:sym typeface="Vidaloka"/>
              </a:defRPr>
            </a:lvl9pPr>
          </a:lstStyle>
          <a:p/>
        </p:txBody>
      </p:sp>
      <p:sp>
        <p:nvSpPr>
          <p:cNvPr id="34" name="Google Shape;34;p5"/>
          <p:cNvSpPr txBox="1"/>
          <p:nvPr>
            <p:ph idx="4" type="subTitle"/>
          </p:nvPr>
        </p:nvSpPr>
        <p:spPr>
          <a:xfrm>
            <a:off x="1693175" y="2961200"/>
            <a:ext cx="2486100" cy="902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cxnSp>
        <p:nvCxnSpPr>
          <p:cNvPr id="35" name="Google Shape;35;p5"/>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36" name="Google Shape;36;p5"/>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37" name="Google Shape;37;p5"/>
          <p:cNvCxnSpPr/>
          <p:nvPr/>
        </p:nvCxnSpPr>
        <p:spPr>
          <a:xfrm flipH="1">
            <a:off x="6935750" y="3931325"/>
            <a:ext cx="2549400" cy="13545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8" name="Shape 38"/>
        <p:cNvGrpSpPr/>
        <p:nvPr/>
      </p:nvGrpSpPr>
      <p:grpSpPr>
        <a:xfrm>
          <a:off x="0" y="0"/>
          <a:ext cx="0" cy="0"/>
          <a:chOff x="0" y="0"/>
          <a:chExt cx="0" cy="0"/>
        </a:xfrm>
      </p:grpSpPr>
      <p:sp>
        <p:nvSpPr>
          <p:cNvPr id="39" name="Google Shape;39;p6"/>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cxnSp>
        <p:nvCxnSpPr>
          <p:cNvPr id="40" name="Google Shape;40;p6"/>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41" name="Google Shape;41;p6"/>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2" name="Shape 42"/>
        <p:cNvGrpSpPr/>
        <p:nvPr/>
      </p:nvGrpSpPr>
      <p:grpSpPr>
        <a:xfrm>
          <a:off x="0" y="0"/>
          <a:ext cx="0" cy="0"/>
          <a:chOff x="0" y="0"/>
          <a:chExt cx="0" cy="0"/>
        </a:xfrm>
      </p:grpSpPr>
      <p:sp>
        <p:nvSpPr>
          <p:cNvPr id="43" name="Google Shape;43;p7"/>
          <p:cNvSpPr txBox="1"/>
          <p:nvPr>
            <p:ph idx="1" type="subTitle"/>
          </p:nvPr>
        </p:nvSpPr>
        <p:spPr>
          <a:xfrm>
            <a:off x="2360375" y="1433050"/>
            <a:ext cx="1725300" cy="3570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1pPr>
            <a:lvl2pPr lvl="1" rtl="0" algn="ctr">
              <a:spcBef>
                <a:spcPts val="0"/>
              </a:spcBef>
              <a:spcAft>
                <a:spcPts val="0"/>
              </a:spcAft>
              <a:buClr>
                <a:schemeClr val="accent1"/>
              </a:buClr>
              <a:buSzPts val="2400"/>
              <a:buFont typeface="Vidaloka"/>
              <a:buNone/>
              <a:defRPr b="1" sz="2400">
                <a:solidFill>
                  <a:schemeClr val="accent1"/>
                </a:solidFill>
                <a:latin typeface="Vidaloka"/>
                <a:ea typeface="Vidaloka"/>
                <a:cs typeface="Vidaloka"/>
                <a:sym typeface="Vidaloka"/>
              </a:defRPr>
            </a:lvl2pPr>
            <a:lvl3pPr lvl="2" rtl="0" algn="ctr">
              <a:spcBef>
                <a:spcPts val="0"/>
              </a:spcBef>
              <a:spcAft>
                <a:spcPts val="0"/>
              </a:spcAft>
              <a:buClr>
                <a:schemeClr val="accent1"/>
              </a:buClr>
              <a:buSzPts val="2400"/>
              <a:buFont typeface="Vidaloka"/>
              <a:buNone/>
              <a:defRPr b="1" sz="2400">
                <a:solidFill>
                  <a:schemeClr val="accent1"/>
                </a:solidFill>
                <a:latin typeface="Vidaloka"/>
                <a:ea typeface="Vidaloka"/>
                <a:cs typeface="Vidaloka"/>
                <a:sym typeface="Vidaloka"/>
              </a:defRPr>
            </a:lvl3pPr>
            <a:lvl4pPr lvl="3" rtl="0" algn="ctr">
              <a:spcBef>
                <a:spcPts val="0"/>
              </a:spcBef>
              <a:spcAft>
                <a:spcPts val="0"/>
              </a:spcAft>
              <a:buClr>
                <a:schemeClr val="accent1"/>
              </a:buClr>
              <a:buSzPts val="2400"/>
              <a:buFont typeface="Vidaloka"/>
              <a:buNone/>
              <a:defRPr b="1" sz="2400">
                <a:solidFill>
                  <a:schemeClr val="accent1"/>
                </a:solidFill>
                <a:latin typeface="Vidaloka"/>
                <a:ea typeface="Vidaloka"/>
                <a:cs typeface="Vidaloka"/>
                <a:sym typeface="Vidaloka"/>
              </a:defRPr>
            </a:lvl4pPr>
            <a:lvl5pPr lvl="4" rtl="0" algn="ctr">
              <a:spcBef>
                <a:spcPts val="0"/>
              </a:spcBef>
              <a:spcAft>
                <a:spcPts val="0"/>
              </a:spcAft>
              <a:buClr>
                <a:schemeClr val="accent1"/>
              </a:buClr>
              <a:buSzPts val="2400"/>
              <a:buFont typeface="Vidaloka"/>
              <a:buNone/>
              <a:defRPr b="1" sz="2400">
                <a:solidFill>
                  <a:schemeClr val="accent1"/>
                </a:solidFill>
                <a:latin typeface="Vidaloka"/>
                <a:ea typeface="Vidaloka"/>
                <a:cs typeface="Vidaloka"/>
                <a:sym typeface="Vidaloka"/>
              </a:defRPr>
            </a:lvl5pPr>
            <a:lvl6pPr lvl="5" rtl="0" algn="ctr">
              <a:spcBef>
                <a:spcPts val="0"/>
              </a:spcBef>
              <a:spcAft>
                <a:spcPts val="0"/>
              </a:spcAft>
              <a:buClr>
                <a:schemeClr val="accent1"/>
              </a:buClr>
              <a:buSzPts val="2400"/>
              <a:buFont typeface="Vidaloka"/>
              <a:buNone/>
              <a:defRPr b="1" sz="2400">
                <a:solidFill>
                  <a:schemeClr val="accent1"/>
                </a:solidFill>
                <a:latin typeface="Vidaloka"/>
                <a:ea typeface="Vidaloka"/>
                <a:cs typeface="Vidaloka"/>
                <a:sym typeface="Vidaloka"/>
              </a:defRPr>
            </a:lvl6pPr>
            <a:lvl7pPr lvl="6" rtl="0" algn="ctr">
              <a:spcBef>
                <a:spcPts val="0"/>
              </a:spcBef>
              <a:spcAft>
                <a:spcPts val="0"/>
              </a:spcAft>
              <a:buClr>
                <a:schemeClr val="accent1"/>
              </a:buClr>
              <a:buSzPts val="2400"/>
              <a:buFont typeface="Vidaloka"/>
              <a:buNone/>
              <a:defRPr b="1" sz="2400">
                <a:solidFill>
                  <a:schemeClr val="accent1"/>
                </a:solidFill>
                <a:latin typeface="Vidaloka"/>
                <a:ea typeface="Vidaloka"/>
                <a:cs typeface="Vidaloka"/>
                <a:sym typeface="Vidaloka"/>
              </a:defRPr>
            </a:lvl7pPr>
            <a:lvl8pPr lvl="7" rtl="0" algn="ctr">
              <a:spcBef>
                <a:spcPts val="0"/>
              </a:spcBef>
              <a:spcAft>
                <a:spcPts val="0"/>
              </a:spcAft>
              <a:buClr>
                <a:schemeClr val="accent1"/>
              </a:buClr>
              <a:buSzPts val="2400"/>
              <a:buFont typeface="Vidaloka"/>
              <a:buNone/>
              <a:defRPr b="1" sz="2400">
                <a:solidFill>
                  <a:schemeClr val="accent1"/>
                </a:solidFill>
                <a:latin typeface="Vidaloka"/>
                <a:ea typeface="Vidaloka"/>
                <a:cs typeface="Vidaloka"/>
                <a:sym typeface="Vidaloka"/>
              </a:defRPr>
            </a:lvl8pPr>
            <a:lvl9pPr lvl="8" rtl="0" algn="ctr">
              <a:spcBef>
                <a:spcPts val="0"/>
              </a:spcBef>
              <a:spcAft>
                <a:spcPts val="0"/>
              </a:spcAft>
              <a:buClr>
                <a:schemeClr val="accent1"/>
              </a:buClr>
              <a:buSzPts val="2400"/>
              <a:buFont typeface="Vidaloka"/>
              <a:buNone/>
              <a:defRPr b="1" sz="2400">
                <a:solidFill>
                  <a:schemeClr val="accent1"/>
                </a:solidFill>
                <a:latin typeface="Vidaloka"/>
                <a:ea typeface="Vidaloka"/>
                <a:cs typeface="Vidaloka"/>
                <a:sym typeface="Vidaloka"/>
              </a:defRPr>
            </a:lvl9pPr>
          </a:lstStyle>
          <a:p/>
        </p:txBody>
      </p:sp>
      <p:sp>
        <p:nvSpPr>
          <p:cNvPr id="44" name="Google Shape;44;p7"/>
          <p:cNvSpPr txBox="1"/>
          <p:nvPr>
            <p:ph idx="2" type="subTitle"/>
          </p:nvPr>
        </p:nvSpPr>
        <p:spPr>
          <a:xfrm>
            <a:off x="2247500" y="1790050"/>
            <a:ext cx="5160300" cy="2402100"/>
          </a:xfrm>
          <a:prstGeom prst="rect">
            <a:avLst/>
          </a:prstGeom>
        </p:spPr>
        <p:txBody>
          <a:bodyPr anchorCtr="0" anchor="t" bIns="91425" lIns="91425" spcFirstLastPara="1" rIns="91425" wrap="square" tIns="91425">
            <a:noAutofit/>
          </a:bodyPr>
          <a:lstStyle>
            <a:lvl1pPr lvl="0" marR="50800" rtl="0">
              <a:lnSpc>
                <a:spcPct val="166000"/>
              </a:lnSpc>
              <a:spcBef>
                <a:spcPts val="0"/>
              </a:spcBef>
              <a:spcAft>
                <a:spcPts val="0"/>
              </a:spcAft>
              <a:buClr>
                <a:schemeClr val="accent1"/>
              </a:buClr>
              <a:buSzPts val="1400"/>
              <a:buChar char="●"/>
              <a:defRPr sz="1400">
                <a:solidFill>
                  <a:srgbClr val="374957"/>
                </a:solidFill>
              </a:defRPr>
            </a:lvl1pPr>
            <a:lvl2pPr lvl="1" rtl="0" algn="ctr">
              <a:spcBef>
                <a:spcPts val="0"/>
              </a:spcBef>
              <a:spcAft>
                <a:spcPts val="0"/>
              </a:spcAft>
              <a:buSzPts val="1400"/>
              <a:buChar char="○"/>
              <a:defRPr/>
            </a:lvl2pPr>
            <a:lvl3pPr lvl="2" rtl="0" algn="ctr">
              <a:spcBef>
                <a:spcPts val="0"/>
              </a:spcBef>
              <a:spcAft>
                <a:spcPts val="0"/>
              </a:spcAft>
              <a:buSzPts val="1400"/>
              <a:buChar char="■"/>
              <a:defRPr/>
            </a:lvl3pPr>
            <a:lvl4pPr lvl="3" rtl="0" algn="ctr">
              <a:spcBef>
                <a:spcPts val="0"/>
              </a:spcBef>
              <a:spcAft>
                <a:spcPts val="0"/>
              </a:spcAft>
              <a:buSzPts val="1400"/>
              <a:buChar char="●"/>
              <a:defRPr/>
            </a:lvl4pPr>
            <a:lvl5pPr lvl="4" rtl="0" algn="ctr">
              <a:spcBef>
                <a:spcPts val="0"/>
              </a:spcBef>
              <a:spcAft>
                <a:spcPts val="0"/>
              </a:spcAft>
              <a:buSzPts val="1400"/>
              <a:buChar char="○"/>
              <a:defRPr/>
            </a:lvl5pPr>
            <a:lvl6pPr lvl="5" rtl="0" algn="ctr">
              <a:spcBef>
                <a:spcPts val="0"/>
              </a:spcBef>
              <a:spcAft>
                <a:spcPts val="0"/>
              </a:spcAft>
              <a:buSzPts val="1400"/>
              <a:buChar char="■"/>
              <a:defRPr/>
            </a:lvl6pPr>
            <a:lvl7pPr lvl="6" rtl="0" algn="ctr">
              <a:spcBef>
                <a:spcPts val="0"/>
              </a:spcBef>
              <a:spcAft>
                <a:spcPts val="0"/>
              </a:spcAft>
              <a:buSzPts val="1400"/>
              <a:buChar char="●"/>
              <a:defRPr/>
            </a:lvl7pPr>
            <a:lvl8pPr lvl="7" rtl="0" algn="ctr">
              <a:spcBef>
                <a:spcPts val="0"/>
              </a:spcBef>
              <a:spcAft>
                <a:spcPts val="0"/>
              </a:spcAft>
              <a:buSzPts val="1400"/>
              <a:buChar char="○"/>
              <a:defRPr/>
            </a:lvl8pPr>
            <a:lvl9pPr lvl="8" rtl="0" algn="ctr">
              <a:spcBef>
                <a:spcPts val="0"/>
              </a:spcBef>
              <a:spcAft>
                <a:spcPts val="0"/>
              </a:spcAft>
              <a:buSzPts val="1400"/>
              <a:buChar char="■"/>
              <a:defRPr/>
            </a:lvl9pPr>
          </a:lstStyle>
          <a:p/>
        </p:txBody>
      </p:sp>
      <p:sp>
        <p:nvSpPr>
          <p:cNvPr id="45" name="Google Shape;45;p7"/>
          <p:cNvSpPr txBox="1"/>
          <p:nvPr>
            <p:ph type="title"/>
          </p:nvPr>
        </p:nvSpPr>
        <p:spPr>
          <a:xfrm>
            <a:off x="713225" y="445025"/>
            <a:ext cx="42972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cxnSp>
        <p:nvCxnSpPr>
          <p:cNvPr id="46" name="Google Shape;46;p7"/>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47" name="Google Shape;47;p7"/>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8" name="Shape 48"/>
        <p:cNvGrpSpPr/>
        <p:nvPr/>
      </p:nvGrpSpPr>
      <p:grpSpPr>
        <a:xfrm>
          <a:off x="0" y="0"/>
          <a:ext cx="0" cy="0"/>
          <a:chOff x="0" y="0"/>
          <a:chExt cx="0" cy="0"/>
        </a:xfrm>
      </p:grpSpPr>
      <p:sp>
        <p:nvSpPr>
          <p:cNvPr id="49" name="Google Shape;49;p8"/>
          <p:cNvSpPr txBox="1"/>
          <p:nvPr>
            <p:ph type="title"/>
          </p:nvPr>
        </p:nvSpPr>
        <p:spPr>
          <a:xfrm>
            <a:off x="1122500" y="1225400"/>
            <a:ext cx="6899100" cy="2692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800"/>
              <a:buNone/>
              <a:defRPr sz="96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cxnSp>
        <p:nvCxnSpPr>
          <p:cNvPr id="50" name="Google Shape;50;p8"/>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51" name="Google Shape;51;p8"/>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52" name="Google Shape;52;p8"/>
          <p:cNvCxnSpPr/>
          <p:nvPr/>
        </p:nvCxnSpPr>
        <p:spPr>
          <a:xfrm flipH="1">
            <a:off x="7093250" y="3935075"/>
            <a:ext cx="2332800" cy="1347000"/>
          </a:xfrm>
          <a:prstGeom prst="curvedConnector3">
            <a:avLst>
              <a:gd fmla="val 50000" name="adj1"/>
            </a:avLst>
          </a:prstGeom>
          <a:noFill/>
          <a:ln cap="flat" cmpd="sng" w="28575">
            <a:solidFill>
              <a:schemeClr val="accent2"/>
            </a:solidFill>
            <a:prstDash val="solid"/>
            <a:round/>
            <a:headEnd len="med" w="med" type="none"/>
            <a:tailEnd len="med" w="med" type="none"/>
          </a:ln>
        </p:spPr>
      </p:cxnSp>
      <p:cxnSp>
        <p:nvCxnSpPr>
          <p:cNvPr id="53" name="Google Shape;53;p8"/>
          <p:cNvCxnSpPr/>
          <p:nvPr/>
        </p:nvCxnSpPr>
        <p:spPr>
          <a:xfrm flipH="1">
            <a:off x="-420450" y="-121600"/>
            <a:ext cx="2332800" cy="13470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4" name="Shape 54"/>
        <p:cNvGrpSpPr/>
        <p:nvPr/>
      </p:nvGrpSpPr>
      <p:grpSpPr>
        <a:xfrm>
          <a:off x="0" y="0"/>
          <a:ext cx="0" cy="0"/>
          <a:chOff x="0" y="0"/>
          <a:chExt cx="0" cy="0"/>
        </a:xfrm>
      </p:grpSpPr>
      <p:sp>
        <p:nvSpPr>
          <p:cNvPr id="55" name="Google Shape;55;p9"/>
          <p:cNvSpPr txBox="1"/>
          <p:nvPr>
            <p:ph idx="1" type="subTitle"/>
          </p:nvPr>
        </p:nvSpPr>
        <p:spPr>
          <a:xfrm>
            <a:off x="895950" y="1682000"/>
            <a:ext cx="3847200" cy="2379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1"/>
              </a:buClr>
              <a:buSzPts val="1400"/>
              <a:buChar char="●"/>
              <a:defRPr sz="1400"/>
            </a:lvl1pPr>
            <a:lvl2pPr lvl="1" rtl="0" algn="ctr">
              <a:spcBef>
                <a:spcPts val="0"/>
              </a:spcBef>
              <a:spcAft>
                <a:spcPts val="0"/>
              </a:spcAft>
              <a:buSzPts val="1400"/>
              <a:buChar char="○"/>
              <a:defRPr/>
            </a:lvl2pPr>
            <a:lvl3pPr lvl="2" rtl="0" algn="ctr">
              <a:spcBef>
                <a:spcPts val="0"/>
              </a:spcBef>
              <a:spcAft>
                <a:spcPts val="0"/>
              </a:spcAft>
              <a:buSzPts val="1400"/>
              <a:buChar char="■"/>
              <a:defRPr/>
            </a:lvl3pPr>
            <a:lvl4pPr lvl="3" rtl="0" algn="ctr">
              <a:spcBef>
                <a:spcPts val="0"/>
              </a:spcBef>
              <a:spcAft>
                <a:spcPts val="0"/>
              </a:spcAft>
              <a:buSzPts val="1400"/>
              <a:buChar char="●"/>
              <a:defRPr/>
            </a:lvl4pPr>
            <a:lvl5pPr lvl="4" rtl="0" algn="ctr">
              <a:spcBef>
                <a:spcPts val="0"/>
              </a:spcBef>
              <a:spcAft>
                <a:spcPts val="0"/>
              </a:spcAft>
              <a:buSzPts val="1400"/>
              <a:buChar char="○"/>
              <a:defRPr/>
            </a:lvl5pPr>
            <a:lvl6pPr lvl="5" rtl="0" algn="ctr">
              <a:spcBef>
                <a:spcPts val="0"/>
              </a:spcBef>
              <a:spcAft>
                <a:spcPts val="0"/>
              </a:spcAft>
              <a:buSzPts val="1400"/>
              <a:buChar char="■"/>
              <a:defRPr/>
            </a:lvl6pPr>
            <a:lvl7pPr lvl="6" rtl="0" algn="ctr">
              <a:spcBef>
                <a:spcPts val="0"/>
              </a:spcBef>
              <a:spcAft>
                <a:spcPts val="0"/>
              </a:spcAft>
              <a:buSzPts val="1400"/>
              <a:buChar char="●"/>
              <a:defRPr/>
            </a:lvl7pPr>
            <a:lvl8pPr lvl="7" rtl="0" algn="ctr">
              <a:spcBef>
                <a:spcPts val="0"/>
              </a:spcBef>
              <a:spcAft>
                <a:spcPts val="0"/>
              </a:spcAft>
              <a:buSzPts val="1400"/>
              <a:buChar char="○"/>
              <a:defRPr/>
            </a:lvl8pPr>
            <a:lvl9pPr lvl="8" rtl="0" algn="ctr">
              <a:spcBef>
                <a:spcPts val="0"/>
              </a:spcBef>
              <a:spcAft>
                <a:spcPts val="0"/>
              </a:spcAft>
              <a:buSzPts val="1400"/>
              <a:buChar char="■"/>
              <a:defRPr/>
            </a:lvl9pPr>
          </a:lstStyle>
          <a:p/>
        </p:txBody>
      </p:sp>
      <p:sp>
        <p:nvSpPr>
          <p:cNvPr id="56" name="Google Shape;56;p9"/>
          <p:cNvSpPr txBox="1"/>
          <p:nvPr>
            <p:ph type="title"/>
          </p:nvPr>
        </p:nvSpPr>
        <p:spPr>
          <a:xfrm>
            <a:off x="713225" y="445025"/>
            <a:ext cx="56799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cxnSp>
        <p:nvCxnSpPr>
          <p:cNvPr id="57" name="Google Shape;57;p9"/>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58" name="Google Shape;58;p9"/>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59" name="Google Shape;59;p9"/>
          <p:cNvCxnSpPr/>
          <p:nvPr/>
        </p:nvCxnSpPr>
        <p:spPr>
          <a:xfrm flipH="1">
            <a:off x="5925450" y="2797500"/>
            <a:ext cx="3378000" cy="24669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0" name="Shape 60"/>
        <p:cNvGrpSpPr/>
        <p:nvPr/>
      </p:nvGrpSpPr>
      <p:grpSpPr>
        <a:xfrm>
          <a:off x="0" y="0"/>
          <a:ext cx="0" cy="0"/>
          <a:chOff x="0" y="0"/>
          <a:chExt cx="0" cy="0"/>
        </a:xfrm>
      </p:grpSpPr>
      <p:sp>
        <p:nvSpPr>
          <p:cNvPr id="61" name="Google Shape;61;p10"/>
          <p:cNvSpPr txBox="1"/>
          <p:nvPr>
            <p:ph idx="1" type="body"/>
          </p:nvPr>
        </p:nvSpPr>
        <p:spPr>
          <a:xfrm>
            <a:off x="713225" y="539500"/>
            <a:ext cx="3557100" cy="9777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sz="3000">
                <a:latin typeface="Vidaloka"/>
                <a:ea typeface="Vidaloka"/>
                <a:cs typeface="Vidaloka"/>
                <a:sym typeface="Vidaloka"/>
              </a:defRPr>
            </a:lvl1pPr>
          </a:lstStyle>
          <a:p/>
        </p:txBody>
      </p:sp>
      <p:cxnSp>
        <p:nvCxnSpPr>
          <p:cNvPr id="62" name="Google Shape;62;p10"/>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63" name="Google Shape;63;p10"/>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64" name="Google Shape;64;p10"/>
          <p:cNvCxnSpPr/>
          <p:nvPr/>
        </p:nvCxnSpPr>
        <p:spPr>
          <a:xfrm flipH="1" rot="10800000">
            <a:off x="6144975" y="3103725"/>
            <a:ext cx="3118200" cy="22011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5" name="Shape 65"/>
        <p:cNvGrpSpPr/>
        <p:nvPr/>
      </p:nvGrpSpPr>
      <p:grpSpPr>
        <a:xfrm>
          <a:off x="0" y="0"/>
          <a:ext cx="0" cy="0"/>
          <a:chOff x="0" y="0"/>
          <a:chExt cx="0" cy="0"/>
        </a:xfrm>
      </p:grpSpPr>
      <p:sp>
        <p:nvSpPr>
          <p:cNvPr id="66" name="Google Shape;66;p11"/>
          <p:cNvSpPr txBox="1"/>
          <p:nvPr>
            <p:ph hasCustomPrompt="1" type="title"/>
          </p:nvPr>
        </p:nvSpPr>
        <p:spPr>
          <a:xfrm>
            <a:off x="713225" y="1497763"/>
            <a:ext cx="7717500" cy="1644300"/>
          </a:xfrm>
          <a:prstGeom prst="rect">
            <a:avLst/>
          </a:prstGeom>
        </p:spPr>
        <p:txBody>
          <a:bodyPr anchorCtr="0" anchor="ctr" bIns="91425" lIns="91425" spcFirstLastPara="1" rIns="91425" wrap="square" tIns="91425">
            <a:noAutofit/>
          </a:bodyPr>
          <a:lstStyle>
            <a:lvl1pPr lvl="0" algn="ctr">
              <a:spcBef>
                <a:spcPts val="0"/>
              </a:spcBef>
              <a:spcAft>
                <a:spcPts val="0"/>
              </a:spcAft>
              <a:buSzPts val="12000"/>
              <a:buNone/>
              <a:defRPr sz="12000">
                <a:solidFill>
                  <a:schemeClr val="accent1"/>
                </a:solidFill>
              </a:defRPr>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67" name="Google Shape;67;p11"/>
          <p:cNvSpPr txBox="1"/>
          <p:nvPr>
            <p:ph idx="1" type="subTitle"/>
          </p:nvPr>
        </p:nvSpPr>
        <p:spPr>
          <a:xfrm>
            <a:off x="1514325" y="3278788"/>
            <a:ext cx="6120300" cy="375000"/>
          </a:xfrm>
          <a:prstGeom prst="rect">
            <a:avLst/>
          </a:prstGeom>
        </p:spPr>
        <p:txBody>
          <a:bodyPr anchorCtr="0" anchor="t" bIns="91425" lIns="91425" spcFirstLastPara="1" rIns="91425" wrap="square" tIns="91425">
            <a:noAutofit/>
          </a:bodyPr>
          <a:lstStyle>
            <a:lvl1pPr lvl="0" algn="ctr">
              <a:spcBef>
                <a:spcPts val="0"/>
              </a:spcBef>
              <a:spcAft>
                <a:spcPts val="0"/>
              </a:spcAft>
              <a:buSzPts val="1600"/>
              <a:buNone/>
              <a:defRPr sz="1600"/>
            </a:lvl1pPr>
            <a:lvl2pPr lvl="1" algn="ctr">
              <a:spcBef>
                <a:spcPts val="0"/>
              </a:spcBef>
              <a:spcAft>
                <a:spcPts val="0"/>
              </a:spcAft>
              <a:buSzPts val="1600"/>
              <a:buNone/>
              <a:defRPr sz="1600"/>
            </a:lvl2pPr>
            <a:lvl3pPr lvl="2" algn="ctr">
              <a:spcBef>
                <a:spcPts val="0"/>
              </a:spcBef>
              <a:spcAft>
                <a:spcPts val="0"/>
              </a:spcAft>
              <a:buSzPts val="1600"/>
              <a:buNone/>
              <a:defRPr sz="1600"/>
            </a:lvl3pPr>
            <a:lvl4pPr lvl="3" algn="ctr">
              <a:spcBef>
                <a:spcPts val="0"/>
              </a:spcBef>
              <a:spcAft>
                <a:spcPts val="0"/>
              </a:spcAft>
              <a:buSzPts val="1600"/>
              <a:buNone/>
              <a:defRPr sz="1600"/>
            </a:lvl4pPr>
            <a:lvl5pPr lvl="4" algn="ctr">
              <a:spcBef>
                <a:spcPts val="0"/>
              </a:spcBef>
              <a:spcAft>
                <a:spcPts val="0"/>
              </a:spcAft>
              <a:buSzPts val="1600"/>
              <a:buNone/>
              <a:defRPr sz="1600"/>
            </a:lvl5pPr>
            <a:lvl6pPr lvl="5" algn="ctr">
              <a:spcBef>
                <a:spcPts val="0"/>
              </a:spcBef>
              <a:spcAft>
                <a:spcPts val="0"/>
              </a:spcAft>
              <a:buSzPts val="1600"/>
              <a:buNone/>
              <a:defRPr sz="1600"/>
            </a:lvl6pPr>
            <a:lvl7pPr lvl="6" algn="ctr">
              <a:spcBef>
                <a:spcPts val="0"/>
              </a:spcBef>
              <a:spcAft>
                <a:spcPts val="0"/>
              </a:spcAft>
              <a:buSzPts val="1600"/>
              <a:buNone/>
              <a:defRPr sz="1600"/>
            </a:lvl7pPr>
            <a:lvl8pPr lvl="7" algn="ctr">
              <a:spcBef>
                <a:spcPts val="0"/>
              </a:spcBef>
              <a:spcAft>
                <a:spcPts val="0"/>
              </a:spcAft>
              <a:buSzPts val="1600"/>
              <a:buNone/>
              <a:defRPr sz="1600"/>
            </a:lvl8pPr>
            <a:lvl9pPr lvl="8" algn="ctr">
              <a:spcBef>
                <a:spcPts val="0"/>
              </a:spcBef>
              <a:spcAft>
                <a:spcPts val="0"/>
              </a:spcAft>
              <a:buSzPts val="1600"/>
              <a:buNone/>
              <a:defRPr sz="1600"/>
            </a:lvl9pPr>
          </a:lstStyle>
          <a:p/>
        </p:txBody>
      </p:sp>
      <p:cxnSp>
        <p:nvCxnSpPr>
          <p:cNvPr id="68" name="Google Shape;68;p11"/>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69" name="Google Shape;69;p11"/>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70" name="Google Shape;70;p11"/>
          <p:cNvCxnSpPr/>
          <p:nvPr/>
        </p:nvCxnSpPr>
        <p:spPr>
          <a:xfrm>
            <a:off x="-250225" y="4076450"/>
            <a:ext cx="1926900" cy="1161000"/>
          </a:xfrm>
          <a:prstGeom prst="curvedConnector3">
            <a:avLst>
              <a:gd fmla="val 50000" name="adj1"/>
            </a:avLst>
          </a:prstGeom>
          <a:noFill/>
          <a:ln cap="flat" cmpd="sng" w="28575">
            <a:solidFill>
              <a:schemeClr val="accent2"/>
            </a:solidFill>
            <a:prstDash val="solid"/>
            <a:round/>
            <a:headEnd len="med" w="med" type="none"/>
            <a:tailEnd len="med" w="med" type="none"/>
          </a:ln>
        </p:spPr>
      </p:cxnSp>
      <p:cxnSp>
        <p:nvCxnSpPr>
          <p:cNvPr id="71" name="Google Shape;71;p11"/>
          <p:cNvCxnSpPr/>
          <p:nvPr/>
        </p:nvCxnSpPr>
        <p:spPr>
          <a:xfrm>
            <a:off x="7441150" y="-48375"/>
            <a:ext cx="1926900" cy="11610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72" name="Shape 72"/>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CUSTOM">
    <p:spTree>
      <p:nvGrpSpPr>
        <p:cNvPr id="73" name="Shape 73"/>
        <p:cNvGrpSpPr/>
        <p:nvPr/>
      </p:nvGrpSpPr>
      <p:grpSpPr>
        <a:xfrm>
          <a:off x="0" y="0"/>
          <a:ext cx="0" cy="0"/>
          <a:chOff x="0" y="0"/>
          <a:chExt cx="0" cy="0"/>
        </a:xfrm>
      </p:grpSpPr>
      <p:sp>
        <p:nvSpPr>
          <p:cNvPr id="74" name="Google Shape;74;p13"/>
          <p:cNvSpPr txBox="1"/>
          <p:nvPr>
            <p:ph type="title"/>
          </p:nvPr>
        </p:nvSpPr>
        <p:spPr>
          <a:xfrm>
            <a:off x="713225" y="445025"/>
            <a:ext cx="35838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75" name="Google Shape;75;p13"/>
          <p:cNvSpPr txBox="1"/>
          <p:nvPr>
            <p:ph idx="1" type="subTitle"/>
          </p:nvPr>
        </p:nvSpPr>
        <p:spPr>
          <a:xfrm>
            <a:off x="5001000" y="1942925"/>
            <a:ext cx="2486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100"/>
              <a:buNone/>
              <a:defRPr sz="2400">
                <a:latin typeface="Vidaloka"/>
                <a:ea typeface="Vidaloka"/>
                <a:cs typeface="Vidaloka"/>
                <a:sym typeface="Vidaloka"/>
              </a:defRPr>
            </a:lvl1pPr>
            <a:lvl2pPr lvl="1" rtl="0" algn="ctr">
              <a:spcBef>
                <a:spcPts val="0"/>
              </a:spcBef>
              <a:spcAft>
                <a:spcPts val="0"/>
              </a:spcAft>
              <a:buSzPts val="2100"/>
              <a:buNone/>
              <a:defRPr b="1" sz="2100"/>
            </a:lvl2pPr>
            <a:lvl3pPr lvl="2" rtl="0" algn="ctr">
              <a:spcBef>
                <a:spcPts val="0"/>
              </a:spcBef>
              <a:spcAft>
                <a:spcPts val="0"/>
              </a:spcAft>
              <a:buSzPts val="2100"/>
              <a:buNone/>
              <a:defRPr b="1" sz="2100"/>
            </a:lvl3pPr>
            <a:lvl4pPr lvl="3" rtl="0" algn="ctr">
              <a:spcBef>
                <a:spcPts val="0"/>
              </a:spcBef>
              <a:spcAft>
                <a:spcPts val="0"/>
              </a:spcAft>
              <a:buSzPts val="2100"/>
              <a:buNone/>
              <a:defRPr b="1" sz="2100"/>
            </a:lvl4pPr>
            <a:lvl5pPr lvl="4" rtl="0" algn="ctr">
              <a:spcBef>
                <a:spcPts val="0"/>
              </a:spcBef>
              <a:spcAft>
                <a:spcPts val="0"/>
              </a:spcAft>
              <a:buSzPts val="2100"/>
              <a:buNone/>
              <a:defRPr b="1" sz="2100"/>
            </a:lvl5pPr>
            <a:lvl6pPr lvl="5" rtl="0" algn="ctr">
              <a:spcBef>
                <a:spcPts val="0"/>
              </a:spcBef>
              <a:spcAft>
                <a:spcPts val="0"/>
              </a:spcAft>
              <a:buSzPts val="2100"/>
              <a:buNone/>
              <a:defRPr b="1" sz="2100"/>
            </a:lvl6pPr>
            <a:lvl7pPr lvl="6" rtl="0" algn="ctr">
              <a:spcBef>
                <a:spcPts val="0"/>
              </a:spcBef>
              <a:spcAft>
                <a:spcPts val="0"/>
              </a:spcAft>
              <a:buSzPts val="2100"/>
              <a:buNone/>
              <a:defRPr b="1" sz="2100"/>
            </a:lvl7pPr>
            <a:lvl8pPr lvl="7" rtl="0" algn="ctr">
              <a:spcBef>
                <a:spcPts val="0"/>
              </a:spcBef>
              <a:spcAft>
                <a:spcPts val="0"/>
              </a:spcAft>
              <a:buSzPts val="2100"/>
              <a:buNone/>
              <a:defRPr b="1" sz="2100"/>
            </a:lvl8pPr>
            <a:lvl9pPr lvl="8" rtl="0" algn="ctr">
              <a:spcBef>
                <a:spcPts val="0"/>
              </a:spcBef>
              <a:spcAft>
                <a:spcPts val="0"/>
              </a:spcAft>
              <a:buSzPts val="2100"/>
              <a:buNone/>
              <a:defRPr b="1" sz="2100"/>
            </a:lvl9pPr>
          </a:lstStyle>
          <a:p/>
        </p:txBody>
      </p:sp>
      <p:sp>
        <p:nvSpPr>
          <p:cNvPr id="76" name="Google Shape;76;p13"/>
          <p:cNvSpPr txBox="1"/>
          <p:nvPr>
            <p:ph idx="2" type="subTitle"/>
          </p:nvPr>
        </p:nvSpPr>
        <p:spPr>
          <a:xfrm>
            <a:off x="5001000" y="2255100"/>
            <a:ext cx="2486100" cy="618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7" name="Google Shape;77;p13"/>
          <p:cNvSpPr txBox="1"/>
          <p:nvPr>
            <p:ph idx="3" type="subTitle"/>
          </p:nvPr>
        </p:nvSpPr>
        <p:spPr>
          <a:xfrm>
            <a:off x="1655200" y="1942925"/>
            <a:ext cx="2486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100"/>
              <a:buNone/>
              <a:defRPr sz="2400">
                <a:latin typeface="Vidaloka"/>
                <a:ea typeface="Vidaloka"/>
                <a:cs typeface="Vidaloka"/>
                <a:sym typeface="Vidaloka"/>
              </a:defRPr>
            </a:lvl1pPr>
            <a:lvl2pPr lvl="1" rtl="0" algn="ctr">
              <a:spcBef>
                <a:spcPts val="0"/>
              </a:spcBef>
              <a:spcAft>
                <a:spcPts val="0"/>
              </a:spcAft>
              <a:buSzPts val="2100"/>
              <a:buNone/>
              <a:defRPr b="1" sz="2100"/>
            </a:lvl2pPr>
            <a:lvl3pPr lvl="2" rtl="0" algn="ctr">
              <a:spcBef>
                <a:spcPts val="0"/>
              </a:spcBef>
              <a:spcAft>
                <a:spcPts val="0"/>
              </a:spcAft>
              <a:buSzPts val="2100"/>
              <a:buNone/>
              <a:defRPr b="1" sz="2100"/>
            </a:lvl3pPr>
            <a:lvl4pPr lvl="3" rtl="0" algn="ctr">
              <a:spcBef>
                <a:spcPts val="0"/>
              </a:spcBef>
              <a:spcAft>
                <a:spcPts val="0"/>
              </a:spcAft>
              <a:buSzPts val="2100"/>
              <a:buNone/>
              <a:defRPr b="1" sz="2100"/>
            </a:lvl4pPr>
            <a:lvl5pPr lvl="4" rtl="0" algn="ctr">
              <a:spcBef>
                <a:spcPts val="0"/>
              </a:spcBef>
              <a:spcAft>
                <a:spcPts val="0"/>
              </a:spcAft>
              <a:buSzPts val="2100"/>
              <a:buNone/>
              <a:defRPr b="1" sz="2100"/>
            </a:lvl5pPr>
            <a:lvl6pPr lvl="5" rtl="0" algn="ctr">
              <a:spcBef>
                <a:spcPts val="0"/>
              </a:spcBef>
              <a:spcAft>
                <a:spcPts val="0"/>
              </a:spcAft>
              <a:buSzPts val="2100"/>
              <a:buNone/>
              <a:defRPr b="1" sz="2100"/>
            </a:lvl6pPr>
            <a:lvl7pPr lvl="6" rtl="0" algn="ctr">
              <a:spcBef>
                <a:spcPts val="0"/>
              </a:spcBef>
              <a:spcAft>
                <a:spcPts val="0"/>
              </a:spcAft>
              <a:buSzPts val="2100"/>
              <a:buNone/>
              <a:defRPr b="1" sz="2100"/>
            </a:lvl7pPr>
            <a:lvl8pPr lvl="7" rtl="0" algn="ctr">
              <a:spcBef>
                <a:spcPts val="0"/>
              </a:spcBef>
              <a:spcAft>
                <a:spcPts val="0"/>
              </a:spcAft>
              <a:buSzPts val="2100"/>
              <a:buNone/>
              <a:defRPr b="1" sz="2100"/>
            </a:lvl8pPr>
            <a:lvl9pPr lvl="8" rtl="0" algn="ctr">
              <a:spcBef>
                <a:spcPts val="0"/>
              </a:spcBef>
              <a:spcAft>
                <a:spcPts val="0"/>
              </a:spcAft>
              <a:buSzPts val="2100"/>
              <a:buNone/>
              <a:defRPr b="1" sz="2100"/>
            </a:lvl9pPr>
          </a:lstStyle>
          <a:p/>
        </p:txBody>
      </p:sp>
      <p:sp>
        <p:nvSpPr>
          <p:cNvPr id="78" name="Google Shape;78;p13"/>
          <p:cNvSpPr txBox="1"/>
          <p:nvPr>
            <p:ph idx="4" type="subTitle"/>
          </p:nvPr>
        </p:nvSpPr>
        <p:spPr>
          <a:xfrm>
            <a:off x="1655200" y="2255100"/>
            <a:ext cx="2486100" cy="618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9" name="Google Shape;79;p13"/>
          <p:cNvSpPr txBox="1"/>
          <p:nvPr>
            <p:ph idx="5" type="subTitle"/>
          </p:nvPr>
        </p:nvSpPr>
        <p:spPr>
          <a:xfrm>
            <a:off x="5001000" y="3723950"/>
            <a:ext cx="2486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100"/>
              <a:buNone/>
              <a:defRPr sz="2400">
                <a:latin typeface="Vidaloka"/>
                <a:ea typeface="Vidaloka"/>
                <a:cs typeface="Vidaloka"/>
                <a:sym typeface="Vidaloka"/>
              </a:defRPr>
            </a:lvl1pPr>
            <a:lvl2pPr lvl="1" rtl="0" algn="ctr">
              <a:spcBef>
                <a:spcPts val="0"/>
              </a:spcBef>
              <a:spcAft>
                <a:spcPts val="0"/>
              </a:spcAft>
              <a:buSzPts val="2100"/>
              <a:buNone/>
              <a:defRPr b="1" sz="2100"/>
            </a:lvl2pPr>
            <a:lvl3pPr lvl="2" rtl="0" algn="ctr">
              <a:spcBef>
                <a:spcPts val="0"/>
              </a:spcBef>
              <a:spcAft>
                <a:spcPts val="0"/>
              </a:spcAft>
              <a:buSzPts val="2100"/>
              <a:buNone/>
              <a:defRPr b="1" sz="2100"/>
            </a:lvl3pPr>
            <a:lvl4pPr lvl="3" rtl="0" algn="ctr">
              <a:spcBef>
                <a:spcPts val="0"/>
              </a:spcBef>
              <a:spcAft>
                <a:spcPts val="0"/>
              </a:spcAft>
              <a:buSzPts val="2100"/>
              <a:buNone/>
              <a:defRPr b="1" sz="2100"/>
            </a:lvl4pPr>
            <a:lvl5pPr lvl="4" rtl="0" algn="ctr">
              <a:spcBef>
                <a:spcPts val="0"/>
              </a:spcBef>
              <a:spcAft>
                <a:spcPts val="0"/>
              </a:spcAft>
              <a:buSzPts val="2100"/>
              <a:buNone/>
              <a:defRPr b="1" sz="2100"/>
            </a:lvl5pPr>
            <a:lvl6pPr lvl="5" rtl="0" algn="ctr">
              <a:spcBef>
                <a:spcPts val="0"/>
              </a:spcBef>
              <a:spcAft>
                <a:spcPts val="0"/>
              </a:spcAft>
              <a:buSzPts val="2100"/>
              <a:buNone/>
              <a:defRPr b="1" sz="2100"/>
            </a:lvl6pPr>
            <a:lvl7pPr lvl="6" rtl="0" algn="ctr">
              <a:spcBef>
                <a:spcPts val="0"/>
              </a:spcBef>
              <a:spcAft>
                <a:spcPts val="0"/>
              </a:spcAft>
              <a:buSzPts val="2100"/>
              <a:buNone/>
              <a:defRPr b="1" sz="2100"/>
            </a:lvl7pPr>
            <a:lvl8pPr lvl="7" rtl="0" algn="ctr">
              <a:spcBef>
                <a:spcPts val="0"/>
              </a:spcBef>
              <a:spcAft>
                <a:spcPts val="0"/>
              </a:spcAft>
              <a:buSzPts val="2100"/>
              <a:buNone/>
              <a:defRPr b="1" sz="2100"/>
            </a:lvl8pPr>
            <a:lvl9pPr lvl="8" rtl="0" algn="ctr">
              <a:spcBef>
                <a:spcPts val="0"/>
              </a:spcBef>
              <a:spcAft>
                <a:spcPts val="0"/>
              </a:spcAft>
              <a:buSzPts val="2100"/>
              <a:buNone/>
              <a:defRPr b="1" sz="2100"/>
            </a:lvl9pPr>
          </a:lstStyle>
          <a:p/>
        </p:txBody>
      </p:sp>
      <p:sp>
        <p:nvSpPr>
          <p:cNvPr id="80" name="Google Shape;80;p13"/>
          <p:cNvSpPr txBox="1"/>
          <p:nvPr>
            <p:ph idx="6" type="subTitle"/>
          </p:nvPr>
        </p:nvSpPr>
        <p:spPr>
          <a:xfrm>
            <a:off x="5001000" y="4036125"/>
            <a:ext cx="2486100" cy="618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81" name="Google Shape;81;p13"/>
          <p:cNvSpPr txBox="1"/>
          <p:nvPr>
            <p:ph idx="7" type="subTitle"/>
          </p:nvPr>
        </p:nvSpPr>
        <p:spPr>
          <a:xfrm>
            <a:off x="1655200" y="3723950"/>
            <a:ext cx="2486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100"/>
              <a:buNone/>
              <a:defRPr sz="2400">
                <a:latin typeface="Vidaloka"/>
                <a:ea typeface="Vidaloka"/>
                <a:cs typeface="Vidaloka"/>
                <a:sym typeface="Vidaloka"/>
              </a:defRPr>
            </a:lvl1pPr>
            <a:lvl2pPr lvl="1" rtl="0" algn="ctr">
              <a:spcBef>
                <a:spcPts val="0"/>
              </a:spcBef>
              <a:spcAft>
                <a:spcPts val="0"/>
              </a:spcAft>
              <a:buSzPts val="2100"/>
              <a:buNone/>
              <a:defRPr b="1" sz="2100"/>
            </a:lvl2pPr>
            <a:lvl3pPr lvl="2" rtl="0" algn="ctr">
              <a:spcBef>
                <a:spcPts val="0"/>
              </a:spcBef>
              <a:spcAft>
                <a:spcPts val="0"/>
              </a:spcAft>
              <a:buSzPts val="2100"/>
              <a:buNone/>
              <a:defRPr b="1" sz="2100"/>
            </a:lvl3pPr>
            <a:lvl4pPr lvl="3" rtl="0" algn="ctr">
              <a:spcBef>
                <a:spcPts val="0"/>
              </a:spcBef>
              <a:spcAft>
                <a:spcPts val="0"/>
              </a:spcAft>
              <a:buSzPts val="2100"/>
              <a:buNone/>
              <a:defRPr b="1" sz="2100"/>
            </a:lvl4pPr>
            <a:lvl5pPr lvl="4" rtl="0" algn="ctr">
              <a:spcBef>
                <a:spcPts val="0"/>
              </a:spcBef>
              <a:spcAft>
                <a:spcPts val="0"/>
              </a:spcAft>
              <a:buSzPts val="2100"/>
              <a:buNone/>
              <a:defRPr b="1" sz="2100"/>
            </a:lvl5pPr>
            <a:lvl6pPr lvl="5" rtl="0" algn="ctr">
              <a:spcBef>
                <a:spcPts val="0"/>
              </a:spcBef>
              <a:spcAft>
                <a:spcPts val="0"/>
              </a:spcAft>
              <a:buSzPts val="2100"/>
              <a:buNone/>
              <a:defRPr b="1" sz="2100"/>
            </a:lvl6pPr>
            <a:lvl7pPr lvl="6" rtl="0" algn="ctr">
              <a:spcBef>
                <a:spcPts val="0"/>
              </a:spcBef>
              <a:spcAft>
                <a:spcPts val="0"/>
              </a:spcAft>
              <a:buSzPts val="2100"/>
              <a:buNone/>
              <a:defRPr b="1" sz="2100"/>
            </a:lvl7pPr>
            <a:lvl8pPr lvl="7" rtl="0" algn="ctr">
              <a:spcBef>
                <a:spcPts val="0"/>
              </a:spcBef>
              <a:spcAft>
                <a:spcPts val="0"/>
              </a:spcAft>
              <a:buSzPts val="2100"/>
              <a:buNone/>
              <a:defRPr b="1" sz="2100"/>
            </a:lvl8pPr>
            <a:lvl9pPr lvl="8" rtl="0" algn="ctr">
              <a:spcBef>
                <a:spcPts val="0"/>
              </a:spcBef>
              <a:spcAft>
                <a:spcPts val="0"/>
              </a:spcAft>
              <a:buSzPts val="2100"/>
              <a:buNone/>
              <a:defRPr b="1" sz="2100"/>
            </a:lvl9pPr>
          </a:lstStyle>
          <a:p/>
        </p:txBody>
      </p:sp>
      <p:sp>
        <p:nvSpPr>
          <p:cNvPr id="82" name="Google Shape;82;p13"/>
          <p:cNvSpPr txBox="1"/>
          <p:nvPr>
            <p:ph idx="8" type="subTitle"/>
          </p:nvPr>
        </p:nvSpPr>
        <p:spPr>
          <a:xfrm>
            <a:off x="1655250" y="4036125"/>
            <a:ext cx="2486100" cy="618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83" name="Google Shape;83;p13"/>
          <p:cNvSpPr txBox="1"/>
          <p:nvPr>
            <p:ph hasCustomPrompt="1" idx="9" type="title"/>
          </p:nvPr>
        </p:nvSpPr>
        <p:spPr>
          <a:xfrm>
            <a:off x="2378650" y="1303588"/>
            <a:ext cx="1039200" cy="6675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4000"/>
              <a:buNone/>
              <a:defRPr sz="3800">
                <a:solidFill>
                  <a:schemeClr val="accent1"/>
                </a:solidFill>
              </a:defRPr>
            </a:lvl1pPr>
            <a:lvl2pPr lvl="1" rtl="0" algn="ctr">
              <a:spcBef>
                <a:spcPts val="0"/>
              </a:spcBef>
              <a:spcAft>
                <a:spcPts val="0"/>
              </a:spcAft>
              <a:buClr>
                <a:schemeClr val="dk2"/>
              </a:buClr>
              <a:buSzPts val="4000"/>
              <a:buNone/>
              <a:defRPr sz="4000">
                <a:solidFill>
                  <a:schemeClr val="dk2"/>
                </a:solidFill>
              </a:defRPr>
            </a:lvl2pPr>
            <a:lvl3pPr lvl="2" rtl="0" algn="ctr">
              <a:spcBef>
                <a:spcPts val="0"/>
              </a:spcBef>
              <a:spcAft>
                <a:spcPts val="0"/>
              </a:spcAft>
              <a:buClr>
                <a:schemeClr val="dk2"/>
              </a:buClr>
              <a:buSzPts val="4000"/>
              <a:buNone/>
              <a:defRPr sz="4000">
                <a:solidFill>
                  <a:schemeClr val="dk2"/>
                </a:solidFill>
              </a:defRPr>
            </a:lvl3pPr>
            <a:lvl4pPr lvl="3" rtl="0" algn="ctr">
              <a:spcBef>
                <a:spcPts val="0"/>
              </a:spcBef>
              <a:spcAft>
                <a:spcPts val="0"/>
              </a:spcAft>
              <a:buClr>
                <a:schemeClr val="dk2"/>
              </a:buClr>
              <a:buSzPts val="4000"/>
              <a:buNone/>
              <a:defRPr sz="4000">
                <a:solidFill>
                  <a:schemeClr val="dk2"/>
                </a:solidFill>
              </a:defRPr>
            </a:lvl4pPr>
            <a:lvl5pPr lvl="4" rtl="0" algn="ctr">
              <a:spcBef>
                <a:spcPts val="0"/>
              </a:spcBef>
              <a:spcAft>
                <a:spcPts val="0"/>
              </a:spcAft>
              <a:buClr>
                <a:schemeClr val="dk2"/>
              </a:buClr>
              <a:buSzPts val="4000"/>
              <a:buNone/>
              <a:defRPr sz="4000">
                <a:solidFill>
                  <a:schemeClr val="dk2"/>
                </a:solidFill>
              </a:defRPr>
            </a:lvl5pPr>
            <a:lvl6pPr lvl="5" rtl="0" algn="ctr">
              <a:spcBef>
                <a:spcPts val="0"/>
              </a:spcBef>
              <a:spcAft>
                <a:spcPts val="0"/>
              </a:spcAft>
              <a:buClr>
                <a:schemeClr val="dk2"/>
              </a:buClr>
              <a:buSzPts val="4000"/>
              <a:buNone/>
              <a:defRPr sz="4000">
                <a:solidFill>
                  <a:schemeClr val="dk2"/>
                </a:solidFill>
              </a:defRPr>
            </a:lvl6pPr>
            <a:lvl7pPr lvl="6" rtl="0" algn="ctr">
              <a:spcBef>
                <a:spcPts val="0"/>
              </a:spcBef>
              <a:spcAft>
                <a:spcPts val="0"/>
              </a:spcAft>
              <a:buClr>
                <a:schemeClr val="dk2"/>
              </a:buClr>
              <a:buSzPts val="4000"/>
              <a:buNone/>
              <a:defRPr sz="4000">
                <a:solidFill>
                  <a:schemeClr val="dk2"/>
                </a:solidFill>
              </a:defRPr>
            </a:lvl7pPr>
            <a:lvl8pPr lvl="7" rtl="0" algn="ctr">
              <a:spcBef>
                <a:spcPts val="0"/>
              </a:spcBef>
              <a:spcAft>
                <a:spcPts val="0"/>
              </a:spcAft>
              <a:buClr>
                <a:schemeClr val="dk2"/>
              </a:buClr>
              <a:buSzPts val="4000"/>
              <a:buNone/>
              <a:defRPr sz="4000">
                <a:solidFill>
                  <a:schemeClr val="dk2"/>
                </a:solidFill>
              </a:defRPr>
            </a:lvl8pPr>
            <a:lvl9pPr lvl="8" rtl="0" algn="ctr">
              <a:spcBef>
                <a:spcPts val="0"/>
              </a:spcBef>
              <a:spcAft>
                <a:spcPts val="0"/>
              </a:spcAft>
              <a:buClr>
                <a:schemeClr val="dk2"/>
              </a:buClr>
              <a:buSzPts val="4000"/>
              <a:buNone/>
              <a:defRPr sz="4000">
                <a:solidFill>
                  <a:schemeClr val="dk2"/>
                </a:solidFill>
              </a:defRPr>
            </a:lvl9pPr>
          </a:lstStyle>
          <a:p>
            <a:r>
              <a:t>xx%</a:t>
            </a:r>
          </a:p>
        </p:txBody>
      </p:sp>
      <p:sp>
        <p:nvSpPr>
          <p:cNvPr id="84" name="Google Shape;84;p13"/>
          <p:cNvSpPr txBox="1"/>
          <p:nvPr>
            <p:ph hasCustomPrompt="1" idx="13" type="title"/>
          </p:nvPr>
        </p:nvSpPr>
        <p:spPr>
          <a:xfrm>
            <a:off x="5724450" y="1303588"/>
            <a:ext cx="1039200" cy="6675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4000"/>
              <a:buNone/>
              <a:defRPr sz="3800">
                <a:solidFill>
                  <a:schemeClr val="accent1"/>
                </a:solidFill>
              </a:defRPr>
            </a:lvl1pPr>
            <a:lvl2pPr lvl="1" rtl="0" algn="ctr">
              <a:spcBef>
                <a:spcPts val="0"/>
              </a:spcBef>
              <a:spcAft>
                <a:spcPts val="0"/>
              </a:spcAft>
              <a:buClr>
                <a:schemeClr val="dk2"/>
              </a:buClr>
              <a:buSzPts val="4000"/>
              <a:buNone/>
              <a:defRPr sz="4000">
                <a:solidFill>
                  <a:schemeClr val="dk2"/>
                </a:solidFill>
              </a:defRPr>
            </a:lvl2pPr>
            <a:lvl3pPr lvl="2" rtl="0" algn="ctr">
              <a:spcBef>
                <a:spcPts val="0"/>
              </a:spcBef>
              <a:spcAft>
                <a:spcPts val="0"/>
              </a:spcAft>
              <a:buClr>
                <a:schemeClr val="dk2"/>
              </a:buClr>
              <a:buSzPts val="4000"/>
              <a:buNone/>
              <a:defRPr sz="4000">
                <a:solidFill>
                  <a:schemeClr val="dk2"/>
                </a:solidFill>
              </a:defRPr>
            </a:lvl3pPr>
            <a:lvl4pPr lvl="3" rtl="0" algn="ctr">
              <a:spcBef>
                <a:spcPts val="0"/>
              </a:spcBef>
              <a:spcAft>
                <a:spcPts val="0"/>
              </a:spcAft>
              <a:buClr>
                <a:schemeClr val="dk2"/>
              </a:buClr>
              <a:buSzPts val="4000"/>
              <a:buNone/>
              <a:defRPr sz="4000">
                <a:solidFill>
                  <a:schemeClr val="dk2"/>
                </a:solidFill>
              </a:defRPr>
            </a:lvl4pPr>
            <a:lvl5pPr lvl="4" rtl="0" algn="ctr">
              <a:spcBef>
                <a:spcPts val="0"/>
              </a:spcBef>
              <a:spcAft>
                <a:spcPts val="0"/>
              </a:spcAft>
              <a:buClr>
                <a:schemeClr val="dk2"/>
              </a:buClr>
              <a:buSzPts val="4000"/>
              <a:buNone/>
              <a:defRPr sz="4000">
                <a:solidFill>
                  <a:schemeClr val="dk2"/>
                </a:solidFill>
              </a:defRPr>
            </a:lvl5pPr>
            <a:lvl6pPr lvl="5" rtl="0" algn="ctr">
              <a:spcBef>
                <a:spcPts val="0"/>
              </a:spcBef>
              <a:spcAft>
                <a:spcPts val="0"/>
              </a:spcAft>
              <a:buClr>
                <a:schemeClr val="dk2"/>
              </a:buClr>
              <a:buSzPts val="4000"/>
              <a:buNone/>
              <a:defRPr sz="4000">
                <a:solidFill>
                  <a:schemeClr val="dk2"/>
                </a:solidFill>
              </a:defRPr>
            </a:lvl6pPr>
            <a:lvl7pPr lvl="6" rtl="0" algn="ctr">
              <a:spcBef>
                <a:spcPts val="0"/>
              </a:spcBef>
              <a:spcAft>
                <a:spcPts val="0"/>
              </a:spcAft>
              <a:buClr>
                <a:schemeClr val="dk2"/>
              </a:buClr>
              <a:buSzPts val="4000"/>
              <a:buNone/>
              <a:defRPr sz="4000">
                <a:solidFill>
                  <a:schemeClr val="dk2"/>
                </a:solidFill>
              </a:defRPr>
            </a:lvl7pPr>
            <a:lvl8pPr lvl="7" rtl="0" algn="ctr">
              <a:spcBef>
                <a:spcPts val="0"/>
              </a:spcBef>
              <a:spcAft>
                <a:spcPts val="0"/>
              </a:spcAft>
              <a:buClr>
                <a:schemeClr val="dk2"/>
              </a:buClr>
              <a:buSzPts val="4000"/>
              <a:buNone/>
              <a:defRPr sz="4000">
                <a:solidFill>
                  <a:schemeClr val="dk2"/>
                </a:solidFill>
              </a:defRPr>
            </a:lvl8pPr>
            <a:lvl9pPr lvl="8" rtl="0" algn="ctr">
              <a:spcBef>
                <a:spcPts val="0"/>
              </a:spcBef>
              <a:spcAft>
                <a:spcPts val="0"/>
              </a:spcAft>
              <a:buClr>
                <a:schemeClr val="dk2"/>
              </a:buClr>
              <a:buSzPts val="4000"/>
              <a:buNone/>
              <a:defRPr sz="4000">
                <a:solidFill>
                  <a:schemeClr val="dk2"/>
                </a:solidFill>
              </a:defRPr>
            </a:lvl9pPr>
          </a:lstStyle>
          <a:p>
            <a:r>
              <a:t>xx%</a:t>
            </a:r>
          </a:p>
        </p:txBody>
      </p:sp>
      <p:sp>
        <p:nvSpPr>
          <p:cNvPr id="85" name="Google Shape;85;p13"/>
          <p:cNvSpPr txBox="1"/>
          <p:nvPr>
            <p:ph hasCustomPrompt="1" idx="14" type="title"/>
          </p:nvPr>
        </p:nvSpPr>
        <p:spPr>
          <a:xfrm>
            <a:off x="2378700" y="3082738"/>
            <a:ext cx="1039200" cy="6675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4000"/>
              <a:buNone/>
              <a:defRPr sz="3800">
                <a:solidFill>
                  <a:schemeClr val="accent1"/>
                </a:solidFill>
              </a:defRPr>
            </a:lvl1pPr>
            <a:lvl2pPr lvl="1" rtl="0" algn="ctr">
              <a:spcBef>
                <a:spcPts val="0"/>
              </a:spcBef>
              <a:spcAft>
                <a:spcPts val="0"/>
              </a:spcAft>
              <a:buClr>
                <a:schemeClr val="dk2"/>
              </a:buClr>
              <a:buSzPts val="4000"/>
              <a:buNone/>
              <a:defRPr sz="4000">
                <a:solidFill>
                  <a:schemeClr val="dk2"/>
                </a:solidFill>
              </a:defRPr>
            </a:lvl2pPr>
            <a:lvl3pPr lvl="2" rtl="0" algn="ctr">
              <a:spcBef>
                <a:spcPts val="0"/>
              </a:spcBef>
              <a:spcAft>
                <a:spcPts val="0"/>
              </a:spcAft>
              <a:buClr>
                <a:schemeClr val="dk2"/>
              </a:buClr>
              <a:buSzPts val="4000"/>
              <a:buNone/>
              <a:defRPr sz="4000">
                <a:solidFill>
                  <a:schemeClr val="dk2"/>
                </a:solidFill>
              </a:defRPr>
            </a:lvl3pPr>
            <a:lvl4pPr lvl="3" rtl="0" algn="ctr">
              <a:spcBef>
                <a:spcPts val="0"/>
              </a:spcBef>
              <a:spcAft>
                <a:spcPts val="0"/>
              </a:spcAft>
              <a:buClr>
                <a:schemeClr val="dk2"/>
              </a:buClr>
              <a:buSzPts val="4000"/>
              <a:buNone/>
              <a:defRPr sz="4000">
                <a:solidFill>
                  <a:schemeClr val="dk2"/>
                </a:solidFill>
              </a:defRPr>
            </a:lvl4pPr>
            <a:lvl5pPr lvl="4" rtl="0" algn="ctr">
              <a:spcBef>
                <a:spcPts val="0"/>
              </a:spcBef>
              <a:spcAft>
                <a:spcPts val="0"/>
              </a:spcAft>
              <a:buClr>
                <a:schemeClr val="dk2"/>
              </a:buClr>
              <a:buSzPts val="4000"/>
              <a:buNone/>
              <a:defRPr sz="4000">
                <a:solidFill>
                  <a:schemeClr val="dk2"/>
                </a:solidFill>
              </a:defRPr>
            </a:lvl5pPr>
            <a:lvl6pPr lvl="5" rtl="0" algn="ctr">
              <a:spcBef>
                <a:spcPts val="0"/>
              </a:spcBef>
              <a:spcAft>
                <a:spcPts val="0"/>
              </a:spcAft>
              <a:buClr>
                <a:schemeClr val="dk2"/>
              </a:buClr>
              <a:buSzPts val="4000"/>
              <a:buNone/>
              <a:defRPr sz="4000">
                <a:solidFill>
                  <a:schemeClr val="dk2"/>
                </a:solidFill>
              </a:defRPr>
            </a:lvl6pPr>
            <a:lvl7pPr lvl="6" rtl="0" algn="ctr">
              <a:spcBef>
                <a:spcPts val="0"/>
              </a:spcBef>
              <a:spcAft>
                <a:spcPts val="0"/>
              </a:spcAft>
              <a:buClr>
                <a:schemeClr val="dk2"/>
              </a:buClr>
              <a:buSzPts val="4000"/>
              <a:buNone/>
              <a:defRPr sz="4000">
                <a:solidFill>
                  <a:schemeClr val="dk2"/>
                </a:solidFill>
              </a:defRPr>
            </a:lvl7pPr>
            <a:lvl8pPr lvl="7" rtl="0" algn="ctr">
              <a:spcBef>
                <a:spcPts val="0"/>
              </a:spcBef>
              <a:spcAft>
                <a:spcPts val="0"/>
              </a:spcAft>
              <a:buClr>
                <a:schemeClr val="dk2"/>
              </a:buClr>
              <a:buSzPts val="4000"/>
              <a:buNone/>
              <a:defRPr sz="4000">
                <a:solidFill>
                  <a:schemeClr val="dk2"/>
                </a:solidFill>
              </a:defRPr>
            </a:lvl8pPr>
            <a:lvl9pPr lvl="8" rtl="0" algn="ctr">
              <a:spcBef>
                <a:spcPts val="0"/>
              </a:spcBef>
              <a:spcAft>
                <a:spcPts val="0"/>
              </a:spcAft>
              <a:buClr>
                <a:schemeClr val="dk2"/>
              </a:buClr>
              <a:buSzPts val="4000"/>
              <a:buNone/>
              <a:defRPr sz="4000">
                <a:solidFill>
                  <a:schemeClr val="dk2"/>
                </a:solidFill>
              </a:defRPr>
            </a:lvl9pPr>
          </a:lstStyle>
          <a:p>
            <a:r>
              <a:t>xx%</a:t>
            </a:r>
          </a:p>
        </p:txBody>
      </p:sp>
      <p:sp>
        <p:nvSpPr>
          <p:cNvPr id="86" name="Google Shape;86;p13"/>
          <p:cNvSpPr txBox="1"/>
          <p:nvPr>
            <p:ph hasCustomPrompt="1" idx="15" type="title"/>
          </p:nvPr>
        </p:nvSpPr>
        <p:spPr>
          <a:xfrm>
            <a:off x="5724450" y="3082738"/>
            <a:ext cx="1039200" cy="6675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2"/>
              </a:buClr>
              <a:buSzPts val="4000"/>
              <a:buNone/>
              <a:defRPr sz="3800">
                <a:solidFill>
                  <a:schemeClr val="accent1"/>
                </a:solidFill>
              </a:defRPr>
            </a:lvl1pPr>
            <a:lvl2pPr lvl="1" rtl="0" algn="ctr">
              <a:spcBef>
                <a:spcPts val="0"/>
              </a:spcBef>
              <a:spcAft>
                <a:spcPts val="0"/>
              </a:spcAft>
              <a:buClr>
                <a:schemeClr val="dk2"/>
              </a:buClr>
              <a:buSzPts val="4000"/>
              <a:buNone/>
              <a:defRPr sz="4000">
                <a:solidFill>
                  <a:schemeClr val="dk2"/>
                </a:solidFill>
              </a:defRPr>
            </a:lvl2pPr>
            <a:lvl3pPr lvl="2" rtl="0" algn="ctr">
              <a:spcBef>
                <a:spcPts val="0"/>
              </a:spcBef>
              <a:spcAft>
                <a:spcPts val="0"/>
              </a:spcAft>
              <a:buClr>
                <a:schemeClr val="dk2"/>
              </a:buClr>
              <a:buSzPts val="4000"/>
              <a:buNone/>
              <a:defRPr sz="4000">
                <a:solidFill>
                  <a:schemeClr val="dk2"/>
                </a:solidFill>
              </a:defRPr>
            </a:lvl3pPr>
            <a:lvl4pPr lvl="3" rtl="0" algn="ctr">
              <a:spcBef>
                <a:spcPts val="0"/>
              </a:spcBef>
              <a:spcAft>
                <a:spcPts val="0"/>
              </a:spcAft>
              <a:buClr>
                <a:schemeClr val="dk2"/>
              </a:buClr>
              <a:buSzPts val="4000"/>
              <a:buNone/>
              <a:defRPr sz="4000">
                <a:solidFill>
                  <a:schemeClr val="dk2"/>
                </a:solidFill>
              </a:defRPr>
            </a:lvl4pPr>
            <a:lvl5pPr lvl="4" rtl="0" algn="ctr">
              <a:spcBef>
                <a:spcPts val="0"/>
              </a:spcBef>
              <a:spcAft>
                <a:spcPts val="0"/>
              </a:spcAft>
              <a:buClr>
                <a:schemeClr val="dk2"/>
              </a:buClr>
              <a:buSzPts val="4000"/>
              <a:buNone/>
              <a:defRPr sz="4000">
                <a:solidFill>
                  <a:schemeClr val="dk2"/>
                </a:solidFill>
              </a:defRPr>
            </a:lvl5pPr>
            <a:lvl6pPr lvl="5" rtl="0" algn="ctr">
              <a:spcBef>
                <a:spcPts val="0"/>
              </a:spcBef>
              <a:spcAft>
                <a:spcPts val="0"/>
              </a:spcAft>
              <a:buClr>
                <a:schemeClr val="dk2"/>
              </a:buClr>
              <a:buSzPts val="4000"/>
              <a:buNone/>
              <a:defRPr sz="4000">
                <a:solidFill>
                  <a:schemeClr val="dk2"/>
                </a:solidFill>
              </a:defRPr>
            </a:lvl6pPr>
            <a:lvl7pPr lvl="6" rtl="0" algn="ctr">
              <a:spcBef>
                <a:spcPts val="0"/>
              </a:spcBef>
              <a:spcAft>
                <a:spcPts val="0"/>
              </a:spcAft>
              <a:buClr>
                <a:schemeClr val="dk2"/>
              </a:buClr>
              <a:buSzPts val="4000"/>
              <a:buNone/>
              <a:defRPr sz="4000">
                <a:solidFill>
                  <a:schemeClr val="dk2"/>
                </a:solidFill>
              </a:defRPr>
            </a:lvl7pPr>
            <a:lvl8pPr lvl="7" rtl="0" algn="ctr">
              <a:spcBef>
                <a:spcPts val="0"/>
              </a:spcBef>
              <a:spcAft>
                <a:spcPts val="0"/>
              </a:spcAft>
              <a:buClr>
                <a:schemeClr val="dk2"/>
              </a:buClr>
              <a:buSzPts val="4000"/>
              <a:buNone/>
              <a:defRPr sz="4000">
                <a:solidFill>
                  <a:schemeClr val="dk2"/>
                </a:solidFill>
              </a:defRPr>
            </a:lvl8pPr>
            <a:lvl9pPr lvl="8" rtl="0" algn="ctr">
              <a:spcBef>
                <a:spcPts val="0"/>
              </a:spcBef>
              <a:spcAft>
                <a:spcPts val="0"/>
              </a:spcAft>
              <a:buClr>
                <a:schemeClr val="dk2"/>
              </a:buClr>
              <a:buSzPts val="4000"/>
              <a:buNone/>
              <a:defRPr sz="4000">
                <a:solidFill>
                  <a:schemeClr val="dk2"/>
                </a:solidFill>
              </a:defRPr>
            </a:lvl9pPr>
          </a:lstStyle>
          <a:p>
            <a:r>
              <a:t>xx%</a:t>
            </a:r>
          </a:p>
        </p:txBody>
      </p:sp>
      <p:cxnSp>
        <p:nvCxnSpPr>
          <p:cNvPr id="87" name="Google Shape;87;p13"/>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88" name="Google Shape;88;p13"/>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2">
    <p:spTree>
      <p:nvGrpSpPr>
        <p:cNvPr id="89" name="Shape 89"/>
        <p:cNvGrpSpPr/>
        <p:nvPr/>
      </p:nvGrpSpPr>
      <p:grpSpPr>
        <a:xfrm>
          <a:off x="0" y="0"/>
          <a:ext cx="0" cy="0"/>
          <a:chOff x="0" y="0"/>
          <a:chExt cx="0" cy="0"/>
        </a:xfrm>
      </p:grpSpPr>
      <p:sp>
        <p:nvSpPr>
          <p:cNvPr id="90" name="Google Shape;90;p14"/>
          <p:cNvSpPr txBox="1"/>
          <p:nvPr>
            <p:ph type="title"/>
          </p:nvPr>
        </p:nvSpPr>
        <p:spPr>
          <a:xfrm>
            <a:off x="2410500" y="2932775"/>
            <a:ext cx="4323000" cy="49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800"/>
              <a:buNone/>
              <a:defRPr/>
            </a:lvl1pPr>
            <a:lvl2pPr lvl="1" rtl="0" algn="ctr">
              <a:spcBef>
                <a:spcPts val="0"/>
              </a:spcBef>
              <a:spcAft>
                <a:spcPts val="0"/>
              </a:spcAft>
              <a:buSzPts val="4800"/>
              <a:buFont typeface="Crimson Text"/>
              <a:buNone/>
              <a:defRPr sz="4800">
                <a:latin typeface="Crimson Text"/>
                <a:ea typeface="Crimson Text"/>
                <a:cs typeface="Crimson Text"/>
                <a:sym typeface="Crimson Text"/>
              </a:defRPr>
            </a:lvl2pPr>
            <a:lvl3pPr lvl="2" rtl="0" algn="ctr">
              <a:spcBef>
                <a:spcPts val="0"/>
              </a:spcBef>
              <a:spcAft>
                <a:spcPts val="0"/>
              </a:spcAft>
              <a:buSzPts val="4800"/>
              <a:buFont typeface="Crimson Text"/>
              <a:buNone/>
              <a:defRPr sz="4800">
                <a:latin typeface="Crimson Text"/>
                <a:ea typeface="Crimson Text"/>
                <a:cs typeface="Crimson Text"/>
                <a:sym typeface="Crimson Text"/>
              </a:defRPr>
            </a:lvl3pPr>
            <a:lvl4pPr lvl="3" rtl="0" algn="ctr">
              <a:spcBef>
                <a:spcPts val="0"/>
              </a:spcBef>
              <a:spcAft>
                <a:spcPts val="0"/>
              </a:spcAft>
              <a:buSzPts val="4800"/>
              <a:buFont typeface="Crimson Text"/>
              <a:buNone/>
              <a:defRPr sz="4800">
                <a:latin typeface="Crimson Text"/>
                <a:ea typeface="Crimson Text"/>
                <a:cs typeface="Crimson Text"/>
                <a:sym typeface="Crimson Text"/>
              </a:defRPr>
            </a:lvl4pPr>
            <a:lvl5pPr lvl="4" rtl="0" algn="ctr">
              <a:spcBef>
                <a:spcPts val="0"/>
              </a:spcBef>
              <a:spcAft>
                <a:spcPts val="0"/>
              </a:spcAft>
              <a:buSzPts val="4800"/>
              <a:buFont typeface="Crimson Text"/>
              <a:buNone/>
              <a:defRPr sz="4800">
                <a:latin typeface="Crimson Text"/>
                <a:ea typeface="Crimson Text"/>
                <a:cs typeface="Crimson Text"/>
                <a:sym typeface="Crimson Text"/>
              </a:defRPr>
            </a:lvl5pPr>
            <a:lvl6pPr lvl="5" rtl="0" algn="ctr">
              <a:spcBef>
                <a:spcPts val="0"/>
              </a:spcBef>
              <a:spcAft>
                <a:spcPts val="0"/>
              </a:spcAft>
              <a:buSzPts val="4800"/>
              <a:buFont typeface="Crimson Text"/>
              <a:buNone/>
              <a:defRPr sz="4800">
                <a:latin typeface="Crimson Text"/>
                <a:ea typeface="Crimson Text"/>
                <a:cs typeface="Crimson Text"/>
                <a:sym typeface="Crimson Text"/>
              </a:defRPr>
            </a:lvl6pPr>
            <a:lvl7pPr lvl="6" rtl="0" algn="ctr">
              <a:spcBef>
                <a:spcPts val="0"/>
              </a:spcBef>
              <a:spcAft>
                <a:spcPts val="0"/>
              </a:spcAft>
              <a:buSzPts val="4800"/>
              <a:buFont typeface="Crimson Text"/>
              <a:buNone/>
              <a:defRPr sz="4800">
                <a:latin typeface="Crimson Text"/>
                <a:ea typeface="Crimson Text"/>
                <a:cs typeface="Crimson Text"/>
                <a:sym typeface="Crimson Text"/>
              </a:defRPr>
            </a:lvl7pPr>
            <a:lvl8pPr lvl="7" rtl="0" algn="ctr">
              <a:spcBef>
                <a:spcPts val="0"/>
              </a:spcBef>
              <a:spcAft>
                <a:spcPts val="0"/>
              </a:spcAft>
              <a:buSzPts val="4800"/>
              <a:buFont typeface="Crimson Text"/>
              <a:buNone/>
              <a:defRPr sz="4800">
                <a:latin typeface="Crimson Text"/>
                <a:ea typeface="Crimson Text"/>
                <a:cs typeface="Crimson Text"/>
                <a:sym typeface="Crimson Text"/>
              </a:defRPr>
            </a:lvl8pPr>
            <a:lvl9pPr lvl="8" rtl="0" algn="ctr">
              <a:spcBef>
                <a:spcPts val="0"/>
              </a:spcBef>
              <a:spcAft>
                <a:spcPts val="0"/>
              </a:spcAft>
              <a:buSzPts val="4800"/>
              <a:buFont typeface="Crimson Text"/>
              <a:buNone/>
              <a:defRPr sz="4800">
                <a:latin typeface="Crimson Text"/>
                <a:ea typeface="Crimson Text"/>
                <a:cs typeface="Crimson Text"/>
                <a:sym typeface="Crimson Text"/>
              </a:defRPr>
            </a:lvl9pPr>
          </a:lstStyle>
          <a:p/>
        </p:txBody>
      </p:sp>
      <p:sp>
        <p:nvSpPr>
          <p:cNvPr id="91" name="Google Shape;91;p14"/>
          <p:cNvSpPr txBox="1"/>
          <p:nvPr>
            <p:ph idx="1" type="subTitle"/>
          </p:nvPr>
        </p:nvSpPr>
        <p:spPr>
          <a:xfrm>
            <a:off x="1842900" y="1661963"/>
            <a:ext cx="5458200" cy="997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sz="20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cxnSp>
        <p:nvCxnSpPr>
          <p:cNvPr id="92" name="Google Shape;92;p14"/>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93" name="Google Shape;93;p14"/>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3">
    <p:spTree>
      <p:nvGrpSpPr>
        <p:cNvPr id="94" name="Shape 94"/>
        <p:cNvGrpSpPr/>
        <p:nvPr/>
      </p:nvGrpSpPr>
      <p:grpSpPr>
        <a:xfrm>
          <a:off x="0" y="0"/>
          <a:ext cx="0" cy="0"/>
          <a:chOff x="0" y="0"/>
          <a:chExt cx="0" cy="0"/>
        </a:xfrm>
      </p:grpSpPr>
      <p:sp>
        <p:nvSpPr>
          <p:cNvPr id="95" name="Google Shape;95;p15"/>
          <p:cNvSpPr txBox="1"/>
          <p:nvPr>
            <p:ph type="title"/>
          </p:nvPr>
        </p:nvSpPr>
        <p:spPr>
          <a:xfrm>
            <a:off x="1994850" y="1697488"/>
            <a:ext cx="5154300" cy="1125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9000"/>
              <a:buNone/>
              <a:defRPr sz="9000"/>
            </a:lvl1pPr>
            <a:lvl2pPr lvl="1" rtl="0" algn="ctr">
              <a:spcBef>
                <a:spcPts val="0"/>
              </a:spcBef>
              <a:spcAft>
                <a:spcPts val="0"/>
              </a:spcAft>
              <a:buSzPts val="9000"/>
              <a:buNone/>
              <a:defRPr sz="9000"/>
            </a:lvl2pPr>
            <a:lvl3pPr lvl="2" rtl="0" algn="ctr">
              <a:spcBef>
                <a:spcPts val="0"/>
              </a:spcBef>
              <a:spcAft>
                <a:spcPts val="0"/>
              </a:spcAft>
              <a:buSzPts val="9000"/>
              <a:buNone/>
              <a:defRPr sz="9000"/>
            </a:lvl3pPr>
            <a:lvl4pPr lvl="3" rtl="0" algn="ctr">
              <a:spcBef>
                <a:spcPts val="0"/>
              </a:spcBef>
              <a:spcAft>
                <a:spcPts val="0"/>
              </a:spcAft>
              <a:buSzPts val="9000"/>
              <a:buNone/>
              <a:defRPr sz="9000"/>
            </a:lvl4pPr>
            <a:lvl5pPr lvl="4" rtl="0" algn="ctr">
              <a:spcBef>
                <a:spcPts val="0"/>
              </a:spcBef>
              <a:spcAft>
                <a:spcPts val="0"/>
              </a:spcAft>
              <a:buSzPts val="9000"/>
              <a:buNone/>
              <a:defRPr sz="9000"/>
            </a:lvl5pPr>
            <a:lvl6pPr lvl="5" rtl="0" algn="ctr">
              <a:spcBef>
                <a:spcPts val="0"/>
              </a:spcBef>
              <a:spcAft>
                <a:spcPts val="0"/>
              </a:spcAft>
              <a:buSzPts val="9000"/>
              <a:buNone/>
              <a:defRPr sz="9000"/>
            </a:lvl6pPr>
            <a:lvl7pPr lvl="6" rtl="0" algn="ctr">
              <a:spcBef>
                <a:spcPts val="0"/>
              </a:spcBef>
              <a:spcAft>
                <a:spcPts val="0"/>
              </a:spcAft>
              <a:buSzPts val="9000"/>
              <a:buNone/>
              <a:defRPr sz="9000"/>
            </a:lvl7pPr>
            <a:lvl8pPr lvl="7" rtl="0" algn="ctr">
              <a:spcBef>
                <a:spcPts val="0"/>
              </a:spcBef>
              <a:spcAft>
                <a:spcPts val="0"/>
              </a:spcAft>
              <a:buSzPts val="9000"/>
              <a:buNone/>
              <a:defRPr sz="9000"/>
            </a:lvl8pPr>
            <a:lvl9pPr lvl="8" rtl="0" algn="ctr">
              <a:spcBef>
                <a:spcPts val="0"/>
              </a:spcBef>
              <a:spcAft>
                <a:spcPts val="0"/>
              </a:spcAft>
              <a:buSzPts val="9000"/>
              <a:buNone/>
              <a:defRPr sz="9000"/>
            </a:lvl9pPr>
          </a:lstStyle>
          <a:p/>
        </p:txBody>
      </p:sp>
      <p:sp>
        <p:nvSpPr>
          <p:cNvPr id="96" name="Google Shape;96;p15"/>
          <p:cNvSpPr txBox="1"/>
          <p:nvPr>
            <p:ph idx="1" type="subTitle"/>
          </p:nvPr>
        </p:nvSpPr>
        <p:spPr>
          <a:xfrm>
            <a:off x="2299500" y="2972150"/>
            <a:ext cx="4545000" cy="554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cxnSp>
        <p:nvCxnSpPr>
          <p:cNvPr id="97" name="Google Shape;97;p15"/>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98" name="Google Shape;98;p15"/>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99" name="Shape 99"/>
        <p:cNvGrpSpPr/>
        <p:nvPr/>
      </p:nvGrpSpPr>
      <p:grpSpPr>
        <a:xfrm>
          <a:off x="0" y="0"/>
          <a:ext cx="0" cy="0"/>
          <a:chOff x="0" y="0"/>
          <a:chExt cx="0" cy="0"/>
        </a:xfrm>
      </p:grpSpPr>
      <p:sp>
        <p:nvSpPr>
          <p:cNvPr id="100" name="Google Shape;100;p16"/>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cxnSp>
        <p:nvCxnSpPr>
          <p:cNvPr id="101" name="Google Shape;101;p16"/>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02" name="Google Shape;102;p16"/>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03" name="Google Shape;103;p16"/>
          <p:cNvCxnSpPr/>
          <p:nvPr/>
        </p:nvCxnSpPr>
        <p:spPr>
          <a:xfrm>
            <a:off x="7207350" y="-153175"/>
            <a:ext cx="2120400" cy="12738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SECTION_HEADER_1">
    <p:spTree>
      <p:nvGrpSpPr>
        <p:cNvPr id="104" name="Shape 104"/>
        <p:cNvGrpSpPr/>
        <p:nvPr/>
      </p:nvGrpSpPr>
      <p:grpSpPr>
        <a:xfrm>
          <a:off x="0" y="0"/>
          <a:ext cx="0" cy="0"/>
          <a:chOff x="0" y="0"/>
          <a:chExt cx="0" cy="0"/>
        </a:xfrm>
      </p:grpSpPr>
      <p:sp>
        <p:nvSpPr>
          <p:cNvPr id="105" name="Google Shape;105;p17"/>
          <p:cNvSpPr txBox="1"/>
          <p:nvPr>
            <p:ph type="title"/>
          </p:nvPr>
        </p:nvSpPr>
        <p:spPr>
          <a:xfrm>
            <a:off x="4956100" y="2467375"/>
            <a:ext cx="2475300" cy="6489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600"/>
              <a:buNone/>
              <a:defRPr sz="35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p:txBody>
      </p:sp>
      <p:sp>
        <p:nvSpPr>
          <p:cNvPr id="106" name="Google Shape;106;p17"/>
          <p:cNvSpPr txBox="1"/>
          <p:nvPr>
            <p:ph hasCustomPrompt="1" idx="2" type="title"/>
          </p:nvPr>
        </p:nvSpPr>
        <p:spPr>
          <a:xfrm>
            <a:off x="4956100" y="1402325"/>
            <a:ext cx="1650900" cy="978300"/>
          </a:xfrm>
          <a:prstGeom prst="rect">
            <a:avLst/>
          </a:prstGeom>
        </p:spPr>
        <p:txBody>
          <a:bodyPr anchorCtr="0" anchor="ctr" bIns="91425" lIns="91425" spcFirstLastPara="1" rIns="91425" wrap="square" tIns="91425">
            <a:noAutofit/>
          </a:bodyPr>
          <a:lstStyle>
            <a:lvl1pPr lvl="0" rtl="0">
              <a:spcBef>
                <a:spcPts val="0"/>
              </a:spcBef>
              <a:spcAft>
                <a:spcPts val="0"/>
              </a:spcAft>
              <a:buSzPts val="6000"/>
              <a:buNone/>
              <a:defRPr sz="7000">
                <a:solidFill>
                  <a:schemeClr val="accent1"/>
                </a:solidFill>
              </a:defRPr>
            </a:lvl1pPr>
            <a:lvl2pPr lvl="1" rtl="0">
              <a:spcBef>
                <a:spcPts val="0"/>
              </a:spcBef>
              <a:spcAft>
                <a:spcPts val="0"/>
              </a:spcAft>
              <a:buSzPts val="6000"/>
              <a:buNone/>
              <a:defRPr b="1" sz="6000"/>
            </a:lvl2pPr>
            <a:lvl3pPr lvl="2" rtl="0">
              <a:spcBef>
                <a:spcPts val="0"/>
              </a:spcBef>
              <a:spcAft>
                <a:spcPts val="0"/>
              </a:spcAft>
              <a:buSzPts val="6000"/>
              <a:buNone/>
              <a:defRPr b="1" sz="6000"/>
            </a:lvl3pPr>
            <a:lvl4pPr lvl="3" rtl="0">
              <a:spcBef>
                <a:spcPts val="0"/>
              </a:spcBef>
              <a:spcAft>
                <a:spcPts val="0"/>
              </a:spcAft>
              <a:buSzPts val="6000"/>
              <a:buNone/>
              <a:defRPr b="1" sz="6000"/>
            </a:lvl4pPr>
            <a:lvl5pPr lvl="4" rtl="0">
              <a:spcBef>
                <a:spcPts val="0"/>
              </a:spcBef>
              <a:spcAft>
                <a:spcPts val="0"/>
              </a:spcAft>
              <a:buSzPts val="6000"/>
              <a:buNone/>
              <a:defRPr b="1" sz="6000"/>
            </a:lvl5pPr>
            <a:lvl6pPr lvl="5" rtl="0">
              <a:spcBef>
                <a:spcPts val="0"/>
              </a:spcBef>
              <a:spcAft>
                <a:spcPts val="0"/>
              </a:spcAft>
              <a:buSzPts val="6000"/>
              <a:buNone/>
              <a:defRPr b="1" sz="6000"/>
            </a:lvl6pPr>
            <a:lvl7pPr lvl="6" rtl="0">
              <a:spcBef>
                <a:spcPts val="0"/>
              </a:spcBef>
              <a:spcAft>
                <a:spcPts val="0"/>
              </a:spcAft>
              <a:buSzPts val="6000"/>
              <a:buNone/>
              <a:defRPr b="1" sz="6000"/>
            </a:lvl7pPr>
            <a:lvl8pPr lvl="7" rtl="0">
              <a:spcBef>
                <a:spcPts val="0"/>
              </a:spcBef>
              <a:spcAft>
                <a:spcPts val="0"/>
              </a:spcAft>
              <a:buSzPts val="6000"/>
              <a:buNone/>
              <a:defRPr b="1" sz="6000"/>
            </a:lvl8pPr>
            <a:lvl9pPr lvl="8" rtl="0">
              <a:spcBef>
                <a:spcPts val="0"/>
              </a:spcBef>
              <a:spcAft>
                <a:spcPts val="0"/>
              </a:spcAft>
              <a:buSzPts val="6000"/>
              <a:buNone/>
              <a:defRPr b="1" sz="6000"/>
            </a:lvl9pPr>
          </a:lstStyle>
          <a:p>
            <a:r>
              <a:t>xx%</a:t>
            </a:r>
          </a:p>
        </p:txBody>
      </p:sp>
      <p:sp>
        <p:nvSpPr>
          <p:cNvPr id="107" name="Google Shape;107;p17"/>
          <p:cNvSpPr txBox="1"/>
          <p:nvPr>
            <p:ph idx="1" type="subTitle"/>
          </p:nvPr>
        </p:nvSpPr>
        <p:spPr>
          <a:xfrm>
            <a:off x="4956100" y="3116275"/>
            <a:ext cx="2475300" cy="624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8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cxnSp>
        <p:nvCxnSpPr>
          <p:cNvPr id="108" name="Google Shape;108;p17"/>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09" name="Google Shape;109;p17"/>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10" name="Google Shape;110;p17"/>
          <p:cNvCxnSpPr/>
          <p:nvPr/>
        </p:nvCxnSpPr>
        <p:spPr>
          <a:xfrm>
            <a:off x="-209600" y="2402450"/>
            <a:ext cx="3144300" cy="27897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3_1">
    <p:spTree>
      <p:nvGrpSpPr>
        <p:cNvPr id="111" name="Shape 111"/>
        <p:cNvGrpSpPr/>
        <p:nvPr/>
      </p:nvGrpSpPr>
      <p:grpSpPr>
        <a:xfrm>
          <a:off x="0" y="0"/>
          <a:ext cx="0" cy="0"/>
          <a:chOff x="0" y="0"/>
          <a:chExt cx="0" cy="0"/>
        </a:xfrm>
      </p:grpSpPr>
      <p:sp>
        <p:nvSpPr>
          <p:cNvPr id="112" name="Google Shape;112;p18"/>
          <p:cNvSpPr txBox="1"/>
          <p:nvPr>
            <p:ph type="title"/>
          </p:nvPr>
        </p:nvSpPr>
        <p:spPr>
          <a:xfrm>
            <a:off x="1043725" y="1185550"/>
            <a:ext cx="3123000" cy="20193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000"/>
              <a:buNone/>
              <a:defRPr sz="35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13" name="Google Shape;113;p18"/>
          <p:cNvSpPr txBox="1"/>
          <p:nvPr>
            <p:ph idx="1" type="subTitle"/>
          </p:nvPr>
        </p:nvSpPr>
        <p:spPr>
          <a:xfrm>
            <a:off x="1043725" y="3360938"/>
            <a:ext cx="3013500" cy="780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sz="1400"/>
            </a:lvl1pPr>
            <a:lvl2pPr lvl="1" rtl="0" algn="ctr">
              <a:spcBef>
                <a:spcPts val="0"/>
              </a:spcBef>
              <a:spcAft>
                <a:spcPts val="0"/>
              </a:spcAft>
              <a:buSzPts val="1400"/>
              <a:buChar char="○"/>
              <a:defRPr/>
            </a:lvl2pPr>
            <a:lvl3pPr lvl="2" rtl="0" algn="ctr">
              <a:spcBef>
                <a:spcPts val="0"/>
              </a:spcBef>
              <a:spcAft>
                <a:spcPts val="0"/>
              </a:spcAft>
              <a:buSzPts val="1400"/>
              <a:buChar char="■"/>
              <a:defRPr/>
            </a:lvl3pPr>
            <a:lvl4pPr lvl="3" rtl="0" algn="ctr">
              <a:spcBef>
                <a:spcPts val="0"/>
              </a:spcBef>
              <a:spcAft>
                <a:spcPts val="0"/>
              </a:spcAft>
              <a:buSzPts val="1400"/>
              <a:buChar char="●"/>
              <a:defRPr/>
            </a:lvl4pPr>
            <a:lvl5pPr lvl="4" rtl="0" algn="ctr">
              <a:spcBef>
                <a:spcPts val="0"/>
              </a:spcBef>
              <a:spcAft>
                <a:spcPts val="0"/>
              </a:spcAft>
              <a:buSzPts val="1400"/>
              <a:buChar char="○"/>
              <a:defRPr/>
            </a:lvl5pPr>
            <a:lvl6pPr lvl="5" rtl="0" algn="ctr">
              <a:spcBef>
                <a:spcPts val="0"/>
              </a:spcBef>
              <a:spcAft>
                <a:spcPts val="0"/>
              </a:spcAft>
              <a:buSzPts val="1400"/>
              <a:buChar char="■"/>
              <a:defRPr/>
            </a:lvl6pPr>
            <a:lvl7pPr lvl="6" rtl="0" algn="ctr">
              <a:spcBef>
                <a:spcPts val="0"/>
              </a:spcBef>
              <a:spcAft>
                <a:spcPts val="0"/>
              </a:spcAft>
              <a:buSzPts val="1400"/>
              <a:buChar char="●"/>
              <a:defRPr/>
            </a:lvl7pPr>
            <a:lvl8pPr lvl="7" rtl="0" algn="ctr">
              <a:spcBef>
                <a:spcPts val="0"/>
              </a:spcBef>
              <a:spcAft>
                <a:spcPts val="0"/>
              </a:spcAft>
              <a:buSzPts val="1400"/>
              <a:buChar char="○"/>
              <a:defRPr/>
            </a:lvl8pPr>
            <a:lvl9pPr lvl="8" rtl="0" algn="ctr">
              <a:spcBef>
                <a:spcPts val="0"/>
              </a:spcBef>
              <a:spcAft>
                <a:spcPts val="0"/>
              </a:spcAft>
              <a:buSzPts val="1400"/>
              <a:buChar char="■"/>
              <a:defRPr/>
            </a:lvl9pPr>
          </a:lstStyle>
          <a:p/>
        </p:txBody>
      </p:sp>
      <p:cxnSp>
        <p:nvCxnSpPr>
          <p:cNvPr id="114" name="Google Shape;114;p18"/>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15" name="Google Shape;115;p18"/>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16" name="Google Shape;116;p18"/>
          <p:cNvCxnSpPr/>
          <p:nvPr/>
        </p:nvCxnSpPr>
        <p:spPr>
          <a:xfrm>
            <a:off x="5322650" y="-80625"/>
            <a:ext cx="4005000" cy="20073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4">
    <p:spTree>
      <p:nvGrpSpPr>
        <p:cNvPr id="117" name="Shape 117"/>
        <p:cNvGrpSpPr/>
        <p:nvPr/>
      </p:nvGrpSpPr>
      <p:grpSpPr>
        <a:xfrm>
          <a:off x="0" y="0"/>
          <a:ext cx="0" cy="0"/>
          <a:chOff x="0" y="0"/>
          <a:chExt cx="0" cy="0"/>
        </a:xfrm>
      </p:grpSpPr>
      <p:sp>
        <p:nvSpPr>
          <p:cNvPr id="118" name="Google Shape;118;p19"/>
          <p:cNvSpPr txBox="1"/>
          <p:nvPr>
            <p:ph idx="1" type="subTitle"/>
          </p:nvPr>
        </p:nvSpPr>
        <p:spPr>
          <a:xfrm>
            <a:off x="3509000" y="2636125"/>
            <a:ext cx="2126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19" name="Google Shape;119;p19"/>
          <p:cNvSpPr txBox="1"/>
          <p:nvPr>
            <p:ph idx="2" type="subTitle"/>
          </p:nvPr>
        </p:nvSpPr>
        <p:spPr>
          <a:xfrm>
            <a:off x="3509025" y="2976125"/>
            <a:ext cx="2126100" cy="813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20" name="Google Shape;120;p19"/>
          <p:cNvSpPr txBox="1"/>
          <p:nvPr>
            <p:ph idx="3" type="subTitle"/>
          </p:nvPr>
        </p:nvSpPr>
        <p:spPr>
          <a:xfrm>
            <a:off x="953025" y="2636125"/>
            <a:ext cx="2126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21" name="Google Shape;121;p19"/>
          <p:cNvSpPr txBox="1"/>
          <p:nvPr>
            <p:ph idx="4" type="subTitle"/>
          </p:nvPr>
        </p:nvSpPr>
        <p:spPr>
          <a:xfrm>
            <a:off x="953125" y="2976125"/>
            <a:ext cx="2126100" cy="813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22" name="Google Shape;122;p19"/>
          <p:cNvSpPr txBox="1"/>
          <p:nvPr>
            <p:ph idx="5" type="subTitle"/>
          </p:nvPr>
        </p:nvSpPr>
        <p:spPr>
          <a:xfrm>
            <a:off x="6064875" y="2636125"/>
            <a:ext cx="2126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23" name="Google Shape;123;p19"/>
          <p:cNvSpPr txBox="1"/>
          <p:nvPr>
            <p:ph idx="6" type="subTitle"/>
          </p:nvPr>
        </p:nvSpPr>
        <p:spPr>
          <a:xfrm>
            <a:off x="6064875" y="2976125"/>
            <a:ext cx="2126100" cy="813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24" name="Google Shape;124;p19"/>
          <p:cNvSpPr txBox="1"/>
          <p:nvPr>
            <p:ph type="title"/>
          </p:nvPr>
        </p:nvSpPr>
        <p:spPr>
          <a:xfrm>
            <a:off x="713225" y="445025"/>
            <a:ext cx="66555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atin typeface="Merriweather Light"/>
                <a:ea typeface="Merriweather Light"/>
                <a:cs typeface="Merriweather Light"/>
                <a:sym typeface="Merriweather Light"/>
              </a:defRPr>
            </a:lvl2pPr>
            <a:lvl3pPr lvl="2" rtl="0">
              <a:spcBef>
                <a:spcPts val="0"/>
              </a:spcBef>
              <a:spcAft>
                <a:spcPts val="0"/>
              </a:spcAft>
              <a:buSzPts val="3000"/>
              <a:buNone/>
              <a:defRPr>
                <a:latin typeface="Merriweather Light"/>
                <a:ea typeface="Merriweather Light"/>
                <a:cs typeface="Merriweather Light"/>
                <a:sym typeface="Merriweather Light"/>
              </a:defRPr>
            </a:lvl3pPr>
            <a:lvl4pPr lvl="3" rtl="0">
              <a:spcBef>
                <a:spcPts val="0"/>
              </a:spcBef>
              <a:spcAft>
                <a:spcPts val="0"/>
              </a:spcAft>
              <a:buSzPts val="3000"/>
              <a:buNone/>
              <a:defRPr>
                <a:latin typeface="Merriweather Light"/>
                <a:ea typeface="Merriweather Light"/>
                <a:cs typeface="Merriweather Light"/>
                <a:sym typeface="Merriweather Light"/>
              </a:defRPr>
            </a:lvl4pPr>
            <a:lvl5pPr lvl="4" rtl="0">
              <a:spcBef>
                <a:spcPts val="0"/>
              </a:spcBef>
              <a:spcAft>
                <a:spcPts val="0"/>
              </a:spcAft>
              <a:buSzPts val="3000"/>
              <a:buNone/>
              <a:defRPr>
                <a:latin typeface="Merriweather Light"/>
                <a:ea typeface="Merriweather Light"/>
                <a:cs typeface="Merriweather Light"/>
                <a:sym typeface="Merriweather Light"/>
              </a:defRPr>
            </a:lvl5pPr>
            <a:lvl6pPr lvl="5" rtl="0">
              <a:spcBef>
                <a:spcPts val="0"/>
              </a:spcBef>
              <a:spcAft>
                <a:spcPts val="0"/>
              </a:spcAft>
              <a:buSzPts val="3000"/>
              <a:buNone/>
              <a:defRPr>
                <a:latin typeface="Merriweather Light"/>
                <a:ea typeface="Merriweather Light"/>
                <a:cs typeface="Merriweather Light"/>
                <a:sym typeface="Merriweather Light"/>
              </a:defRPr>
            </a:lvl6pPr>
            <a:lvl7pPr lvl="6" rtl="0">
              <a:spcBef>
                <a:spcPts val="0"/>
              </a:spcBef>
              <a:spcAft>
                <a:spcPts val="0"/>
              </a:spcAft>
              <a:buSzPts val="3000"/>
              <a:buNone/>
              <a:defRPr>
                <a:latin typeface="Merriweather Light"/>
                <a:ea typeface="Merriweather Light"/>
                <a:cs typeface="Merriweather Light"/>
                <a:sym typeface="Merriweather Light"/>
              </a:defRPr>
            </a:lvl7pPr>
            <a:lvl8pPr lvl="7" rtl="0">
              <a:spcBef>
                <a:spcPts val="0"/>
              </a:spcBef>
              <a:spcAft>
                <a:spcPts val="0"/>
              </a:spcAft>
              <a:buSzPts val="3000"/>
              <a:buNone/>
              <a:defRPr>
                <a:latin typeface="Merriweather Light"/>
                <a:ea typeface="Merriweather Light"/>
                <a:cs typeface="Merriweather Light"/>
                <a:sym typeface="Merriweather Light"/>
              </a:defRPr>
            </a:lvl8pPr>
            <a:lvl9pPr lvl="8" rtl="0">
              <a:spcBef>
                <a:spcPts val="0"/>
              </a:spcBef>
              <a:spcAft>
                <a:spcPts val="0"/>
              </a:spcAft>
              <a:buSzPts val="3000"/>
              <a:buNone/>
              <a:defRPr>
                <a:latin typeface="Merriweather Light"/>
                <a:ea typeface="Merriweather Light"/>
                <a:cs typeface="Merriweather Light"/>
                <a:sym typeface="Merriweather Light"/>
              </a:defRPr>
            </a:lvl9pPr>
          </a:lstStyle>
          <a:p/>
        </p:txBody>
      </p:sp>
      <p:cxnSp>
        <p:nvCxnSpPr>
          <p:cNvPr id="125" name="Google Shape;125;p19"/>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26" name="Google Shape;126;p19"/>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CUSTOM_4_2_1">
    <p:spTree>
      <p:nvGrpSpPr>
        <p:cNvPr id="127" name="Shape 127"/>
        <p:cNvGrpSpPr/>
        <p:nvPr/>
      </p:nvGrpSpPr>
      <p:grpSpPr>
        <a:xfrm>
          <a:off x="0" y="0"/>
          <a:ext cx="0" cy="0"/>
          <a:chOff x="0" y="0"/>
          <a:chExt cx="0" cy="0"/>
        </a:xfrm>
      </p:grpSpPr>
      <p:sp>
        <p:nvSpPr>
          <p:cNvPr id="128" name="Google Shape;128;p20"/>
          <p:cNvSpPr txBox="1"/>
          <p:nvPr>
            <p:ph idx="1" type="subTitle"/>
          </p:nvPr>
        </p:nvSpPr>
        <p:spPr>
          <a:xfrm>
            <a:off x="3718325" y="3391775"/>
            <a:ext cx="16428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29" name="Google Shape;129;p20"/>
          <p:cNvSpPr txBox="1"/>
          <p:nvPr>
            <p:ph idx="2" type="subTitle"/>
          </p:nvPr>
        </p:nvSpPr>
        <p:spPr>
          <a:xfrm>
            <a:off x="3617675" y="3731775"/>
            <a:ext cx="18441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4"/>
              </a:buClr>
              <a:buSzPts val="1400"/>
              <a:buNone/>
              <a:defRPr sz="1400">
                <a:solidFill>
                  <a:srgbClr val="020202"/>
                </a:solidFill>
              </a:defRPr>
            </a:lvl1pPr>
            <a:lvl2pPr lvl="1" rtl="0" algn="ctr">
              <a:spcBef>
                <a:spcPts val="0"/>
              </a:spcBef>
              <a:spcAft>
                <a:spcPts val="0"/>
              </a:spcAft>
              <a:buClr>
                <a:schemeClr val="accent4"/>
              </a:buClr>
              <a:buSzPts val="1400"/>
              <a:buNone/>
              <a:defRPr>
                <a:solidFill>
                  <a:schemeClr val="accent4"/>
                </a:solidFill>
              </a:defRPr>
            </a:lvl2pPr>
            <a:lvl3pPr lvl="2" rtl="0" algn="ctr">
              <a:spcBef>
                <a:spcPts val="0"/>
              </a:spcBef>
              <a:spcAft>
                <a:spcPts val="0"/>
              </a:spcAft>
              <a:buClr>
                <a:schemeClr val="accent4"/>
              </a:buClr>
              <a:buSzPts val="1400"/>
              <a:buNone/>
              <a:defRPr>
                <a:solidFill>
                  <a:schemeClr val="accent4"/>
                </a:solidFill>
              </a:defRPr>
            </a:lvl3pPr>
            <a:lvl4pPr lvl="3" rtl="0" algn="ctr">
              <a:spcBef>
                <a:spcPts val="0"/>
              </a:spcBef>
              <a:spcAft>
                <a:spcPts val="0"/>
              </a:spcAft>
              <a:buClr>
                <a:schemeClr val="accent4"/>
              </a:buClr>
              <a:buSzPts val="1400"/>
              <a:buNone/>
              <a:defRPr>
                <a:solidFill>
                  <a:schemeClr val="accent4"/>
                </a:solidFill>
              </a:defRPr>
            </a:lvl4pPr>
            <a:lvl5pPr lvl="4" rtl="0" algn="ctr">
              <a:spcBef>
                <a:spcPts val="0"/>
              </a:spcBef>
              <a:spcAft>
                <a:spcPts val="0"/>
              </a:spcAft>
              <a:buClr>
                <a:schemeClr val="accent4"/>
              </a:buClr>
              <a:buSzPts val="1400"/>
              <a:buNone/>
              <a:defRPr>
                <a:solidFill>
                  <a:schemeClr val="accent4"/>
                </a:solidFill>
              </a:defRPr>
            </a:lvl5pPr>
            <a:lvl6pPr lvl="5" rtl="0" algn="ctr">
              <a:spcBef>
                <a:spcPts val="0"/>
              </a:spcBef>
              <a:spcAft>
                <a:spcPts val="0"/>
              </a:spcAft>
              <a:buClr>
                <a:schemeClr val="accent4"/>
              </a:buClr>
              <a:buSzPts val="1400"/>
              <a:buNone/>
              <a:defRPr>
                <a:solidFill>
                  <a:schemeClr val="accent4"/>
                </a:solidFill>
              </a:defRPr>
            </a:lvl6pPr>
            <a:lvl7pPr lvl="6" rtl="0" algn="ctr">
              <a:spcBef>
                <a:spcPts val="0"/>
              </a:spcBef>
              <a:spcAft>
                <a:spcPts val="0"/>
              </a:spcAft>
              <a:buClr>
                <a:schemeClr val="accent4"/>
              </a:buClr>
              <a:buSzPts val="1400"/>
              <a:buNone/>
              <a:defRPr>
                <a:solidFill>
                  <a:schemeClr val="accent4"/>
                </a:solidFill>
              </a:defRPr>
            </a:lvl7pPr>
            <a:lvl8pPr lvl="7" rtl="0" algn="ctr">
              <a:spcBef>
                <a:spcPts val="0"/>
              </a:spcBef>
              <a:spcAft>
                <a:spcPts val="0"/>
              </a:spcAft>
              <a:buClr>
                <a:schemeClr val="accent4"/>
              </a:buClr>
              <a:buSzPts val="1400"/>
              <a:buNone/>
              <a:defRPr>
                <a:solidFill>
                  <a:schemeClr val="accent4"/>
                </a:solidFill>
              </a:defRPr>
            </a:lvl8pPr>
            <a:lvl9pPr lvl="8" rtl="0" algn="ctr">
              <a:spcBef>
                <a:spcPts val="0"/>
              </a:spcBef>
              <a:spcAft>
                <a:spcPts val="0"/>
              </a:spcAft>
              <a:buClr>
                <a:schemeClr val="accent4"/>
              </a:buClr>
              <a:buSzPts val="1400"/>
              <a:buNone/>
              <a:defRPr>
                <a:solidFill>
                  <a:schemeClr val="accent4"/>
                </a:solidFill>
              </a:defRPr>
            </a:lvl9pPr>
          </a:lstStyle>
          <a:p/>
        </p:txBody>
      </p:sp>
      <p:sp>
        <p:nvSpPr>
          <p:cNvPr id="130" name="Google Shape;130;p20"/>
          <p:cNvSpPr txBox="1"/>
          <p:nvPr>
            <p:ph idx="3" type="subTitle"/>
          </p:nvPr>
        </p:nvSpPr>
        <p:spPr>
          <a:xfrm>
            <a:off x="1328025" y="3391775"/>
            <a:ext cx="16428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31" name="Google Shape;131;p20"/>
          <p:cNvSpPr txBox="1"/>
          <p:nvPr>
            <p:ph idx="4" type="subTitle"/>
          </p:nvPr>
        </p:nvSpPr>
        <p:spPr>
          <a:xfrm>
            <a:off x="1227426" y="3731775"/>
            <a:ext cx="18441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4"/>
              </a:buClr>
              <a:buSzPts val="1400"/>
              <a:buNone/>
              <a:defRPr sz="1400">
                <a:solidFill>
                  <a:srgbClr val="020202"/>
                </a:solidFill>
              </a:defRPr>
            </a:lvl1pPr>
            <a:lvl2pPr lvl="1" rtl="0" algn="ctr">
              <a:spcBef>
                <a:spcPts val="0"/>
              </a:spcBef>
              <a:spcAft>
                <a:spcPts val="0"/>
              </a:spcAft>
              <a:buClr>
                <a:schemeClr val="accent4"/>
              </a:buClr>
              <a:buSzPts val="1400"/>
              <a:buNone/>
              <a:defRPr>
                <a:solidFill>
                  <a:schemeClr val="accent4"/>
                </a:solidFill>
              </a:defRPr>
            </a:lvl2pPr>
            <a:lvl3pPr lvl="2" rtl="0" algn="ctr">
              <a:spcBef>
                <a:spcPts val="0"/>
              </a:spcBef>
              <a:spcAft>
                <a:spcPts val="0"/>
              </a:spcAft>
              <a:buClr>
                <a:schemeClr val="accent4"/>
              </a:buClr>
              <a:buSzPts val="1400"/>
              <a:buNone/>
              <a:defRPr>
                <a:solidFill>
                  <a:schemeClr val="accent4"/>
                </a:solidFill>
              </a:defRPr>
            </a:lvl3pPr>
            <a:lvl4pPr lvl="3" rtl="0" algn="ctr">
              <a:spcBef>
                <a:spcPts val="0"/>
              </a:spcBef>
              <a:spcAft>
                <a:spcPts val="0"/>
              </a:spcAft>
              <a:buClr>
                <a:schemeClr val="accent4"/>
              </a:buClr>
              <a:buSzPts val="1400"/>
              <a:buNone/>
              <a:defRPr>
                <a:solidFill>
                  <a:schemeClr val="accent4"/>
                </a:solidFill>
              </a:defRPr>
            </a:lvl4pPr>
            <a:lvl5pPr lvl="4" rtl="0" algn="ctr">
              <a:spcBef>
                <a:spcPts val="0"/>
              </a:spcBef>
              <a:spcAft>
                <a:spcPts val="0"/>
              </a:spcAft>
              <a:buClr>
                <a:schemeClr val="accent4"/>
              </a:buClr>
              <a:buSzPts val="1400"/>
              <a:buNone/>
              <a:defRPr>
                <a:solidFill>
                  <a:schemeClr val="accent4"/>
                </a:solidFill>
              </a:defRPr>
            </a:lvl5pPr>
            <a:lvl6pPr lvl="5" rtl="0" algn="ctr">
              <a:spcBef>
                <a:spcPts val="0"/>
              </a:spcBef>
              <a:spcAft>
                <a:spcPts val="0"/>
              </a:spcAft>
              <a:buClr>
                <a:schemeClr val="accent4"/>
              </a:buClr>
              <a:buSzPts val="1400"/>
              <a:buNone/>
              <a:defRPr>
                <a:solidFill>
                  <a:schemeClr val="accent4"/>
                </a:solidFill>
              </a:defRPr>
            </a:lvl6pPr>
            <a:lvl7pPr lvl="6" rtl="0" algn="ctr">
              <a:spcBef>
                <a:spcPts val="0"/>
              </a:spcBef>
              <a:spcAft>
                <a:spcPts val="0"/>
              </a:spcAft>
              <a:buClr>
                <a:schemeClr val="accent4"/>
              </a:buClr>
              <a:buSzPts val="1400"/>
              <a:buNone/>
              <a:defRPr>
                <a:solidFill>
                  <a:schemeClr val="accent4"/>
                </a:solidFill>
              </a:defRPr>
            </a:lvl7pPr>
            <a:lvl8pPr lvl="7" rtl="0" algn="ctr">
              <a:spcBef>
                <a:spcPts val="0"/>
              </a:spcBef>
              <a:spcAft>
                <a:spcPts val="0"/>
              </a:spcAft>
              <a:buClr>
                <a:schemeClr val="accent4"/>
              </a:buClr>
              <a:buSzPts val="1400"/>
              <a:buNone/>
              <a:defRPr>
                <a:solidFill>
                  <a:schemeClr val="accent4"/>
                </a:solidFill>
              </a:defRPr>
            </a:lvl8pPr>
            <a:lvl9pPr lvl="8" rtl="0" algn="ctr">
              <a:spcBef>
                <a:spcPts val="0"/>
              </a:spcBef>
              <a:spcAft>
                <a:spcPts val="0"/>
              </a:spcAft>
              <a:buClr>
                <a:schemeClr val="accent4"/>
              </a:buClr>
              <a:buSzPts val="1400"/>
              <a:buNone/>
              <a:defRPr>
                <a:solidFill>
                  <a:schemeClr val="accent4"/>
                </a:solidFill>
              </a:defRPr>
            </a:lvl9pPr>
          </a:lstStyle>
          <a:p/>
        </p:txBody>
      </p:sp>
      <p:sp>
        <p:nvSpPr>
          <p:cNvPr id="132" name="Google Shape;132;p20"/>
          <p:cNvSpPr txBox="1"/>
          <p:nvPr>
            <p:ph idx="5" type="subTitle"/>
          </p:nvPr>
        </p:nvSpPr>
        <p:spPr>
          <a:xfrm>
            <a:off x="6108550" y="3391775"/>
            <a:ext cx="1643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33" name="Google Shape;133;p20"/>
          <p:cNvSpPr txBox="1"/>
          <p:nvPr>
            <p:ph idx="6" type="subTitle"/>
          </p:nvPr>
        </p:nvSpPr>
        <p:spPr>
          <a:xfrm>
            <a:off x="6008050" y="3731775"/>
            <a:ext cx="18441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accent4"/>
              </a:buClr>
              <a:buSzPts val="1400"/>
              <a:buNone/>
              <a:defRPr sz="1400">
                <a:solidFill>
                  <a:srgbClr val="020202"/>
                </a:solidFill>
              </a:defRPr>
            </a:lvl1pPr>
            <a:lvl2pPr lvl="1" rtl="0" algn="ctr">
              <a:spcBef>
                <a:spcPts val="0"/>
              </a:spcBef>
              <a:spcAft>
                <a:spcPts val="0"/>
              </a:spcAft>
              <a:buClr>
                <a:schemeClr val="accent4"/>
              </a:buClr>
              <a:buSzPts val="1400"/>
              <a:buNone/>
              <a:defRPr>
                <a:solidFill>
                  <a:schemeClr val="accent4"/>
                </a:solidFill>
              </a:defRPr>
            </a:lvl2pPr>
            <a:lvl3pPr lvl="2" rtl="0" algn="ctr">
              <a:spcBef>
                <a:spcPts val="0"/>
              </a:spcBef>
              <a:spcAft>
                <a:spcPts val="0"/>
              </a:spcAft>
              <a:buClr>
                <a:schemeClr val="accent4"/>
              </a:buClr>
              <a:buSzPts val="1400"/>
              <a:buNone/>
              <a:defRPr>
                <a:solidFill>
                  <a:schemeClr val="accent4"/>
                </a:solidFill>
              </a:defRPr>
            </a:lvl3pPr>
            <a:lvl4pPr lvl="3" rtl="0" algn="ctr">
              <a:spcBef>
                <a:spcPts val="0"/>
              </a:spcBef>
              <a:spcAft>
                <a:spcPts val="0"/>
              </a:spcAft>
              <a:buClr>
                <a:schemeClr val="accent4"/>
              </a:buClr>
              <a:buSzPts val="1400"/>
              <a:buNone/>
              <a:defRPr>
                <a:solidFill>
                  <a:schemeClr val="accent4"/>
                </a:solidFill>
              </a:defRPr>
            </a:lvl4pPr>
            <a:lvl5pPr lvl="4" rtl="0" algn="ctr">
              <a:spcBef>
                <a:spcPts val="0"/>
              </a:spcBef>
              <a:spcAft>
                <a:spcPts val="0"/>
              </a:spcAft>
              <a:buClr>
                <a:schemeClr val="accent4"/>
              </a:buClr>
              <a:buSzPts val="1400"/>
              <a:buNone/>
              <a:defRPr>
                <a:solidFill>
                  <a:schemeClr val="accent4"/>
                </a:solidFill>
              </a:defRPr>
            </a:lvl5pPr>
            <a:lvl6pPr lvl="5" rtl="0" algn="ctr">
              <a:spcBef>
                <a:spcPts val="0"/>
              </a:spcBef>
              <a:spcAft>
                <a:spcPts val="0"/>
              </a:spcAft>
              <a:buClr>
                <a:schemeClr val="accent4"/>
              </a:buClr>
              <a:buSzPts val="1400"/>
              <a:buNone/>
              <a:defRPr>
                <a:solidFill>
                  <a:schemeClr val="accent4"/>
                </a:solidFill>
              </a:defRPr>
            </a:lvl6pPr>
            <a:lvl7pPr lvl="6" rtl="0" algn="ctr">
              <a:spcBef>
                <a:spcPts val="0"/>
              </a:spcBef>
              <a:spcAft>
                <a:spcPts val="0"/>
              </a:spcAft>
              <a:buClr>
                <a:schemeClr val="accent4"/>
              </a:buClr>
              <a:buSzPts val="1400"/>
              <a:buNone/>
              <a:defRPr>
                <a:solidFill>
                  <a:schemeClr val="accent4"/>
                </a:solidFill>
              </a:defRPr>
            </a:lvl7pPr>
            <a:lvl8pPr lvl="7" rtl="0" algn="ctr">
              <a:spcBef>
                <a:spcPts val="0"/>
              </a:spcBef>
              <a:spcAft>
                <a:spcPts val="0"/>
              </a:spcAft>
              <a:buClr>
                <a:schemeClr val="accent4"/>
              </a:buClr>
              <a:buSzPts val="1400"/>
              <a:buNone/>
              <a:defRPr>
                <a:solidFill>
                  <a:schemeClr val="accent4"/>
                </a:solidFill>
              </a:defRPr>
            </a:lvl8pPr>
            <a:lvl9pPr lvl="8" rtl="0" algn="ctr">
              <a:spcBef>
                <a:spcPts val="0"/>
              </a:spcBef>
              <a:spcAft>
                <a:spcPts val="0"/>
              </a:spcAft>
              <a:buClr>
                <a:schemeClr val="accent4"/>
              </a:buClr>
              <a:buSzPts val="1400"/>
              <a:buNone/>
              <a:defRPr>
                <a:solidFill>
                  <a:schemeClr val="accent4"/>
                </a:solidFill>
              </a:defRPr>
            </a:lvl9pPr>
          </a:lstStyle>
          <a:p/>
        </p:txBody>
      </p:sp>
      <p:sp>
        <p:nvSpPr>
          <p:cNvPr id="134" name="Google Shape;134;p20"/>
          <p:cNvSpPr txBox="1"/>
          <p:nvPr>
            <p:ph type="title"/>
          </p:nvPr>
        </p:nvSpPr>
        <p:spPr>
          <a:xfrm>
            <a:off x="713225" y="445025"/>
            <a:ext cx="31887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atin typeface="Merriweather Light"/>
                <a:ea typeface="Merriweather Light"/>
                <a:cs typeface="Merriweather Light"/>
                <a:sym typeface="Merriweather Light"/>
              </a:defRPr>
            </a:lvl2pPr>
            <a:lvl3pPr lvl="2" rtl="0">
              <a:spcBef>
                <a:spcPts val="0"/>
              </a:spcBef>
              <a:spcAft>
                <a:spcPts val="0"/>
              </a:spcAft>
              <a:buSzPts val="3000"/>
              <a:buNone/>
              <a:defRPr>
                <a:latin typeface="Merriweather Light"/>
                <a:ea typeface="Merriweather Light"/>
                <a:cs typeface="Merriweather Light"/>
                <a:sym typeface="Merriweather Light"/>
              </a:defRPr>
            </a:lvl3pPr>
            <a:lvl4pPr lvl="3" rtl="0">
              <a:spcBef>
                <a:spcPts val="0"/>
              </a:spcBef>
              <a:spcAft>
                <a:spcPts val="0"/>
              </a:spcAft>
              <a:buSzPts val="3000"/>
              <a:buNone/>
              <a:defRPr>
                <a:latin typeface="Merriweather Light"/>
                <a:ea typeface="Merriweather Light"/>
                <a:cs typeface="Merriweather Light"/>
                <a:sym typeface="Merriweather Light"/>
              </a:defRPr>
            </a:lvl4pPr>
            <a:lvl5pPr lvl="4" rtl="0">
              <a:spcBef>
                <a:spcPts val="0"/>
              </a:spcBef>
              <a:spcAft>
                <a:spcPts val="0"/>
              </a:spcAft>
              <a:buSzPts val="3000"/>
              <a:buNone/>
              <a:defRPr>
                <a:latin typeface="Merriweather Light"/>
                <a:ea typeface="Merriweather Light"/>
                <a:cs typeface="Merriweather Light"/>
                <a:sym typeface="Merriweather Light"/>
              </a:defRPr>
            </a:lvl5pPr>
            <a:lvl6pPr lvl="5" rtl="0">
              <a:spcBef>
                <a:spcPts val="0"/>
              </a:spcBef>
              <a:spcAft>
                <a:spcPts val="0"/>
              </a:spcAft>
              <a:buSzPts val="3000"/>
              <a:buNone/>
              <a:defRPr>
                <a:latin typeface="Merriweather Light"/>
                <a:ea typeface="Merriweather Light"/>
                <a:cs typeface="Merriweather Light"/>
                <a:sym typeface="Merriweather Light"/>
              </a:defRPr>
            </a:lvl6pPr>
            <a:lvl7pPr lvl="6" rtl="0">
              <a:spcBef>
                <a:spcPts val="0"/>
              </a:spcBef>
              <a:spcAft>
                <a:spcPts val="0"/>
              </a:spcAft>
              <a:buSzPts val="3000"/>
              <a:buNone/>
              <a:defRPr>
                <a:latin typeface="Merriweather Light"/>
                <a:ea typeface="Merriweather Light"/>
                <a:cs typeface="Merriweather Light"/>
                <a:sym typeface="Merriweather Light"/>
              </a:defRPr>
            </a:lvl7pPr>
            <a:lvl8pPr lvl="7" rtl="0">
              <a:spcBef>
                <a:spcPts val="0"/>
              </a:spcBef>
              <a:spcAft>
                <a:spcPts val="0"/>
              </a:spcAft>
              <a:buSzPts val="3000"/>
              <a:buNone/>
              <a:defRPr>
                <a:latin typeface="Merriweather Light"/>
                <a:ea typeface="Merriweather Light"/>
                <a:cs typeface="Merriweather Light"/>
                <a:sym typeface="Merriweather Light"/>
              </a:defRPr>
            </a:lvl8pPr>
            <a:lvl9pPr lvl="8" rtl="0">
              <a:spcBef>
                <a:spcPts val="0"/>
              </a:spcBef>
              <a:spcAft>
                <a:spcPts val="0"/>
              </a:spcAft>
              <a:buSzPts val="3000"/>
              <a:buNone/>
              <a:defRPr>
                <a:latin typeface="Merriweather Light"/>
                <a:ea typeface="Merriweather Light"/>
                <a:cs typeface="Merriweather Light"/>
                <a:sym typeface="Merriweather Light"/>
              </a:defRPr>
            </a:lvl9pPr>
          </a:lstStyle>
          <a:p/>
        </p:txBody>
      </p:sp>
      <p:cxnSp>
        <p:nvCxnSpPr>
          <p:cNvPr id="135" name="Google Shape;135;p20"/>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36" name="Google Shape;136;p20"/>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4_1">
    <p:spTree>
      <p:nvGrpSpPr>
        <p:cNvPr id="137" name="Shape 137"/>
        <p:cNvGrpSpPr/>
        <p:nvPr/>
      </p:nvGrpSpPr>
      <p:grpSpPr>
        <a:xfrm>
          <a:off x="0" y="0"/>
          <a:ext cx="0" cy="0"/>
          <a:chOff x="0" y="0"/>
          <a:chExt cx="0" cy="0"/>
        </a:xfrm>
      </p:grpSpPr>
      <p:sp>
        <p:nvSpPr>
          <p:cNvPr id="138" name="Google Shape;138;p21"/>
          <p:cNvSpPr txBox="1"/>
          <p:nvPr>
            <p:ph idx="1" type="subTitle"/>
          </p:nvPr>
        </p:nvSpPr>
        <p:spPr>
          <a:xfrm>
            <a:off x="3414050" y="1811988"/>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1pPr>
            <a:lvl2pPr lvl="1"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2pPr>
            <a:lvl3pPr lvl="2"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3pPr>
            <a:lvl4pPr lvl="3"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4pPr>
            <a:lvl5pPr lvl="4"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5pPr>
            <a:lvl6pPr lvl="5"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6pPr>
            <a:lvl7pPr lvl="6"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7pPr>
            <a:lvl8pPr lvl="7"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8pPr>
            <a:lvl9pPr lvl="8"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9pPr>
          </a:lstStyle>
          <a:p/>
        </p:txBody>
      </p:sp>
      <p:sp>
        <p:nvSpPr>
          <p:cNvPr id="139" name="Google Shape;139;p21"/>
          <p:cNvSpPr txBox="1"/>
          <p:nvPr>
            <p:ph idx="2" type="subTitle"/>
          </p:nvPr>
        </p:nvSpPr>
        <p:spPr>
          <a:xfrm>
            <a:off x="3564200" y="2152000"/>
            <a:ext cx="20157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40" name="Google Shape;140;p21"/>
          <p:cNvSpPr txBox="1"/>
          <p:nvPr>
            <p:ph idx="3" type="subTitle"/>
          </p:nvPr>
        </p:nvSpPr>
        <p:spPr>
          <a:xfrm>
            <a:off x="705725" y="1811988"/>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1pPr>
            <a:lvl2pPr lvl="1"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2pPr>
            <a:lvl3pPr lvl="2"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3pPr>
            <a:lvl4pPr lvl="3"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4pPr>
            <a:lvl5pPr lvl="4"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5pPr>
            <a:lvl6pPr lvl="5"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6pPr>
            <a:lvl7pPr lvl="6"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7pPr>
            <a:lvl8pPr lvl="7"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8pPr>
            <a:lvl9pPr lvl="8"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9pPr>
          </a:lstStyle>
          <a:p/>
        </p:txBody>
      </p:sp>
      <p:sp>
        <p:nvSpPr>
          <p:cNvPr id="141" name="Google Shape;141;p21"/>
          <p:cNvSpPr txBox="1"/>
          <p:nvPr>
            <p:ph idx="4" type="subTitle"/>
          </p:nvPr>
        </p:nvSpPr>
        <p:spPr>
          <a:xfrm>
            <a:off x="855875" y="2152000"/>
            <a:ext cx="20157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42" name="Google Shape;142;p21"/>
          <p:cNvSpPr txBox="1"/>
          <p:nvPr>
            <p:ph idx="5" type="subTitle"/>
          </p:nvPr>
        </p:nvSpPr>
        <p:spPr>
          <a:xfrm>
            <a:off x="6122325" y="1811988"/>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1pPr>
            <a:lvl2pPr lvl="1"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2pPr>
            <a:lvl3pPr lvl="2"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3pPr>
            <a:lvl4pPr lvl="3"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4pPr>
            <a:lvl5pPr lvl="4"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5pPr>
            <a:lvl6pPr lvl="5"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6pPr>
            <a:lvl7pPr lvl="6"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7pPr>
            <a:lvl8pPr lvl="7"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8pPr>
            <a:lvl9pPr lvl="8"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9pPr>
          </a:lstStyle>
          <a:p/>
        </p:txBody>
      </p:sp>
      <p:sp>
        <p:nvSpPr>
          <p:cNvPr id="143" name="Google Shape;143;p21"/>
          <p:cNvSpPr txBox="1"/>
          <p:nvPr>
            <p:ph idx="6" type="subTitle"/>
          </p:nvPr>
        </p:nvSpPr>
        <p:spPr>
          <a:xfrm>
            <a:off x="6272475" y="2152000"/>
            <a:ext cx="20157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44" name="Google Shape;144;p21"/>
          <p:cNvSpPr txBox="1"/>
          <p:nvPr>
            <p:ph idx="7" type="subTitle"/>
          </p:nvPr>
        </p:nvSpPr>
        <p:spPr>
          <a:xfrm>
            <a:off x="3414050" y="3543463"/>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1pPr>
            <a:lvl2pPr lvl="1"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2pPr>
            <a:lvl3pPr lvl="2"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3pPr>
            <a:lvl4pPr lvl="3"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4pPr>
            <a:lvl5pPr lvl="4"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5pPr>
            <a:lvl6pPr lvl="5"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6pPr>
            <a:lvl7pPr lvl="6"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7pPr>
            <a:lvl8pPr lvl="7"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8pPr>
            <a:lvl9pPr lvl="8"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9pPr>
          </a:lstStyle>
          <a:p/>
        </p:txBody>
      </p:sp>
      <p:sp>
        <p:nvSpPr>
          <p:cNvPr id="145" name="Google Shape;145;p21"/>
          <p:cNvSpPr txBox="1"/>
          <p:nvPr>
            <p:ph idx="8" type="subTitle"/>
          </p:nvPr>
        </p:nvSpPr>
        <p:spPr>
          <a:xfrm>
            <a:off x="3564200" y="3883475"/>
            <a:ext cx="20157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46" name="Google Shape;146;p21"/>
          <p:cNvSpPr txBox="1"/>
          <p:nvPr>
            <p:ph idx="9" type="subTitle"/>
          </p:nvPr>
        </p:nvSpPr>
        <p:spPr>
          <a:xfrm>
            <a:off x="705725" y="3543463"/>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1pPr>
            <a:lvl2pPr lvl="1"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2pPr>
            <a:lvl3pPr lvl="2"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3pPr>
            <a:lvl4pPr lvl="3"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4pPr>
            <a:lvl5pPr lvl="4"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5pPr>
            <a:lvl6pPr lvl="5"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6pPr>
            <a:lvl7pPr lvl="6"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7pPr>
            <a:lvl8pPr lvl="7"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8pPr>
            <a:lvl9pPr lvl="8"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9pPr>
          </a:lstStyle>
          <a:p/>
        </p:txBody>
      </p:sp>
      <p:sp>
        <p:nvSpPr>
          <p:cNvPr id="147" name="Google Shape;147;p21"/>
          <p:cNvSpPr txBox="1"/>
          <p:nvPr>
            <p:ph idx="13" type="subTitle"/>
          </p:nvPr>
        </p:nvSpPr>
        <p:spPr>
          <a:xfrm>
            <a:off x="855875" y="3883475"/>
            <a:ext cx="20157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48" name="Google Shape;148;p21"/>
          <p:cNvSpPr txBox="1"/>
          <p:nvPr>
            <p:ph idx="14" type="subTitle"/>
          </p:nvPr>
        </p:nvSpPr>
        <p:spPr>
          <a:xfrm>
            <a:off x="6122325" y="3543463"/>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1pPr>
            <a:lvl2pPr lvl="1"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2pPr>
            <a:lvl3pPr lvl="2"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3pPr>
            <a:lvl4pPr lvl="3"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4pPr>
            <a:lvl5pPr lvl="4"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5pPr>
            <a:lvl6pPr lvl="5"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6pPr>
            <a:lvl7pPr lvl="6"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7pPr>
            <a:lvl8pPr lvl="7"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8pPr>
            <a:lvl9pPr lvl="8" rtl="0" algn="ctr">
              <a:spcBef>
                <a:spcPts val="0"/>
              </a:spcBef>
              <a:spcAft>
                <a:spcPts val="0"/>
              </a:spcAft>
              <a:buClr>
                <a:schemeClr val="accent1"/>
              </a:buClr>
              <a:buSzPts val="2400"/>
              <a:buFont typeface="Vidaloka"/>
              <a:buNone/>
              <a:defRPr sz="2400">
                <a:solidFill>
                  <a:schemeClr val="accent1"/>
                </a:solidFill>
                <a:latin typeface="Vidaloka"/>
                <a:ea typeface="Vidaloka"/>
                <a:cs typeface="Vidaloka"/>
                <a:sym typeface="Vidaloka"/>
              </a:defRPr>
            </a:lvl9pPr>
          </a:lstStyle>
          <a:p/>
        </p:txBody>
      </p:sp>
      <p:sp>
        <p:nvSpPr>
          <p:cNvPr id="149" name="Google Shape;149;p21"/>
          <p:cNvSpPr txBox="1"/>
          <p:nvPr>
            <p:ph idx="15" type="subTitle"/>
          </p:nvPr>
        </p:nvSpPr>
        <p:spPr>
          <a:xfrm>
            <a:off x="6272475" y="3883475"/>
            <a:ext cx="20157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50" name="Google Shape;150;p21"/>
          <p:cNvSpPr txBox="1"/>
          <p:nvPr>
            <p:ph type="title"/>
          </p:nvPr>
        </p:nvSpPr>
        <p:spPr>
          <a:xfrm>
            <a:off x="713225" y="445025"/>
            <a:ext cx="60807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atin typeface="Merriweather Light"/>
                <a:ea typeface="Merriweather Light"/>
                <a:cs typeface="Merriweather Light"/>
                <a:sym typeface="Merriweather Light"/>
              </a:defRPr>
            </a:lvl2pPr>
            <a:lvl3pPr lvl="2" rtl="0">
              <a:spcBef>
                <a:spcPts val="0"/>
              </a:spcBef>
              <a:spcAft>
                <a:spcPts val="0"/>
              </a:spcAft>
              <a:buSzPts val="3000"/>
              <a:buNone/>
              <a:defRPr>
                <a:latin typeface="Merriweather Light"/>
                <a:ea typeface="Merriweather Light"/>
                <a:cs typeface="Merriweather Light"/>
                <a:sym typeface="Merriweather Light"/>
              </a:defRPr>
            </a:lvl3pPr>
            <a:lvl4pPr lvl="3" rtl="0">
              <a:spcBef>
                <a:spcPts val="0"/>
              </a:spcBef>
              <a:spcAft>
                <a:spcPts val="0"/>
              </a:spcAft>
              <a:buSzPts val="3000"/>
              <a:buNone/>
              <a:defRPr>
                <a:latin typeface="Merriweather Light"/>
                <a:ea typeface="Merriweather Light"/>
                <a:cs typeface="Merriweather Light"/>
                <a:sym typeface="Merriweather Light"/>
              </a:defRPr>
            </a:lvl4pPr>
            <a:lvl5pPr lvl="4" rtl="0">
              <a:spcBef>
                <a:spcPts val="0"/>
              </a:spcBef>
              <a:spcAft>
                <a:spcPts val="0"/>
              </a:spcAft>
              <a:buSzPts val="3000"/>
              <a:buNone/>
              <a:defRPr>
                <a:latin typeface="Merriweather Light"/>
                <a:ea typeface="Merriweather Light"/>
                <a:cs typeface="Merriweather Light"/>
                <a:sym typeface="Merriweather Light"/>
              </a:defRPr>
            </a:lvl5pPr>
            <a:lvl6pPr lvl="5" rtl="0">
              <a:spcBef>
                <a:spcPts val="0"/>
              </a:spcBef>
              <a:spcAft>
                <a:spcPts val="0"/>
              </a:spcAft>
              <a:buSzPts val="3000"/>
              <a:buNone/>
              <a:defRPr>
                <a:latin typeface="Merriweather Light"/>
                <a:ea typeface="Merriweather Light"/>
                <a:cs typeface="Merriweather Light"/>
                <a:sym typeface="Merriweather Light"/>
              </a:defRPr>
            </a:lvl6pPr>
            <a:lvl7pPr lvl="6" rtl="0">
              <a:spcBef>
                <a:spcPts val="0"/>
              </a:spcBef>
              <a:spcAft>
                <a:spcPts val="0"/>
              </a:spcAft>
              <a:buSzPts val="3000"/>
              <a:buNone/>
              <a:defRPr>
                <a:latin typeface="Merriweather Light"/>
                <a:ea typeface="Merriweather Light"/>
                <a:cs typeface="Merriweather Light"/>
                <a:sym typeface="Merriweather Light"/>
              </a:defRPr>
            </a:lvl7pPr>
            <a:lvl8pPr lvl="7" rtl="0">
              <a:spcBef>
                <a:spcPts val="0"/>
              </a:spcBef>
              <a:spcAft>
                <a:spcPts val="0"/>
              </a:spcAft>
              <a:buSzPts val="3000"/>
              <a:buNone/>
              <a:defRPr>
                <a:latin typeface="Merriweather Light"/>
                <a:ea typeface="Merriweather Light"/>
                <a:cs typeface="Merriweather Light"/>
                <a:sym typeface="Merriweather Light"/>
              </a:defRPr>
            </a:lvl8pPr>
            <a:lvl9pPr lvl="8" rtl="0">
              <a:spcBef>
                <a:spcPts val="0"/>
              </a:spcBef>
              <a:spcAft>
                <a:spcPts val="0"/>
              </a:spcAft>
              <a:buSzPts val="3000"/>
              <a:buNone/>
              <a:defRPr>
                <a:latin typeface="Merriweather Light"/>
                <a:ea typeface="Merriweather Light"/>
                <a:cs typeface="Merriweather Light"/>
                <a:sym typeface="Merriweather Light"/>
              </a:defRPr>
            </a:lvl9pPr>
          </a:lstStyle>
          <a:p/>
        </p:txBody>
      </p:sp>
      <p:cxnSp>
        <p:nvCxnSpPr>
          <p:cNvPr id="151" name="Google Shape;151;p21"/>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52" name="Google Shape;152;p21"/>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1">
  <p:cSld name="CUSTOM_4_1_1">
    <p:spTree>
      <p:nvGrpSpPr>
        <p:cNvPr id="153" name="Shape 153"/>
        <p:cNvGrpSpPr/>
        <p:nvPr/>
      </p:nvGrpSpPr>
      <p:grpSpPr>
        <a:xfrm>
          <a:off x="0" y="0"/>
          <a:ext cx="0" cy="0"/>
          <a:chOff x="0" y="0"/>
          <a:chExt cx="0" cy="0"/>
        </a:xfrm>
      </p:grpSpPr>
      <p:sp>
        <p:nvSpPr>
          <p:cNvPr id="154" name="Google Shape;154;p22"/>
          <p:cNvSpPr txBox="1"/>
          <p:nvPr>
            <p:ph idx="1" type="subTitle"/>
          </p:nvPr>
        </p:nvSpPr>
        <p:spPr>
          <a:xfrm>
            <a:off x="4916850" y="1970400"/>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55" name="Google Shape;155;p22"/>
          <p:cNvSpPr txBox="1"/>
          <p:nvPr>
            <p:ph idx="2" type="subTitle"/>
          </p:nvPr>
        </p:nvSpPr>
        <p:spPr>
          <a:xfrm>
            <a:off x="5058900" y="2310413"/>
            <a:ext cx="20319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56" name="Google Shape;156;p22"/>
          <p:cNvSpPr txBox="1"/>
          <p:nvPr>
            <p:ph idx="3" type="subTitle"/>
          </p:nvPr>
        </p:nvSpPr>
        <p:spPr>
          <a:xfrm>
            <a:off x="1911150" y="1970400"/>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57" name="Google Shape;157;p22"/>
          <p:cNvSpPr txBox="1"/>
          <p:nvPr>
            <p:ph idx="4" type="subTitle"/>
          </p:nvPr>
        </p:nvSpPr>
        <p:spPr>
          <a:xfrm>
            <a:off x="2053300" y="2310413"/>
            <a:ext cx="20319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58" name="Google Shape;158;p22"/>
          <p:cNvSpPr txBox="1"/>
          <p:nvPr>
            <p:ph idx="5" type="subTitle"/>
          </p:nvPr>
        </p:nvSpPr>
        <p:spPr>
          <a:xfrm>
            <a:off x="4916850" y="3625538"/>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59" name="Google Shape;159;p22"/>
          <p:cNvSpPr txBox="1"/>
          <p:nvPr>
            <p:ph idx="6" type="subTitle"/>
          </p:nvPr>
        </p:nvSpPr>
        <p:spPr>
          <a:xfrm>
            <a:off x="5058900" y="3965550"/>
            <a:ext cx="20319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60" name="Google Shape;160;p22"/>
          <p:cNvSpPr txBox="1"/>
          <p:nvPr>
            <p:ph idx="7" type="subTitle"/>
          </p:nvPr>
        </p:nvSpPr>
        <p:spPr>
          <a:xfrm>
            <a:off x="1911150" y="3625538"/>
            <a:ext cx="23160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61" name="Google Shape;161;p22"/>
          <p:cNvSpPr txBox="1"/>
          <p:nvPr>
            <p:ph idx="8" type="subTitle"/>
          </p:nvPr>
        </p:nvSpPr>
        <p:spPr>
          <a:xfrm>
            <a:off x="2053200" y="3965550"/>
            <a:ext cx="20319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62" name="Google Shape;162;p22"/>
          <p:cNvSpPr txBox="1"/>
          <p:nvPr>
            <p:ph type="title"/>
          </p:nvPr>
        </p:nvSpPr>
        <p:spPr>
          <a:xfrm>
            <a:off x="713225" y="445025"/>
            <a:ext cx="64803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atin typeface="Merriweather Light"/>
                <a:ea typeface="Merriweather Light"/>
                <a:cs typeface="Merriweather Light"/>
                <a:sym typeface="Merriweather Light"/>
              </a:defRPr>
            </a:lvl2pPr>
            <a:lvl3pPr lvl="2" rtl="0">
              <a:spcBef>
                <a:spcPts val="0"/>
              </a:spcBef>
              <a:spcAft>
                <a:spcPts val="0"/>
              </a:spcAft>
              <a:buSzPts val="3000"/>
              <a:buNone/>
              <a:defRPr>
                <a:latin typeface="Merriweather Light"/>
                <a:ea typeface="Merriweather Light"/>
                <a:cs typeface="Merriweather Light"/>
                <a:sym typeface="Merriweather Light"/>
              </a:defRPr>
            </a:lvl3pPr>
            <a:lvl4pPr lvl="3" rtl="0">
              <a:spcBef>
                <a:spcPts val="0"/>
              </a:spcBef>
              <a:spcAft>
                <a:spcPts val="0"/>
              </a:spcAft>
              <a:buSzPts val="3000"/>
              <a:buNone/>
              <a:defRPr>
                <a:latin typeface="Merriweather Light"/>
                <a:ea typeface="Merriweather Light"/>
                <a:cs typeface="Merriweather Light"/>
                <a:sym typeface="Merriweather Light"/>
              </a:defRPr>
            </a:lvl4pPr>
            <a:lvl5pPr lvl="4" rtl="0">
              <a:spcBef>
                <a:spcPts val="0"/>
              </a:spcBef>
              <a:spcAft>
                <a:spcPts val="0"/>
              </a:spcAft>
              <a:buSzPts val="3000"/>
              <a:buNone/>
              <a:defRPr>
                <a:latin typeface="Merriweather Light"/>
                <a:ea typeface="Merriweather Light"/>
                <a:cs typeface="Merriweather Light"/>
                <a:sym typeface="Merriweather Light"/>
              </a:defRPr>
            </a:lvl5pPr>
            <a:lvl6pPr lvl="5" rtl="0">
              <a:spcBef>
                <a:spcPts val="0"/>
              </a:spcBef>
              <a:spcAft>
                <a:spcPts val="0"/>
              </a:spcAft>
              <a:buSzPts val="3000"/>
              <a:buNone/>
              <a:defRPr>
                <a:latin typeface="Merriweather Light"/>
                <a:ea typeface="Merriweather Light"/>
                <a:cs typeface="Merriweather Light"/>
                <a:sym typeface="Merriweather Light"/>
              </a:defRPr>
            </a:lvl6pPr>
            <a:lvl7pPr lvl="6" rtl="0">
              <a:spcBef>
                <a:spcPts val="0"/>
              </a:spcBef>
              <a:spcAft>
                <a:spcPts val="0"/>
              </a:spcAft>
              <a:buSzPts val="3000"/>
              <a:buNone/>
              <a:defRPr>
                <a:latin typeface="Merriweather Light"/>
                <a:ea typeface="Merriweather Light"/>
                <a:cs typeface="Merriweather Light"/>
                <a:sym typeface="Merriweather Light"/>
              </a:defRPr>
            </a:lvl7pPr>
            <a:lvl8pPr lvl="7" rtl="0">
              <a:spcBef>
                <a:spcPts val="0"/>
              </a:spcBef>
              <a:spcAft>
                <a:spcPts val="0"/>
              </a:spcAft>
              <a:buSzPts val="3000"/>
              <a:buNone/>
              <a:defRPr>
                <a:latin typeface="Merriweather Light"/>
                <a:ea typeface="Merriweather Light"/>
                <a:cs typeface="Merriweather Light"/>
                <a:sym typeface="Merriweather Light"/>
              </a:defRPr>
            </a:lvl8pPr>
            <a:lvl9pPr lvl="8" rtl="0">
              <a:spcBef>
                <a:spcPts val="0"/>
              </a:spcBef>
              <a:spcAft>
                <a:spcPts val="0"/>
              </a:spcAft>
              <a:buSzPts val="3000"/>
              <a:buNone/>
              <a:defRPr>
                <a:latin typeface="Merriweather Light"/>
                <a:ea typeface="Merriweather Light"/>
                <a:cs typeface="Merriweather Light"/>
                <a:sym typeface="Merriweather Light"/>
              </a:defRPr>
            </a:lvl9pPr>
          </a:lstStyle>
          <a:p/>
        </p:txBody>
      </p:sp>
      <p:cxnSp>
        <p:nvCxnSpPr>
          <p:cNvPr id="163" name="Google Shape;163;p22"/>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64" name="Google Shape;164;p22"/>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2">
  <p:cSld name="CUSTOM_4_2_2">
    <p:spTree>
      <p:nvGrpSpPr>
        <p:cNvPr id="165" name="Shape 165"/>
        <p:cNvGrpSpPr/>
        <p:nvPr/>
      </p:nvGrpSpPr>
      <p:grpSpPr>
        <a:xfrm>
          <a:off x="0" y="0"/>
          <a:ext cx="0" cy="0"/>
          <a:chOff x="0" y="0"/>
          <a:chExt cx="0" cy="0"/>
        </a:xfrm>
      </p:grpSpPr>
      <p:sp>
        <p:nvSpPr>
          <p:cNvPr id="166" name="Google Shape;166;p23"/>
          <p:cNvSpPr txBox="1"/>
          <p:nvPr>
            <p:ph idx="1" type="subTitle"/>
          </p:nvPr>
        </p:nvSpPr>
        <p:spPr>
          <a:xfrm>
            <a:off x="3568125" y="2994600"/>
            <a:ext cx="20154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67" name="Google Shape;167;p23"/>
          <p:cNvSpPr txBox="1"/>
          <p:nvPr>
            <p:ph idx="2" type="subTitle"/>
          </p:nvPr>
        </p:nvSpPr>
        <p:spPr>
          <a:xfrm>
            <a:off x="3568125" y="3334600"/>
            <a:ext cx="20154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68" name="Google Shape;168;p23"/>
          <p:cNvSpPr txBox="1"/>
          <p:nvPr>
            <p:ph idx="3" type="subTitle"/>
          </p:nvPr>
        </p:nvSpPr>
        <p:spPr>
          <a:xfrm>
            <a:off x="1088350" y="2994600"/>
            <a:ext cx="20154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69" name="Google Shape;169;p23"/>
          <p:cNvSpPr txBox="1"/>
          <p:nvPr>
            <p:ph idx="4" type="subTitle"/>
          </p:nvPr>
        </p:nvSpPr>
        <p:spPr>
          <a:xfrm>
            <a:off x="1088450" y="3334600"/>
            <a:ext cx="20154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70" name="Google Shape;170;p23"/>
          <p:cNvSpPr txBox="1"/>
          <p:nvPr>
            <p:ph idx="5" type="subTitle"/>
          </p:nvPr>
        </p:nvSpPr>
        <p:spPr>
          <a:xfrm>
            <a:off x="6055450" y="2994600"/>
            <a:ext cx="20154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71" name="Google Shape;171;p23"/>
          <p:cNvSpPr txBox="1"/>
          <p:nvPr>
            <p:ph idx="6" type="subTitle"/>
          </p:nvPr>
        </p:nvSpPr>
        <p:spPr>
          <a:xfrm>
            <a:off x="6055450" y="3334600"/>
            <a:ext cx="20154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72" name="Google Shape;172;p23"/>
          <p:cNvSpPr txBox="1"/>
          <p:nvPr>
            <p:ph type="title"/>
          </p:nvPr>
        </p:nvSpPr>
        <p:spPr>
          <a:xfrm>
            <a:off x="713225" y="445025"/>
            <a:ext cx="4763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atin typeface="Merriweather Light"/>
                <a:ea typeface="Merriweather Light"/>
                <a:cs typeface="Merriweather Light"/>
                <a:sym typeface="Merriweather Light"/>
              </a:defRPr>
            </a:lvl2pPr>
            <a:lvl3pPr lvl="2" rtl="0">
              <a:spcBef>
                <a:spcPts val="0"/>
              </a:spcBef>
              <a:spcAft>
                <a:spcPts val="0"/>
              </a:spcAft>
              <a:buSzPts val="3000"/>
              <a:buNone/>
              <a:defRPr>
                <a:latin typeface="Merriweather Light"/>
                <a:ea typeface="Merriweather Light"/>
                <a:cs typeface="Merriweather Light"/>
                <a:sym typeface="Merriweather Light"/>
              </a:defRPr>
            </a:lvl3pPr>
            <a:lvl4pPr lvl="3" rtl="0">
              <a:spcBef>
                <a:spcPts val="0"/>
              </a:spcBef>
              <a:spcAft>
                <a:spcPts val="0"/>
              </a:spcAft>
              <a:buSzPts val="3000"/>
              <a:buNone/>
              <a:defRPr>
                <a:latin typeface="Merriweather Light"/>
                <a:ea typeface="Merriweather Light"/>
                <a:cs typeface="Merriweather Light"/>
                <a:sym typeface="Merriweather Light"/>
              </a:defRPr>
            </a:lvl4pPr>
            <a:lvl5pPr lvl="4" rtl="0">
              <a:spcBef>
                <a:spcPts val="0"/>
              </a:spcBef>
              <a:spcAft>
                <a:spcPts val="0"/>
              </a:spcAft>
              <a:buSzPts val="3000"/>
              <a:buNone/>
              <a:defRPr>
                <a:latin typeface="Merriweather Light"/>
                <a:ea typeface="Merriweather Light"/>
                <a:cs typeface="Merriweather Light"/>
                <a:sym typeface="Merriweather Light"/>
              </a:defRPr>
            </a:lvl5pPr>
            <a:lvl6pPr lvl="5" rtl="0">
              <a:spcBef>
                <a:spcPts val="0"/>
              </a:spcBef>
              <a:spcAft>
                <a:spcPts val="0"/>
              </a:spcAft>
              <a:buSzPts val="3000"/>
              <a:buNone/>
              <a:defRPr>
                <a:latin typeface="Merriweather Light"/>
                <a:ea typeface="Merriweather Light"/>
                <a:cs typeface="Merriweather Light"/>
                <a:sym typeface="Merriweather Light"/>
              </a:defRPr>
            </a:lvl6pPr>
            <a:lvl7pPr lvl="6" rtl="0">
              <a:spcBef>
                <a:spcPts val="0"/>
              </a:spcBef>
              <a:spcAft>
                <a:spcPts val="0"/>
              </a:spcAft>
              <a:buSzPts val="3000"/>
              <a:buNone/>
              <a:defRPr>
                <a:latin typeface="Merriweather Light"/>
                <a:ea typeface="Merriweather Light"/>
                <a:cs typeface="Merriweather Light"/>
                <a:sym typeface="Merriweather Light"/>
              </a:defRPr>
            </a:lvl7pPr>
            <a:lvl8pPr lvl="7" rtl="0">
              <a:spcBef>
                <a:spcPts val="0"/>
              </a:spcBef>
              <a:spcAft>
                <a:spcPts val="0"/>
              </a:spcAft>
              <a:buSzPts val="3000"/>
              <a:buNone/>
              <a:defRPr>
                <a:latin typeface="Merriweather Light"/>
                <a:ea typeface="Merriweather Light"/>
                <a:cs typeface="Merriweather Light"/>
                <a:sym typeface="Merriweather Light"/>
              </a:defRPr>
            </a:lvl8pPr>
            <a:lvl9pPr lvl="8" rtl="0">
              <a:spcBef>
                <a:spcPts val="0"/>
              </a:spcBef>
              <a:spcAft>
                <a:spcPts val="0"/>
              </a:spcAft>
              <a:buSzPts val="3000"/>
              <a:buNone/>
              <a:defRPr>
                <a:latin typeface="Merriweather Light"/>
                <a:ea typeface="Merriweather Light"/>
                <a:cs typeface="Merriweather Light"/>
                <a:sym typeface="Merriweather Light"/>
              </a:defRPr>
            </a:lvl9pPr>
          </a:lstStyle>
          <a:p/>
        </p:txBody>
      </p:sp>
      <p:cxnSp>
        <p:nvCxnSpPr>
          <p:cNvPr id="173" name="Google Shape;173;p23"/>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74" name="Google Shape;174;p23"/>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75" name="Google Shape;175;p23"/>
          <p:cNvCxnSpPr/>
          <p:nvPr/>
        </p:nvCxnSpPr>
        <p:spPr>
          <a:xfrm>
            <a:off x="7434175" y="-125600"/>
            <a:ext cx="1993200" cy="13302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2">
  <p:cSld name="CUSTOM_5">
    <p:spTree>
      <p:nvGrpSpPr>
        <p:cNvPr id="176" name="Shape 176"/>
        <p:cNvGrpSpPr/>
        <p:nvPr/>
      </p:nvGrpSpPr>
      <p:grpSpPr>
        <a:xfrm>
          <a:off x="0" y="0"/>
          <a:ext cx="0" cy="0"/>
          <a:chOff x="0" y="0"/>
          <a:chExt cx="0" cy="0"/>
        </a:xfrm>
      </p:grpSpPr>
      <p:sp>
        <p:nvSpPr>
          <p:cNvPr id="177" name="Google Shape;177;p24"/>
          <p:cNvSpPr txBox="1"/>
          <p:nvPr>
            <p:ph idx="1" type="subTitle"/>
          </p:nvPr>
        </p:nvSpPr>
        <p:spPr>
          <a:xfrm>
            <a:off x="4750187" y="1722900"/>
            <a:ext cx="2014800" cy="3570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78" name="Google Shape;178;p24"/>
          <p:cNvSpPr txBox="1"/>
          <p:nvPr>
            <p:ph idx="2" type="subTitle"/>
          </p:nvPr>
        </p:nvSpPr>
        <p:spPr>
          <a:xfrm>
            <a:off x="4750184" y="2062900"/>
            <a:ext cx="2014800" cy="572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79" name="Google Shape;179;p24"/>
          <p:cNvSpPr txBox="1"/>
          <p:nvPr>
            <p:ph idx="3" type="subTitle"/>
          </p:nvPr>
        </p:nvSpPr>
        <p:spPr>
          <a:xfrm>
            <a:off x="2306462" y="1722900"/>
            <a:ext cx="2014800" cy="3570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80" name="Google Shape;180;p24"/>
          <p:cNvSpPr txBox="1"/>
          <p:nvPr>
            <p:ph idx="4" type="subTitle"/>
          </p:nvPr>
        </p:nvSpPr>
        <p:spPr>
          <a:xfrm>
            <a:off x="2306462" y="2062900"/>
            <a:ext cx="20148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81" name="Google Shape;181;p24"/>
          <p:cNvSpPr txBox="1"/>
          <p:nvPr>
            <p:ph idx="5" type="subTitle"/>
          </p:nvPr>
        </p:nvSpPr>
        <p:spPr>
          <a:xfrm>
            <a:off x="4750187" y="3158925"/>
            <a:ext cx="2014800" cy="3570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82" name="Google Shape;182;p24"/>
          <p:cNvSpPr txBox="1"/>
          <p:nvPr>
            <p:ph idx="6" type="subTitle"/>
          </p:nvPr>
        </p:nvSpPr>
        <p:spPr>
          <a:xfrm>
            <a:off x="4750184" y="3498925"/>
            <a:ext cx="2014800" cy="572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83" name="Google Shape;183;p24"/>
          <p:cNvSpPr txBox="1"/>
          <p:nvPr>
            <p:ph idx="7" type="subTitle"/>
          </p:nvPr>
        </p:nvSpPr>
        <p:spPr>
          <a:xfrm>
            <a:off x="2306462" y="3158925"/>
            <a:ext cx="2014800" cy="3570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184" name="Google Shape;184;p24"/>
          <p:cNvSpPr txBox="1"/>
          <p:nvPr>
            <p:ph idx="8" type="subTitle"/>
          </p:nvPr>
        </p:nvSpPr>
        <p:spPr>
          <a:xfrm>
            <a:off x="2306462" y="3498925"/>
            <a:ext cx="20148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85" name="Google Shape;185;p24"/>
          <p:cNvSpPr txBox="1"/>
          <p:nvPr>
            <p:ph type="title"/>
          </p:nvPr>
        </p:nvSpPr>
        <p:spPr>
          <a:xfrm>
            <a:off x="713225" y="445025"/>
            <a:ext cx="27858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atin typeface="Merriweather Light"/>
                <a:ea typeface="Merriweather Light"/>
                <a:cs typeface="Merriweather Light"/>
                <a:sym typeface="Merriweather Light"/>
              </a:defRPr>
            </a:lvl2pPr>
            <a:lvl3pPr lvl="2" rtl="0">
              <a:spcBef>
                <a:spcPts val="0"/>
              </a:spcBef>
              <a:spcAft>
                <a:spcPts val="0"/>
              </a:spcAft>
              <a:buSzPts val="3000"/>
              <a:buNone/>
              <a:defRPr>
                <a:latin typeface="Merriweather Light"/>
                <a:ea typeface="Merriweather Light"/>
                <a:cs typeface="Merriweather Light"/>
                <a:sym typeface="Merriweather Light"/>
              </a:defRPr>
            </a:lvl3pPr>
            <a:lvl4pPr lvl="3" rtl="0">
              <a:spcBef>
                <a:spcPts val="0"/>
              </a:spcBef>
              <a:spcAft>
                <a:spcPts val="0"/>
              </a:spcAft>
              <a:buSzPts val="3000"/>
              <a:buNone/>
              <a:defRPr>
                <a:latin typeface="Merriweather Light"/>
                <a:ea typeface="Merriweather Light"/>
                <a:cs typeface="Merriweather Light"/>
                <a:sym typeface="Merriweather Light"/>
              </a:defRPr>
            </a:lvl4pPr>
            <a:lvl5pPr lvl="4" rtl="0">
              <a:spcBef>
                <a:spcPts val="0"/>
              </a:spcBef>
              <a:spcAft>
                <a:spcPts val="0"/>
              </a:spcAft>
              <a:buSzPts val="3000"/>
              <a:buNone/>
              <a:defRPr>
                <a:latin typeface="Merriweather Light"/>
                <a:ea typeface="Merriweather Light"/>
                <a:cs typeface="Merriweather Light"/>
                <a:sym typeface="Merriweather Light"/>
              </a:defRPr>
            </a:lvl5pPr>
            <a:lvl6pPr lvl="5" rtl="0">
              <a:spcBef>
                <a:spcPts val="0"/>
              </a:spcBef>
              <a:spcAft>
                <a:spcPts val="0"/>
              </a:spcAft>
              <a:buSzPts val="3000"/>
              <a:buNone/>
              <a:defRPr>
                <a:latin typeface="Merriweather Light"/>
                <a:ea typeface="Merriweather Light"/>
                <a:cs typeface="Merriweather Light"/>
                <a:sym typeface="Merriweather Light"/>
              </a:defRPr>
            </a:lvl6pPr>
            <a:lvl7pPr lvl="6" rtl="0">
              <a:spcBef>
                <a:spcPts val="0"/>
              </a:spcBef>
              <a:spcAft>
                <a:spcPts val="0"/>
              </a:spcAft>
              <a:buSzPts val="3000"/>
              <a:buNone/>
              <a:defRPr>
                <a:latin typeface="Merriweather Light"/>
                <a:ea typeface="Merriweather Light"/>
                <a:cs typeface="Merriweather Light"/>
                <a:sym typeface="Merriweather Light"/>
              </a:defRPr>
            </a:lvl7pPr>
            <a:lvl8pPr lvl="7" rtl="0">
              <a:spcBef>
                <a:spcPts val="0"/>
              </a:spcBef>
              <a:spcAft>
                <a:spcPts val="0"/>
              </a:spcAft>
              <a:buSzPts val="3000"/>
              <a:buNone/>
              <a:defRPr>
                <a:latin typeface="Merriweather Light"/>
                <a:ea typeface="Merriweather Light"/>
                <a:cs typeface="Merriweather Light"/>
                <a:sym typeface="Merriweather Light"/>
              </a:defRPr>
            </a:lvl8pPr>
            <a:lvl9pPr lvl="8" rtl="0">
              <a:spcBef>
                <a:spcPts val="0"/>
              </a:spcBef>
              <a:spcAft>
                <a:spcPts val="0"/>
              </a:spcAft>
              <a:buSzPts val="3000"/>
              <a:buNone/>
              <a:defRPr>
                <a:latin typeface="Merriweather Light"/>
                <a:ea typeface="Merriweather Light"/>
                <a:cs typeface="Merriweather Light"/>
                <a:sym typeface="Merriweather Light"/>
              </a:defRPr>
            </a:lvl9pPr>
          </a:lstStyle>
          <a:p/>
        </p:txBody>
      </p:sp>
      <p:cxnSp>
        <p:nvCxnSpPr>
          <p:cNvPr id="186" name="Google Shape;186;p24"/>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87" name="Google Shape;187;p24"/>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6">
    <p:spTree>
      <p:nvGrpSpPr>
        <p:cNvPr id="188" name="Shape 188"/>
        <p:cNvGrpSpPr/>
        <p:nvPr/>
      </p:nvGrpSpPr>
      <p:grpSpPr>
        <a:xfrm>
          <a:off x="0" y="0"/>
          <a:ext cx="0" cy="0"/>
          <a:chOff x="0" y="0"/>
          <a:chExt cx="0" cy="0"/>
        </a:xfrm>
      </p:grpSpPr>
      <p:sp>
        <p:nvSpPr>
          <p:cNvPr id="189" name="Google Shape;189;p25"/>
          <p:cNvSpPr txBox="1"/>
          <p:nvPr>
            <p:ph hasCustomPrompt="1" type="title"/>
          </p:nvPr>
        </p:nvSpPr>
        <p:spPr>
          <a:xfrm>
            <a:off x="2592925" y="714600"/>
            <a:ext cx="3958200" cy="615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5000"/>
              <a:buNone/>
              <a:defRPr sz="4500">
                <a:solidFill>
                  <a:schemeClr val="accent1"/>
                </a:solidFill>
              </a:defRPr>
            </a:lvl1pPr>
            <a:lvl2pPr lvl="1"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2pPr>
            <a:lvl3pPr lvl="2"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3pPr>
            <a:lvl4pPr lvl="3"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4pPr>
            <a:lvl5pPr lvl="4"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5pPr>
            <a:lvl6pPr lvl="5"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6pPr>
            <a:lvl7pPr lvl="6"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7pPr>
            <a:lvl8pPr lvl="7"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8pPr>
            <a:lvl9pPr lvl="8"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9pPr>
          </a:lstStyle>
          <a:p>
            <a:r>
              <a:t>xx%</a:t>
            </a:r>
          </a:p>
        </p:txBody>
      </p:sp>
      <p:sp>
        <p:nvSpPr>
          <p:cNvPr id="190" name="Google Shape;190;p25"/>
          <p:cNvSpPr txBox="1"/>
          <p:nvPr>
            <p:ph idx="1" type="subTitle"/>
          </p:nvPr>
        </p:nvSpPr>
        <p:spPr>
          <a:xfrm>
            <a:off x="2364984" y="1346400"/>
            <a:ext cx="4414200" cy="377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5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1" name="Google Shape;191;p25"/>
          <p:cNvSpPr txBox="1"/>
          <p:nvPr>
            <p:ph hasCustomPrompt="1" idx="2" type="title"/>
          </p:nvPr>
        </p:nvSpPr>
        <p:spPr>
          <a:xfrm>
            <a:off x="2592925" y="2063025"/>
            <a:ext cx="3958200" cy="615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5000"/>
              <a:buNone/>
              <a:defRPr sz="4300">
                <a:solidFill>
                  <a:schemeClr val="accent1"/>
                </a:solidFill>
              </a:defRPr>
            </a:lvl1pPr>
            <a:lvl2pPr lvl="1"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2pPr>
            <a:lvl3pPr lvl="2"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3pPr>
            <a:lvl4pPr lvl="3"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4pPr>
            <a:lvl5pPr lvl="4"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5pPr>
            <a:lvl6pPr lvl="5"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6pPr>
            <a:lvl7pPr lvl="6"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7pPr>
            <a:lvl8pPr lvl="7"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8pPr>
            <a:lvl9pPr lvl="8"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9pPr>
          </a:lstStyle>
          <a:p>
            <a:r>
              <a:t>xx%</a:t>
            </a:r>
          </a:p>
        </p:txBody>
      </p:sp>
      <p:sp>
        <p:nvSpPr>
          <p:cNvPr id="192" name="Google Shape;192;p25"/>
          <p:cNvSpPr txBox="1"/>
          <p:nvPr>
            <p:ph idx="3" type="subTitle"/>
          </p:nvPr>
        </p:nvSpPr>
        <p:spPr>
          <a:xfrm>
            <a:off x="2364984" y="2694825"/>
            <a:ext cx="4414200" cy="377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5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3" name="Google Shape;193;p25"/>
          <p:cNvSpPr txBox="1"/>
          <p:nvPr>
            <p:ph hasCustomPrompt="1" idx="4" type="title"/>
          </p:nvPr>
        </p:nvSpPr>
        <p:spPr>
          <a:xfrm>
            <a:off x="2592925" y="3411450"/>
            <a:ext cx="3958200" cy="615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5000"/>
              <a:buNone/>
              <a:defRPr sz="4300">
                <a:solidFill>
                  <a:schemeClr val="accent1"/>
                </a:solidFill>
              </a:defRPr>
            </a:lvl1pPr>
            <a:lvl2pPr lvl="1"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2pPr>
            <a:lvl3pPr lvl="2"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3pPr>
            <a:lvl4pPr lvl="3"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4pPr>
            <a:lvl5pPr lvl="4"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5pPr>
            <a:lvl6pPr lvl="5"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6pPr>
            <a:lvl7pPr lvl="6"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7pPr>
            <a:lvl8pPr lvl="7"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8pPr>
            <a:lvl9pPr lvl="8" rtl="0" algn="ctr">
              <a:spcBef>
                <a:spcPts val="0"/>
              </a:spcBef>
              <a:spcAft>
                <a:spcPts val="0"/>
              </a:spcAft>
              <a:buClr>
                <a:schemeClr val="accent1"/>
              </a:buClr>
              <a:buSzPts val="12000"/>
              <a:buFont typeface="Russo One"/>
              <a:buNone/>
              <a:defRPr sz="12000">
                <a:solidFill>
                  <a:schemeClr val="accent1"/>
                </a:solidFill>
                <a:latin typeface="Russo One"/>
                <a:ea typeface="Russo One"/>
                <a:cs typeface="Russo One"/>
                <a:sym typeface="Russo One"/>
              </a:defRPr>
            </a:lvl9pPr>
          </a:lstStyle>
          <a:p>
            <a:r>
              <a:t>xx%</a:t>
            </a:r>
          </a:p>
        </p:txBody>
      </p:sp>
      <p:sp>
        <p:nvSpPr>
          <p:cNvPr id="194" name="Google Shape;194;p25"/>
          <p:cNvSpPr txBox="1"/>
          <p:nvPr>
            <p:ph idx="5" type="subTitle"/>
          </p:nvPr>
        </p:nvSpPr>
        <p:spPr>
          <a:xfrm>
            <a:off x="2364950" y="4043250"/>
            <a:ext cx="4414200" cy="377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5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cxnSp>
        <p:nvCxnSpPr>
          <p:cNvPr id="195" name="Google Shape;195;p25"/>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196" name="Google Shape;196;p25"/>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7_1">
    <p:spTree>
      <p:nvGrpSpPr>
        <p:cNvPr id="197" name="Shape 197"/>
        <p:cNvGrpSpPr/>
        <p:nvPr/>
      </p:nvGrpSpPr>
      <p:grpSpPr>
        <a:xfrm>
          <a:off x="0" y="0"/>
          <a:ext cx="0" cy="0"/>
          <a:chOff x="0" y="0"/>
          <a:chExt cx="0" cy="0"/>
        </a:xfrm>
      </p:grpSpPr>
      <p:sp>
        <p:nvSpPr>
          <p:cNvPr id="198" name="Google Shape;198;p26"/>
          <p:cNvSpPr txBox="1"/>
          <p:nvPr>
            <p:ph type="title"/>
          </p:nvPr>
        </p:nvSpPr>
        <p:spPr>
          <a:xfrm>
            <a:off x="803750" y="2025800"/>
            <a:ext cx="4087500" cy="6732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99" name="Google Shape;199;p26"/>
          <p:cNvSpPr txBox="1"/>
          <p:nvPr>
            <p:ph idx="1" type="subTitle"/>
          </p:nvPr>
        </p:nvSpPr>
        <p:spPr>
          <a:xfrm>
            <a:off x="803750" y="2693525"/>
            <a:ext cx="3159300" cy="558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Font typeface="Josefin Sans"/>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cxnSp>
        <p:nvCxnSpPr>
          <p:cNvPr id="200" name="Google Shape;200;p26"/>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01" name="Google Shape;201;p26"/>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7_2">
    <p:spTree>
      <p:nvGrpSpPr>
        <p:cNvPr id="202" name="Shape 202"/>
        <p:cNvGrpSpPr/>
        <p:nvPr/>
      </p:nvGrpSpPr>
      <p:grpSpPr>
        <a:xfrm>
          <a:off x="0" y="0"/>
          <a:ext cx="0" cy="0"/>
          <a:chOff x="0" y="0"/>
          <a:chExt cx="0" cy="0"/>
        </a:xfrm>
      </p:grpSpPr>
      <p:sp>
        <p:nvSpPr>
          <p:cNvPr id="203" name="Google Shape;203;p27"/>
          <p:cNvSpPr txBox="1"/>
          <p:nvPr>
            <p:ph type="title"/>
          </p:nvPr>
        </p:nvSpPr>
        <p:spPr>
          <a:xfrm>
            <a:off x="4490150" y="2047725"/>
            <a:ext cx="3364200" cy="6288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a:lvl1pPr>
            <a:lvl2pPr lvl="1" rtl="0">
              <a:spcBef>
                <a:spcPts val="0"/>
              </a:spcBef>
              <a:spcAft>
                <a:spcPts val="0"/>
              </a:spcAft>
              <a:buSzPts val="3000"/>
              <a:buNone/>
              <a:defRPr>
                <a:latin typeface="Open Sans SemiBold"/>
                <a:ea typeface="Open Sans SemiBold"/>
                <a:cs typeface="Open Sans SemiBold"/>
                <a:sym typeface="Open Sans SemiBold"/>
              </a:defRPr>
            </a:lvl2pPr>
            <a:lvl3pPr lvl="2" rtl="0">
              <a:spcBef>
                <a:spcPts val="0"/>
              </a:spcBef>
              <a:spcAft>
                <a:spcPts val="0"/>
              </a:spcAft>
              <a:buSzPts val="3000"/>
              <a:buNone/>
              <a:defRPr>
                <a:latin typeface="Open Sans SemiBold"/>
                <a:ea typeface="Open Sans SemiBold"/>
                <a:cs typeface="Open Sans SemiBold"/>
                <a:sym typeface="Open Sans SemiBold"/>
              </a:defRPr>
            </a:lvl3pPr>
            <a:lvl4pPr lvl="3" rtl="0">
              <a:spcBef>
                <a:spcPts val="0"/>
              </a:spcBef>
              <a:spcAft>
                <a:spcPts val="0"/>
              </a:spcAft>
              <a:buSzPts val="3000"/>
              <a:buNone/>
              <a:defRPr>
                <a:latin typeface="Open Sans SemiBold"/>
                <a:ea typeface="Open Sans SemiBold"/>
                <a:cs typeface="Open Sans SemiBold"/>
                <a:sym typeface="Open Sans SemiBold"/>
              </a:defRPr>
            </a:lvl4pPr>
            <a:lvl5pPr lvl="4" rtl="0">
              <a:spcBef>
                <a:spcPts val="0"/>
              </a:spcBef>
              <a:spcAft>
                <a:spcPts val="0"/>
              </a:spcAft>
              <a:buSzPts val="3000"/>
              <a:buNone/>
              <a:defRPr>
                <a:latin typeface="Open Sans SemiBold"/>
                <a:ea typeface="Open Sans SemiBold"/>
                <a:cs typeface="Open Sans SemiBold"/>
                <a:sym typeface="Open Sans SemiBold"/>
              </a:defRPr>
            </a:lvl5pPr>
            <a:lvl6pPr lvl="5" rtl="0">
              <a:spcBef>
                <a:spcPts val="0"/>
              </a:spcBef>
              <a:spcAft>
                <a:spcPts val="0"/>
              </a:spcAft>
              <a:buSzPts val="3000"/>
              <a:buNone/>
              <a:defRPr>
                <a:latin typeface="Open Sans SemiBold"/>
                <a:ea typeface="Open Sans SemiBold"/>
                <a:cs typeface="Open Sans SemiBold"/>
                <a:sym typeface="Open Sans SemiBold"/>
              </a:defRPr>
            </a:lvl6pPr>
            <a:lvl7pPr lvl="6" rtl="0">
              <a:spcBef>
                <a:spcPts val="0"/>
              </a:spcBef>
              <a:spcAft>
                <a:spcPts val="0"/>
              </a:spcAft>
              <a:buSzPts val="3000"/>
              <a:buNone/>
              <a:defRPr>
                <a:latin typeface="Open Sans SemiBold"/>
                <a:ea typeface="Open Sans SemiBold"/>
                <a:cs typeface="Open Sans SemiBold"/>
                <a:sym typeface="Open Sans SemiBold"/>
              </a:defRPr>
            </a:lvl7pPr>
            <a:lvl8pPr lvl="7" rtl="0">
              <a:spcBef>
                <a:spcPts val="0"/>
              </a:spcBef>
              <a:spcAft>
                <a:spcPts val="0"/>
              </a:spcAft>
              <a:buSzPts val="3000"/>
              <a:buNone/>
              <a:defRPr>
                <a:latin typeface="Open Sans SemiBold"/>
                <a:ea typeface="Open Sans SemiBold"/>
                <a:cs typeface="Open Sans SemiBold"/>
                <a:sym typeface="Open Sans SemiBold"/>
              </a:defRPr>
            </a:lvl8pPr>
            <a:lvl9pPr lvl="8" rtl="0">
              <a:spcBef>
                <a:spcPts val="0"/>
              </a:spcBef>
              <a:spcAft>
                <a:spcPts val="0"/>
              </a:spcAft>
              <a:buSzPts val="3000"/>
              <a:buNone/>
              <a:defRPr>
                <a:latin typeface="Open Sans SemiBold"/>
                <a:ea typeface="Open Sans SemiBold"/>
                <a:cs typeface="Open Sans SemiBold"/>
                <a:sym typeface="Open Sans SemiBold"/>
              </a:defRPr>
            </a:lvl9pPr>
          </a:lstStyle>
          <a:p/>
        </p:txBody>
      </p:sp>
      <p:sp>
        <p:nvSpPr>
          <p:cNvPr id="204" name="Google Shape;204;p27"/>
          <p:cNvSpPr txBox="1"/>
          <p:nvPr>
            <p:ph idx="1" type="subTitle"/>
          </p:nvPr>
        </p:nvSpPr>
        <p:spPr>
          <a:xfrm>
            <a:off x="4855550" y="2694825"/>
            <a:ext cx="2998800" cy="5580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600"/>
              <a:buFont typeface="Josefin Sans"/>
              <a:buNone/>
              <a:defRPr sz="1400"/>
            </a:lvl1pPr>
            <a:lvl2pPr lvl="1" rtl="0">
              <a:spcBef>
                <a:spcPts val="0"/>
              </a:spcBef>
              <a:spcAft>
                <a:spcPts val="0"/>
              </a:spcAft>
              <a:buSzPts val="1500"/>
              <a:buNone/>
              <a:defRPr sz="1500"/>
            </a:lvl2pPr>
            <a:lvl3pPr lvl="2" rtl="0">
              <a:spcBef>
                <a:spcPts val="0"/>
              </a:spcBef>
              <a:spcAft>
                <a:spcPts val="0"/>
              </a:spcAft>
              <a:buSzPts val="1500"/>
              <a:buNone/>
              <a:defRPr sz="1500"/>
            </a:lvl3pPr>
            <a:lvl4pPr lvl="3" rtl="0">
              <a:spcBef>
                <a:spcPts val="0"/>
              </a:spcBef>
              <a:spcAft>
                <a:spcPts val="0"/>
              </a:spcAft>
              <a:buSzPts val="1500"/>
              <a:buNone/>
              <a:defRPr sz="1500"/>
            </a:lvl4pPr>
            <a:lvl5pPr lvl="4" rtl="0">
              <a:spcBef>
                <a:spcPts val="0"/>
              </a:spcBef>
              <a:spcAft>
                <a:spcPts val="0"/>
              </a:spcAft>
              <a:buSzPts val="1500"/>
              <a:buNone/>
              <a:defRPr sz="1500"/>
            </a:lvl5pPr>
            <a:lvl6pPr lvl="5" rtl="0">
              <a:spcBef>
                <a:spcPts val="0"/>
              </a:spcBef>
              <a:spcAft>
                <a:spcPts val="0"/>
              </a:spcAft>
              <a:buSzPts val="1500"/>
              <a:buNone/>
              <a:defRPr sz="1500"/>
            </a:lvl6pPr>
            <a:lvl7pPr lvl="6" rtl="0">
              <a:spcBef>
                <a:spcPts val="0"/>
              </a:spcBef>
              <a:spcAft>
                <a:spcPts val="0"/>
              </a:spcAft>
              <a:buSzPts val="1500"/>
              <a:buNone/>
              <a:defRPr sz="1500"/>
            </a:lvl7pPr>
            <a:lvl8pPr lvl="7" rtl="0">
              <a:spcBef>
                <a:spcPts val="0"/>
              </a:spcBef>
              <a:spcAft>
                <a:spcPts val="0"/>
              </a:spcAft>
              <a:buSzPts val="1500"/>
              <a:buNone/>
              <a:defRPr sz="1500"/>
            </a:lvl8pPr>
            <a:lvl9pPr lvl="8" rtl="0">
              <a:spcBef>
                <a:spcPts val="0"/>
              </a:spcBef>
              <a:spcAft>
                <a:spcPts val="0"/>
              </a:spcAft>
              <a:buSzPts val="1500"/>
              <a:buNone/>
              <a:defRPr sz="1500"/>
            </a:lvl9pPr>
          </a:lstStyle>
          <a:p/>
        </p:txBody>
      </p:sp>
      <p:cxnSp>
        <p:nvCxnSpPr>
          <p:cNvPr id="205" name="Google Shape;205;p27"/>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06" name="Google Shape;206;p27"/>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1">
  <p:cSld name="CUSTOM_8">
    <p:spTree>
      <p:nvGrpSpPr>
        <p:cNvPr id="207" name="Shape 207"/>
        <p:cNvGrpSpPr/>
        <p:nvPr/>
      </p:nvGrpSpPr>
      <p:grpSpPr>
        <a:xfrm>
          <a:off x="0" y="0"/>
          <a:ext cx="0" cy="0"/>
          <a:chOff x="0" y="0"/>
          <a:chExt cx="0" cy="0"/>
        </a:xfrm>
      </p:grpSpPr>
      <p:sp>
        <p:nvSpPr>
          <p:cNvPr id="208" name="Google Shape;208;p28"/>
          <p:cNvSpPr txBox="1"/>
          <p:nvPr>
            <p:ph idx="1" type="subTitle"/>
          </p:nvPr>
        </p:nvSpPr>
        <p:spPr>
          <a:xfrm>
            <a:off x="4166800" y="1453525"/>
            <a:ext cx="3957600" cy="2889000"/>
          </a:xfrm>
          <a:prstGeom prst="rect">
            <a:avLst/>
          </a:prstGeom>
        </p:spPr>
        <p:txBody>
          <a:bodyPr anchorCtr="0" anchor="ctr" bIns="91425" lIns="91425" spcFirstLastPara="1" rIns="91425" wrap="square" tIns="91425">
            <a:noAutofit/>
          </a:bodyPr>
          <a:lstStyle>
            <a:lvl1pPr lvl="0" marR="38100" rtl="0" algn="ctr">
              <a:lnSpc>
                <a:spcPct val="100000"/>
              </a:lnSpc>
              <a:spcBef>
                <a:spcPts val="0"/>
              </a:spcBef>
              <a:spcAft>
                <a:spcPts val="0"/>
              </a:spcAft>
              <a:buClr>
                <a:schemeClr val="accent1"/>
              </a:buClr>
              <a:buSzPts val="1400"/>
              <a:buChar char="●"/>
              <a:defRPr sz="1400"/>
            </a:lvl1pPr>
            <a:lvl2pPr lvl="1" rtl="0" algn="ctr">
              <a:spcBef>
                <a:spcPts val="0"/>
              </a:spcBef>
              <a:spcAft>
                <a:spcPts val="0"/>
              </a:spcAft>
              <a:buSzPts val="1400"/>
              <a:buChar char="○"/>
              <a:defRPr/>
            </a:lvl2pPr>
            <a:lvl3pPr lvl="2" rtl="0" algn="ctr">
              <a:spcBef>
                <a:spcPts val="0"/>
              </a:spcBef>
              <a:spcAft>
                <a:spcPts val="0"/>
              </a:spcAft>
              <a:buSzPts val="1400"/>
              <a:buChar char="■"/>
              <a:defRPr/>
            </a:lvl3pPr>
            <a:lvl4pPr lvl="3" rtl="0" algn="ctr">
              <a:spcBef>
                <a:spcPts val="0"/>
              </a:spcBef>
              <a:spcAft>
                <a:spcPts val="0"/>
              </a:spcAft>
              <a:buSzPts val="1400"/>
              <a:buChar char="●"/>
              <a:defRPr/>
            </a:lvl4pPr>
            <a:lvl5pPr lvl="4" rtl="0" algn="ctr">
              <a:spcBef>
                <a:spcPts val="0"/>
              </a:spcBef>
              <a:spcAft>
                <a:spcPts val="0"/>
              </a:spcAft>
              <a:buSzPts val="1400"/>
              <a:buChar char="○"/>
              <a:defRPr/>
            </a:lvl5pPr>
            <a:lvl6pPr lvl="5" rtl="0" algn="ctr">
              <a:spcBef>
                <a:spcPts val="0"/>
              </a:spcBef>
              <a:spcAft>
                <a:spcPts val="0"/>
              </a:spcAft>
              <a:buSzPts val="1400"/>
              <a:buChar char="■"/>
              <a:defRPr/>
            </a:lvl6pPr>
            <a:lvl7pPr lvl="6" rtl="0" algn="ctr">
              <a:spcBef>
                <a:spcPts val="0"/>
              </a:spcBef>
              <a:spcAft>
                <a:spcPts val="0"/>
              </a:spcAft>
              <a:buSzPts val="1400"/>
              <a:buChar char="●"/>
              <a:defRPr/>
            </a:lvl7pPr>
            <a:lvl8pPr lvl="7" rtl="0" algn="ctr">
              <a:spcBef>
                <a:spcPts val="0"/>
              </a:spcBef>
              <a:spcAft>
                <a:spcPts val="0"/>
              </a:spcAft>
              <a:buSzPts val="1400"/>
              <a:buChar char="○"/>
              <a:defRPr/>
            </a:lvl8pPr>
            <a:lvl9pPr lvl="8" rtl="0" algn="ctr">
              <a:spcBef>
                <a:spcPts val="0"/>
              </a:spcBef>
              <a:spcAft>
                <a:spcPts val="0"/>
              </a:spcAft>
              <a:buSzPts val="1400"/>
              <a:buChar char="■"/>
              <a:defRPr/>
            </a:lvl9pPr>
          </a:lstStyle>
          <a:p/>
        </p:txBody>
      </p:sp>
      <p:sp>
        <p:nvSpPr>
          <p:cNvPr id="209" name="Google Shape;209;p28"/>
          <p:cNvSpPr txBox="1"/>
          <p:nvPr>
            <p:ph type="title"/>
          </p:nvPr>
        </p:nvSpPr>
        <p:spPr>
          <a:xfrm>
            <a:off x="713225" y="445025"/>
            <a:ext cx="45027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atin typeface="Merriweather Light"/>
                <a:ea typeface="Merriweather Light"/>
                <a:cs typeface="Merriweather Light"/>
                <a:sym typeface="Merriweather Light"/>
              </a:defRPr>
            </a:lvl2pPr>
            <a:lvl3pPr lvl="2" rtl="0">
              <a:spcBef>
                <a:spcPts val="0"/>
              </a:spcBef>
              <a:spcAft>
                <a:spcPts val="0"/>
              </a:spcAft>
              <a:buSzPts val="3000"/>
              <a:buNone/>
              <a:defRPr>
                <a:latin typeface="Merriweather Light"/>
                <a:ea typeface="Merriweather Light"/>
                <a:cs typeface="Merriweather Light"/>
                <a:sym typeface="Merriweather Light"/>
              </a:defRPr>
            </a:lvl3pPr>
            <a:lvl4pPr lvl="3" rtl="0">
              <a:spcBef>
                <a:spcPts val="0"/>
              </a:spcBef>
              <a:spcAft>
                <a:spcPts val="0"/>
              </a:spcAft>
              <a:buSzPts val="3000"/>
              <a:buNone/>
              <a:defRPr>
                <a:latin typeface="Merriweather Light"/>
                <a:ea typeface="Merriweather Light"/>
                <a:cs typeface="Merriweather Light"/>
                <a:sym typeface="Merriweather Light"/>
              </a:defRPr>
            </a:lvl4pPr>
            <a:lvl5pPr lvl="4" rtl="0">
              <a:spcBef>
                <a:spcPts val="0"/>
              </a:spcBef>
              <a:spcAft>
                <a:spcPts val="0"/>
              </a:spcAft>
              <a:buSzPts val="3000"/>
              <a:buNone/>
              <a:defRPr>
                <a:latin typeface="Merriweather Light"/>
                <a:ea typeface="Merriweather Light"/>
                <a:cs typeface="Merriweather Light"/>
                <a:sym typeface="Merriweather Light"/>
              </a:defRPr>
            </a:lvl5pPr>
            <a:lvl6pPr lvl="5" rtl="0">
              <a:spcBef>
                <a:spcPts val="0"/>
              </a:spcBef>
              <a:spcAft>
                <a:spcPts val="0"/>
              </a:spcAft>
              <a:buSzPts val="3000"/>
              <a:buNone/>
              <a:defRPr>
                <a:latin typeface="Merriweather Light"/>
                <a:ea typeface="Merriweather Light"/>
                <a:cs typeface="Merriweather Light"/>
                <a:sym typeface="Merriweather Light"/>
              </a:defRPr>
            </a:lvl6pPr>
            <a:lvl7pPr lvl="6" rtl="0">
              <a:spcBef>
                <a:spcPts val="0"/>
              </a:spcBef>
              <a:spcAft>
                <a:spcPts val="0"/>
              </a:spcAft>
              <a:buSzPts val="3000"/>
              <a:buNone/>
              <a:defRPr>
                <a:latin typeface="Merriweather Light"/>
                <a:ea typeface="Merriweather Light"/>
                <a:cs typeface="Merriweather Light"/>
                <a:sym typeface="Merriweather Light"/>
              </a:defRPr>
            </a:lvl7pPr>
            <a:lvl8pPr lvl="7" rtl="0">
              <a:spcBef>
                <a:spcPts val="0"/>
              </a:spcBef>
              <a:spcAft>
                <a:spcPts val="0"/>
              </a:spcAft>
              <a:buSzPts val="3000"/>
              <a:buNone/>
              <a:defRPr>
                <a:latin typeface="Merriweather Light"/>
                <a:ea typeface="Merriweather Light"/>
                <a:cs typeface="Merriweather Light"/>
                <a:sym typeface="Merriweather Light"/>
              </a:defRPr>
            </a:lvl8pPr>
            <a:lvl9pPr lvl="8" rtl="0">
              <a:spcBef>
                <a:spcPts val="0"/>
              </a:spcBef>
              <a:spcAft>
                <a:spcPts val="0"/>
              </a:spcAft>
              <a:buSzPts val="3000"/>
              <a:buNone/>
              <a:defRPr>
                <a:latin typeface="Merriweather Light"/>
                <a:ea typeface="Merriweather Light"/>
                <a:cs typeface="Merriweather Light"/>
                <a:sym typeface="Merriweather Light"/>
              </a:defRPr>
            </a:lvl9pPr>
          </a:lstStyle>
          <a:p/>
        </p:txBody>
      </p:sp>
      <p:cxnSp>
        <p:nvCxnSpPr>
          <p:cNvPr id="210" name="Google Shape;210;p28"/>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11" name="Google Shape;211;p28"/>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12" name="Google Shape;212;p28"/>
          <p:cNvCxnSpPr/>
          <p:nvPr/>
        </p:nvCxnSpPr>
        <p:spPr>
          <a:xfrm flipH="1">
            <a:off x="6772150" y="3663450"/>
            <a:ext cx="2823300" cy="16332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9">
    <p:spTree>
      <p:nvGrpSpPr>
        <p:cNvPr id="213" name="Shape 213"/>
        <p:cNvGrpSpPr/>
        <p:nvPr/>
      </p:nvGrpSpPr>
      <p:grpSpPr>
        <a:xfrm>
          <a:off x="0" y="0"/>
          <a:ext cx="0" cy="0"/>
          <a:chOff x="0" y="0"/>
          <a:chExt cx="0" cy="0"/>
        </a:xfrm>
      </p:grpSpPr>
      <p:sp>
        <p:nvSpPr>
          <p:cNvPr id="214" name="Google Shape;214;p29"/>
          <p:cNvSpPr txBox="1"/>
          <p:nvPr>
            <p:ph idx="1" type="subTitle"/>
          </p:nvPr>
        </p:nvSpPr>
        <p:spPr>
          <a:xfrm>
            <a:off x="4816075" y="3616375"/>
            <a:ext cx="2942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215" name="Google Shape;215;p29"/>
          <p:cNvSpPr txBox="1"/>
          <p:nvPr>
            <p:ph idx="2" type="subTitle"/>
          </p:nvPr>
        </p:nvSpPr>
        <p:spPr>
          <a:xfrm>
            <a:off x="4816200" y="3956375"/>
            <a:ext cx="2941800" cy="652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16" name="Google Shape;216;p29"/>
          <p:cNvSpPr txBox="1"/>
          <p:nvPr>
            <p:ph idx="3" type="subTitle"/>
          </p:nvPr>
        </p:nvSpPr>
        <p:spPr>
          <a:xfrm>
            <a:off x="1385829" y="3616375"/>
            <a:ext cx="2942100" cy="357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1pPr>
            <a:lvl2pPr lvl="1"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2pPr>
            <a:lvl3pPr lvl="2"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3pPr>
            <a:lvl4pPr lvl="3"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4pPr>
            <a:lvl5pPr lvl="4"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5pPr>
            <a:lvl6pPr lvl="5"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6pPr>
            <a:lvl7pPr lvl="6"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7pPr>
            <a:lvl8pPr lvl="7"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8pPr>
            <a:lvl9pPr lvl="8" rtl="0" algn="ctr">
              <a:spcBef>
                <a:spcPts val="0"/>
              </a:spcBef>
              <a:spcAft>
                <a:spcPts val="0"/>
              </a:spcAft>
              <a:buClr>
                <a:schemeClr val="dk1"/>
              </a:buClr>
              <a:buSzPts val="2400"/>
              <a:buFont typeface="Vidaloka"/>
              <a:buNone/>
              <a:defRPr sz="2400">
                <a:solidFill>
                  <a:schemeClr val="dk1"/>
                </a:solidFill>
                <a:latin typeface="Vidaloka"/>
                <a:ea typeface="Vidaloka"/>
                <a:cs typeface="Vidaloka"/>
                <a:sym typeface="Vidaloka"/>
              </a:defRPr>
            </a:lvl9pPr>
          </a:lstStyle>
          <a:p/>
        </p:txBody>
      </p:sp>
      <p:sp>
        <p:nvSpPr>
          <p:cNvPr id="217" name="Google Shape;217;p29"/>
          <p:cNvSpPr txBox="1"/>
          <p:nvPr>
            <p:ph idx="4" type="subTitle"/>
          </p:nvPr>
        </p:nvSpPr>
        <p:spPr>
          <a:xfrm>
            <a:off x="1386025" y="3956375"/>
            <a:ext cx="2941800" cy="652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18" name="Google Shape;218;p29"/>
          <p:cNvSpPr txBox="1"/>
          <p:nvPr>
            <p:ph type="title"/>
          </p:nvPr>
        </p:nvSpPr>
        <p:spPr>
          <a:xfrm>
            <a:off x="713225" y="445025"/>
            <a:ext cx="27291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atin typeface="Merriweather Light"/>
                <a:ea typeface="Merriweather Light"/>
                <a:cs typeface="Merriweather Light"/>
                <a:sym typeface="Merriweather Light"/>
              </a:defRPr>
            </a:lvl2pPr>
            <a:lvl3pPr lvl="2" rtl="0">
              <a:spcBef>
                <a:spcPts val="0"/>
              </a:spcBef>
              <a:spcAft>
                <a:spcPts val="0"/>
              </a:spcAft>
              <a:buSzPts val="3000"/>
              <a:buNone/>
              <a:defRPr>
                <a:latin typeface="Merriweather Light"/>
                <a:ea typeface="Merriweather Light"/>
                <a:cs typeface="Merriweather Light"/>
                <a:sym typeface="Merriweather Light"/>
              </a:defRPr>
            </a:lvl3pPr>
            <a:lvl4pPr lvl="3" rtl="0">
              <a:spcBef>
                <a:spcPts val="0"/>
              </a:spcBef>
              <a:spcAft>
                <a:spcPts val="0"/>
              </a:spcAft>
              <a:buSzPts val="3000"/>
              <a:buNone/>
              <a:defRPr>
                <a:latin typeface="Merriweather Light"/>
                <a:ea typeface="Merriweather Light"/>
                <a:cs typeface="Merriweather Light"/>
                <a:sym typeface="Merriweather Light"/>
              </a:defRPr>
            </a:lvl4pPr>
            <a:lvl5pPr lvl="4" rtl="0">
              <a:spcBef>
                <a:spcPts val="0"/>
              </a:spcBef>
              <a:spcAft>
                <a:spcPts val="0"/>
              </a:spcAft>
              <a:buSzPts val="3000"/>
              <a:buNone/>
              <a:defRPr>
                <a:latin typeface="Merriweather Light"/>
                <a:ea typeface="Merriweather Light"/>
                <a:cs typeface="Merriweather Light"/>
                <a:sym typeface="Merriweather Light"/>
              </a:defRPr>
            </a:lvl5pPr>
            <a:lvl6pPr lvl="5" rtl="0">
              <a:spcBef>
                <a:spcPts val="0"/>
              </a:spcBef>
              <a:spcAft>
                <a:spcPts val="0"/>
              </a:spcAft>
              <a:buSzPts val="3000"/>
              <a:buNone/>
              <a:defRPr>
                <a:latin typeface="Merriweather Light"/>
                <a:ea typeface="Merriweather Light"/>
                <a:cs typeface="Merriweather Light"/>
                <a:sym typeface="Merriweather Light"/>
              </a:defRPr>
            </a:lvl6pPr>
            <a:lvl7pPr lvl="6" rtl="0">
              <a:spcBef>
                <a:spcPts val="0"/>
              </a:spcBef>
              <a:spcAft>
                <a:spcPts val="0"/>
              </a:spcAft>
              <a:buSzPts val="3000"/>
              <a:buNone/>
              <a:defRPr>
                <a:latin typeface="Merriweather Light"/>
                <a:ea typeface="Merriweather Light"/>
                <a:cs typeface="Merriweather Light"/>
                <a:sym typeface="Merriweather Light"/>
              </a:defRPr>
            </a:lvl7pPr>
            <a:lvl8pPr lvl="7" rtl="0">
              <a:spcBef>
                <a:spcPts val="0"/>
              </a:spcBef>
              <a:spcAft>
                <a:spcPts val="0"/>
              </a:spcAft>
              <a:buSzPts val="3000"/>
              <a:buNone/>
              <a:defRPr>
                <a:latin typeface="Merriweather Light"/>
                <a:ea typeface="Merriweather Light"/>
                <a:cs typeface="Merriweather Light"/>
                <a:sym typeface="Merriweather Light"/>
              </a:defRPr>
            </a:lvl8pPr>
            <a:lvl9pPr lvl="8" rtl="0">
              <a:spcBef>
                <a:spcPts val="0"/>
              </a:spcBef>
              <a:spcAft>
                <a:spcPts val="0"/>
              </a:spcAft>
              <a:buSzPts val="3000"/>
              <a:buNone/>
              <a:defRPr>
                <a:latin typeface="Merriweather Light"/>
                <a:ea typeface="Merriweather Light"/>
                <a:cs typeface="Merriweather Light"/>
                <a:sym typeface="Merriweather Light"/>
              </a:defRPr>
            </a:lvl9pPr>
          </a:lstStyle>
          <a:p/>
        </p:txBody>
      </p:sp>
      <p:cxnSp>
        <p:nvCxnSpPr>
          <p:cNvPr id="219" name="Google Shape;219;p29"/>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20" name="Google Shape;220;p29"/>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1">
    <p:spTree>
      <p:nvGrpSpPr>
        <p:cNvPr id="221" name="Shape 221"/>
        <p:cNvGrpSpPr/>
        <p:nvPr/>
      </p:nvGrpSpPr>
      <p:grpSpPr>
        <a:xfrm>
          <a:off x="0" y="0"/>
          <a:ext cx="0" cy="0"/>
          <a:chOff x="0" y="0"/>
          <a:chExt cx="0" cy="0"/>
        </a:xfrm>
      </p:grpSpPr>
      <p:sp>
        <p:nvSpPr>
          <p:cNvPr id="222" name="Google Shape;222;p30"/>
          <p:cNvSpPr txBox="1"/>
          <p:nvPr>
            <p:ph type="title"/>
          </p:nvPr>
        </p:nvSpPr>
        <p:spPr>
          <a:xfrm>
            <a:off x="2832900" y="791200"/>
            <a:ext cx="3478200" cy="922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300"/>
              <a:buNone/>
              <a:defRPr sz="7000"/>
            </a:lvl1pPr>
            <a:lvl2pPr lvl="1" rtl="0" algn="ctr">
              <a:spcBef>
                <a:spcPts val="0"/>
              </a:spcBef>
              <a:spcAft>
                <a:spcPts val="0"/>
              </a:spcAft>
              <a:buSzPts val="3000"/>
              <a:buNone/>
              <a:defRPr>
                <a:latin typeface="Open Sans"/>
                <a:ea typeface="Open Sans"/>
                <a:cs typeface="Open Sans"/>
                <a:sym typeface="Open Sans"/>
              </a:defRPr>
            </a:lvl2pPr>
            <a:lvl3pPr lvl="2" rtl="0" algn="ctr">
              <a:spcBef>
                <a:spcPts val="0"/>
              </a:spcBef>
              <a:spcAft>
                <a:spcPts val="0"/>
              </a:spcAft>
              <a:buSzPts val="3000"/>
              <a:buNone/>
              <a:defRPr>
                <a:latin typeface="Open Sans"/>
                <a:ea typeface="Open Sans"/>
                <a:cs typeface="Open Sans"/>
                <a:sym typeface="Open Sans"/>
              </a:defRPr>
            </a:lvl3pPr>
            <a:lvl4pPr lvl="3" rtl="0" algn="ctr">
              <a:spcBef>
                <a:spcPts val="0"/>
              </a:spcBef>
              <a:spcAft>
                <a:spcPts val="0"/>
              </a:spcAft>
              <a:buSzPts val="3000"/>
              <a:buNone/>
              <a:defRPr>
                <a:latin typeface="Open Sans"/>
                <a:ea typeface="Open Sans"/>
                <a:cs typeface="Open Sans"/>
                <a:sym typeface="Open Sans"/>
              </a:defRPr>
            </a:lvl4pPr>
            <a:lvl5pPr lvl="4" rtl="0" algn="ctr">
              <a:spcBef>
                <a:spcPts val="0"/>
              </a:spcBef>
              <a:spcAft>
                <a:spcPts val="0"/>
              </a:spcAft>
              <a:buSzPts val="3000"/>
              <a:buNone/>
              <a:defRPr>
                <a:latin typeface="Open Sans"/>
                <a:ea typeface="Open Sans"/>
                <a:cs typeface="Open Sans"/>
                <a:sym typeface="Open Sans"/>
              </a:defRPr>
            </a:lvl5pPr>
            <a:lvl6pPr lvl="5" rtl="0" algn="ctr">
              <a:spcBef>
                <a:spcPts val="0"/>
              </a:spcBef>
              <a:spcAft>
                <a:spcPts val="0"/>
              </a:spcAft>
              <a:buSzPts val="3000"/>
              <a:buNone/>
              <a:defRPr>
                <a:latin typeface="Open Sans"/>
                <a:ea typeface="Open Sans"/>
                <a:cs typeface="Open Sans"/>
                <a:sym typeface="Open Sans"/>
              </a:defRPr>
            </a:lvl6pPr>
            <a:lvl7pPr lvl="6" rtl="0" algn="ctr">
              <a:spcBef>
                <a:spcPts val="0"/>
              </a:spcBef>
              <a:spcAft>
                <a:spcPts val="0"/>
              </a:spcAft>
              <a:buSzPts val="3000"/>
              <a:buNone/>
              <a:defRPr>
                <a:latin typeface="Open Sans"/>
                <a:ea typeface="Open Sans"/>
                <a:cs typeface="Open Sans"/>
                <a:sym typeface="Open Sans"/>
              </a:defRPr>
            </a:lvl7pPr>
            <a:lvl8pPr lvl="7" rtl="0" algn="ctr">
              <a:spcBef>
                <a:spcPts val="0"/>
              </a:spcBef>
              <a:spcAft>
                <a:spcPts val="0"/>
              </a:spcAft>
              <a:buSzPts val="3000"/>
              <a:buNone/>
              <a:defRPr>
                <a:latin typeface="Open Sans"/>
                <a:ea typeface="Open Sans"/>
                <a:cs typeface="Open Sans"/>
                <a:sym typeface="Open Sans"/>
              </a:defRPr>
            </a:lvl8pPr>
            <a:lvl9pPr lvl="8" rtl="0" algn="ctr">
              <a:spcBef>
                <a:spcPts val="0"/>
              </a:spcBef>
              <a:spcAft>
                <a:spcPts val="0"/>
              </a:spcAft>
              <a:buSzPts val="3000"/>
              <a:buNone/>
              <a:defRPr>
                <a:latin typeface="Open Sans"/>
                <a:ea typeface="Open Sans"/>
                <a:cs typeface="Open Sans"/>
                <a:sym typeface="Open Sans"/>
              </a:defRPr>
            </a:lvl9pPr>
          </a:lstStyle>
          <a:p/>
        </p:txBody>
      </p:sp>
      <p:sp>
        <p:nvSpPr>
          <p:cNvPr id="223" name="Google Shape;223;p30"/>
          <p:cNvSpPr txBox="1"/>
          <p:nvPr>
            <p:ph idx="1" type="subTitle"/>
          </p:nvPr>
        </p:nvSpPr>
        <p:spPr>
          <a:xfrm>
            <a:off x="2983350" y="1749425"/>
            <a:ext cx="3177300" cy="922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24" name="Google Shape;224;p30"/>
          <p:cNvSpPr txBox="1"/>
          <p:nvPr/>
        </p:nvSpPr>
        <p:spPr>
          <a:xfrm>
            <a:off x="2900450" y="3438275"/>
            <a:ext cx="3343200" cy="716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000">
                <a:solidFill>
                  <a:schemeClr val="dk2"/>
                </a:solidFill>
                <a:latin typeface="Montserrat"/>
                <a:ea typeface="Montserrat"/>
                <a:cs typeface="Montserrat"/>
                <a:sym typeface="Montserrat"/>
              </a:rPr>
              <a:t>CREDITS</a:t>
            </a:r>
            <a:r>
              <a:rPr lang="en" sz="1000">
                <a:solidFill>
                  <a:schemeClr val="dk2"/>
                </a:solidFill>
                <a:latin typeface="Montserrat"/>
                <a:ea typeface="Montserrat"/>
                <a:cs typeface="Montserrat"/>
                <a:sym typeface="Montserrat"/>
              </a:rPr>
              <a:t>: This presentation template was created by </a:t>
            </a:r>
            <a:r>
              <a:rPr b="1" lang="en" sz="1000">
                <a:solidFill>
                  <a:schemeClr val="dk2"/>
                </a:solidFill>
                <a:uFill>
                  <a:noFill/>
                </a:uFill>
                <a:latin typeface="Montserrat"/>
                <a:ea typeface="Montserrat"/>
                <a:cs typeface="Montserrat"/>
                <a:sym typeface="Montserrat"/>
                <a:hlinkClick r:id="rId2">
                  <a:extLst>
                    <a:ext uri="{A12FA001-AC4F-418D-AE19-62706E023703}">
                      <ahyp:hlinkClr val="tx"/>
                    </a:ext>
                  </a:extLst>
                </a:hlinkClick>
              </a:rPr>
              <a:t>Slidesgo</a:t>
            </a:r>
            <a:r>
              <a:rPr lang="en" sz="1000">
                <a:solidFill>
                  <a:schemeClr val="dk2"/>
                </a:solidFill>
                <a:latin typeface="Montserrat"/>
                <a:ea typeface="Montserrat"/>
                <a:cs typeface="Montserrat"/>
                <a:sym typeface="Montserrat"/>
              </a:rPr>
              <a:t>, including icons by </a:t>
            </a:r>
            <a:r>
              <a:rPr b="1" lang="en" sz="1000">
                <a:solidFill>
                  <a:schemeClr val="dk2"/>
                </a:solidFill>
                <a:uFill>
                  <a:noFill/>
                </a:uFill>
                <a:latin typeface="Montserrat"/>
                <a:ea typeface="Montserrat"/>
                <a:cs typeface="Montserrat"/>
                <a:sym typeface="Montserrat"/>
                <a:hlinkClick r:id="rId3">
                  <a:extLst>
                    <a:ext uri="{A12FA001-AC4F-418D-AE19-62706E023703}">
                      <ahyp:hlinkClr val="tx"/>
                    </a:ext>
                  </a:extLst>
                </a:hlinkClick>
              </a:rPr>
              <a:t>Flaticon</a:t>
            </a:r>
            <a:r>
              <a:rPr lang="en" sz="1000">
                <a:solidFill>
                  <a:schemeClr val="dk2"/>
                </a:solidFill>
                <a:latin typeface="Montserrat"/>
                <a:ea typeface="Montserrat"/>
                <a:cs typeface="Montserrat"/>
                <a:sym typeface="Montserrat"/>
              </a:rPr>
              <a:t>,and infographics &amp; images by </a:t>
            </a:r>
            <a:r>
              <a:rPr b="1" lang="en" sz="1000">
                <a:solidFill>
                  <a:schemeClr val="dk2"/>
                </a:solidFill>
                <a:uFill>
                  <a:noFill/>
                </a:uFill>
                <a:latin typeface="Montserrat"/>
                <a:ea typeface="Montserrat"/>
                <a:cs typeface="Montserrat"/>
                <a:sym typeface="Montserrat"/>
                <a:hlinkClick r:id="rId4">
                  <a:extLst>
                    <a:ext uri="{A12FA001-AC4F-418D-AE19-62706E023703}">
                      <ahyp:hlinkClr val="tx"/>
                    </a:ext>
                  </a:extLst>
                </a:hlinkClick>
              </a:rPr>
              <a:t>Freepik</a:t>
            </a:r>
            <a:endParaRPr b="1" sz="1000">
              <a:solidFill>
                <a:schemeClr val="dk2"/>
              </a:solidFill>
              <a:latin typeface="Montserrat"/>
              <a:ea typeface="Montserrat"/>
              <a:cs typeface="Montserrat"/>
              <a:sym typeface="Montserrat"/>
            </a:endParaRPr>
          </a:p>
        </p:txBody>
      </p:sp>
      <p:cxnSp>
        <p:nvCxnSpPr>
          <p:cNvPr id="225" name="Google Shape;225;p30"/>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26" name="Google Shape;226;p30"/>
          <p:cNvCxnSpPr/>
          <p:nvPr/>
        </p:nvCxnSpPr>
        <p:spPr>
          <a:xfrm>
            <a:off x="-257975" y="3935375"/>
            <a:ext cx="3047400" cy="1346400"/>
          </a:xfrm>
          <a:prstGeom prst="curvedConnector3">
            <a:avLst>
              <a:gd fmla="val 50000" name="adj1"/>
            </a:avLst>
          </a:prstGeom>
          <a:noFill/>
          <a:ln cap="flat" cmpd="sng" w="28575">
            <a:solidFill>
              <a:schemeClr val="accent2"/>
            </a:solidFill>
            <a:prstDash val="solid"/>
            <a:round/>
            <a:headEnd len="med" w="med" type="none"/>
            <a:tailEnd len="med" w="med" type="none"/>
          </a:ln>
        </p:spPr>
      </p:cxnSp>
      <p:cxnSp>
        <p:nvCxnSpPr>
          <p:cNvPr id="227" name="Google Shape;227;p30"/>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28" name="Google Shape;228;p30"/>
          <p:cNvCxnSpPr/>
          <p:nvPr/>
        </p:nvCxnSpPr>
        <p:spPr>
          <a:xfrm>
            <a:off x="6467450" y="-72550"/>
            <a:ext cx="3047400" cy="13464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10">
    <p:spTree>
      <p:nvGrpSpPr>
        <p:cNvPr id="229" name="Shape 229"/>
        <p:cNvGrpSpPr/>
        <p:nvPr/>
      </p:nvGrpSpPr>
      <p:grpSpPr>
        <a:xfrm>
          <a:off x="0" y="0"/>
          <a:ext cx="0" cy="0"/>
          <a:chOff x="0" y="0"/>
          <a:chExt cx="0" cy="0"/>
        </a:xfrm>
      </p:grpSpPr>
      <p:cxnSp>
        <p:nvCxnSpPr>
          <p:cNvPr id="230" name="Google Shape;230;p31"/>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31" name="Google Shape;231;p31"/>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10_1">
    <p:spTree>
      <p:nvGrpSpPr>
        <p:cNvPr id="232" name="Shape 232"/>
        <p:cNvGrpSpPr/>
        <p:nvPr/>
      </p:nvGrpSpPr>
      <p:grpSpPr>
        <a:xfrm>
          <a:off x="0" y="0"/>
          <a:ext cx="0" cy="0"/>
          <a:chOff x="0" y="0"/>
          <a:chExt cx="0" cy="0"/>
        </a:xfrm>
      </p:grpSpPr>
      <p:cxnSp>
        <p:nvCxnSpPr>
          <p:cNvPr id="233" name="Google Shape;233;p32"/>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34" name="Google Shape;234;p32"/>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35" name="Google Shape;235;p32"/>
          <p:cNvCxnSpPr/>
          <p:nvPr/>
        </p:nvCxnSpPr>
        <p:spPr>
          <a:xfrm>
            <a:off x="7434175" y="-125600"/>
            <a:ext cx="1993200" cy="1330200"/>
          </a:xfrm>
          <a:prstGeom prst="curvedConnector3">
            <a:avLst>
              <a:gd fmla="val 50000" name="adj1"/>
            </a:avLst>
          </a:prstGeom>
          <a:noFill/>
          <a:ln cap="flat" cmpd="sng" w="28575">
            <a:solidFill>
              <a:schemeClr val="accent2"/>
            </a:solidFill>
            <a:prstDash val="solid"/>
            <a:round/>
            <a:headEnd len="med" w="med" type="none"/>
            <a:tailEnd len="med" w="med" type="none"/>
          </a:ln>
        </p:spPr>
      </p:cxnSp>
      <p:cxnSp>
        <p:nvCxnSpPr>
          <p:cNvPr id="236" name="Google Shape;236;p32"/>
          <p:cNvCxnSpPr/>
          <p:nvPr/>
        </p:nvCxnSpPr>
        <p:spPr>
          <a:xfrm>
            <a:off x="-147275" y="3943475"/>
            <a:ext cx="1993200" cy="13302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10_1_1">
    <p:spTree>
      <p:nvGrpSpPr>
        <p:cNvPr id="237" name="Shape 237"/>
        <p:cNvGrpSpPr/>
        <p:nvPr/>
      </p:nvGrpSpPr>
      <p:grpSpPr>
        <a:xfrm>
          <a:off x="0" y="0"/>
          <a:ext cx="0" cy="0"/>
          <a:chOff x="0" y="0"/>
          <a:chExt cx="0" cy="0"/>
        </a:xfrm>
      </p:grpSpPr>
      <p:cxnSp>
        <p:nvCxnSpPr>
          <p:cNvPr id="238" name="Google Shape;238;p33"/>
          <p:cNvCxnSpPr/>
          <p:nvPr/>
        </p:nvCxnSpPr>
        <p:spPr>
          <a:xfrm>
            <a:off x="-72550" y="487745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39" name="Google Shape;239;p33"/>
          <p:cNvCxnSpPr/>
          <p:nvPr/>
        </p:nvCxnSpPr>
        <p:spPr>
          <a:xfrm>
            <a:off x="-72550" y="274100"/>
            <a:ext cx="9287400" cy="0"/>
          </a:xfrm>
          <a:prstGeom prst="straightConnector1">
            <a:avLst/>
          </a:prstGeom>
          <a:noFill/>
          <a:ln cap="flat" cmpd="sng" w="28575">
            <a:solidFill>
              <a:schemeClr val="accent1"/>
            </a:solidFill>
            <a:prstDash val="solid"/>
            <a:round/>
            <a:headEnd len="med" w="med" type="none"/>
            <a:tailEnd len="med" w="med" type="none"/>
          </a:ln>
        </p:spPr>
      </p:cxnSp>
      <p:cxnSp>
        <p:nvCxnSpPr>
          <p:cNvPr id="240" name="Google Shape;240;p33"/>
          <p:cNvCxnSpPr/>
          <p:nvPr/>
        </p:nvCxnSpPr>
        <p:spPr>
          <a:xfrm flipH="1">
            <a:off x="6772150" y="3663450"/>
            <a:ext cx="2823300" cy="1633200"/>
          </a:xfrm>
          <a:prstGeom prst="curvedConnector3">
            <a:avLst>
              <a:gd fmla="val 50000" name="adj1"/>
            </a:avLst>
          </a:prstGeom>
          <a:noFill/>
          <a:ln cap="flat" cmpd="sng" w="28575">
            <a:solidFill>
              <a:schemeClr val="accent2"/>
            </a:solidFill>
            <a:prstDash val="solid"/>
            <a:round/>
            <a:headEnd len="med" w="med" type="none"/>
            <a:tailEnd len="med" w="med"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theme" Target="../theme/theme2.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3000"/>
              <a:buFont typeface="Vidaloka"/>
              <a:buNone/>
              <a:defRPr sz="3000">
                <a:solidFill>
                  <a:schemeClr val="dk1"/>
                </a:solidFill>
                <a:latin typeface="Vidaloka"/>
                <a:ea typeface="Vidaloka"/>
                <a:cs typeface="Vidaloka"/>
                <a:sym typeface="Vidaloka"/>
              </a:defRPr>
            </a:lvl1pPr>
            <a:lvl2pPr lvl="1">
              <a:spcBef>
                <a:spcPts val="0"/>
              </a:spcBef>
              <a:spcAft>
                <a:spcPts val="0"/>
              </a:spcAft>
              <a:buClr>
                <a:schemeClr val="dk1"/>
              </a:buClr>
              <a:buSzPts val="3000"/>
              <a:buNone/>
              <a:defRPr i="1" sz="3000">
                <a:solidFill>
                  <a:schemeClr val="dk1"/>
                </a:solidFill>
              </a:defRPr>
            </a:lvl2pPr>
            <a:lvl3pPr lvl="2">
              <a:spcBef>
                <a:spcPts val="0"/>
              </a:spcBef>
              <a:spcAft>
                <a:spcPts val="0"/>
              </a:spcAft>
              <a:buClr>
                <a:schemeClr val="dk1"/>
              </a:buClr>
              <a:buSzPts val="3000"/>
              <a:buNone/>
              <a:defRPr i="1" sz="3000">
                <a:solidFill>
                  <a:schemeClr val="dk1"/>
                </a:solidFill>
              </a:defRPr>
            </a:lvl3pPr>
            <a:lvl4pPr lvl="3">
              <a:spcBef>
                <a:spcPts val="0"/>
              </a:spcBef>
              <a:spcAft>
                <a:spcPts val="0"/>
              </a:spcAft>
              <a:buClr>
                <a:schemeClr val="dk1"/>
              </a:buClr>
              <a:buSzPts val="3000"/>
              <a:buNone/>
              <a:defRPr i="1" sz="3000">
                <a:solidFill>
                  <a:schemeClr val="dk1"/>
                </a:solidFill>
              </a:defRPr>
            </a:lvl4pPr>
            <a:lvl5pPr lvl="4">
              <a:spcBef>
                <a:spcPts val="0"/>
              </a:spcBef>
              <a:spcAft>
                <a:spcPts val="0"/>
              </a:spcAft>
              <a:buClr>
                <a:schemeClr val="dk1"/>
              </a:buClr>
              <a:buSzPts val="3000"/>
              <a:buNone/>
              <a:defRPr i="1" sz="3000">
                <a:solidFill>
                  <a:schemeClr val="dk1"/>
                </a:solidFill>
              </a:defRPr>
            </a:lvl5pPr>
            <a:lvl6pPr lvl="5">
              <a:spcBef>
                <a:spcPts val="0"/>
              </a:spcBef>
              <a:spcAft>
                <a:spcPts val="0"/>
              </a:spcAft>
              <a:buClr>
                <a:schemeClr val="dk1"/>
              </a:buClr>
              <a:buSzPts val="3000"/>
              <a:buNone/>
              <a:defRPr i="1" sz="3000">
                <a:solidFill>
                  <a:schemeClr val="dk1"/>
                </a:solidFill>
              </a:defRPr>
            </a:lvl6pPr>
            <a:lvl7pPr lvl="6">
              <a:spcBef>
                <a:spcPts val="0"/>
              </a:spcBef>
              <a:spcAft>
                <a:spcPts val="0"/>
              </a:spcAft>
              <a:buClr>
                <a:schemeClr val="dk1"/>
              </a:buClr>
              <a:buSzPts val="3000"/>
              <a:buNone/>
              <a:defRPr i="1" sz="3000">
                <a:solidFill>
                  <a:schemeClr val="dk1"/>
                </a:solidFill>
              </a:defRPr>
            </a:lvl7pPr>
            <a:lvl8pPr lvl="7">
              <a:spcBef>
                <a:spcPts val="0"/>
              </a:spcBef>
              <a:spcAft>
                <a:spcPts val="0"/>
              </a:spcAft>
              <a:buClr>
                <a:schemeClr val="dk1"/>
              </a:buClr>
              <a:buSzPts val="3000"/>
              <a:buNone/>
              <a:defRPr i="1" sz="3000">
                <a:solidFill>
                  <a:schemeClr val="dk1"/>
                </a:solidFill>
              </a:defRPr>
            </a:lvl8pPr>
            <a:lvl9pPr lvl="8">
              <a:spcBef>
                <a:spcPts val="0"/>
              </a:spcBef>
              <a:spcAft>
                <a:spcPts val="0"/>
              </a:spcAft>
              <a:buClr>
                <a:schemeClr val="dk1"/>
              </a:buClr>
              <a:buSzPts val="3000"/>
              <a:buNone/>
              <a:defRPr i="1" sz="3000">
                <a:solidFill>
                  <a:schemeClr val="dk1"/>
                </a:solidFill>
              </a:defRPr>
            </a:lvl9pPr>
          </a:lstStyle>
          <a:p/>
        </p:txBody>
      </p:sp>
      <p:sp>
        <p:nvSpPr>
          <p:cNvPr id="7" name="Google Shape;7;p1"/>
          <p:cNvSpPr txBox="1"/>
          <p:nvPr>
            <p:ph idx="1" type="body"/>
          </p:nvPr>
        </p:nvSpPr>
        <p:spPr>
          <a:xfrm>
            <a:off x="713250" y="1152475"/>
            <a:ext cx="77175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Montserrat"/>
              <a:buChar char="●"/>
              <a:defRPr sz="1800">
                <a:solidFill>
                  <a:schemeClr val="dk2"/>
                </a:solidFill>
                <a:latin typeface="Montserrat"/>
                <a:ea typeface="Montserrat"/>
                <a:cs typeface="Montserrat"/>
                <a:sym typeface="Montserrat"/>
              </a:defRPr>
            </a:lvl1pPr>
            <a:lvl2pPr indent="-317500" lvl="1" marL="9144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2pPr>
            <a:lvl3pPr indent="-317500" lvl="2" marL="13716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3pPr>
            <a:lvl4pPr indent="-317500" lvl="3" marL="18288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4pPr>
            <a:lvl5pPr indent="-317500" lvl="4" marL="22860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5pPr>
            <a:lvl6pPr indent="-317500" lvl="5" marL="27432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6pPr>
            <a:lvl7pPr indent="-317500" lvl="6" marL="32004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7pPr>
            <a:lvl8pPr indent="-317500" lvl="7" marL="36576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8pPr>
            <a:lvl9pPr indent="-317500" lvl="8" marL="41148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3.xml"/><Relationship Id="rId3"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 Id="rId3" Type="http://schemas.openxmlformats.org/officeDocument/2006/relationships/image" Target="../media/image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6.xml"/><Relationship Id="rId3" Type="http://schemas.openxmlformats.org/officeDocument/2006/relationships/image" Target="../media/image1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 Id="rId3" Type="http://schemas.openxmlformats.org/officeDocument/2006/relationships/hyperlink" Target="https://docs.google.com/spreadsheets/d/1oS3h42oaGOuVGIgkBAfJ0tUHJWuJ2KO2gNca8m_ow0A/copy#gid=1364826426" TargetMode="Externa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 Id="rId3" Type="http://schemas.openxmlformats.org/officeDocument/2006/relationships/hyperlink" Target="https://docs.google.com/spreadsheets/d/1oS3h42oaGOuVGIgkBAfJ0tUHJWuJ2KO2gNca8m_ow0A/copy#gid=1364826426" TargetMode="Externa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 Id="rId3" Type="http://schemas.openxmlformats.org/officeDocument/2006/relationships/hyperlink" Target="https://docs.google.com/spreadsheets/d/1oS3h42oaGOuVGIgkBAfJ0tUHJWuJ2KO2gNca8m_ow0A/copy#gid=1114560863" TargetMode="Externa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hyperlink" Target="https://docs.google.com/spreadsheets/d/1oS3h42oaGOuVGIgkBAfJ0tUHJWuJ2KO2gNca8m_ow0A/copy#gid=1114560863" TargetMode="Externa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 Id="rId3" Type="http://schemas.openxmlformats.org/officeDocument/2006/relationships/hyperlink" Target="https://docs.google.com/spreadsheets/d/1oS3h42oaGOuVGIgkBAfJ0tUHJWuJ2KO2gNca8m_ow0A/copy#gid=1114560863" TargetMode="Externa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 Id="rId3" Type="http://schemas.openxmlformats.org/officeDocument/2006/relationships/hyperlink" Target="https://docs.google.com/spreadsheets/d/1oS3h42oaGOuVGIgkBAfJ0tUHJWuJ2KO2gNca8m_ow0A/copy#gid=1114560863" TargetMode="Externa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 Id="rId3" Type="http://schemas.openxmlformats.org/officeDocument/2006/relationships/hyperlink" Target="https://docs.google.com/spreadsheets/d/1oS3h42oaGOuVGIgkBAfJ0tUHJWuJ2KO2gNca8m_ow0A/copy#gid=1114560863" TargetMode="Externa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 Id="rId3" Type="http://schemas.openxmlformats.org/officeDocument/2006/relationships/hyperlink" Target="https://docs.google.com/spreadsheets/d/1oS3h42oaGOuVGIgkBAfJ0tUHJWuJ2KO2gNca8m_ow0A/copy#gid=1114560863" TargetMode="Externa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6.xml"/><Relationship Id="rId3" Type="http://schemas.openxmlformats.org/officeDocument/2006/relationships/image" Target="../media/image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7.xml"/><Relationship Id="rId3" Type="http://schemas.openxmlformats.org/officeDocument/2006/relationships/image" Target="../media/image2.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7.xml"/><Relationship Id="rId3" Type="http://schemas.openxmlformats.org/officeDocument/2006/relationships/image" Target="../media/image7.jpg"/><Relationship Id="rId4" Type="http://schemas.openxmlformats.org/officeDocument/2006/relationships/image" Target="../media/image9.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4"/>
          <p:cNvSpPr txBox="1"/>
          <p:nvPr>
            <p:ph type="ctrTitle"/>
          </p:nvPr>
        </p:nvSpPr>
        <p:spPr>
          <a:xfrm>
            <a:off x="282600" y="1243475"/>
            <a:ext cx="7821600" cy="3495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b="1" sz="2600">
              <a:solidFill>
                <a:srgbClr val="0A1D37"/>
              </a:solidFill>
              <a:latin typeface="Lato"/>
              <a:ea typeface="Lato"/>
              <a:cs typeface="Lato"/>
              <a:sym typeface="Lato"/>
            </a:endParaRPr>
          </a:p>
          <a:p>
            <a:pPr indent="0" lvl="0" marL="0" rtl="0" algn="ctr">
              <a:spcBef>
                <a:spcPts val="0"/>
              </a:spcBef>
              <a:spcAft>
                <a:spcPts val="0"/>
              </a:spcAft>
              <a:buNone/>
            </a:pPr>
            <a:r>
              <a:t/>
            </a:r>
            <a:endParaRPr b="1" sz="26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600">
                <a:solidFill>
                  <a:srgbClr val="0A1D37"/>
                </a:solidFill>
                <a:latin typeface="Lato"/>
                <a:ea typeface="Lato"/>
                <a:cs typeface="Lato"/>
                <a:sym typeface="Lato"/>
              </a:rPr>
              <a:t>STRATEGIC MARKETING MANAGEMENT</a:t>
            </a:r>
            <a:endParaRPr b="1" sz="2600">
              <a:solidFill>
                <a:srgbClr val="0A1D37"/>
              </a:solidFill>
              <a:latin typeface="Lato"/>
              <a:ea typeface="Lato"/>
              <a:cs typeface="Lato"/>
              <a:sym typeface="Lato"/>
            </a:endParaRPr>
          </a:p>
          <a:p>
            <a:pPr indent="0" lvl="0" marL="0" rtl="0" algn="ctr">
              <a:spcBef>
                <a:spcPts val="0"/>
              </a:spcBef>
              <a:spcAft>
                <a:spcPts val="0"/>
              </a:spcAft>
              <a:buNone/>
            </a:pPr>
            <a:r>
              <a:t/>
            </a:r>
            <a:endParaRPr b="1" sz="2100">
              <a:solidFill>
                <a:srgbClr val="0A1D37"/>
              </a:solidFill>
              <a:latin typeface="Lato"/>
              <a:ea typeface="Lato"/>
              <a:cs typeface="Lato"/>
              <a:sym typeface="Lato"/>
            </a:endParaRPr>
          </a:p>
          <a:p>
            <a:pPr indent="0" lvl="0" marL="0" rtl="0" algn="ctr">
              <a:spcBef>
                <a:spcPts val="0"/>
              </a:spcBef>
              <a:spcAft>
                <a:spcPts val="0"/>
              </a:spcAft>
              <a:buNone/>
            </a:pPr>
            <a:r>
              <a:t/>
            </a:r>
            <a:endParaRPr b="1" sz="2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600">
                <a:solidFill>
                  <a:srgbClr val="0A1D37"/>
                </a:solidFill>
                <a:latin typeface="Lato"/>
                <a:ea typeface="Lato"/>
                <a:cs typeface="Lato"/>
                <a:sym typeface="Lato"/>
              </a:rPr>
              <a:t>Product and Brand Strategy with Pricing Techniques</a:t>
            </a:r>
            <a:endParaRPr b="1" sz="2500">
              <a:latin typeface="Arial"/>
              <a:ea typeface="Arial"/>
              <a:cs typeface="Arial"/>
              <a:sym typeface="Arial"/>
            </a:endParaRPr>
          </a:p>
          <a:p>
            <a:pPr indent="0" lvl="0" marL="0" rtl="0" algn="ctr">
              <a:spcBef>
                <a:spcPts val="0"/>
              </a:spcBef>
              <a:spcAft>
                <a:spcPts val="0"/>
              </a:spcAft>
              <a:buClr>
                <a:schemeClr val="dk1"/>
              </a:buClr>
              <a:buSzPts val="1100"/>
              <a:buFont typeface="Arial"/>
              <a:buNone/>
            </a:pPr>
            <a:r>
              <a:rPr b="1" lang="en" sz="2100">
                <a:solidFill>
                  <a:srgbClr val="0A1D37"/>
                </a:solidFill>
                <a:latin typeface="Lato"/>
                <a:ea typeface="Lato"/>
                <a:cs typeface="Lato"/>
                <a:sym typeface="Lato"/>
              </a:rPr>
              <a:t>Week 8</a:t>
            </a:r>
            <a:endParaRPr b="1" sz="2100">
              <a:solidFill>
                <a:srgbClr val="0A1D37"/>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t/>
            </a:r>
            <a:endParaRPr b="1" sz="2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100">
                <a:solidFill>
                  <a:srgbClr val="0A1D37"/>
                </a:solidFill>
                <a:latin typeface="Lato"/>
                <a:ea typeface="Lato"/>
                <a:cs typeface="Lato"/>
                <a:sym typeface="Lato"/>
              </a:rPr>
              <a:t>Lecturer:</a:t>
            </a:r>
            <a:endParaRPr b="1" sz="2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600">
                <a:solidFill>
                  <a:srgbClr val="0A1D37"/>
                </a:solidFill>
                <a:latin typeface="Lato"/>
                <a:ea typeface="Lato"/>
                <a:cs typeface="Lato"/>
                <a:sym typeface="Lato"/>
              </a:rPr>
              <a:t>Fidela Reyes Balajadia</a:t>
            </a:r>
            <a:endParaRPr b="1" sz="26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100">
                <a:solidFill>
                  <a:srgbClr val="0A1D37"/>
                </a:solidFill>
                <a:latin typeface="Lato"/>
                <a:ea typeface="Lato"/>
                <a:cs typeface="Lato"/>
                <a:sym typeface="Lato"/>
              </a:rPr>
              <a:t>Associate Professor 2</a:t>
            </a:r>
            <a:endParaRPr b="1" sz="2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100">
                <a:solidFill>
                  <a:srgbClr val="0A1D37"/>
                </a:solidFill>
                <a:latin typeface="Lato"/>
                <a:ea typeface="Lato"/>
                <a:cs typeface="Lato"/>
                <a:sym typeface="Lato"/>
              </a:rPr>
              <a:t>University of the Assumption, Philippines</a:t>
            </a:r>
            <a:endParaRPr b="1" sz="1700">
              <a:solidFill>
                <a:srgbClr val="49413E"/>
              </a:solidFill>
              <a:latin typeface="Bitter Thin"/>
              <a:ea typeface="Bitter Thin"/>
              <a:cs typeface="Bitter Thin"/>
              <a:sym typeface="Bitter Thin"/>
            </a:endParaRPr>
          </a:p>
          <a:p>
            <a:pPr indent="0" lvl="0" marL="0" rtl="0" algn="ctr">
              <a:spcBef>
                <a:spcPts val="0"/>
              </a:spcBef>
              <a:spcAft>
                <a:spcPts val="0"/>
              </a:spcAft>
              <a:buNone/>
            </a:pPr>
            <a:r>
              <a:t/>
            </a:r>
            <a:endParaRPr sz="18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5"/>
          <p:cNvSpPr txBox="1"/>
          <p:nvPr>
            <p:ph type="title"/>
          </p:nvPr>
        </p:nvSpPr>
        <p:spPr>
          <a:xfrm>
            <a:off x="713225" y="310875"/>
            <a:ext cx="4711500" cy="442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 sz="2300">
                <a:latin typeface="Arial"/>
                <a:ea typeface="Arial"/>
                <a:cs typeface="Arial"/>
                <a:sym typeface="Arial"/>
              </a:rPr>
              <a:t>Lecture Learning Objectives:</a:t>
            </a:r>
            <a:endParaRPr b="1" sz="2300">
              <a:latin typeface="Arial"/>
              <a:ea typeface="Arial"/>
              <a:cs typeface="Arial"/>
              <a:sym typeface="Arial"/>
            </a:endParaRPr>
          </a:p>
          <a:p>
            <a:pPr indent="0" lvl="0" marL="0" rtl="0" algn="l">
              <a:spcBef>
                <a:spcPts val="0"/>
              </a:spcBef>
              <a:spcAft>
                <a:spcPts val="0"/>
              </a:spcAft>
              <a:buNone/>
            </a:pPr>
            <a:r>
              <a:t/>
            </a:r>
            <a:endParaRPr/>
          </a:p>
        </p:txBody>
      </p:sp>
      <p:sp>
        <p:nvSpPr>
          <p:cNvPr id="251" name="Google Shape;251;p35"/>
          <p:cNvSpPr txBox="1"/>
          <p:nvPr>
            <p:ph idx="1" type="body"/>
          </p:nvPr>
        </p:nvSpPr>
        <p:spPr>
          <a:xfrm>
            <a:off x="226100" y="800725"/>
            <a:ext cx="8204700" cy="37680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At the end of the lecture, you will be able to:</a:t>
            </a:r>
            <a:endParaRPr sz="1800">
              <a:solidFill>
                <a:schemeClr val="dk1"/>
              </a:solidFill>
              <a:latin typeface="Arial"/>
              <a:ea typeface="Arial"/>
              <a:cs typeface="Arial"/>
              <a:sym typeface="Arial"/>
            </a:endParaRPr>
          </a:p>
          <a:p>
            <a:pPr indent="0" lvl="0" marL="749300" rtl="0" algn="just">
              <a:lnSpc>
                <a:spcPct val="100000"/>
              </a:lnSpc>
              <a:spcBef>
                <a:spcPts val="1200"/>
              </a:spcBef>
              <a:spcAft>
                <a:spcPts val="0"/>
              </a:spcAft>
              <a:buNone/>
            </a:pPr>
            <a:r>
              <a:rPr lang="en" sz="1800">
                <a:solidFill>
                  <a:schemeClr val="dk1"/>
                </a:solidFill>
                <a:latin typeface="Arial"/>
                <a:ea typeface="Arial"/>
                <a:cs typeface="Arial"/>
                <a:sym typeface="Arial"/>
              </a:rPr>
              <a:t>1.</a:t>
            </a:r>
            <a:r>
              <a:rPr lang="en" sz="1800">
                <a:solidFill>
                  <a:schemeClr val="dk1"/>
                </a:solidFill>
                <a:latin typeface="Times New Roman"/>
                <a:ea typeface="Times New Roman"/>
                <a:cs typeface="Times New Roman"/>
                <a:sym typeface="Times New Roman"/>
              </a:rPr>
              <a:t>    </a:t>
            </a:r>
            <a:r>
              <a:rPr lang="en" sz="1800">
                <a:solidFill>
                  <a:schemeClr val="dk1"/>
                </a:solidFill>
                <a:latin typeface="Arial"/>
                <a:ea typeface="Arial"/>
                <a:cs typeface="Arial"/>
                <a:sym typeface="Arial"/>
              </a:rPr>
              <a:t>Explain the nature of a product in consideration to its degree of</a:t>
            </a:r>
            <a:endParaRPr sz="1800">
              <a:solidFill>
                <a:schemeClr val="dk1"/>
              </a:solidFill>
              <a:latin typeface="Arial"/>
              <a:ea typeface="Arial"/>
              <a:cs typeface="Arial"/>
              <a:sym typeface="Arial"/>
            </a:endParaRPr>
          </a:p>
          <a:p>
            <a:pPr indent="0" lvl="0" marL="749300" rtl="0" algn="just">
              <a:lnSpc>
                <a:spcPct val="100000"/>
              </a:lnSpc>
              <a:spcBef>
                <a:spcPts val="0"/>
              </a:spcBef>
              <a:spcAft>
                <a:spcPts val="0"/>
              </a:spcAft>
              <a:buNone/>
            </a:pPr>
            <a:r>
              <a:rPr lang="en" sz="1800">
                <a:solidFill>
                  <a:schemeClr val="dk1"/>
                </a:solidFill>
                <a:latin typeface="Arial"/>
                <a:ea typeface="Arial"/>
                <a:cs typeface="Arial"/>
                <a:sym typeface="Arial"/>
              </a:rPr>
              <a:t>    tangibility and intangibility and the difference between product mix</a:t>
            </a:r>
            <a:endParaRPr sz="1800">
              <a:solidFill>
                <a:schemeClr val="dk1"/>
              </a:solidFill>
              <a:latin typeface="Arial"/>
              <a:ea typeface="Arial"/>
              <a:cs typeface="Arial"/>
              <a:sym typeface="Arial"/>
            </a:endParaRPr>
          </a:p>
          <a:p>
            <a:pPr indent="0" lvl="0" marL="749300" rtl="0" algn="just">
              <a:lnSpc>
                <a:spcPct val="100000"/>
              </a:lnSpc>
              <a:spcBef>
                <a:spcPts val="0"/>
              </a:spcBef>
              <a:spcAft>
                <a:spcPts val="0"/>
              </a:spcAft>
              <a:buNone/>
            </a:pPr>
            <a:r>
              <a:rPr lang="en" sz="1800">
                <a:solidFill>
                  <a:schemeClr val="dk1"/>
                </a:solidFill>
                <a:latin typeface="Arial"/>
                <a:ea typeface="Arial"/>
                <a:cs typeface="Arial"/>
                <a:sym typeface="Arial"/>
              </a:rPr>
              <a:t>    and product line. </a:t>
            </a:r>
            <a:endParaRPr sz="1800">
              <a:solidFill>
                <a:schemeClr val="dk1"/>
              </a:solidFill>
              <a:latin typeface="Arial"/>
              <a:ea typeface="Arial"/>
              <a:cs typeface="Arial"/>
              <a:sym typeface="Arial"/>
            </a:endParaRPr>
          </a:p>
          <a:p>
            <a:pPr indent="0" lvl="0" marL="749300" rtl="0" algn="just">
              <a:lnSpc>
                <a:spcPct val="100000"/>
              </a:lnSpc>
              <a:spcBef>
                <a:spcPts val="0"/>
              </a:spcBef>
              <a:spcAft>
                <a:spcPts val="0"/>
              </a:spcAft>
              <a:buClr>
                <a:schemeClr val="dk1"/>
              </a:buClr>
              <a:buSzPts val="1100"/>
              <a:buFont typeface="Arial"/>
              <a:buNone/>
            </a:pPr>
            <a:r>
              <a:t/>
            </a:r>
            <a:endParaRPr sz="1800">
              <a:solidFill>
                <a:schemeClr val="dk1"/>
              </a:solidFill>
              <a:latin typeface="Arial"/>
              <a:ea typeface="Arial"/>
              <a:cs typeface="Arial"/>
              <a:sym typeface="Arial"/>
            </a:endParaRPr>
          </a:p>
          <a:p>
            <a:pPr indent="0" lvl="0" marL="685800" rtl="0" algn="just">
              <a:lnSpc>
                <a:spcPct val="100000"/>
              </a:lnSpc>
              <a:spcBef>
                <a:spcPts val="0"/>
              </a:spcBef>
              <a:spcAft>
                <a:spcPts val="0"/>
              </a:spcAft>
              <a:buNone/>
            </a:pPr>
            <a:r>
              <a:rPr lang="en" sz="1800">
                <a:solidFill>
                  <a:schemeClr val="dk1"/>
                </a:solidFill>
                <a:latin typeface="Arial"/>
                <a:ea typeface="Arial"/>
                <a:cs typeface="Arial"/>
                <a:sym typeface="Arial"/>
              </a:rPr>
              <a:t> 2.</a:t>
            </a:r>
            <a:r>
              <a:rPr lang="en" sz="1800">
                <a:solidFill>
                  <a:schemeClr val="dk1"/>
                </a:solidFill>
                <a:latin typeface="Times New Roman"/>
                <a:ea typeface="Times New Roman"/>
                <a:cs typeface="Times New Roman"/>
                <a:sym typeface="Times New Roman"/>
              </a:rPr>
              <a:t>     </a:t>
            </a:r>
            <a:r>
              <a:rPr lang="en" sz="1800">
                <a:solidFill>
                  <a:schemeClr val="dk1"/>
                </a:solidFill>
                <a:latin typeface="Arial"/>
                <a:ea typeface="Arial"/>
                <a:cs typeface="Arial"/>
                <a:sym typeface="Arial"/>
              </a:rPr>
              <a:t>Apply the New Product Planning and Development process to</a:t>
            </a:r>
            <a:endParaRPr sz="1800">
              <a:solidFill>
                <a:schemeClr val="dk1"/>
              </a:solidFill>
              <a:latin typeface="Arial"/>
              <a:ea typeface="Arial"/>
              <a:cs typeface="Arial"/>
              <a:sym typeface="Arial"/>
            </a:endParaRPr>
          </a:p>
          <a:p>
            <a:pPr indent="0" lvl="0" marL="685800" rtl="0" algn="just">
              <a:lnSpc>
                <a:spcPct val="100000"/>
              </a:lnSpc>
              <a:spcBef>
                <a:spcPts val="0"/>
              </a:spcBef>
              <a:spcAft>
                <a:spcPts val="0"/>
              </a:spcAft>
              <a:buNone/>
            </a:pPr>
            <a:r>
              <a:rPr lang="en" sz="1800">
                <a:solidFill>
                  <a:schemeClr val="dk1"/>
                </a:solidFill>
                <a:latin typeface="Arial"/>
                <a:ea typeface="Arial"/>
                <a:cs typeface="Arial"/>
                <a:sym typeface="Arial"/>
              </a:rPr>
              <a:t>        improve the brand equity of the newly introduced product/service</a:t>
            </a:r>
            <a:endParaRPr sz="1800">
              <a:solidFill>
                <a:schemeClr val="dk1"/>
              </a:solidFill>
              <a:latin typeface="Arial"/>
              <a:ea typeface="Arial"/>
              <a:cs typeface="Arial"/>
              <a:sym typeface="Arial"/>
            </a:endParaRPr>
          </a:p>
          <a:p>
            <a:pPr indent="0" lvl="0" marL="685800" rtl="0" algn="just">
              <a:lnSpc>
                <a:spcPct val="100000"/>
              </a:lnSpc>
              <a:spcBef>
                <a:spcPts val="0"/>
              </a:spcBef>
              <a:spcAft>
                <a:spcPts val="0"/>
              </a:spcAft>
              <a:buClr>
                <a:schemeClr val="dk1"/>
              </a:buClr>
              <a:buSzPts val="1100"/>
              <a:buFont typeface="Arial"/>
              <a:buNone/>
            </a:pPr>
            <a:r>
              <a:t/>
            </a:r>
            <a:endParaRPr sz="1800">
              <a:solidFill>
                <a:schemeClr val="dk1"/>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chemeClr val="dk1"/>
                </a:solidFill>
                <a:latin typeface="Arial"/>
                <a:ea typeface="Arial"/>
                <a:cs typeface="Arial"/>
                <a:sym typeface="Arial"/>
              </a:rPr>
              <a:t> 	     3.</a:t>
            </a:r>
            <a:r>
              <a:rPr lang="en" sz="1800">
                <a:solidFill>
                  <a:schemeClr val="dk1"/>
                </a:solidFill>
                <a:latin typeface="Times New Roman"/>
                <a:ea typeface="Times New Roman"/>
                <a:cs typeface="Times New Roman"/>
                <a:sym typeface="Times New Roman"/>
              </a:rPr>
              <a:t>    </a:t>
            </a:r>
            <a:r>
              <a:rPr lang="en" sz="1800">
                <a:solidFill>
                  <a:schemeClr val="dk1"/>
                </a:solidFill>
                <a:latin typeface="Arial"/>
                <a:ea typeface="Arial"/>
                <a:cs typeface="Arial"/>
                <a:sym typeface="Arial"/>
              </a:rPr>
              <a:t>Associate branding strategies in crafting new products and services</a:t>
            </a:r>
            <a:endParaRPr sz="18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1800">
                <a:solidFill>
                  <a:schemeClr val="dk1"/>
                </a:solidFill>
                <a:latin typeface="Arial"/>
                <a:ea typeface="Arial"/>
                <a:cs typeface="Arial"/>
                <a:sym typeface="Arial"/>
              </a:rPr>
              <a:t>                   that deliver great buying or shopping experience.</a:t>
            </a:r>
            <a:endParaRPr sz="1800">
              <a:solidFill>
                <a:schemeClr val="dk1"/>
              </a:solidFill>
              <a:latin typeface="Arial"/>
              <a:ea typeface="Arial"/>
              <a:cs typeface="Arial"/>
              <a:sym typeface="Arial"/>
            </a:endParaRPr>
          </a:p>
          <a:p>
            <a:pPr indent="0" lvl="0" marL="0" rtl="0" algn="l">
              <a:lnSpc>
                <a:spcPct val="100000"/>
              </a:lnSpc>
              <a:spcBef>
                <a:spcPts val="0"/>
              </a:spcBef>
              <a:spcAft>
                <a:spcPts val="120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6"/>
          <p:cNvSpPr txBox="1"/>
          <p:nvPr>
            <p:ph type="title"/>
          </p:nvPr>
        </p:nvSpPr>
        <p:spPr>
          <a:xfrm>
            <a:off x="713225" y="310875"/>
            <a:ext cx="4711500" cy="442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2300">
                <a:latin typeface="Arial"/>
                <a:ea typeface="Arial"/>
                <a:cs typeface="Arial"/>
                <a:sym typeface="Arial"/>
              </a:rPr>
              <a:t>Lecture Learning Objectives:</a:t>
            </a:r>
            <a:endParaRPr b="1" sz="2300">
              <a:latin typeface="Arial"/>
              <a:ea typeface="Arial"/>
              <a:cs typeface="Arial"/>
              <a:sym typeface="Arial"/>
            </a:endParaRPr>
          </a:p>
          <a:p>
            <a:pPr indent="0" lvl="0" marL="0" rtl="0" algn="l">
              <a:spcBef>
                <a:spcPts val="0"/>
              </a:spcBef>
              <a:spcAft>
                <a:spcPts val="0"/>
              </a:spcAft>
              <a:buNone/>
            </a:pPr>
            <a:r>
              <a:t/>
            </a:r>
            <a:endParaRPr/>
          </a:p>
        </p:txBody>
      </p:sp>
      <p:sp>
        <p:nvSpPr>
          <p:cNvPr id="257" name="Google Shape;257;p36"/>
          <p:cNvSpPr txBox="1"/>
          <p:nvPr>
            <p:ph idx="1" type="body"/>
          </p:nvPr>
        </p:nvSpPr>
        <p:spPr>
          <a:xfrm>
            <a:off x="207250" y="753675"/>
            <a:ext cx="8223600" cy="38151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At the end of the lecture, you will be able to:</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chemeClr val="dk1"/>
                </a:solidFill>
                <a:latin typeface="Arial"/>
                <a:ea typeface="Arial"/>
                <a:cs typeface="Arial"/>
                <a:sym typeface="Arial"/>
              </a:rPr>
              <a:t>        	4.   Discuss on how to manage product mix and product line</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t/>
            </a:r>
            <a:endParaRPr sz="1800">
              <a:solidFill>
                <a:schemeClr val="dk1"/>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chemeClr val="dk1"/>
                </a:solidFill>
                <a:latin typeface="Arial"/>
                <a:ea typeface="Arial"/>
                <a:cs typeface="Arial"/>
                <a:sym typeface="Arial"/>
              </a:rPr>
              <a:t>        	5.   Distinguish between product life cycle and product life cycle</a:t>
            </a:r>
            <a:endParaRPr sz="1800">
              <a:solidFill>
                <a:schemeClr val="dk1"/>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chemeClr val="dk1"/>
                </a:solidFill>
                <a:latin typeface="Arial"/>
                <a:ea typeface="Arial"/>
                <a:cs typeface="Arial"/>
                <a:sym typeface="Arial"/>
              </a:rPr>
              <a:t>                    </a:t>
            </a:r>
            <a:r>
              <a:rPr lang="en" sz="1800">
                <a:solidFill>
                  <a:schemeClr val="dk1"/>
                </a:solidFill>
                <a:latin typeface="Arial"/>
                <a:ea typeface="Arial"/>
                <a:cs typeface="Arial"/>
                <a:sym typeface="Arial"/>
              </a:rPr>
              <a:t>management</a:t>
            </a:r>
            <a:endParaRPr sz="18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         	6.   Explain the categories of new product strategy</a:t>
            </a:r>
            <a:endParaRPr sz="1800">
              <a:solidFill>
                <a:schemeClr val="dk1"/>
              </a:solidFill>
              <a:latin typeface="Arial"/>
              <a:ea typeface="Arial"/>
              <a:cs typeface="Arial"/>
              <a:sym typeface="Arial"/>
            </a:endParaRPr>
          </a:p>
          <a:p>
            <a:pPr indent="0" lvl="0" marL="0" rtl="0" algn="l">
              <a:spcBef>
                <a:spcPts val="0"/>
              </a:spcBef>
              <a:spcAft>
                <a:spcPts val="1200"/>
              </a:spcAft>
              <a:buNone/>
            </a:pPr>
            <a:r>
              <a:t/>
            </a:r>
            <a:endParaRPr>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37"/>
          <p:cNvSpPr txBox="1"/>
          <p:nvPr>
            <p:ph type="title"/>
          </p:nvPr>
        </p:nvSpPr>
        <p:spPr>
          <a:xfrm>
            <a:off x="989125" y="1697500"/>
            <a:ext cx="6547200" cy="1125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i="1" lang="en" sz="2400">
                <a:latin typeface="Arial"/>
                <a:ea typeface="Arial"/>
                <a:cs typeface="Arial"/>
                <a:sym typeface="Arial"/>
              </a:rPr>
              <a:t>Nature and</a:t>
            </a:r>
            <a:r>
              <a:rPr b="1" lang="en" sz="2400">
                <a:latin typeface="Arial"/>
                <a:ea typeface="Arial"/>
                <a:cs typeface="Arial"/>
                <a:sym typeface="Arial"/>
              </a:rPr>
              <a:t> </a:t>
            </a:r>
            <a:r>
              <a:rPr b="1" i="1" lang="en" sz="2400">
                <a:latin typeface="Arial"/>
                <a:ea typeface="Arial"/>
                <a:cs typeface="Arial"/>
                <a:sym typeface="Arial"/>
              </a:rPr>
              <a:t>Definition of Product</a:t>
            </a:r>
            <a:r>
              <a:rPr lang="en" sz="2400">
                <a:latin typeface="Arial"/>
                <a:ea typeface="Arial"/>
                <a:cs typeface="Arial"/>
                <a:sym typeface="Arial"/>
              </a:rPr>
              <a:t>. </a:t>
            </a:r>
            <a:r>
              <a:rPr lang="en" sz="2400" u="sng">
                <a:latin typeface="Arial"/>
                <a:ea typeface="Arial"/>
                <a:cs typeface="Arial"/>
                <a:sym typeface="Arial"/>
              </a:rPr>
              <a:t>Product</a:t>
            </a:r>
            <a:r>
              <a:rPr lang="en" sz="2400">
                <a:latin typeface="Arial"/>
                <a:ea typeface="Arial"/>
                <a:cs typeface="Arial"/>
                <a:sym typeface="Arial"/>
              </a:rPr>
              <a:t> may take into various forms and the kind of reception that the company has for the latter has parallel implications to its continued existence and profitability. </a:t>
            </a:r>
            <a:endParaRPr sz="24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pic>
        <p:nvPicPr>
          <p:cNvPr id="267" name="Google Shape;267;p38"/>
          <p:cNvPicPr preferRelativeResize="0"/>
          <p:nvPr/>
        </p:nvPicPr>
        <p:blipFill>
          <a:blip r:embed="rId3">
            <a:alphaModFix/>
          </a:blip>
          <a:stretch>
            <a:fillRect/>
          </a:stretch>
        </p:blipFill>
        <p:spPr>
          <a:xfrm>
            <a:off x="990600" y="565225"/>
            <a:ext cx="6498551" cy="37681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9"/>
          <p:cNvSpPr txBox="1"/>
          <p:nvPr>
            <p:ph type="title"/>
          </p:nvPr>
        </p:nvSpPr>
        <p:spPr>
          <a:xfrm>
            <a:off x="847825" y="1697500"/>
            <a:ext cx="6301200" cy="1125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latin typeface="Arial"/>
                <a:ea typeface="Arial"/>
                <a:cs typeface="Arial"/>
                <a:sym typeface="Arial"/>
              </a:rPr>
              <a:t>A </a:t>
            </a:r>
            <a:r>
              <a:rPr b="1" lang="en" sz="2400">
                <a:latin typeface="Arial"/>
                <a:ea typeface="Arial"/>
                <a:cs typeface="Arial"/>
                <a:sym typeface="Arial"/>
              </a:rPr>
              <a:t>produc</a:t>
            </a:r>
            <a:r>
              <a:rPr lang="en" sz="2400">
                <a:latin typeface="Arial"/>
                <a:ea typeface="Arial"/>
                <a:cs typeface="Arial"/>
                <a:sym typeface="Arial"/>
              </a:rPr>
              <a:t>t, either goods or services, is a total set of physical and non-physical attributes in which the targeted buyer intends to acquire, alongside with his/her satisfaction criteria, in exchange of a specified amount. </a:t>
            </a:r>
            <a:endParaRPr sz="24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40"/>
          <p:cNvSpPr txBox="1"/>
          <p:nvPr>
            <p:ph idx="1" type="subTitle"/>
          </p:nvPr>
        </p:nvSpPr>
        <p:spPr>
          <a:xfrm>
            <a:off x="250775" y="847825"/>
            <a:ext cx="5826000" cy="3917100"/>
          </a:xfrm>
          <a:prstGeom prst="rect">
            <a:avLst/>
          </a:prstGeom>
        </p:spPr>
        <p:txBody>
          <a:bodyPr anchorCtr="0" anchor="t" bIns="91425" lIns="91425" spcFirstLastPara="1" rIns="91425" wrap="square" tIns="91425">
            <a:noAutofit/>
          </a:bodyPr>
          <a:lstStyle/>
          <a:p>
            <a:pPr indent="0" lvl="0" marL="0" rtl="0" algn="l">
              <a:spcBef>
                <a:spcPts val="0"/>
              </a:spcBef>
              <a:spcAft>
                <a:spcPts val="1000"/>
              </a:spcAft>
              <a:buNone/>
            </a:pPr>
            <a:r>
              <a:rPr lang="en" sz="2400">
                <a:solidFill>
                  <a:schemeClr val="dk1"/>
                </a:solidFill>
                <a:latin typeface="Arial"/>
                <a:ea typeface="Arial"/>
                <a:cs typeface="Arial"/>
                <a:sym typeface="Arial"/>
              </a:rPr>
              <a:t>The </a:t>
            </a:r>
            <a:r>
              <a:rPr b="1" lang="en" sz="2400">
                <a:solidFill>
                  <a:schemeClr val="dk1"/>
                </a:solidFill>
                <a:latin typeface="Arial"/>
                <a:ea typeface="Arial"/>
                <a:cs typeface="Arial"/>
                <a:sym typeface="Arial"/>
              </a:rPr>
              <a:t>noun product</a:t>
            </a:r>
            <a:r>
              <a:rPr lang="en" sz="2400">
                <a:solidFill>
                  <a:schemeClr val="dk1"/>
                </a:solidFill>
                <a:latin typeface="Arial"/>
                <a:ea typeface="Arial"/>
                <a:cs typeface="Arial"/>
                <a:sym typeface="Arial"/>
              </a:rPr>
              <a:t> is defined as a “thing produced by labor or effort” or the “result of an act or a process”, and from the verb produce, from the Latin produce (re) (to) lead or bring forth.  </a:t>
            </a:r>
            <a:r>
              <a:rPr b="1" lang="en" sz="2400">
                <a:solidFill>
                  <a:schemeClr val="dk1"/>
                </a:solidFill>
                <a:latin typeface="Arial"/>
                <a:ea typeface="Arial"/>
                <a:cs typeface="Arial"/>
                <a:sym typeface="Arial"/>
              </a:rPr>
              <a:t>Since 1575</a:t>
            </a:r>
            <a:r>
              <a:rPr lang="en" sz="2400">
                <a:solidFill>
                  <a:schemeClr val="dk1"/>
                </a:solidFill>
                <a:latin typeface="Arial"/>
                <a:ea typeface="Arial"/>
                <a:cs typeface="Arial"/>
                <a:sym typeface="Arial"/>
              </a:rPr>
              <a:t>, the word “product” has referred to anything produced.  </a:t>
            </a:r>
            <a:r>
              <a:rPr b="1" lang="en" sz="2400">
                <a:solidFill>
                  <a:schemeClr val="dk1"/>
                </a:solidFill>
                <a:latin typeface="Arial"/>
                <a:ea typeface="Arial"/>
                <a:cs typeface="Arial"/>
                <a:sym typeface="Arial"/>
              </a:rPr>
              <a:t>Since 1965</a:t>
            </a:r>
            <a:r>
              <a:rPr lang="en" sz="2400">
                <a:solidFill>
                  <a:schemeClr val="dk1"/>
                </a:solidFill>
                <a:latin typeface="Arial"/>
                <a:ea typeface="Arial"/>
                <a:cs typeface="Arial"/>
                <a:sym typeface="Arial"/>
              </a:rPr>
              <a:t>, the word has referred to “thing or things produced”.  </a:t>
            </a:r>
            <a:endParaRPr sz="2400"/>
          </a:p>
        </p:txBody>
      </p:sp>
      <p:pic>
        <p:nvPicPr>
          <p:cNvPr id="278" name="Google Shape;278;p40"/>
          <p:cNvPicPr preferRelativeResize="0"/>
          <p:nvPr/>
        </p:nvPicPr>
        <p:blipFill rotWithShape="1">
          <a:blip r:embed="rId3">
            <a:alphaModFix/>
          </a:blip>
          <a:srcRect b="0" l="0" r="33752" t="0"/>
          <a:stretch/>
        </p:blipFill>
        <p:spPr>
          <a:xfrm>
            <a:off x="6655450" y="1594550"/>
            <a:ext cx="2083500" cy="2554800"/>
          </a:xfrm>
          <a:prstGeom prst="rect">
            <a:avLst/>
          </a:prstGeom>
          <a:noFill/>
          <a:ln cap="flat" cmpd="sng" w="28575">
            <a:solidFill>
              <a:schemeClr val="accent1"/>
            </a:solidFill>
            <a:prstDash val="solid"/>
            <a:round/>
            <a:headEnd len="sm" w="sm" type="none"/>
            <a:tailEnd len="sm" w="sm" type="none"/>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1"/>
          <p:cNvSpPr txBox="1"/>
          <p:nvPr>
            <p:ph type="title"/>
          </p:nvPr>
        </p:nvSpPr>
        <p:spPr>
          <a:xfrm>
            <a:off x="800725" y="565275"/>
            <a:ext cx="7291500" cy="43992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In marketing, a </a:t>
            </a:r>
            <a:r>
              <a:rPr b="1" lang="en" sz="2000">
                <a:latin typeface="Arial"/>
                <a:ea typeface="Arial"/>
                <a:cs typeface="Arial"/>
                <a:sym typeface="Arial"/>
              </a:rPr>
              <a:t>product</a:t>
            </a:r>
            <a:r>
              <a:rPr lang="en" sz="2000">
                <a:latin typeface="Arial"/>
                <a:ea typeface="Arial"/>
                <a:cs typeface="Arial"/>
                <a:sym typeface="Arial"/>
              </a:rPr>
              <a:t> is anything that can be offered to a market that might satisfy a want or need. In retailing, </a:t>
            </a:r>
            <a:r>
              <a:rPr b="1" lang="en" sz="2000">
                <a:latin typeface="Arial"/>
                <a:ea typeface="Arial"/>
                <a:cs typeface="Arial"/>
                <a:sym typeface="Arial"/>
              </a:rPr>
              <a:t>products</a:t>
            </a:r>
            <a:r>
              <a:rPr lang="en" sz="2000">
                <a:latin typeface="Arial"/>
                <a:ea typeface="Arial"/>
                <a:cs typeface="Arial"/>
                <a:sym typeface="Arial"/>
              </a:rPr>
              <a:t> are called merchandise. In manufacturing, </a:t>
            </a:r>
            <a:r>
              <a:rPr b="1" lang="en" sz="2000">
                <a:latin typeface="Arial"/>
                <a:ea typeface="Arial"/>
                <a:cs typeface="Arial"/>
                <a:sym typeface="Arial"/>
              </a:rPr>
              <a:t>products</a:t>
            </a:r>
            <a:r>
              <a:rPr lang="en" sz="2000">
                <a:latin typeface="Arial"/>
                <a:ea typeface="Arial"/>
                <a:cs typeface="Arial"/>
                <a:sym typeface="Arial"/>
              </a:rPr>
              <a:t> are purchased as raw materials and sold as finished goods.  </a:t>
            </a:r>
            <a:r>
              <a:rPr b="1" lang="en" sz="2000">
                <a:latin typeface="Arial"/>
                <a:ea typeface="Arial"/>
                <a:cs typeface="Arial"/>
                <a:sym typeface="Arial"/>
              </a:rPr>
              <a:t>Commodities</a:t>
            </a:r>
            <a:r>
              <a:rPr lang="en" sz="2000">
                <a:latin typeface="Arial"/>
                <a:ea typeface="Arial"/>
                <a:cs typeface="Arial"/>
                <a:sym typeface="Arial"/>
              </a:rPr>
              <a:t> are usually raw materials such as metals and agricultural products, but a commodity can also be anything widely available in the open market.  In general, </a:t>
            </a:r>
            <a:r>
              <a:rPr b="1" lang="en" sz="2000">
                <a:latin typeface="Arial"/>
                <a:ea typeface="Arial"/>
                <a:cs typeface="Arial"/>
                <a:sym typeface="Arial"/>
              </a:rPr>
              <a:t>product</a:t>
            </a:r>
            <a:r>
              <a:rPr lang="en" sz="2000">
                <a:latin typeface="Arial"/>
                <a:ea typeface="Arial"/>
                <a:cs typeface="Arial"/>
                <a:sym typeface="Arial"/>
              </a:rPr>
              <a:t> may refer to a single item or unit, a group of equivalent products, a grouping of goods and services, or an industrial classification for the goods or services.</a:t>
            </a:r>
            <a:endParaRPr sz="2000">
              <a:latin typeface="Arial"/>
              <a:ea typeface="Arial"/>
              <a:cs typeface="Arial"/>
              <a:sym typeface="Arial"/>
            </a:endParaRPr>
          </a:p>
          <a:p>
            <a:pPr indent="0" lvl="0" marL="0" rtl="0" algn="ctr">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42"/>
          <p:cNvSpPr txBox="1"/>
          <p:nvPr>
            <p:ph type="title"/>
          </p:nvPr>
        </p:nvSpPr>
        <p:spPr>
          <a:xfrm>
            <a:off x="713225" y="445025"/>
            <a:ext cx="70722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2"/>
              </a:buClr>
              <a:buSzPts val="1100"/>
              <a:buFont typeface="Arial"/>
              <a:buNone/>
            </a:pPr>
            <a:r>
              <a:rPr b="1" i="1" lang="en">
                <a:latin typeface="Arial"/>
                <a:ea typeface="Arial"/>
                <a:cs typeface="Arial"/>
                <a:sym typeface="Arial"/>
              </a:rPr>
              <a:t>Classification of Products</a:t>
            </a:r>
            <a:endParaRPr/>
          </a:p>
        </p:txBody>
      </p:sp>
      <p:sp>
        <p:nvSpPr>
          <p:cNvPr id="289" name="Google Shape;289;p42"/>
          <p:cNvSpPr txBox="1"/>
          <p:nvPr>
            <p:ph idx="1" type="subTitle"/>
          </p:nvPr>
        </p:nvSpPr>
        <p:spPr>
          <a:xfrm>
            <a:off x="5038975" y="2649025"/>
            <a:ext cx="24861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290" name="Google Shape;290;p42"/>
          <p:cNvSpPr txBox="1"/>
          <p:nvPr>
            <p:ph idx="2" type="subTitle"/>
          </p:nvPr>
        </p:nvSpPr>
        <p:spPr>
          <a:xfrm>
            <a:off x="5038975" y="2961200"/>
            <a:ext cx="3166200" cy="902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Industrial</a:t>
            </a:r>
            <a:r>
              <a:rPr b="1" lang="en" sz="2400"/>
              <a:t> Goods</a:t>
            </a:r>
            <a:endParaRPr b="1" sz="2400"/>
          </a:p>
          <a:p>
            <a:pPr indent="0" lvl="0" marL="0" rtl="0" algn="ctr">
              <a:spcBef>
                <a:spcPts val="0"/>
              </a:spcBef>
              <a:spcAft>
                <a:spcPts val="0"/>
              </a:spcAft>
              <a:buNone/>
            </a:pPr>
            <a:r>
              <a:t/>
            </a:r>
            <a:endParaRPr/>
          </a:p>
        </p:txBody>
      </p:sp>
      <p:sp>
        <p:nvSpPr>
          <p:cNvPr id="291" name="Google Shape;291;p42"/>
          <p:cNvSpPr txBox="1"/>
          <p:nvPr>
            <p:ph idx="3" type="subTitle"/>
          </p:nvPr>
        </p:nvSpPr>
        <p:spPr>
          <a:xfrm>
            <a:off x="1693175" y="2649025"/>
            <a:ext cx="24861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292" name="Google Shape;292;p42"/>
          <p:cNvSpPr txBox="1"/>
          <p:nvPr>
            <p:ph idx="4" type="subTitle"/>
          </p:nvPr>
        </p:nvSpPr>
        <p:spPr>
          <a:xfrm>
            <a:off x="960875" y="2961200"/>
            <a:ext cx="3218400" cy="902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Consumer Goods</a:t>
            </a:r>
            <a:endParaRPr b="1" sz="2400"/>
          </a:p>
        </p:txBody>
      </p:sp>
      <p:grpSp>
        <p:nvGrpSpPr>
          <p:cNvPr id="293" name="Google Shape;293;p42"/>
          <p:cNvGrpSpPr/>
          <p:nvPr/>
        </p:nvGrpSpPr>
        <p:grpSpPr>
          <a:xfrm>
            <a:off x="2738010" y="2092918"/>
            <a:ext cx="396433" cy="393649"/>
            <a:chOff x="-63250675" y="3744075"/>
            <a:chExt cx="320350" cy="318100"/>
          </a:xfrm>
        </p:grpSpPr>
        <p:sp>
          <p:nvSpPr>
            <p:cNvPr id="294" name="Google Shape;294;p42"/>
            <p:cNvSpPr/>
            <p:nvPr/>
          </p:nvSpPr>
          <p:spPr>
            <a:xfrm>
              <a:off x="-63126250" y="3744075"/>
              <a:ext cx="195925" cy="192875"/>
            </a:xfrm>
            <a:custGeom>
              <a:rect b="b" l="l" r="r" t="t"/>
              <a:pathLst>
                <a:path extrusionOk="0" h="7715" w="7837">
                  <a:moveTo>
                    <a:pt x="6020" y="0"/>
                  </a:moveTo>
                  <a:cubicBezTo>
                    <a:pt x="5921" y="0"/>
                    <a:pt x="5820" y="37"/>
                    <a:pt x="5735" y="122"/>
                  </a:cubicBezTo>
                  <a:lnTo>
                    <a:pt x="4097" y="1760"/>
                  </a:lnTo>
                  <a:cubicBezTo>
                    <a:pt x="4034" y="1854"/>
                    <a:pt x="3971" y="1917"/>
                    <a:pt x="3971" y="2012"/>
                  </a:cubicBezTo>
                  <a:lnTo>
                    <a:pt x="3782" y="3304"/>
                  </a:lnTo>
                  <a:lnTo>
                    <a:pt x="1734" y="5351"/>
                  </a:lnTo>
                  <a:cubicBezTo>
                    <a:pt x="1576" y="5288"/>
                    <a:pt x="1387" y="5225"/>
                    <a:pt x="1230" y="5225"/>
                  </a:cubicBezTo>
                  <a:cubicBezTo>
                    <a:pt x="537" y="5225"/>
                    <a:pt x="1" y="5793"/>
                    <a:pt x="1" y="6486"/>
                  </a:cubicBezTo>
                  <a:cubicBezTo>
                    <a:pt x="1" y="7210"/>
                    <a:pt x="537" y="7714"/>
                    <a:pt x="1230" y="7714"/>
                  </a:cubicBezTo>
                  <a:cubicBezTo>
                    <a:pt x="1891" y="7714"/>
                    <a:pt x="2458" y="7179"/>
                    <a:pt x="2458" y="6486"/>
                  </a:cubicBezTo>
                  <a:cubicBezTo>
                    <a:pt x="2458" y="6297"/>
                    <a:pt x="2395" y="6139"/>
                    <a:pt x="2332" y="5982"/>
                  </a:cubicBezTo>
                  <a:lnTo>
                    <a:pt x="4380" y="3934"/>
                  </a:lnTo>
                  <a:lnTo>
                    <a:pt x="5672" y="3745"/>
                  </a:lnTo>
                  <a:cubicBezTo>
                    <a:pt x="5735" y="3745"/>
                    <a:pt x="5829" y="3713"/>
                    <a:pt x="5924" y="3619"/>
                  </a:cubicBezTo>
                  <a:lnTo>
                    <a:pt x="7562" y="1980"/>
                  </a:lnTo>
                  <a:cubicBezTo>
                    <a:pt x="7837" y="1706"/>
                    <a:pt x="7609" y="1254"/>
                    <a:pt x="7251" y="1254"/>
                  </a:cubicBezTo>
                  <a:cubicBezTo>
                    <a:pt x="7240" y="1254"/>
                    <a:pt x="7228" y="1255"/>
                    <a:pt x="7216" y="1256"/>
                  </a:cubicBezTo>
                  <a:lnTo>
                    <a:pt x="6302" y="1382"/>
                  </a:lnTo>
                  <a:lnTo>
                    <a:pt x="6428" y="468"/>
                  </a:lnTo>
                  <a:cubicBezTo>
                    <a:pt x="6472" y="203"/>
                    <a:pt x="6253" y="0"/>
                    <a:pt x="60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42"/>
            <p:cNvSpPr/>
            <p:nvPr/>
          </p:nvSpPr>
          <p:spPr>
            <a:xfrm>
              <a:off x="-63190025" y="3814050"/>
              <a:ext cx="186675" cy="185900"/>
            </a:xfrm>
            <a:custGeom>
              <a:rect b="b" l="l" r="r" t="t"/>
              <a:pathLst>
                <a:path extrusionOk="0" h="7436" w="7467">
                  <a:moveTo>
                    <a:pt x="3718" y="1"/>
                  </a:moveTo>
                  <a:cubicBezTo>
                    <a:pt x="1670" y="1"/>
                    <a:pt x="0" y="1670"/>
                    <a:pt x="0" y="3750"/>
                  </a:cubicBezTo>
                  <a:cubicBezTo>
                    <a:pt x="0" y="5797"/>
                    <a:pt x="1638" y="7436"/>
                    <a:pt x="3718" y="7436"/>
                  </a:cubicBezTo>
                  <a:cubicBezTo>
                    <a:pt x="5765" y="7436"/>
                    <a:pt x="7467" y="5797"/>
                    <a:pt x="7467" y="3750"/>
                  </a:cubicBezTo>
                  <a:cubicBezTo>
                    <a:pt x="7467" y="3151"/>
                    <a:pt x="7341" y="2647"/>
                    <a:pt x="7120" y="2143"/>
                  </a:cubicBezTo>
                  <a:lnTo>
                    <a:pt x="5828" y="3435"/>
                  </a:lnTo>
                  <a:cubicBezTo>
                    <a:pt x="5828" y="3498"/>
                    <a:pt x="5860" y="3624"/>
                    <a:pt x="5860" y="3718"/>
                  </a:cubicBezTo>
                  <a:cubicBezTo>
                    <a:pt x="5860" y="4852"/>
                    <a:pt x="4915" y="5797"/>
                    <a:pt x="3781" y="5797"/>
                  </a:cubicBezTo>
                  <a:cubicBezTo>
                    <a:pt x="2615" y="5797"/>
                    <a:pt x="1670" y="4852"/>
                    <a:pt x="1670" y="3718"/>
                  </a:cubicBezTo>
                  <a:cubicBezTo>
                    <a:pt x="1733" y="2552"/>
                    <a:pt x="2615" y="1607"/>
                    <a:pt x="3781" y="1607"/>
                  </a:cubicBezTo>
                  <a:cubicBezTo>
                    <a:pt x="3875" y="1607"/>
                    <a:pt x="3970" y="1607"/>
                    <a:pt x="4033" y="1670"/>
                  </a:cubicBezTo>
                  <a:lnTo>
                    <a:pt x="5356" y="347"/>
                  </a:lnTo>
                  <a:cubicBezTo>
                    <a:pt x="4883" y="127"/>
                    <a:pt x="4316" y="1"/>
                    <a:pt x="371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42"/>
            <p:cNvSpPr/>
            <p:nvPr/>
          </p:nvSpPr>
          <p:spPr>
            <a:xfrm>
              <a:off x="-63250675" y="3751050"/>
              <a:ext cx="311125" cy="311125"/>
            </a:xfrm>
            <a:custGeom>
              <a:rect b="b" l="l" r="r" t="t"/>
              <a:pathLst>
                <a:path extrusionOk="0" h="12445" w="12445">
                  <a:moveTo>
                    <a:pt x="6270" y="0"/>
                  </a:moveTo>
                  <a:cubicBezTo>
                    <a:pt x="2773" y="0"/>
                    <a:pt x="0" y="2804"/>
                    <a:pt x="0" y="6238"/>
                  </a:cubicBezTo>
                  <a:cubicBezTo>
                    <a:pt x="0" y="9641"/>
                    <a:pt x="2804" y="12445"/>
                    <a:pt x="6238" y="12445"/>
                  </a:cubicBezTo>
                  <a:cubicBezTo>
                    <a:pt x="9672" y="12445"/>
                    <a:pt x="12445" y="9641"/>
                    <a:pt x="12445" y="6238"/>
                  </a:cubicBezTo>
                  <a:cubicBezTo>
                    <a:pt x="12445" y="5325"/>
                    <a:pt x="12256" y="4411"/>
                    <a:pt x="11878" y="3592"/>
                  </a:cubicBezTo>
                  <a:lnTo>
                    <a:pt x="11563" y="3907"/>
                  </a:lnTo>
                  <a:cubicBezTo>
                    <a:pt x="11342" y="4096"/>
                    <a:pt x="11121" y="4222"/>
                    <a:pt x="10838" y="4253"/>
                  </a:cubicBezTo>
                  <a:lnTo>
                    <a:pt x="10397" y="4348"/>
                  </a:lnTo>
                  <a:cubicBezTo>
                    <a:pt x="10680" y="4915"/>
                    <a:pt x="10806" y="5545"/>
                    <a:pt x="10806" y="6238"/>
                  </a:cubicBezTo>
                  <a:cubicBezTo>
                    <a:pt x="10806" y="8759"/>
                    <a:pt x="8759" y="10743"/>
                    <a:pt x="6270" y="10743"/>
                  </a:cubicBezTo>
                  <a:cubicBezTo>
                    <a:pt x="3781" y="10743"/>
                    <a:pt x="1733" y="8696"/>
                    <a:pt x="1733" y="6238"/>
                  </a:cubicBezTo>
                  <a:cubicBezTo>
                    <a:pt x="1733" y="3718"/>
                    <a:pt x="3781" y="1670"/>
                    <a:pt x="6270" y="1670"/>
                  </a:cubicBezTo>
                  <a:cubicBezTo>
                    <a:pt x="6931" y="1670"/>
                    <a:pt x="7561" y="1796"/>
                    <a:pt x="8160" y="2048"/>
                  </a:cubicBezTo>
                  <a:lnTo>
                    <a:pt x="8254" y="1607"/>
                  </a:lnTo>
                  <a:cubicBezTo>
                    <a:pt x="8286" y="1355"/>
                    <a:pt x="8412" y="1103"/>
                    <a:pt x="8601" y="914"/>
                  </a:cubicBezTo>
                  <a:lnTo>
                    <a:pt x="8916" y="599"/>
                  </a:lnTo>
                  <a:cubicBezTo>
                    <a:pt x="8097" y="189"/>
                    <a:pt x="7215" y="0"/>
                    <a:pt x="62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7" name="Google Shape;297;p42"/>
          <p:cNvGrpSpPr/>
          <p:nvPr/>
        </p:nvGrpSpPr>
        <p:grpSpPr>
          <a:xfrm>
            <a:off x="6140670" y="2093327"/>
            <a:ext cx="282707" cy="392844"/>
            <a:chOff x="-64001300" y="4093650"/>
            <a:chExt cx="228450" cy="317450"/>
          </a:xfrm>
        </p:grpSpPr>
        <p:sp>
          <p:nvSpPr>
            <p:cNvPr id="298" name="Google Shape;298;p42"/>
            <p:cNvSpPr/>
            <p:nvPr/>
          </p:nvSpPr>
          <p:spPr>
            <a:xfrm>
              <a:off x="-63933550" y="4328375"/>
              <a:ext cx="93750" cy="40975"/>
            </a:xfrm>
            <a:custGeom>
              <a:rect b="b" l="l" r="r" t="t"/>
              <a:pathLst>
                <a:path extrusionOk="0" h="1639" w="3750">
                  <a:moveTo>
                    <a:pt x="1859" y="0"/>
                  </a:moveTo>
                  <a:cubicBezTo>
                    <a:pt x="1009" y="0"/>
                    <a:pt x="315" y="662"/>
                    <a:pt x="0" y="1638"/>
                  </a:cubicBezTo>
                  <a:lnTo>
                    <a:pt x="3749" y="1638"/>
                  </a:lnTo>
                  <a:cubicBezTo>
                    <a:pt x="3434" y="662"/>
                    <a:pt x="2710" y="0"/>
                    <a:pt x="185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42"/>
            <p:cNvSpPr/>
            <p:nvPr/>
          </p:nvSpPr>
          <p:spPr>
            <a:xfrm>
              <a:off x="-63980025" y="4135400"/>
              <a:ext cx="185900" cy="234725"/>
            </a:xfrm>
            <a:custGeom>
              <a:rect b="b" l="l" r="r" t="t"/>
              <a:pathLst>
                <a:path extrusionOk="0" h="9389" w="7436">
                  <a:moveTo>
                    <a:pt x="6617" y="1"/>
                  </a:moveTo>
                  <a:lnTo>
                    <a:pt x="6617" y="725"/>
                  </a:lnTo>
                  <a:cubicBezTo>
                    <a:pt x="6196" y="593"/>
                    <a:pt x="5771" y="530"/>
                    <a:pt x="5358" y="530"/>
                  </a:cubicBezTo>
                  <a:cubicBezTo>
                    <a:pt x="4686" y="530"/>
                    <a:pt x="4044" y="697"/>
                    <a:pt x="3498" y="1009"/>
                  </a:cubicBezTo>
                  <a:cubicBezTo>
                    <a:pt x="3103" y="1242"/>
                    <a:pt x="2617" y="1373"/>
                    <a:pt x="2085" y="1373"/>
                  </a:cubicBezTo>
                  <a:cubicBezTo>
                    <a:pt x="1683" y="1373"/>
                    <a:pt x="1254" y="1298"/>
                    <a:pt x="820" y="1135"/>
                  </a:cubicBezTo>
                  <a:lnTo>
                    <a:pt x="820" y="32"/>
                  </a:lnTo>
                  <a:lnTo>
                    <a:pt x="1" y="32"/>
                  </a:lnTo>
                  <a:lnTo>
                    <a:pt x="1" y="1418"/>
                  </a:lnTo>
                  <a:cubicBezTo>
                    <a:pt x="1" y="2867"/>
                    <a:pt x="820" y="4096"/>
                    <a:pt x="2017" y="4726"/>
                  </a:cubicBezTo>
                  <a:cubicBezTo>
                    <a:pt x="820" y="5356"/>
                    <a:pt x="1" y="6554"/>
                    <a:pt x="1" y="8034"/>
                  </a:cubicBezTo>
                  <a:lnTo>
                    <a:pt x="1" y="9389"/>
                  </a:lnTo>
                  <a:lnTo>
                    <a:pt x="820" y="9389"/>
                  </a:lnTo>
                  <a:lnTo>
                    <a:pt x="820" y="8034"/>
                  </a:lnTo>
                  <a:cubicBezTo>
                    <a:pt x="820" y="6396"/>
                    <a:pt x="2143" y="5104"/>
                    <a:pt x="3750" y="5104"/>
                  </a:cubicBezTo>
                  <a:cubicBezTo>
                    <a:pt x="5356" y="5104"/>
                    <a:pt x="6617" y="6396"/>
                    <a:pt x="6617" y="8034"/>
                  </a:cubicBezTo>
                  <a:lnTo>
                    <a:pt x="6617" y="9389"/>
                  </a:lnTo>
                  <a:lnTo>
                    <a:pt x="7436" y="9389"/>
                  </a:lnTo>
                  <a:lnTo>
                    <a:pt x="7436" y="9357"/>
                  </a:lnTo>
                  <a:lnTo>
                    <a:pt x="7436" y="7971"/>
                  </a:lnTo>
                  <a:cubicBezTo>
                    <a:pt x="7436" y="6522"/>
                    <a:pt x="6617" y="5293"/>
                    <a:pt x="5451" y="4663"/>
                  </a:cubicBezTo>
                  <a:cubicBezTo>
                    <a:pt x="6617" y="4033"/>
                    <a:pt x="7436" y="2836"/>
                    <a:pt x="7436" y="1355"/>
                  </a:cubicBezTo>
                  <a:lnTo>
                    <a:pt x="7436"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42"/>
            <p:cNvSpPr/>
            <p:nvPr/>
          </p:nvSpPr>
          <p:spPr>
            <a:xfrm>
              <a:off x="-64001300" y="4389800"/>
              <a:ext cx="228450" cy="21300"/>
            </a:xfrm>
            <a:custGeom>
              <a:rect b="b" l="l" r="r" t="t"/>
              <a:pathLst>
                <a:path extrusionOk="0" h="852" w="9138">
                  <a:moveTo>
                    <a:pt x="411" y="1"/>
                  </a:moveTo>
                  <a:cubicBezTo>
                    <a:pt x="190" y="1"/>
                    <a:pt x="1" y="221"/>
                    <a:pt x="1" y="410"/>
                  </a:cubicBezTo>
                  <a:cubicBezTo>
                    <a:pt x="1" y="631"/>
                    <a:pt x="190" y="851"/>
                    <a:pt x="411" y="851"/>
                  </a:cubicBezTo>
                  <a:lnTo>
                    <a:pt x="8696" y="851"/>
                  </a:lnTo>
                  <a:cubicBezTo>
                    <a:pt x="8917" y="851"/>
                    <a:pt x="9074" y="631"/>
                    <a:pt x="9074" y="410"/>
                  </a:cubicBezTo>
                  <a:cubicBezTo>
                    <a:pt x="9137" y="221"/>
                    <a:pt x="8917" y="1"/>
                    <a:pt x="869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42"/>
            <p:cNvSpPr/>
            <p:nvPr/>
          </p:nvSpPr>
          <p:spPr>
            <a:xfrm>
              <a:off x="-64001300" y="4093650"/>
              <a:ext cx="226875" cy="20500"/>
            </a:xfrm>
            <a:custGeom>
              <a:rect b="b" l="l" r="r" t="t"/>
              <a:pathLst>
                <a:path extrusionOk="0" h="820" w="9075">
                  <a:moveTo>
                    <a:pt x="411" y="1"/>
                  </a:moveTo>
                  <a:cubicBezTo>
                    <a:pt x="190" y="1"/>
                    <a:pt x="1" y="190"/>
                    <a:pt x="1" y="410"/>
                  </a:cubicBezTo>
                  <a:cubicBezTo>
                    <a:pt x="32" y="631"/>
                    <a:pt x="190" y="820"/>
                    <a:pt x="411" y="820"/>
                  </a:cubicBezTo>
                  <a:lnTo>
                    <a:pt x="8696" y="820"/>
                  </a:lnTo>
                  <a:cubicBezTo>
                    <a:pt x="8917" y="820"/>
                    <a:pt x="9074" y="631"/>
                    <a:pt x="9074" y="410"/>
                  </a:cubicBezTo>
                  <a:cubicBezTo>
                    <a:pt x="9074" y="158"/>
                    <a:pt x="8885" y="1"/>
                    <a:pt x="869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43"/>
          <p:cNvSpPr txBox="1"/>
          <p:nvPr>
            <p:ph type="title"/>
          </p:nvPr>
        </p:nvSpPr>
        <p:spPr>
          <a:xfrm>
            <a:off x="713225" y="445025"/>
            <a:ext cx="69549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i="1" lang="en">
                <a:latin typeface="Arial"/>
                <a:ea typeface="Arial"/>
                <a:cs typeface="Arial"/>
                <a:sym typeface="Arial"/>
              </a:rPr>
              <a:t>Classification of Consumer Goods</a:t>
            </a:r>
            <a:endParaRPr/>
          </a:p>
        </p:txBody>
      </p:sp>
      <p:sp>
        <p:nvSpPr>
          <p:cNvPr id="307" name="Google Shape;307;p43"/>
          <p:cNvSpPr txBox="1"/>
          <p:nvPr>
            <p:ph idx="2" type="subTitle"/>
          </p:nvPr>
        </p:nvSpPr>
        <p:spPr>
          <a:xfrm>
            <a:off x="5001000" y="2255100"/>
            <a:ext cx="3750600" cy="6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Shopping Goods</a:t>
            </a:r>
            <a:endParaRPr b="1" sz="2400"/>
          </a:p>
        </p:txBody>
      </p:sp>
      <p:sp>
        <p:nvSpPr>
          <p:cNvPr id="308" name="Google Shape;308;p43"/>
          <p:cNvSpPr txBox="1"/>
          <p:nvPr>
            <p:ph idx="4" type="subTitle"/>
          </p:nvPr>
        </p:nvSpPr>
        <p:spPr>
          <a:xfrm>
            <a:off x="263775" y="2255100"/>
            <a:ext cx="3877500" cy="6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Convenience Goods</a:t>
            </a:r>
            <a:endParaRPr b="1" sz="2400"/>
          </a:p>
        </p:txBody>
      </p:sp>
      <p:sp>
        <p:nvSpPr>
          <p:cNvPr id="309" name="Google Shape;309;p43"/>
          <p:cNvSpPr txBox="1"/>
          <p:nvPr>
            <p:ph idx="6" type="subTitle"/>
          </p:nvPr>
        </p:nvSpPr>
        <p:spPr>
          <a:xfrm>
            <a:off x="4559450" y="4036125"/>
            <a:ext cx="2927700" cy="6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Unsought Goods</a:t>
            </a:r>
            <a:endParaRPr b="1" sz="2400"/>
          </a:p>
        </p:txBody>
      </p:sp>
      <p:sp>
        <p:nvSpPr>
          <p:cNvPr id="310" name="Google Shape;310;p43"/>
          <p:cNvSpPr txBox="1"/>
          <p:nvPr>
            <p:ph idx="8" type="subTitle"/>
          </p:nvPr>
        </p:nvSpPr>
        <p:spPr>
          <a:xfrm>
            <a:off x="602900" y="4036125"/>
            <a:ext cx="3538500" cy="6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Specialty Goods</a:t>
            </a:r>
            <a:endParaRPr b="1" sz="2400"/>
          </a:p>
        </p:txBody>
      </p:sp>
      <p:sp>
        <p:nvSpPr>
          <p:cNvPr id="311" name="Google Shape;311;p43"/>
          <p:cNvSpPr txBox="1"/>
          <p:nvPr>
            <p:ph idx="9" type="title"/>
          </p:nvPr>
        </p:nvSpPr>
        <p:spPr>
          <a:xfrm>
            <a:off x="2378650" y="1303588"/>
            <a:ext cx="10392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12" name="Google Shape;312;p43"/>
          <p:cNvSpPr txBox="1"/>
          <p:nvPr>
            <p:ph idx="13" type="title"/>
          </p:nvPr>
        </p:nvSpPr>
        <p:spPr>
          <a:xfrm>
            <a:off x="5724450" y="1303588"/>
            <a:ext cx="10392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13" name="Google Shape;313;p43"/>
          <p:cNvSpPr txBox="1"/>
          <p:nvPr>
            <p:ph idx="14" type="title"/>
          </p:nvPr>
        </p:nvSpPr>
        <p:spPr>
          <a:xfrm>
            <a:off x="2378700" y="3082738"/>
            <a:ext cx="10392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314" name="Google Shape;314;p43"/>
          <p:cNvSpPr txBox="1"/>
          <p:nvPr>
            <p:ph idx="15" type="title"/>
          </p:nvPr>
        </p:nvSpPr>
        <p:spPr>
          <a:xfrm>
            <a:off x="5724450" y="3082738"/>
            <a:ext cx="10392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44"/>
          <p:cNvSpPr txBox="1"/>
          <p:nvPr>
            <p:ph type="title"/>
          </p:nvPr>
        </p:nvSpPr>
        <p:spPr>
          <a:xfrm>
            <a:off x="713225" y="445025"/>
            <a:ext cx="66534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i="1" lang="en">
                <a:latin typeface="Arial"/>
                <a:ea typeface="Arial"/>
                <a:cs typeface="Arial"/>
                <a:sym typeface="Arial"/>
              </a:rPr>
              <a:t>Classification of Producer Goods</a:t>
            </a:r>
            <a:endParaRPr/>
          </a:p>
        </p:txBody>
      </p:sp>
      <p:sp>
        <p:nvSpPr>
          <p:cNvPr id="320" name="Google Shape;320;p44"/>
          <p:cNvSpPr txBox="1"/>
          <p:nvPr>
            <p:ph idx="2" type="subTitle"/>
          </p:nvPr>
        </p:nvSpPr>
        <p:spPr>
          <a:xfrm>
            <a:off x="4540600" y="2255100"/>
            <a:ext cx="4361700" cy="6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Fabricating/Component Parts &amp; Materials</a:t>
            </a:r>
            <a:endParaRPr b="1" sz="2400"/>
          </a:p>
        </p:txBody>
      </p:sp>
      <p:sp>
        <p:nvSpPr>
          <p:cNvPr id="321" name="Google Shape;321;p44"/>
          <p:cNvSpPr txBox="1"/>
          <p:nvPr>
            <p:ph idx="4" type="subTitle"/>
          </p:nvPr>
        </p:nvSpPr>
        <p:spPr>
          <a:xfrm>
            <a:off x="1655200" y="2255100"/>
            <a:ext cx="2486100" cy="6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Raw Materials</a:t>
            </a:r>
            <a:endParaRPr b="1" sz="2400"/>
          </a:p>
        </p:txBody>
      </p:sp>
      <p:sp>
        <p:nvSpPr>
          <p:cNvPr id="322" name="Google Shape;322;p44"/>
          <p:cNvSpPr txBox="1"/>
          <p:nvPr>
            <p:ph idx="8" type="subTitle"/>
          </p:nvPr>
        </p:nvSpPr>
        <p:spPr>
          <a:xfrm>
            <a:off x="1655250" y="4036125"/>
            <a:ext cx="2486100" cy="6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Installations</a:t>
            </a:r>
            <a:endParaRPr b="1" sz="2400"/>
          </a:p>
        </p:txBody>
      </p:sp>
      <p:sp>
        <p:nvSpPr>
          <p:cNvPr id="323" name="Google Shape;323;p44"/>
          <p:cNvSpPr txBox="1"/>
          <p:nvPr>
            <p:ph idx="9" type="title"/>
          </p:nvPr>
        </p:nvSpPr>
        <p:spPr>
          <a:xfrm>
            <a:off x="2378650" y="1303588"/>
            <a:ext cx="10392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24" name="Google Shape;324;p44"/>
          <p:cNvSpPr txBox="1"/>
          <p:nvPr>
            <p:ph idx="13" type="title"/>
          </p:nvPr>
        </p:nvSpPr>
        <p:spPr>
          <a:xfrm>
            <a:off x="5724450" y="1303588"/>
            <a:ext cx="10392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25" name="Google Shape;325;p44"/>
          <p:cNvSpPr txBox="1"/>
          <p:nvPr>
            <p:ph idx="14" type="title"/>
          </p:nvPr>
        </p:nvSpPr>
        <p:spPr>
          <a:xfrm>
            <a:off x="2378700" y="3082738"/>
            <a:ext cx="10392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45"/>
          <p:cNvSpPr txBox="1"/>
          <p:nvPr>
            <p:ph type="title"/>
          </p:nvPr>
        </p:nvSpPr>
        <p:spPr>
          <a:xfrm>
            <a:off x="713225" y="445025"/>
            <a:ext cx="5655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i="1" lang="en" sz="2400">
                <a:latin typeface="Arial"/>
                <a:ea typeface="Arial"/>
                <a:cs typeface="Arial"/>
                <a:sym typeface="Arial"/>
              </a:rPr>
              <a:t>Classification of Producer Goods</a:t>
            </a:r>
            <a:endParaRPr sz="2400"/>
          </a:p>
        </p:txBody>
      </p:sp>
      <p:sp>
        <p:nvSpPr>
          <p:cNvPr id="331" name="Google Shape;331;p45"/>
          <p:cNvSpPr txBox="1"/>
          <p:nvPr>
            <p:ph idx="2" type="subTitle"/>
          </p:nvPr>
        </p:nvSpPr>
        <p:spPr>
          <a:xfrm>
            <a:off x="4747850" y="2255100"/>
            <a:ext cx="3353700" cy="6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Operating Supplies</a:t>
            </a:r>
            <a:endParaRPr b="1" sz="2400"/>
          </a:p>
        </p:txBody>
      </p:sp>
      <p:sp>
        <p:nvSpPr>
          <p:cNvPr id="332" name="Google Shape;332;p45"/>
          <p:cNvSpPr txBox="1"/>
          <p:nvPr>
            <p:ph idx="4" type="subTitle"/>
          </p:nvPr>
        </p:nvSpPr>
        <p:spPr>
          <a:xfrm>
            <a:off x="75375" y="2255100"/>
            <a:ext cx="4352100" cy="61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Accessory Equipment</a:t>
            </a:r>
            <a:endParaRPr b="1" sz="2400"/>
          </a:p>
        </p:txBody>
      </p:sp>
      <p:sp>
        <p:nvSpPr>
          <p:cNvPr id="333" name="Google Shape;333;p45"/>
          <p:cNvSpPr txBox="1"/>
          <p:nvPr>
            <p:ph idx="9" type="title"/>
          </p:nvPr>
        </p:nvSpPr>
        <p:spPr>
          <a:xfrm>
            <a:off x="2378650" y="1303588"/>
            <a:ext cx="10392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334" name="Google Shape;334;p45"/>
          <p:cNvSpPr txBox="1"/>
          <p:nvPr>
            <p:ph idx="13" type="title"/>
          </p:nvPr>
        </p:nvSpPr>
        <p:spPr>
          <a:xfrm>
            <a:off x="5724450" y="1303588"/>
            <a:ext cx="10392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05</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46"/>
          <p:cNvSpPr txBox="1"/>
          <p:nvPr>
            <p:ph type="title"/>
          </p:nvPr>
        </p:nvSpPr>
        <p:spPr>
          <a:xfrm>
            <a:off x="2355075" y="452175"/>
            <a:ext cx="5577000" cy="42015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Managing Product Mix and Product Line</a:t>
            </a:r>
            <a:endParaRPr b="1"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 </a:t>
            </a:r>
            <a:endParaRPr sz="2000">
              <a:latin typeface="Arial"/>
              <a:ea typeface="Arial"/>
              <a:cs typeface="Arial"/>
              <a:sym typeface="Arial"/>
            </a:endParaRPr>
          </a:p>
          <a:p>
            <a:pPr indent="0" lvl="0" marL="0" rtl="0" algn="l">
              <a:spcBef>
                <a:spcPts val="0"/>
              </a:spcBef>
              <a:spcAft>
                <a:spcPts val="0"/>
              </a:spcAft>
              <a:buNone/>
            </a:pPr>
            <a:r>
              <a:rPr b="1" lang="en" sz="2000">
                <a:latin typeface="Arial"/>
                <a:ea typeface="Arial"/>
                <a:cs typeface="Arial"/>
                <a:sym typeface="Arial"/>
              </a:rPr>
              <a:t>Product mix</a:t>
            </a:r>
            <a:r>
              <a:rPr lang="en" sz="2000">
                <a:latin typeface="Arial"/>
                <a:ea typeface="Arial"/>
                <a:cs typeface="Arial"/>
                <a:sym typeface="Arial"/>
              </a:rPr>
              <a:t> is a group of everything a company sells. It consists of a wide range or a mixture of product lines that a multi-brand organization wishes to offer their target customers. Needless to say, then, a </a:t>
            </a:r>
            <a:r>
              <a:rPr b="1" lang="en" sz="2000">
                <a:latin typeface="Arial"/>
                <a:ea typeface="Arial"/>
                <a:cs typeface="Arial"/>
                <a:sym typeface="Arial"/>
              </a:rPr>
              <a:t>product line</a:t>
            </a:r>
            <a:r>
              <a:rPr lang="en" sz="2000">
                <a:latin typeface="Arial"/>
                <a:ea typeface="Arial"/>
                <a:cs typeface="Arial"/>
                <a:sym typeface="Arial"/>
              </a:rPr>
              <a:t> refers to a unique product category or brand within the company's product mix. </a:t>
            </a:r>
            <a:endParaRPr sz="2000"/>
          </a:p>
        </p:txBody>
      </p:sp>
      <p:pic>
        <p:nvPicPr>
          <p:cNvPr id="340" name="Google Shape;340;p46"/>
          <p:cNvPicPr preferRelativeResize="0"/>
          <p:nvPr/>
        </p:nvPicPr>
        <p:blipFill rotWithShape="1">
          <a:blip r:embed="rId3">
            <a:alphaModFix/>
          </a:blip>
          <a:srcRect b="0" l="33897" r="0" t="0"/>
          <a:stretch/>
        </p:blipFill>
        <p:spPr>
          <a:xfrm>
            <a:off x="471025" y="367400"/>
            <a:ext cx="1752300" cy="2279700"/>
          </a:xfrm>
          <a:prstGeom prst="rect">
            <a:avLst/>
          </a:prstGeom>
          <a:noFill/>
          <a:ln cap="flat" cmpd="sng" w="28575">
            <a:solidFill>
              <a:schemeClr val="accent1"/>
            </a:solidFill>
            <a:prstDash val="solid"/>
            <a:round/>
            <a:headEnd len="sm" w="sm" type="none"/>
            <a:tailEnd len="sm" w="sm" type="none"/>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47"/>
          <p:cNvSpPr txBox="1"/>
          <p:nvPr>
            <p:ph type="title"/>
          </p:nvPr>
        </p:nvSpPr>
        <p:spPr>
          <a:xfrm>
            <a:off x="800725" y="1697500"/>
            <a:ext cx="7084200" cy="1125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latin typeface="Arial"/>
                <a:ea typeface="Arial"/>
                <a:cs typeface="Arial"/>
                <a:sym typeface="Arial"/>
              </a:rPr>
              <a:t>Addition of new items to a company's product lines is referred to as </a:t>
            </a:r>
            <a:r>
              <a:rPr b="1" lang="en" sz="2000">
                <a:latin typeface="Arial"/>
                <a:ea typeface="Arial"/>
                <a:cs typeface="Arial"/>
                <a:sym typeface="Arial"/>
              </a:rPr>
              <a:t>product line extension</a:t>
            </a:r>
            <a:r>
              <a:rPr lang="en" sz="2000">
                <a:latin typeface="Arial"/>
                <a:ea typeface="Arial"/>
                <a:cs typeface="Arial"/>
                <a:sym typeface="Arial"/>
              </a:rPr>
              <a:t>. This marketing strategy being used by many companies allows them to experiment plunging into new market segments which may range from their current market going to a bunch of young urbans, or a group of middle-class</a:t>
            </a:r>
            <a:r>
              <a:rPr b="1" lang="en" sz="2000">
                <a:latin typeface="Arial"/>
                <a:ea typeface="Arial"/>
                <a:cs typeface="Arial"/>
                <a:sym typeface="Arial"/>
              </a:rPr>
              <a:t> </a:t>
            </a:r>
            <a:r>
              <a:rPr lang="en" sz="2000">
                <a:latin typeface="Arial"/>
                <a:ea typeface="Arial"/>
                <a:cs typeface="Arial"/>
                <a:sym typeface="Arial"/>
              </a:rPr>
              <a:t>professionals or perhaps to even mature markets like the aging populace". </a:t>
            </a: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48"/>
          <p:cNvSpPr txBox="1"/>
          <p:nvPr>
            <p:ph idx="1" type="subTitle"/>
          </p:nvPr>
        </p:nvSpPr>
        <p:spPr>
          <a:xfrm>
            <a:off x="250775" y="443700"/>
            <a:ext cx="6211500" cy="4321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1800">
                <a:solidFill>
                  <a:schemeClr val="dk1"/>
                </a:solidFill>
                <a:latin typeface="Arial"/>
                <a:ea typeface="Arial"/>
                <a:cs typeface="Arial"/>
                <a:sym typeface="Arial"/>
              </a:rPr>
              <a:t>The Product Life Cycle and Product Life Cycle Management</a:t>
            </a:r>
            <a:endParaRPr sz="1800">
              <a:solidFill>
                <a:schemeClr val="dk1"/>
              </a:solidFill>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rPr b="1" lang="en" sz="1800">
                <a:solidFill>
                  <a:schemeClr val="dk1"/>
                </a:solidFill>
                <a:latin typeface="Arial"/>
                <a:ea typeface="Arial"/>
                <a:cs typeface="Arial"/>
                <a:sym typeface="Arial"/>
              </a:rPr>
              <a:t>Products</a:t>
            </a:r>
            <a:r>
              <a:rPr lang="en" sz="1800">
                <a:solidFill>
                  <a:schemeClr val="dk1"/>
                </a:solidFill>
                <a:latin typeface="Arial"/>
                <a:ea typeface="Arial"/>
                <a:cs typeface="Arial"/>
                <a:sym typeface="Arial"/>
              </a:rPr>
              <a:t> are biological organisms. When they are introduced in the market, they grow, mature and eventually decline. This life cycle concept could be sudden to a number of products but could also be gradual to some depending on the amount of company support and strategy given to each product. </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The term “</a:t>
            </a:r>
            <a:r>
              <a:rPr b="1" lang="en" sz="1800">
                <a:solidFill>
                  <a:schemeClr val="dk1"/>
                </a:solidFill>
                <a:latin typeface="Arial"/>
                <a:ea typeface="Arial"/>
                <a:cs typeface="Arial"/>
                <a:sym typeface="Arial"/>
              </a:rPr>
              <a:t>life cycle</a:t>
            </a:r>
            <a:r>
              <a:rPr lang="en" sz="1800">
                <a:solidFill>
                  <a:schemeClr val="dk1"/>
                </a:solidFill>
                <a:latin typeface="Arial"/>
                <a:ea typeface="Arial"/>
                <a:cs typeface="Arial"/>
                <a:sym typeface="Arial"/>
              </a:rPr>
              <a:t>” implies a well-defined life cycle as observed in living organisms, but products do not have such a predictable life, and the specific life cycle curves followed by different products vary substantially.</a:t>
            </a:r>
            <a:endParaRPr sz="1800">
              <a:solidFill>
                <a:schemeClr val="dk1"/>
              </a:solidFill>
              <a:latin typeface="Arial"/>
              <a:ea typeface="Arial"/>
              <a:cs typeface="Arial"/>
              <a:sym typeface="Arial"/>
            </a:endParaRPr>
          </a:p>
          <a:p>
            <a:pPr indent="0" lvl="0" marL="0" rtl="0" algn="l">
              <a:spcBef>
                <a:spcPts val="0"/>
              </a:spcBef>
              <a:spcAft>
                <a:spcPts val="1000"/>
              </a:spcAft>
              <a:buNone/>
            </a:pPr>
            <a:r>
              <a:t/>
            </a:r>
            <a:endParaRPr sz="1100">
              <a:solidFill>
                <a:schemeClr val="dk1"/>
              </a:solidFill>
              <a:latin typeface="Arial"/>
              <a:ea typeface="Arial"/>
              <a:cs typeface="Arial"/>
              <a:sym typeface="Arial"/>
            </a:endParaRPr>
          </a:p>
        </p:txBody>
      </p:sp>
      <p:pic>
        <p:nvPicPr>
          <p:cNvPr id="351" name="Google Shape;351;p48"/>
          <p:cNvPicPr preferRelativeResize="0"/>
          <p:nvPr/>
        </p:nvPicPr>
        <p:blipFill rotWithShape="1">
          <a:blip r:embed="rId3">
            <a:alphaModFix/>
          </a:blip>
          <a:srcRect b="0" l="0" r="33752" t="0"/>
          <a:stretch/>
        </p:blipFill>
        <p:spPr>
          <a:xfrm>
            <a:off x="6655450" y="1594550"/>
            <a:ext cx="2083500" cy="2554800"/>
          </a:xfrm>
          <a:prstGeom prst="rect">
            <a:avLst/>
          </a:prstGeom>
          <a:noFill/>
          <a:ln cap="flat" cmpd="sng" w="28575">
            <a:solidFill>
              <a:schemeClr val="accent1"/>
            </a:solidFill>
            <a:prstDash val="solid"/>
            <a:round/>
            <a:headEnd len="sm" w="sm" type="none"/>
            <a:tailEnd len="sm" w="sm" type="none"/>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55" name="Shape 355"/>
        <p:cNvGrpSpPr/>
        <p:nvPr/>
      </p:nvGrpSpPr>
      <p:grpSpPr>
        <a:xfrm>
          <a:off x="0" y="0"/>
          <a:ext cx="0" cy="0"/>
          <a:chOff x="0" y="0"/>
          <a:chExt cx="0" cy="0"/>
        </a:xfrm>
      </p:grpSpPr>
      <p:sp>
        <p:nvSpPr>
          <p:cNvPr id="356" name="Google Shape;356;p49"/>
          <p:cNvSpPr txBox="1"/>
          <p:nvPr>
            <p:ph idx="1" type="body"/>
          </p:nvPr>
        </p:nvSpPr>
        <p:spPr>
          <a:xfrm>
            <a:off x="713225" y="539500"/>
            <a:ext cx="5551200" cy="977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3500"/>
              <a:t>Product Life Cycle or PLC</a:t>
            </a:r>
            <a:endParaRPr sz="35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50"/>
          <p:cNvSpPr txBox="1"/>
          <p:nvPr/>
        </p:nvSpPr>
        <p:spPr>
          <a:xfrm>
            <a:off x="4248575" y="3881975"/>
            <a:ext cx="2186400" cy="57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020202"/>
                </a:solidFill>
                <a:latin typeface="Lato"/>
                <a:ea typeface="Lato"/>
                <a:cs typeface="Lato"/>
                <a:sym typeface="Lato"/>
              </a:rPr>
              <a:t>Maturity Stage</a:t>
            </a:r>
            <a:endParaRPr sz="2400">
              <a:solidFill>
                <a:srgbClr val="020202"/>
              </a:solidFill>
              <a:latin typeface="Lato"/>
              <a:ea typeface="Lato"/>
              <a:cs typeface="Lato"/>
              <a:sym typeface="Lato"/>
            </a:endParaRPr>
          </a:p>
        </p:txBody>
      </p:sp>
      <p:sp>
        <p:nvSpPr>
          <p:cNvPr id="362" name="Google Shape;362;p50"/>
          <p:cNvSpPr txBox="1"/>
          <p:nvPr/>
        </p:nvSpPr>
        <p:spPr>
          <a:xfrm>
            <a:off x="282600" y="3541975"/>
            <a:ext cx="2145900" cy="357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Vidaloka"/>
                <a:ea typeface="Vidaloka"/>
                <a:cs typeface="Vidaloka"/>
                <a:sym typeface="Vidaloka"/>
              </a:rPr>
              <a:t>Introduction Stage</a:t>
            </a:r>
            <a:endParaRPr sz="2400">
              <a:solidFill>
                <a:schemeClr val="dk1"/>
              </a:solidFill>
              <a:latin typeface="Vidaloka"/>
              <a:ea typeface="Vidaloka"/>
              <a:cs typeface="Vidaloka"/>
              <a:sym typeface="Vidaloka"/>
            </a:endParaRPr>
          </a:p>
        </p:txBody>
      </p:sp>
      <p:grpSp>
        <p:nvGrpSpPr>
          <p:cNvPr id="363" name="Google Shape;363;p50"/>
          <p:cNvGrpSpPr/>
          <p:nvPr/>
        </p:nvGrpSpPr>
        <p:grpSpPr>
          <a:xfrm>
            <a:off x="1061626" y="2700425"/>
            <a:ext cx="7013349" cy="667500"/>
            <a:chOff x="1061626" y="2700425"/>
            <a:chExt cx="7013349" cy="667500"/>
          </a:xfrm>
        </p:grpSpPr>
        <p:cxnSp>
          <p:nvCxnSpPr>
            <p:cNvPr id="364" name="Google Shape;364;p50"/>
            <p:cNvCxnSpPr>
              <a:stCxn id="365" idx="3"/>
              <a:endCxn id="366" idx="1"/>
            </p:cNvCxnSpPr>
            <p:nvPr/>
          </p:nvCxnSpPr>
          <p:spPr>
            <a:xfrm>
              <a:off x="2072626" y="3034175"/>
              <a:ext cx="1006800" cy="0"/>
            </a:xfrm>
            <a:prstGeom prst="straightConnector1">
              <a:avLst/>
            </a:prstGeom>
            <a:noFill/>
            <a:ln cap="flat" cmpd="sng" w="28575">
              <a:solidFill>
                <a:schemeClr val="accent2"/>
              </a:solidFill>
              <a:prstDash val="solid"/>
              <a:round/>
              <a:headEnd len="med" w="med" type="none"/>
              <a:tailEnd len="med" w="med" type="none"/>
            </a:ln>
          </p:spPr>
        </p:cxnSp>
        <p:cxnSp>
          <p:nvCxnSpPr>
            <p:cNvPr id="367" name="Google Shape;367;p50"/>
            <p:cNvCxnSpPr>
              <a:stCxn id="366" idx="3"/>
              <a:endCxn id="368" idx="1"/>
            </p:cNvCxnSpPr>
            <p:nvPr/>
          </p:nvCxnSpPr>
          <p:spPr>
            <a:xfrm>
              <a:off x="4061175" y="3034175"/>
              <a:ext cx="1021500" cy="0"/>
            </a:xfrm>
            <a:prstGeom prst="straightConnector1">
              <a:avLst/>
            </a:prstGeom>
            <a:noFill/>
            <a:ln cap="flat" cmpd="sng" w="28575">
              <a:solidFill>
                <a:schemeClr val="accent2"/>
              </a:solidFill>
              <a:prstDash val="solid"/>
              <a:round/>
              <a:headEnd len="med" w="med" type="none"/>
              <a:tailEnd len="med" w="med" type="none"/>
            </a:ln>
          </p:spPr>
        </p:cxnSp>
        <p:cxnSp>
          <p:nvCxnSpPr>
            <p:cNvPr id="369" name="Google Shape;369;p50"/>
            <p:cNvCxnSpPr>
              <a:stCxn id="368" idx="3"/>
              <a:endCxn id="370" idx="1"/>
            </p:cNvCxnSpPr>
            <p:nvPr/>
          </p:nvCxnSpPr>
          <p:spPr>
            <a:xfrm>
              <a:off x="6064400" y="3034175"/>
              <a:ext cx="1014300" cy="0"/>
            </a:xfrm>
            <a:prstGeom prst="straightConnector1">
              <a:avLst/>
            </a:prstGeom>
            <a:noFill/>
            <a:ln cap="flat" cmpd="sng" w="28575">
              <a:solidFill>
                <a:schemeClr val="accent2"/>
              </a:solidFill>
              <a:prstDash val="solid"/>
              <a:round/>
              <a:headEnd len="med" w="med" type="none"/>
              <a:tailEnd len="med" w="med" type="none"/>
            </a:ln>
          </p:spPr>
        </p:cxnSp>
        <p:sp>
          <p:nvSpPr>
            <p:cNvPr id="365" name="Google Shape;365;p50"/>
            <p:cNvSpPr txBox="1"/>
            <p:nvPr/>
          </p:nvSpPr>
          <p:spPr>
            <a:xfrm>
              <a:off x="1061626" y="2700425"/>
              <a:ext cx="10110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01</a:t>
              </a:r>
              <a:endParaRPr sz="3500">
                <a:solidFill>
                  <a:schemeClr val="accent1"/>
                </a:solidFill>
                <a:latin typeface="Vidaloka"/>
                <a:ea typeface="Vidaloka"/>
                <a:cs typeface="Vidaloka"/>
                <a:sym typeface="Vidaloka"/>
              </a:endParaRPr>
            </a:p>
          </p:txBody>
        </p:sp>
        <p:sp>
          <p:nvSpPr>
            <p:cNvPr id="366" name="Google Shape;366;p50"/>
            <p:cNvSpPr txBox="1"/>
            <p:nvPr/>
          </p:nvSpPr>
          <p:spPr>
            <a:xfrm>
              <a:off x="3079575" y="2700425"/>
              <a:ext cx="9816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02</a:t>
              </a:r>
              <a:endParaRPr sz="3500">
                <a:solidFill>
                  <a:schemeClr val="accent1"/>
                </a:solidFill>
                <a:latin typeface="Vidaloka"/>
                <a:ea typeface="Vidaloka"/>
                <a:cs typeface="Vidaloka"/>
                <a:sym typeface="Vidaloka"/>
              </a:endParaRPr>
            </a:p>
          </p:txBody>
        </p:sp>
        <p:sp>
          <p:nvSpPr>
            <p:cNvPr id="368" name="Google Shape;368;p50"/>
            <p:cNvSpPr txBox="1"/>
            <p:nvPr/>
          </p:nvSpPr>
          <p:spPr>
            <a:xfrm>
              <a:off x="5082800" y="2700425"/>
              <a:ext cx="9816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03</a:t>
              </a:r>
              <a:endParaRPr sz="3500">
                <a:solidFill>
                  <a:schemeClr val="accent1"/>
                </a:solidFill>
                <a:latin typeface="Vidaloka"/>
                <a:ea typeface="Vidaloka"/>
                <a:cs typeface="Vidaloka"/>
                <a:sym typeface="Vidaloka"/>
              </a:endParaRPr>
            </a:p>
          </p:txBody>
        </p:sp>
        <p:sp>
          <p:nvSpPr>
            <p:cNvPr id="370" name="Google Shape;370;p50"/>
            <p:cNvSpPr txBox="1"/>
            <p:nvPr/>
          </p:nvSpPr>
          <p:spPr>
            <a:xfrm>
              <a:off x="7078675" y="2700425"/>
              <a:ext cx="9963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04</a:t>
              </a:r>
              <a:endParaRPr sz="3500">
                <a:solidFill>
                  <a:schemeClr val="accent1"/>
                </a:solidFill>
                <a:latin typeface="Vidaloka"/>
                <a:ea typeface="Vidaloka"/>
                <a:cs typeface="Vidaloka"/>
                <a:sym typeface="Vidaloka"/>
              </a:endParaRPr>
            </a:p>
          </p:txBody>
        </p:sp>
      </p:grpSp>
      <p:sp>
        <p:nvSpPr>
          <p:cNvPr id="371" name="Google Shape;371;p50"/>
          <p:cNvSpPr txBox="1"/>
          <p:nvPr/>
        </p:nvSpPr>
        <p:spPr>
          <a:xfrm>
            <a:off x="2725175" y="1540525"/>
            <a:ext cx="1722900" cy="357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Vidaloka"/>
                <a:ea typeface="Vidaloka"/>
                <a:cs typeface="Vidaloka"/>
                <a:sym typeface="Vidaloka"/>
              </a:rPr>
              <a:t>Growth Stage</a:t>
            </a:r>
            <a:endParaRPr sz="2400">
              <a:solidFill>
                <a:schemeClr val="dk1"/>
              </a:solidFill>
              <a:latin typeface="Vidaloka"/>
              <a:ea typeface="Vidaloka"/>
              <a:cs typeface="Vidaloka"/>
              <a:sym typeface="Vidaloka"/>
            </a:endParaRPr>
          </a:p>
        </p:txBody>
      </p:sp>
      <p:sp>
        <p:nvSpPr>
          <p:cNvPr id="372" name="Google Shape;372;p50"/>
          <p:cNvSpPr txBox="1"/>
          <p:nvPr/>
        </p:nvSpPr>
        <p:spPr>
          <a:xfrm>
            <a:off x="6715375" y="1559075"/>
            <a:ext cx="1722900" cy="357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Vidaloka"/>
                <a:ea typeface="Vidaloka"/>
                <a:cs typeface="Vidaloka"/>
                <a:sym typeface="Vidaloka"/>
              </a:rPr>
              <a:t>Decline Stage</a:t>
            </a:r>
            <a:endParaRPr sz="2400">
              <a:solidFill>
                <a:schemeClr val="dk1"/>
              </a:solidFill>
              <a:latin typeface="Vidaloka"/>
              <a:ea typeface="Vidaloka"/>
              <a:cs typeface="Vidaloka"/>
              <a:sym typeface="Vidaloka"/>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51"/>
          <p:cNvSpPr txBox="1"/>
          <p:nvPr>
            <p:ph type="title"/>
          </p:nvPr>
        </p:nvSpPr>
        <p:spPr>
          <a:xfrm>
            <a:off x="713225" y="445025"/>
            <a:ext cx="73698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Three Options during the Decline Phase:</a:t>
            </a:r>
            <a:endParaRPr/>
          </a:p>
        </p:txBody>
      </p:sp>
      <p:sp>
        <p:nvSpPr>
          <p:cNvPr id="378" name="Google Shape;378;p51"/>
          <p:cNvSpPr txBox="1"/>
          <p:nvPr>
            <p:ph idx="1" type="subTitle"/>
          </p:nvPr>
        </p:nvSpPr>
        <p:spPr>
          <a:xfrm>
            <a:off x="3509000" y="2636125"/>
            <a:ext cx="21261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79" name="Google Shape;379;p51"/>
          <p:cNvSpPr txBox="1"/>
          <p:nvPr>
            <p:ph idx="2" type="subTitle"/>
          </p:nvPr>
        </p:nvSpPr>
        <p:spPr>
          <a:xfrm>
            <a:off x="3193500" y="2976125"/>
            <a:ext cx="2441700" cy="81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000"/>
              <a:t>Harvest it</a:t>
            </a:r>
            <a:endParaRPr sz="2000"/>
          </a:p>
        </p:txBody>
      </p:sp>
      <p:sp>
        <p:nvSpPr>
          <p:cNvPr id="380" name="Google Shape;380;p51"/>
          <p:cNvSpPr txBox="1"/>
          <p:nvPr>
            <p:ph idx="3" type="subTitle"/>
          </p:nvPr>
        </p:nvSpPr>
        <p:spPr>
          <a:xfrm>
            <a:off x="953025" y="2636125"/>
            <a:ext cx="21261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81" name="Google Shape;381;p51"/>
          <p:cNvSpPr txBox="1"/>
          <p:nvPr>
            <p:ph idx="4" type="subTitle"/>
          </p:nvPr>
        </p:nvSpPr>
        <p:spPr>
          <a:xfrm>
            <a:off x="292025" y="2976125"/>
            <a:ext cx="2787300" cy="81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000"/>
              <a:t>Maintain the product in hopes that competitors will exit.</a:t>
            </a:r>
            <a:endParaRPr sz="2000"/>
          </a:p>
        </p:txBody>
      </p:sp>
      <p:sp>
        <p:nvSpPr>
          <p:cNvPr id="382" name="Google Shape;382;p51"/>
          <p:cNvSpPr txBox="1"/>
          <p:nvPr>
            <p:ph idx="5" type="subTitle"/>
          </p:nvPr>
        </p:nvSpPr>
        <p:spPr>
          <a:xfrm>
            <a:off x="6064875" y="2636125"/>
            <a:ext cx="21261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383" name="Google Shape;383;p51"/>
          <p:cNvSpPr txBox="1"/>
          <p:nvPr>
            <p:ph idx="6" type="subTitle"/>
          </p:nvPr>
        </p:nvSpPr>
        <p:spPr>
          <a:xfrm>
            <a:off x="6064875" y="2976125"/>
            <a:ext cx="2488800" cy="81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000"/>
              <a:t>Discontinue the product</a:t>
            </a:r>
            <a:endParaRPr sz="2000"/>
          </a:p>
        </p:txBody>
      </p:sp>
      <p:grpSp>
        <p:nvGrpSpPr>
          <p:cNvPr id="384" name="Google Shape;384;p51"/>
          <p:cNvGrpSpPr/>
          <p:nvPr/>
        </p:nvGrpSpPr>
        <p:grpSpPr>
          <a:xfrm>
            <a:off x="4380042" y="2088175"/>
            <a:ext cx="384058" cy="383811"/>
            <a:chOff x="-61351725" y="3372400"/>
            <a:chExt cx="310350" cy="310150"/>
          </a:xfrm>
        </p:grpSpPr>
        <p:sp>
          <p:nvSpPr>
            <p:cNvPr id="385" name="Google Shape;385;p51"/>
            <p:cNvSpPr/>
            <p:nvPr/>
          </p:nvSpPr>
          <p:spPr>
            <a:xfrm>
              <a:off x="-61165050" y="3558875"/>
              <a:ext cx="19700" cy="19700"/>
            </a:xfrm>
            <a:custGeom>
              <a:rect b="b" l="l" r="r" t="t"/>
              <a:pathLst>
                <a:path extrusionOk="0" h="788" w="788">
                  <a:moveTo>
                    <a:pt x="410" y="0"/>
                  </a:moveTo>
                  <a:cubicBezTo>
                    <a:pt x="189" y="0"/>
                    <a:pt x="0" y="189"/>
                    <a:pt x="0" y="410"/>
                  </a:cubicBezTo>
                  <a:cubicBezTo>
                    <a:pt x="0" y="630"/>
                    <a:pt x="189" y="788"/>
                    <a:pt x="410" y="788"/>
                  </a:cubicBezTo>
                  <a:cubicBezTo>
                    <a:pt x="599" y="788"/>
                    <a:pt x="788" y="630"/>
                    <a:pt x="788" y="410"/>
                  </a:cubicBezTo>
                  <a:cubicBezTo>
                    <a:pt x="788" y="189"/>
                    <a:pt x="599" y="0"/>
                    <a:pt x="4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51"/>
            <p:cNvSpPr/>
            <p:nvPr/>
          </p:nvSpPr>
          <p:spPr>
            <a:xfrm>
              <a:off x="-61247750" y="3476175"/>
              <a:ext cx="19700" cy="19700"/>
            </a:xfrm>
            <a:custGeom>
              <a:rect b="b" l="l" r="r" t="t"/>
              <a:pathLst>
                <a:path extrusionOk="0" h="788" w="788">
                  <a:moveTo>
                    <a:pt x="378" y="0"/>
                  </a:moveTo>
                  <a:cubicBezTo>
                    <a:pt x="189" y="0"/>
                    <a:pt x="0" y="189"/>
                    <a:pt x="0" y="410"/>
                  </a:cubicBezTo>
                  <a:cubicBezTo>
                    <a:pt x="0" y="630"/>
                    <a:pt x="189" y="788"/>
                    <a:pt x="378" y="788"/>
                  </a:cubicBezTo>
                  <a:cubicBezTo>
                    <a:pt x="599" y="788"/>
                    <a:pt x="788" y="630"/>
                    <a:pt x="788" y="410"/>
                  </a:cubicBezTo>
                  <a:cubicBezTo>
                    <a:pt x="788" y="189"/>
                    <a:pt x="599" y="0"/>
                    <a:pt x="37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51"/>
            <p:cNvSpPr/>
            <p:nvPr/>
          </p:nvSpPr>
          <p:spPr>
            <a:xfrm>
              <a:off x="-61351725" y="3372400"/>
              <a:ext cx="310350" cy="310150"/>
            </a:xfrm>
            <a:custGeom>
              <a:rect b="b" l="l" r="r" t="t"/>
              <a:pathLst>
                <a:path extrusionOk="0" h="12406" w="12414">
                  <a:moveTo>
                    <a:pt x="4506" y="3332"/>
                  </a:moveTo>
                  <a:cubicBezTo>
                    <a:pt x="5167" y="3332"/>
                    <a:pt x="5735" y="3867"/>
                    <a:pt x="5735" y="4561"/>
                  </a:cubicBezTo>
                  <a:cubicBezTo>
                    <a:pt x="5735" y="5222"/>
                    <a:pt x="5199" y="5821"/>
                    <a:pt x="4506" y="5821"/>
                  </a:cubicBezTo>
                  <a:cubicBezTo>
                    <a:pt x="3844" y="5821"/>
                    <a:pt x="3277" y="5254"/>
                    <a:pt x="3277" y="4561"/>
                  </a:cubicBezTo>
                  <a:cubicBezTo>
                    <a:pt x="3277" y="3899"/>
                    <a:pt x="3844" y="3332"/>
                    <a:pt x="4506" y="3332"/>
                  </a:cubicBezTo>
                  <a:close/>
                  <a:moveTo>
                    <a:pt x="7830" y="4159"/>
                  </a:moveTo>
                  <a:cubicBezTo>
                    <a:pt x="7940" y="4159"/>
                    <a:pt x="8050" y="4198"/>
                    <a:pt x="8129" y="4277"/>
                  </a:cubicBezTo>
                  <a:cubicBezTo>
                    <a:pt x="8286" y="4435"/>
                    <a:pt x="8286" y="4718"/>
                    <a:pt x="8129" y="4876"/>
                  </a:cubicBezTo>
                  <a:lnTo>
                    <a:pt x="4821" y="8184"/>
                  </a:lnTo>
                  <a:cubicBezTo>
                    <a:pt x="4742" y="8262"/>
                    <a:pt x="4632" y="8302"/>
                    <a:pt x="4522" y="8302"/>
                  </a:cubicBezTo>
                  <a:cubicBezTo>
                    <a:pt x="4411" y="8302"/>
                    <a:pt x="4301" y="8262"/>
                    <a:pt x="4222" y="8184"/>
                  </a:cubicBezTo>
                  <a:cubicBezTo>
                    <a:pt x="4065" y="8026"/>
                    <a:pt x="4065" y="7743"/>
                    <a:pt x="4222" y="7585"/>
                  </a:cubicBezTo>
                  <a:lnTo>
                    <a:pt x="7530" y="4277"/>
                  </a:lnTo>
                  <a:cubicBezTo>
                    <a:pt x="7609" y="4198"/>
                    <a:pt x="7719" y="4159"/>
                    <a:pt x="7830" y="4159"/>
                  </a:cubicBezTo>
                  <a:close/>
                  <a:moveTo>
                    <a:pt x="7845" y="6640"/>
                  </a:moveTo>
                  <a:cubicBezTo>
                    <a:pt x="8539" y="6640"/>
                    <a:pt x="9074" y="7175"/>
                    <a:pt x="9074" y="7900"/>
                  </a:cubicBezTo>
                  <a:cubicBezTo>
                    <a:pt x="9074" y="8562"/>
                    <a:pt x="8539" y="9129"/>
                    <a:pt x="7845" y="9129"/>
                  </a:cubicBezTo>
                  <a:cubicBezTo>
                    <a:pt x="7184" y="9129"/>
                    <a:pt x="6648" y="8562"/>
                    <a:pt x="6648" y="7900"/>
                  </a:cubicBezTo>
                  <a:cubicBezTo>
                    <a:pt x="6648" y="7239"/>
                    <a:pt x="7184" y="6640"/>
                    <a:pt x="7845" y="6640"/>
                  </a:cubicBezTo>
                  <a:close/>
                  <a:moveTo>
                    <a:pt x="6223" y="0"/>
                  </a:moveTo>
                  <a:cubicBezTo>
                    <a:pt x="6113" y="0"/>
                    <a:pt x="6002" y="40"/>
                    <a:pt x="5924" y="118"/>
                  </a:cubicBezTo>
                  <a:lnTo>
                    <a:pt x="4348" y="1694"/>
                  </a:lnTo>
                  <a:lnTo>
                    <a:pt x="2111" y="1694"/>
                  </a:lnTo>
                  <a:cubicBezTo>
                    <a:pt x="1859" y="1694"/>
                    <a:pt x="1702" y="1883"/>
                    <a:pt x="1702" y="2072"/>
                  </a:cubicBezTo>
                  <a:lnTo>
                    <a:pt x="1702" y="4309"/>
                  </a:lnTo>
                  <a:lnTo>
                    <a:pt x="127" y="5884"/>
                  </a:lnTo>
                  <a:cubicBezTo>
                    <a:pt x="1" y="6041"/>
                    <a:pt x="1" y="6325"/>
                    <a:pt x="127" y="6482"/>
                  </a:cubicBezTo>
                  <a:lnTo>
                    <a:pt x="1702" y="8058"/>
                  </a:lnTo>
                  <a:lnTo>
                    <a:pt x="1702" y="10294"/>
                  </a:lnTo>
                  <a:cubicBezTo>
                    <a:pt x="1702" y="10547"/>
                    <a:pt x="1922" y="10704"/>
                    <a:pt x="2111" y="10704"/>
                  </a:cubicBezTo>
                  <a:lnTo>
                    <a:pt x="4348" y="10704"/>
                  </a:lnTo>
                  <a:lnTo>
                    <a:pt x="5924" y="12279"/>
                  </a:lnTo>
                  <a:cubicBezTo>
                    <a:pt x="6018" y="12342"/>
                    <a:pt x="6113" y="12405"/>
                    <a:pt x="6207" y="12405"/>
                  </a:cubicBezTo>
                  <a:cubicBezTo>
                    <a:pt x="6333" y="12405"/>
                    <a:pt x="6396" y="12342"/>
                    <a:pt x="6491" y="12279"/>
                  </a:cubicBezTo>
                  <a:lnTo>
                    <a:pt x="8066" y="10704"/>
                  </a:lnTo>
                  <a:lnTo>
                    <a:pt x="10303" y="10704"/>
                  </a:lnTo>
                  <a:cubicBezTo>
                    <a:pt x="10523" y="10704"/>
                    <a:pt x="10744" y="10515"/>
                    <a:pt x="10744" y="10294"/>
                  </a:cubicBezTo>
                  <a:lnTo>
                    <a:pt x="10744" y="8058"/>
                  </a:lnTo>
                  <a:lnTo>
                    <a:pt x="12319" y="6482"/>
                  </a:lnTo>
                  <a:cubicBezTo>
                    <a:pt x="12382" y="6419"/>
                    <a:pt x="12414" y="6293"/>
                    <a:pt x="12414" y="6199"/>
                  </a:cubicBezTo>
                  <a:cubicBezTo>
                    <a:pt x="12414" y="6104"/>
                    <a:pt x="12382" y="6010"/>
                    <a:pt x="12319" y="5947"/>
                  </a:cubicBezTo>
                  <a:lnTo>
                    <a:pt x="10744" y="4372"/>
                  </a:lnTo>
                  <a:lnTo>
                    <a:pt x="10744" y="2103"/>
                  </a:lnTo>
                  <a:cubicBezTo>
                    <a:pt x="10744" y="1851"/>
                    <a:pt x="10523" y="1694"/>
                    <a:pt x="10334" y="1694"/>
                  </a:cubicBezTo>
                  <a:lnTo>
                    <a:pt x="8097" y="1694"/>
                  </a:lnTo>
                  <a:lnTo>
                    <a:pt x="6522" y="118"/>
                  </a:lnTo>
                  <a:cubicBezTo>
                    <a:pt x="6443" y="40"/>
                    <a:pt x="6333" y="0"/>
                    <a:pt x="622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8" name="Google Shape;388;p51"/>
          <p:cNvGrpSpPr/>
          <p:nvPr/>
        </p:nvGrpSpPr>
        <p:grpSpPr>
          <a:xfrm>
            <a:off x="1820645" y="2087544"/>
            <a:ext cx="390864" cy="385048"/>
            <a:chOff x="-60991775" y="3376900"/>
            <a:chExt cx="315850" cy="311150"/>
          </a:xfrm>
        </p:grpSpPr>
        <p:sp>
          <p:nvSpPr>
            <p:cNvPr id="389" name="Google Shape;389;p51"/>
            <p:cNvSpPr/>
            <p:nvPr/>
          </p:nvSpPr>
          <p:spPr>
            <a:xfrm>
              <a:off x="-60991000" y="3376900"/>
              <a:ext cx="315075" cy="311150"/>
            </a:xfrm>
            <a:custGeom>
              <a:rect b="b" l="l" r="r" t="t"/>
              <a:pathLst>
                <a:path extrusionOk="0" h="12446" w="12603">
                  <a:moveTo>
                    <a:pt x="11136" y="1"/>
                  </a:moveTo>
                  <a:cubicBezTo>
                    <a:pt x="11054" y="1"/>
                    <a:pt x="10975" y="1"/>
                    <a:pt x="10902" y="1"/>
                  </a:cubicBezTo>
                  <a:cubicBezTo>
                    <a:pt x="10429" y="1"/>
                    <a:pt x="10051" y="159"/>
                    <a:pt x="9736" y="474"/>
                  </a:cubicBezTo>
                  <a:lnTo>
                    <a:pt x="3561" y="6649"/>
                  </a:lnTo>
                  <a:lnTo>
                    <a:pt x="2301" y="6428"/>
                  </a:lnTo>
                  <a:cubicBezTo>
                    <a:pt x="2278" y="6423"/>
                    <a:pt x="2253" y="6420"/>
                    <a:pt x="2229" y="6420"/>
                  </a:cubicBezTo>
                  <a:cubicBezTo>
                    <a:pt x="2119" y="6420"/>
                    <a:pt x="2000" y="6471"/>
                    <a:pt x="1923" y="6523"/>
                  </a:cubicBezTo>
                  <a:lnTo>
                    <a:pt x="158" y="8319"/>
                  </a:lnTo>
                  <a:cubicBezTo>
                    <a:pt x="32" y="8382"/>
                    <a:pt x="1" y="8539"/>
                    <a:pt x="32" y="8697"/>
                  </a:cubicBezTo>
                  <a:cubicBezTo>
                    <a:pt x="95" y="8823"/>
                    <a:pt x="190" y="8949"/>
                    <a:pt x="347" y="8980"/>
                  </a:cubicBezTo>
                  <a:lnTo>
                    <a:pt x="2994" y="9484"/>
                  </a:lnTo>
                  <a:lnTo>
                    <a:pt x="3498" y="12131"/>
                  </a:lnTo>
                  <a:cubicBezTo>
                    <a:pt x="3561" y="12288"/>
                    <a:pt x="3624" y="12414"/>
                    <a:pt x="3782" y="12446"/>
                  </a:cubicBezTo>
                  <a:lnTo>
                    <a:pt x="3908" y="12446"/>
                  </a:lnTo>
                  <a:cubicBezTo>
                    <a:pt x="4034" y="12446"/>
                    <a:pt x="4128" y="12414"/>
                    <a:pt x="4254" y="12414"/>
                  </a:cubicBezTo>
                  <a:lnTo>
                    <a:pt x="6018" y="10619"/>
                  </a:lnTo>
                  <a:cubicBezTo>
                    <a:pt x="6144" y="10556"/>
                    <a:pt x="6176" y="10398"/>
                    <a:pt x="6144" y="10272"/>
                  </a:cubicBezTo>
                  <a:lnTo>
                    <a:pt x="5924" y="9012"/>
                  </a:lnTo>
                  <a:lnTo>
                    <a:pt x="12099" y="2837"/>
                  </a:lnTo>
                  <a:cubicBezTo>
                    <a:pt x="12414" y="2522"/>
                    <a:pt x="12571" y="2081"/>
                    <a:pt x="12571" y="1671"/>
                  </a:cubicBezTo>
                  <a:cubicBezTo>
                    <a:pt x="12571" y="1199"/>
                    <a:pt x="12603" y="600"/>
                    <a:pt x="12288" y="285"/>
                  </a:cubicBezTo>
                  <a:cubicBezTo>
                    <a:pt x="12025" y="22"/>
                    <a:pt x="11544" y="1"/>
                    <a:pt x="1113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51"/>
            <p:cNvSpPr/>
            <p:nvPr/>
          </p:nvSpPr>
          <p:spPr>
            <a:xfrm>
              <a:off x="-60991775" y="3404275"/>
              <a:ext cx="174875" cy="89250"/>
            </a:xfrm>
            <a:custGeom>
              <a:rect b="b" l="l" r="r" t="t"/>
              <a:pathLst>
                <a:path extrusionOk="0" h="3570" w="6995">
                  <a:moveTo>
                    <a:pt x="1632" y="1"/>
                  </a:moveTo>
                  <a:cubicBezTo>
                    <a:pt x="1523" y="1"/>
                    <a:pt x="1407" y="57"/>
                    <a:pt x="1355" y="135"/>
                  </a:cubicBezTo>
                  <a:lnTo>
                    <a:pt x="158" y="1301"/>
                  </a:lnTo>
                  <a:cubicBezTo>
                    <a:pt x="95" y="1395"/>
                    <a:pt x="0" y="1553"/>
                    <a:pt x="32" y="1710"/>
                  </a:cubicBezTo>
                  <a:cubicBezTo>
                    <a:pt x="126" y="1773"/>
                    <a:pt x="189" y="1899"/>
                    <a:pt x="315" y="1931"/>
                  </a:cubicBezTo>
                  <a:lnTo>
                    <a:pt x="4317" y="3569"/>
                  </a:lnTo>
                  <a:lnTo>
                    <a:pt x="6995" y="891"/>
                  </a:lnTo>
                  <a:lnTo>
                    <a:pt x="1702" y="9"/>
                  </a:lnTo>
                  <a:cubicBezTo>
                    <a:pt x="1679" y="4"/>
                    <a:pt x="1656" y="1"/>
                    <a:pt x="163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51"/>
            <p:cNvSpPr/>
            <p:nvPr/>
          </p:nvSpPr>
          <p:spPr>
            <a:xfrm>
              <a:off x="-60795650" y="3513975"/>
              <a:ext cx="89000" cy="173300"/>
            </a:xfrm>
            <a:custGeom>
              <a:rect b="b" l="l" r="r" t="t"/>
              <a:pathLst>
                <a:path extrusionOk="0" h="6932" w="3560">
                  <a:moveTo>
                    <a:pt x="2678" y="0"/>
                  </a:moveTo>
                  <a:lnTo>
                    <a:pt x="0" y="2678"/>
                  </a:lnTo>
                  <a:lnTo>
                    <a:pt x="1607" y="6679"/>
                  </a:lnTo>
                  <a:cubicBezTo>
                    <a:pt x="1638" y="6805"/>
                    <a:pt x="1764" y="6931"/>
                    <a:pt x="1922" y="6931"/>
                  </a:cubicBezTo>
                  <a:lnTo>
                    <a:pt x="1985" y="6931"/>
                  </a:lnTo>
                  <a:cubicBezTo>
                    <a:pt x="2111" y="6931"/>
                    <a:pt x="2206" y="6900"/>
                    <a:pt x="2269" y="6805"/>
                  </a:cubicBezTo>
                  <a:lnTo>
                    <a:pt x="3466" y="5640"/>
                  </a:lnTo>
                  <a:cubicBezTo>
                    <a:pt x="3529" y="5545"/>
                    <a:pt x="3560" y="5388"/>
                    <a:pt x="3560" y="5262"/>
                  </a:cubicBezTo>
                  <a:lnTo>
                    <a:pt x="267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2" name="Google Shape;392;p51"/>
          <p:cNvGrpSpPr/>
          <p:nvPr/>
        </p:nvGrpSpPr>
        <p:grpSpPr>
          <a:xfrm>
            <a:off x="6909320" y="2115586"/>
            <a:ext cx="437214" cy="357006"/>
            <a:chOff x="3860400" y="3254050"/>
            <a:chExt cx="296175" cy="241825"/>
          </a:xfrm>
        </p:grpSpPr>
        <p:sp>
          <p:nvSpPr>
            <p:cNvPr id="393" name="Google Shape;393;p51"/>
            <p:cNvSpPr/>
            <p:nvPr/>
          </p:nvSpPr>
          <p:spPr>
            <a:xfrm>
              <a:off x="4112425" y="3358025"/>
              <a:ext cx="44150" cy="18125"/>
            </a:xfrm>
            <a:custGeom>
              <a:rect b="b" l="l" r="r" t="t"/>
              <a:pathLst>
                <a:path extrusionOk="0" h="725" w="1766">
                  <a:moveTo>
                    <a:pt x="347" y="0"/>
                  </a:moveTo>
                  <a:cubicBezTo>
                    <a:pt x="158" y="0"/>
                    <a:pt x="1" y="158"/>
                    <a:pt x="1" y="378"/>
                  </a:cubicBezTo>
                  <a:cubicBezTo>
                    <a:pt x="1" y="567"/>
                    <a:pt x="158" y="725"/>
                    <a:pt x="347" y="725"/>
                  </a:cubicBezTo>
                  <a:lnTo>
                    <a:pt x="1419" y="725"/>
                  </a:lnTo>
                  <a:cubicBezTo>
                    <a:pt x="1608" y="725"/>
                    <a:pt x="1765" y="567"/>
                    <a:pt x="1765" y="378"/>
                  </a:cubicBezTo>
                  <a:cubicBezTo>
                    <a:pt x="1734" y="158"/>
                    <a:pt x="1608" y="0"/>
                    <a:pt x="141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51"/>
            <p:cNvSpPr/>
            <p:nvPr/>
          </p:nvSpPr>
          <p:spPr>
            <a:xfrm>
              <a:off x="4102200" y="3393475"/>
              <a:ext cx="37050" cy="33875"/>
            </a:xfrm>
            <a:custGeom>
              <a:rect b="b" l="l" r="r" t="t"/>
              <a:pathLst>
                <a:path extrusionOk="0" h="1355" w="1482">
                  <a:moveTo>
                    <a:pt x="394" y="0"/>
                  </a:moveTo>
                  <a:cubicBezTo>
                    <a:pt x="308" y="0"/>
                    <a:pt x="221" y="32"/>
                    <a:pt x="158" y="95"/>
                  </a:cubicBezTo>
                  <a:cubicBezTo>
                    <a:pt x="0" y="221"/>
                    <a:pt x="0" y="410"/>
                    <a:pt x="158" y="567"/>
                  </a:cubicBezTo>
                  <a:lnTo>
                    <a:pt x="882" y="1260"/>
                  </a:lnTo>
                  <a:cubicBezTo>
                    <a:pt x="945" y="1323"/>
                    <a:pt x="1032" y="1355"/>
                    <a:pt x="1119" y="1355"/>
                  </a:cubicBezTo>
                  <a:cubicBezTo>
                    <a:pt x="1205" y="1355"/>
                    <a:pt x="1292" y="1323"/>
                    <a:pt x="1355" y="1260"/>
                  </a:cubicBezTo>
                  <a:cubicBezTo>
                    <a:pt x="1481" y="1134"/>
                    <a:pt x="1481" y="914"/>
                    <a:pt x="1355" y="788"/>
                  </a:cubicBezTo>
                  <a:lnTo>
                    <a:pt x="630" y="95"/>
                  </a:lnTo>
                  <a:cubicBezTo>
                    <a:pt x="567" y="32"/>
                    <a:pt x="481" y="0"/>
                    <a:pt x="39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51"/>
            <p:cNvSpPr/>
            <p:nvPr/>
          </p:nvSpPr>
          <p:spPr>
            <a:xfrm>
              <a:off x="4103775" y="3306025"/>
              <a:ext cx="35475" cy="34500"/>
            </a:xfrm>
            <a:custGeom>
              <a:rect b="b" l="l" r="r" t="t"/>
              <a:pathLst>
                <a:path extrusionOk="0" h="1380" w="1419">
                  <a:moveTo>
                    <a:pt x="1056" y="1"/>
                  </a:moveTo>
                  <a:cubicBezTo>
                    <a:pt x="969" y="1"/>
                    <a:pt x="882" y="32"/>
                    <a:pt x="819" y="96"/>
                  </a:cubicBezTo>
                  <a:lnTo>
                    <a:pt x="95" y="789"/>
                  </a:lnTo>
                  <a:cubicBezTo>
                    <a:pt x="0" y="915"/>
                    <a:pt x="0" y="1135"/>
                    <a:pt x="95" y="1261"/>
                  </a:cubicBezTo>
                  <a:cubicBezTo>
                    <a:pt x="158" y="1340"/>
                    <a:pt x="252" y="1379"/>
                    <a:pt x="343" y="1379"/>
                  </a:cubicBezTo>
                  <a:cubicBezTo>
                    <a:pt x="434" y="1379"/>
                    <a:pt x="520" y="1340"/>
                    <a:pt x="567" y="1261"/>
                  </a:cubicBezTo>
                  <a:lnTo>
                    <a:pt x="1292" y="568"/>
                  </a:lnTo>
                  <a:cubicBezTo>
                    <a:pt x="1418" y="442"/>
                    <a:pt x="1418" y="190"/>
                    <a:pt x="1292" y="96"/>
                  </a:cubicBezTo>
                  <a:cubicBezTo>
                    <a:pt x="1229" y="32"/>
                    <a:pt x="1142" y="1"/>
                    <a:pt x="105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51"/>
            <p:cNvSpPr/>
            <p:nvPr/>
          </p:nvSpPr>
          <p:spPr>
            <a:xfrm>
              <a:off x="3860400" y="3306025"/>
              <a:ext cx="105550" cy="104800"/>
            </a:xfrm>
            <a:custGeom>
              <a:rect b="b" l="l" r="r" t="t"/>
              <a:pathLst>
                <a:path extrusionOk="0" h="4192" w="4222">
                  <a:moveTo>
                    <a:pt x="2489" y="1"/>
                  </a:moveTo>
                  <a:cubicBezTo>
                    <a:pt x="2048" y="1"/>
                    <a:pt x="1639" y="285"/>
                    <a:pt x="1481" y="726"/>
                  </a:cubicBezTo>
                  <a:lnTo>
                    <a:pt x="1418" y="726"/>
                  </a:lnTo>
                  <a:cubicBezTo>
                    <a:pt x="662" y="726"/>
                    <a:pt x="0" y="1356"/>
                    <a:pt x="0" y="2080"/>
                  </a:cubicBezTo>
                  <a:cubicBezTo>
                    <a:pt x="0" y="2836"/>
                    <a:pt x="630" y="3467"/>
                    <a:pt x="1418" y="3467"/>
                  </a:cubicBezTo>
                  <a:lnTo>
                    <a:pt x="1481" y="3467"/>
                  </a:lnTo>
                  <a:cubicBezTo>
                    <a:pt x="1639" y="3845"/>
                    <a:pt x="2017" y="4191"/>
                    <a:pt x="2489" y="4191"/>
                  </a:cubicBezTo>
                  <a:lnTo>
                    <a:pt x="4222" y="4191"/>
                  </a:lnTo>
                  <a:lnTo>
                    <a:pt x="4222"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51"/>
            <p:cNvSpPr/>
            <p:nvPr/>
          </p:nvSpPr>
          <p:spPr>
            <a:xfrm>
              <a:off x="4050225" y="3254050"/>
              <a:ext cx="35450" cy="208750"/>
            </a:xfrm>
            <a:custGeom>
              <a:rect b="b" l="l" r="r" t="t"/>
              <a:pathLst>
                <a:path extrusionOk="0" h="8350" w="1418">
                  <a:moveTo>
                    <a:pt x="725" y="1"/>
                  </a:moveTo>
                  <a:cubicBezTo>
                    <a:pt x="315" y="1"/>
                    <a:pt x="0" y="316"/>
                    <a:pt x="0" y="694"/>
                  </a:cubicBezTo>
                  <a:lnTo>
                    <a:pt x="0" y="7625"/>
                  </a:lnTo>
                  <a:cubicBezTo>
                    <a:pt x="0" y="8034"/>
                    <a:pt x="315" y="8349"/>
                    <a:pt x="725" y="8349"/>
                  </a:cubicBezTo>
                  <a:cubicBezTo>
                    <a:pt x="1134" y="8286"/>
                    <a:pt x="1418" y="8003"/>
                    <a:pt x="1418" y="7625"/>
                  </a:cubicBezTo>
                  <a:lnTo>
                    <a:pt x="1418" y="694"/>
                  </a:lnTo>
                  <a:cubicBezTo>
                    <a:pt x="1418" y="316"/>
                    <a:pt x="1103" y="1"/>
                    <a:pt x="72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51"/>
            <p:cNvSpPr/>
            <p:nvPr/>
          </p:nvSpPr>
          <p:spPr>
            <a:xfrm>
              <a:off x="3912375" y="3426550"/>
              <a:ext cx="51225" cy="69325"/>
            </a:xfrm>
            <a:custGeom>
              <a:rect b="b" l="l" r="r" t="t"/>
              <a:pathLst>
                <a:path extrusionOk="0" h="2773" w="2049">
                  <a:moveTo>
                    <a:pt x="1" y="0"/>
                  </a:moveTo>
                  <a:lnTo>
                    <a:pt x="1" y="1764"/>
                  </a:lnTo>
                  <a:cubicBezTo>
                    <a:pt x="1" y="2363"/>
                    <a:pt x="473" y="2773"/>
                    <a:pt x="1040" y="2773"/>
                  </a:cubicBezTo>
                  <a:cubicBezTo>
                    <a:pt x="1607" y="2773"/>
                    <a:pt x="2048" y="2300"/>
                    <a:pt x="2048" y="1764"/>
                  </a:cubicBezTo>
                  <a:lnTo>
                    <a:pt x="2048" y="32"/>
                  </a:lnTo>
                  <a:lnTo>
                    <a:pt x="316" y="32"/>
                  </a:lnTo>
                  <a:cubicBezTo>
                    <a:pt x="253" y="32"/>
                    <a:pt x="127" y="32"/>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51"/>
            <p:cNvSpPr/>
            <p:nvPr/>
          </p:nvSpPr>
          <p:spPr>
            <a:xfrm>
              <a:off x="3982475" y="3275325"/>
              <a:ext cx="52000" cy="163850"/>
            </a:xfrm>
            <a:custGeom>
              <a:rect b="b" l="l" r="r" t="t"/>
              <a:pathLst>
                <a:path extrusionOk="0" h="6554" w="2080">
                  <a:moveTo>
                    <a:pt x="2080" y="0"/>
                  </a:moveTo>
                  <a:lnTo>
                    <a:pt x="1765" y="315"/>
                  </a:lnTo>
                  <a:cubicBezTo>
                    <a:pt x="1292" y="788"/>
                    <a:pt x="662" y="1071"/>
                    <a:pt x="1" y="1166"/>
                  </a:cubicBezTo>
                  <a:lnTo>
                    <a:pt x="1" y="5419"/>
                  </a:lnTo>
                  <a:cubicBezTo>
                    <a:pt x="662" y="5482"/>
                    <a:pt x="1292" y="5766"/>
                    <a:pt x="1765" y="6238"/>
                  </a:cubicBezTo>
                  <a:lnTo>
                    <a:pt x="2080" y="6553"/>
                  </a:lnTo>
                  <a:lnTo>
                    <a:pt x="208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52"/>
          <p:cNvSpPr txBox="1"/>
          <p:nvPr>
            <p:ph type="title"/>
          </p:nvPr>
        </p:nvSpPr>
        <p:spPr>
          <a:xfrm>
            <a:off x="713225" y="1497763"/>
            <a:ext cx="7717500" cy="16443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1" lang="en" sz="2200">
                <a:solidFill>
                  <a:schemeClr val="dk1"/>
                </a:solidFill>
                <a:latin typeface="Arial"/>
                <a:ea typeface="Arial"/>
                <a:cs typeface="Arial"/>
                <a:sym typeface="Arial"/>
              </a:rPr>
              <a:t>Product life cycle management</a:t>
            </a:r>
            <a:r>
              <a:rPr lang="en" sz="2200">
                <a:solidFill>
                  <a:schemeClr val="dk1"/>
                </a:solidFill>
                <a:latin typeface="Arial"/>
                <a:ea typeface="Arial"/>
                <a:cs typeface="Arial"/>
                <a:sym typeface="Arial"/>
              </a:rPr>
              <a:t> represents an all-encompassing vision for managing all data relating to the design, production, support and ultimate disposal of manufactured goods.</a:t>
            </a:r>
            <a:endParaRPr sz="2200">
              <a:solidFill>
                <a:schemeClr val="dk1"/>
              </a:solidFill>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t/>
            </a:r>
            <a:endParaRPr sz="2200">
              <a:solidFill>
                <a:schemeClr val="dk1"/>
              </a:solidFill>
              <a:latin typeface="Arial"/>
              <a:ea typeface="Arial"/>
              <a:cs typeface="Arial"/>
              <a:sym typeface="Arial"/>
            </a:endParaRPr>
          </a:p>
          <a:p>
            <a:pPr indent="0" lvl="0" marL="0" rtl="0" algn="ctr">
              <a:spcBef>
                <a:spcPts val="0"/>
              </a:spcBef>
              <a:spcAft>
                <a:spcPts val="0"/>
              </a:spcAft>
              <a:buNone/>
            </a:pPr>
            <a:r>
              <a:rPr b="1" lang="en" sz="2200">
                <a:solidFill>
                  <a:schemeClr val="dk1"/>
                </a:solidFill>
                <a:latin typeface="Arial"/>
                <a:ea typeface="Arial"/>
                <a:cs typeface="Arial"/>
                <a:sym typeface="Arial"/>
              </a:rPr>
              <a:t>PLM</a:t>
            </a:r>
            <a:r>
              <a:rPr lang="en" sz="2200">
                <a:solidFill>
                  <a:schemeClr val="dk1"/>
                </a:solidFill>
                <a:latin typeface="Arial"/>
                <a:ea typeface="Arial"/>
                <a:cs typeface="Arial"/>
                <a:sym typeface="Arial"/>
              </a:rPr>
              <a:t> concepts were first introduced where safety and control have been extremely important, notably the aerospace, medical device, military and nuclear industries. </a:t>
            </a:r>
            <a:endParaRPr sz="22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53"/>
          <p:cNvSpPr txBox="1"/>
          <p:nvPr>
            <p:ph type="title"/>
          </p:nvPr>
        </p:nvSpPr>
        <p:spPr>
          <a:xfrm>
            <a:off x="250775" y="0"/>
            <a:ext cx="8179800" cy="4494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ctr">
              <a:lnSpc>
                <a:spcPct val="115000"/>
              </a:lnSpc>
              <a:spcBef>
                <a:spcPts val="1200"/>
              </a:spcBef>
              <a:spcAft>
                <a:spcPts val="0"/>
              </a:spcAft>
              <a:buNone/>
            </a:pPr>
            <a:r>
              <a:rPr b="1" lang="en" sz="1800">
                <a:latin typeface="Arial"/>
                <a:ea typeface="Arial"/>
                <a:cs typeface="Arial"/>
                <a:sym typeface="Arial"/>
              </a:rPr>
              <a:t>Market-driven Product Planning and Development Process</a:t>
            </a:r>
            <a:endParaRPr b="1" sz="1800">
              <a:latin typeface="Arial"/>
              <a:ea typeface="Arial"/>
              <a:cs typeface="Arial"/>
              <a:sym typeface="Arial"/>
            </a:endParaRPr>
          </a:p>
          <a:p>
            <a:pPr indent="0" lvl="0" marL="0" rtl="0" algn="l">
              <a:lnSpc>
                <a:spcPct val="115000"/>
              </a:lnSpc>
              <a:spcBef>
                <a:spcPts val="1200"/>
              </a:spcBef>
              <a:spcAft>
                <a:spcPts val="0"/>
              </a:spcAft>
              <a:buNone/>
            </a:pPr>
            <a:r>
              <a:rPr b="1" i="1" lang="en" sz="1800">
                <a:latin typeface="Arial"/>
                <a:ea typeface="Arial"/>
                <a:cs typeface="Arial"/>
                <a:sym typeface="Arial"/>
              </a:rPr>
              <a:t>First,</a:t>
            </a:r>
            <a:r>
              <a:rPr i="1" lang="en" sz="1800">
                <a:latin typeface="Arial"/>
                <a:ea typeface="Arial"/>
                <a:cs typeface="Arial"/>
                <a:sym typeface="Arial"/>
              </a:rPr>
              <a:t> </a:t>
            </a:r>
            <a:r>
              <a:rPr lang="en" sz="1800">
                <a:latin typeface="Arial"/>
                <a:ea typeface="Arial"/>
                <a:cs typeface="Arial"/>
                <a:sym typeface="Arial"/>
              </a:rPr>
              <a:t>it is a competitive weapon in boosting the company's growth rate </a:t>
            </a:r>
            <a:endParaRPr sz="1800">
              <a:latin typeface="Arial"/>
              <a:ea typeface="Arial"/>
              <a:cs typeface="Arial"/>
              <a:sym typeface="Arial"/>
            </a:endParaRPr>
          </a:p>
          <a:p>
            <a:pPr indent="0" lvl="0" marL="0" rtl="0" algn="l">
              <a:lnSpc>
                <a:spcPct val="115000"/>
              </a:lnSpc>
              <a:spcBef>
                <a:spcPts val="1200"/>
              </a:spcBef>
              <a:spcAft>
                <a:spcPts val="0"/>
              </a:spcAft>
              <a:buNone/>
            </a:pPr>
            <a:r>
              <a:rPr b="1" i="1" lang="en" sz="1800">
                <a:latin typeface="Arial"/>
                <a:ea typeface="Arial"/>
                <a:cs typeface="Arial"/>
                <a:sym typeface="Arial"/>
              </a:rPr>
              <a:t>Second,</a:t>
            </a:r>
            <a:r>
              <a:rPr i="1" lang="en" sz="1800">
                <a:latin typeface="Arial"/>
                <a:ea typeface="Arial"/>
                <a:cs typeface="Arial"/>
                <a:sym typeface="Arial"/>
              </a:rPr>
              <a:t> </a:t>
            </a:r>
            <a:r>
              <a:rPr lang="en" sz="1800">
                <a:latin typeface="Arial"/>
                <a:ea typeface="Arial"/>
                <a:cs typeface="Arial"/>
                <a:sym typeface="Arial"/>
              </a:rPr>
              <a:t>it serves as a starting point of marketing planning</a:t>
            </a:r>
            <a:endParaRPr sz="1800">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t/>
            </a:r>
            <a:endParaRPr sz="1800">
              <a:latin typeface="Arial"/>
              <a:ea typeface="Arial"/>
              <a:cs typeface="Arial"/>
              <a:sym typeface="Arial"/>
            </a:endParaRPr>
          </a:p>
          <a:p>
            <a:pPr indent="0" lvl="0" marL="0" rtl="0" algn="l">
              <a:spcBef>
                <a:spcPts val="0"/>
              </a:spcBef>
              <a:spcAft>
                <a:spcPts val="0"/>
              </a:spcAft>
              <a:buNone/>
            </a:pPr>
            <a:r>
              <a:rPr b="1" i="1" lang="en" sz="1800">
                <a:latin typeface="Arial"/>
                <a:ea typeface="Arial"/>
                <a:cs typeface="Arial"/>
                <a:sym typeface="Arial"/>
              </a:rPr>
              <a:t>Third,</a:t>
            </a:r>
            <a:r>
              <a:rPr i="1" lang="en" sz="1800">
                <a:latin typeface="Arial"/>
                <a:ea typeface="Arial"/>
                <a:cs typeface="Arial"/>
                <a:sym typeface="Arial"/>
              </a:rPr>
              <a:t> </a:t>
            </a:r>
            <a:r>
              <a:rPr lang="en" sz="1800">
                <a:latin typeface="Arial"/>
                <a:ea typeface="Arial"/>
                <a:cs typeface="Arial"/>
                <a:sym typeface="Arial"/>
              </a:rPr>
              <a:t>it is indeed a strong indicator of the company managers' managerial </a:t>
            </a:r>
            <a:endParaRPr sz="1800">
              <a:latin typeface="Arial"/>
              <a:ea typeface="Arial"/>
              <a:cs typeface="Arial"/>
              <a:sym typeface="Arial"/>
            </a:endParaRPr>
          </a:p>
          <a:p>
            <a:pPr indent="0" lvl="0" marL="0" rtl="0" algn="l">
              <a:spcBef>
                <a:spcPts val="0"/>
              </a:spcBef>
              <a:spcAft>
                <a:spcPts val="0"/>
              </a:spcAft>
              <a:buNone/>
            </a:pPr>
            <a:r>
              <a:rPr lang="en" sz="1800">
                <a:latin typeface="Arial"/>
                <a:ea typeface="Arial"/>
                <a:cs typeface="Arial"/>
                <a:sym typeface="Arial"/>
              </a:rPr>
              <a:t>           prowess</a:t>
            </a:r>
            <a:endParaRPr sz="1800">
              <a:latin typeface="Arial"/>
              <a:ea typeface="Arial"/>
              <a:cs typeface="Arial"/>
              <a:sym typeface="Arial"/>
            </a:endParaRPr>
          </a:p>
          <a:p>
            <a:pPr indent="0" lvl="0" marL="0" rtl="0" algn="l">
              <a:spcBef>
                <a:spcPts val="0"/>
              </a:spcBef>
              <a:spcAft>
                <a:spcPts val="0"/>
              </a:spcAft>
              <a:buNone/>
            </a:pPr>
            <a:r>
              <a:t/>
            </a:r>
            <a:endParaRPr sz="1800">
              <a:latin typeface="Arial"/>
              <a:ea typeface="Arial"/>
              <a:cs typeface="Arial"/>
              <a:sym typeface="Arial"/>
            </a:endParaRPr>
          </a:p>
          <a:p>
            <a:pPr indent="0" lvl="0" marL="0" rtl="0" algn="l">
              <a:spcBef>
                <a:spcPts val="0"/>
              </a:spcBef>
              <a:spcAft>
                <a:spcPts val="0"/>
              </a:spcAft>
              <a:buNone/>
            </a:pPr>
            <a:r>
              <a:rPr b="1" i="1" lang="en" sz="1800">
                <a:latin typeface="Arial"/>
                <a:ea typeface="Arial"/>
                <a:cs typeface="Arial"/>
                <a:sym typeface="Arial"/>
              </a:rPr>
              <a:t>Fourth,</a:t>
            </a:r>
            <a:r>
              <a:rPr lang="en" sz="1800">
                <a:latin typeface="Arial"/>
                <a:ea typeface="Arial"/>
                <a:cs typeface="Arial"/>
                <a:sym typeface="Arial"/>
              </a:rPr>
              <a:t> product planning is an important way to fulfil the social </a:t>
            </a:r>
            <a:endParaRPr sz="1800">
              <a:latin typeface="Arial"/>
              <a:ea typeface="Arial"/>
              <a:cs typeface="Arial"/>
              <a:sym typeface="Arial"/>
            </a:endParaRPr>
          </a:p>
          <a:p>
            <a:pPr indent="0" lvl="0" marL="0" rtl="0" algn="l">
              <a:spcBef>
                <a:spcPts val="0"/>
              </a:spcBef>
              <a:spcAft>
                <a:spcPts val="0"/>
              </a:spcAft>
              <a:buNone/>
            </a:pPr>
            <a:r>
              <a:rPr lang="en" sz="1800">
                <a:latin typeface="Arial"/>
                <a:ea typeface="Arial"/>
                <a:cs typeface="Arial"/>
                <a:sym typeface="Arial"/>
              </a:rPr>
              <a:t>              responsibilities of the business.</a:t>
            </a:r>
            <a:endParaRPr sz="1800">
              <a:latin typeface="Arial"/>
              <a:ea typeface="Arial"/>
              <a:cs typeface="Arial"/>
              <a:sym typeface="Arial"/>
            </a:endParaRPr>
          </a:p>
          <a:p>
            <a:pPr indent="0" lvl="0" marL="0" rtl="0" algn="l">
              <a:spcBef>
                <a:spcPts val="0"/>
              </a:spcBef>
              <a:spcAft>
                <a:spcPts val="0"/>
              </a:spcAft>
              <a:buNone/>
            </a:pPr>
            <a:r>
              <a:t/>
            </a:r>
            <a:endParaRPr sz="1800">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54"/>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400">
                <a:latin typeface="Arial"/>
                <a:ea typeface="Arial"/>
                <a:cs typeface="Arial"/>
                <a:sym typeface="Arial"/>
              </a:rPr>
              <a:t>Categories of New Product Strategy</a:t>
            </a:r>
            <a:endParaRPr b="1" sz="2400">
              <a:latin typeface="Arial"/>
              <a:ea typeface="Arial"/>
              <a:cs typeface="Arial"/>
              <a:sym typeface="Arial"/>
            </a:endParaRPr>
          </a:p>
          <a:p>
            <a:pPr indent="0" lvl="0" marL="0" rtl="0" algn="l">
              <a:spcBef>
                <a:spcPts val="0"/>
              </a:spcBef>
              <a:spcAft>
                <a:spcPts val="0"/>
              </a:spcAft>
              <a:buNone/>
            </a:pPr>
            <a:r>
              <a:t/>
            </a:r>
            <a:endParaRPr/>
          </a:p>
        </p:txBody>
      </p:sp>
      <p:sp>
        <p:nvSpPr>
          <p:cNvPr id="415" name="Google Shape;415;p54"/>
          <p:cNvSpPr txBox="1"/>
          <p:nvPr/>
        </p:nvSpPr>
        <p:spPr>
          <a:xfrm>
            <a:off x="713225" y="1660050"/>
            <a:ext cx="46845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New-to-the-world products</a:t>
            </a:r>
            <a:endParaRPr b="1" sz="2000">
              <a:solidFill>
                <a:schemeClr val="dk2"/>
              </a:solidFill>
              <a:latin typeface="Montserrat"/>
              <a:ea typeface="Montserrat"/>
              <a:cs typeface="Montserrat"/>
              <a:sym typeface="Montserrat"/>
            </a:endParaRPr>
          </a:p>
        </p:txBody>
      </p:sp>
      <p:sp>
        <p:nvSpPr>
          <p:cNvPr id="416" name="Google Shape;416;p54"/>
          <p:cNvSpPr txBox="1"/>
          <p:nvPr/>
        </p:nvSpPr>
        <p:spPr>
          <a:xfrm>
            <a:off x="997013" y="1320038"/>
            <a:ext cx="18582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01</a:t>
            </a:r>
            <a:endParaRPr sz="2400">
              <a:solidFill>
                <a:schemeClr val="dk1"/>
              </a:solidFill>
              <a:latin typeface="Vidaloka"/>
              <a:ea typeface="Vidaloka"/>
              <a:cs typeface="Vidaloka"/>
              <a:sym typeface="Vidaloka"/>
            </a:endParaRPr>
          </a:p>
        </p:txBody>
      </p:sp>
      <p:sp>
        <p:nvSpPr>
          <p:cNvPr id="417" name="Google Shape;417;p54"/>
          <p:cNvSpPr txBox="1"/>
          <p:nvPr/>
        </p:nvSpPr>
        <p:spPr>
          <a:xfrm flipH="1">
            <a:off x="997125" y="3790600"/>
            <a:ext cx="18582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03</a:t>
            </a:r>
            <a:endParaRPr sz="2400">
              <a:solidFill>
                <a:schemeClr val="dk1"/>
              </a:solidFill>
              <a:latin typeface="Vidaloka"/>
              <a:ea typeface="Vidaloka"/>
              <a:cs typeface="Vidaloka"/>
              <a:sym typeface="Vidaloka"/>
            </a:endParaRPr>
          </a:p>
        </p:txBody>
      </p:sp>
      <p:sp>
        <p:nvSpPr>
          <p:cNvPr id="418" name="Google Shape;418;p54"/>
          <p:cNvSpPr txBox="1"/>
          <p:nvPr/>
        </p:nvSpPr>
        <p:spPr>
          <a:xfrm flipH="1">
            <a:off x="713300" y="4130600"/>
            <a:ext cx="49389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Additions to existing product lines</a:t>
            </a:r>
            <a:endParaRPr b="1" sz="2000">
              <a:solidFill>
                <a:schemeClr val="dk2"/>
              </a:solidFill>
              <a:latin typeface="Montserrat"/>
              <a:ea typeface="Montserrat"/>
              <a:cs typeface="Montserrat"/>
              <a:sym typeface="Montserrat"/>
            </a:endParaRPr>
          </a:p>
        </p:txBody>
      </p:sp>
      <p:sp>
        <p:nvSpPr>
          <p:cNvPr id="419" name="Google Shape;419;p54"/>
          <p:cNvSpPr txBox="1"/>
          <p:nvPr/>
        </p:nvSpPr>
        <p:spPr>
          <a:xfrm>
            <a:off x="713225" y="2895325"/>
            <a:ext cx="36954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New-to-the-firm products</a:t>
            </a:r>
            <a:endParaRPr b="1" sz="2000">
              <a:solidFill>
                <a:schemeClr val="dk2"/>
              </a:solidFill>
              <a:latin typeface="Lato"/>
              <a:ea typeface="Lato"/>
              <a:cs typeface="Lato"/>
              <a:sym typeface="Lato"/>
            </a:endParaRPr>
          </a:p>
        </p:txBody>
      </p:sp>
      <p:sp>
        <p:nvSpPr>
          <p:cNvPr id="420" name="Google Shape;420;p54"/>
          <p:cNvSpPr txBox="1"/>
          <p:nvPr/>
        </p:nvSpPr>
        <p:spPr>
          <a:xfrm>
            <a:off x="997013" y="2555325"/>
            <a:ext cx="18582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02</a:t>
            </a:r>
            <a:endParaRPr sz="2400">
              <a:solidFill>
                <a:schemeClr val="dk1"/>
              </a:solidFill>
              <a:latin typeface="Vidaloka"/>
              <a:ea typeface="Vidaloka"/>
              <a:cs typeface="Vidaloka"/>
              <a:sym typeface="Vidaloka"/>
            </a:endParaRPr>
          </a:p>
        </p:txBody>
      </p:sp>
      <p:pic>
        <p:nvPicPr>
          <p:cNvPr id="421" name="Google Shape;421;p54" title="Points scored">
            <a:hlinkClick r:id="rId3"/>
          </p:cNvPr>
          <p:cNvPicPr preferRelativeResize="0"/>
          <p:nvPr/>
        </p:nvPicPr>
        <p:blipFill>
          <a:blip r:embed="rId4">
            <a:alphaModFix/>
          </a:blip>
          <a:stretch>
            <a:fillRect/>
          </a:stretch>
        </p:blipFill>
        <p:spPr>
          <a:xfrm>
            <a:off x="6751900" y="1301125"/>
            <a:ext cx="2122026" cy="26951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55"/>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400">
                <a:latin typeface="Arial"/>
                <a:ea typeface="Arial"/>
                <a:cs typeface="Arial"/>
                <a:sym typeface="Arial"/>
              </a:rPr>
              <a:t>Categories of New Product Strategy</a:t>
            </a:r>
            <a:endParaRPr b="1" sz="2400">
              <a:latin typeface="Arial"/>
              <a:ea typeface="Arial"/>
              <a:cs typeface="Arial"/>
              <a:sym typeface="Arial"/>
            </a:endParaRPr>
          </a:p>
          <a:p>
            <a:pPr indent="0" lvl="0" marL="0" rtl="0" algn="l">
              <a:spcBef>
                <a:spcPts val="0"/>
              </a:spcBef>
              <a:spcAft>
                <a:spcPts val="0"/>
              </a:spcAft>
              <a:buNone/>
            </a:pPr>
            <a:r>
              <a:t/>
            </a:r>
            <a:endParaRPr/>
          </a:p>
        </p:txBody>
      </p:sp>
      <p:sp>
        <p:nvSpPr>
          <p:cNvPr id="427" name="Google Shape;427;p55"/>
          <p:cNvSpPr txBox="1"/>
          <p:nvPr/>
        </p:nvSpPr>
        <p:spPr>
          <a:xfrm>
            <a:off x="713225" y="1660050"/>
            <a:ext cx="62124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Improvements &amp; revisions of existing </a:t>
            </a:r>
            <a:r>
              <a:rPr b="1" lang="en" sz="2000">
                <a:solidFill>
                  <a:schemeClr val="dk2"/>
                </a:solidFill>
                <a:latin typeface="Montserrat"/>
                <a:ea typeface="Montserrat"/>
                <a:cs typeface="Montserrat"/>
                <a:sym typeface="Montserrat"/>
              </a:rPr>
              <a:t>products</a:t>
            </a:r>
            <a:endParaRPr b="1" sz="2000">
              <a:solidFill>
                <a:schemeClr val="dk2"/>
              </a:solidFill>
              <a:latin typeface="Montserrat"/>
              <a:ea typeface="Montserrat"/>
              <a:cs typeface="Montserrat"/>
              <a:sym typeface="Montserrat"/>
            </a:endParaRPr>
          </a:p>
        </p:txBody>
      </p:sp>
      <p:sp>
        <p:nvSpPr>
          <p:cNvPr id="428" name="Google Shape;428;p55"/>
          <p:cNvSpPr txBox="1"/>
          <p:nvPr/>
        </p:nvSpPr>
        <p:spPr>
          <a:xfrm>
            <a:off x="997013" y="1320038"/>
            <a:ext cx="18582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04</a:t>
            </a:r>
            <a:endParaRPr sz="2400">
              <a:solidFill>
                <a:schemeClr val="dk1"/>
              </a:solidFill>
              <a:latin typeface="Vidaloka"/>
              <a:ea typeface="Vidaloka"/>
              <a:cs typeface="Vidaloka"/>
              <a:sym typeface="Vidaloka"/>
            </a:endParaRPr>
          </a:p>
        </p:txBody>
      </p:sp>
      <p:sp>
        <p:nvSpPr>
          <p:cNvPr id="429" name="Google Shape;429;p55"/>
          <p:cNvSpPr txBox="1"/>
          <p:nvPr/>
        </p:nvSpPr>
        <p:spPr>
          <a:xfrm flipH="1">
            <a:off x="997125" y="3790600"/>
            <a:ext cx="18582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06</a:t>
            </a:r>
            <a:endParaRPr sz="2400">
              <a:solidFill>
                <a:schemeClr val="dk1"/>
              </a:solidFill>
              <a:latin typeface="Vidaloka"/>
              <a:ea typeface="Vidaloka"/>
              <a:cs typeface="Vidaloka"/>
              <a:sym typeface="Vidaloka"/>
            </a:endParaRPr>
          </a:p>
        </p:txBody>
      </p:sp>
      <p:sp>
        <p:nvSpPr>
          <p:cNvPr id="430" name="Google Shape;430;p55"/>
          <p:cNvSpPr txBox="1"/>
          <p:nvPr/>
        </p:nvSpPr>
        <p:spPr>
          <a:xfrm flipH="1">
            <a:off x="713300" y="4130600"/>
            <a:ext cx="49389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Cost Reductions</a:t>
            </a:r>
            <a:endParaRPr b="1" sz="2000">
              <a:solidFill>
                <a:schemeClr val="dk2"/>
              </a:solidFill>
              <a:latin typeface="Montserrat"/>
              <a:ea typeface="Montserrat"/>
              <a:cs typeface="Montserrat"/>
              <a:sym typeface="Montserrat"/>
            </a:endParaRPr>
          </a:p>
        </p:txBody>
      </p:sp>
      <p:sp>
        <p:nvSpPr>
          <p:cNvPr id="431" name="Google Shape;431;p55"/>
          <p:cNvSpPr txBox="1"/>
          <p:nvPr/>
        </p:nvSpPr>
        <p:spPr>
          <a:xfrm>
            <a:off x="713225" y="2895325"/>
            <a:ext cx="36954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Repositioning</a:t>
            </a:r>
            <a:endParaRPr b="1" sz="2000">
              <a:solidFill>
                <a:schemeClr val="dk2"/>
              </a:solidFill>
              <a:latin typeface="Lato"/>
              <a:ea typeface="Lato"/>
              <a:cs typeface="Lato"/>
              <a:sym typeface="Lato"/>
            </a:endParaRPr>
          </a:p>
        </p:txBody>
      </p:sp>
      <p:sp>
        <p:nvSpPr>
          <p:cNvPr id="432" name="Google Shape;432;p55"/>
          <p:cNvSpPr txBox="1"/>
          <p:nvPr/>
        </p:nvSpPr>
        <p:spPr>
          <a:xfrm>
            <a:off x="997013" y="2555325"/>
            <a:ext cx="18582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05</a:t>
            </a:r>
            <a:endParaRPr sz="2400">
              <a:solidFill>
                <a:schemeClr val="dk1"/>
              </a:solidFill>
              <a:latin typeface="Vidaloka"/>
              <a:ea typeface="Vidaloka"/>
              <a:cs typeface="Vidaloka"/>
              <a:sym typeface="Vidaloka"/>
            </a:endParaRPr>
          </a:p>
        </p:txBody>
      </p:sp>
      <p:pic>
        <p:nvPicPr>
          <p:cNvPr id="433" name="Google Shape;433;p55" title="Points scored">
            <a:hlinkClick r:id="rId3"/>
          </p:cNvPr>
          <p:cNvPicPr preferRelativeResize="0"/>
          <p:nvPr/>
        </p:nvPicPr>
        <p:blipFill>
          <a:blip r:embed="rId4">
            <a:alphaModFix/>
          </a:blip>
          <a:stretch>
            <a:fillRect/>
          </a:stretch>
        </p:blipFill>
        <p:spPr>
          <a:xfrm>
            <a:off x="6751900" y="1301125"/>
            <a:ext cx="2122026" cy="26951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56"/>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200">
                <a:latin typeface="Arial"/>
                <a:ea typeface="Arial"/>
                <a:cs typeface="Arial"/>
                <a:sym typeface="Arial"/>
              </a:rPr>
              <a:t>New Product Planning and Development Process</a:t>
            </a:r>
            <a:endParaRPr b="1" sz="2200">
              <a:latin typeface="Arial"/>
              <a:ea typeface="Arial"/>
              <a:cs typeface="Arial"/>
              <a:sym typeface="Arial"/>
            </a:endParaRPr>
          </a:p>
          <a:p>
            <a:pPr indent="0" lvl="0" marL="0" rtl="0" algn="just">
              <a:lnSpc>
                <a:spcPct val="115000"/>
              </a:lnSpc>
              <a:spcBef>
                <a:spcPts val="1200"/>
              </a:spcBef>
              <a:spcAft>
                <a:spcPts val="0"/>
              </a:spcAft>
              <a:buNone/>
            </a:pPr>
            <a:r>
              <a:rPr lang="en" sz="2200">
                <a:latin typeface="Arial"/>
                <a:ea typeface="Arial"/>
                <a:cs typeface="Arial"/>
                <a:sym typeface="Arial"/>
              </a:rPr>
              <a:t> </a:t>
            </a:r>
            <a:endParaRPr sz="2200">
              <a:latin typeface="Arial"/>
              <a:ea typeface="Arial"/>
              <a:cs typeface="Arial"/>
              <a:sym typeface="Arial"/>
            </a:endParaRPr>
          </a:p>
          <a:p>
            <a:pPr indent="0" lvl="0" marL="0" rtl="0" algn="l">
              <a:spcBef>
                <a:spcPts val="0"/>
              </a:spcBef>
              <a:spcAft>
                <a:spcPts val="0"/>
              </a:spcAft>
              <a:buNone/>
            </a:pPr>
            <a:r>
              <a:t/>
            </a:r>
            <a:endParaRPr/>
          </a:p>
        </p:txBody>
      </p:sp>
      <p:sp>
        <p:nvSpPr>
          <p:cNvPr id="439" name="Google Shape;439;p56"/>
          <p:cNvSpPr txBox="1"/>
          <p:nvPr/>
        </p:nvSpPr>
        <p:spPr>
          <a:xfrm>
            <a:off x="1547800" y="1320075"/>
            <a:ext cx="36804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Customer needs analysis</a:t>
            </a:r>
            <a:endParaRPr sz="2000">
              <a:solidFill>
                <a:schemeClr val="dk1"/>
              </a:solidFill>
              <a:latin typeface="Vidaloka"/>
              <a:ea typeface="Vidaloka"/>
              <a:cs typeface="Vidaloka"/>
              <a:sym typeface="Vidaloka"/>
            </a:endParaRPr>
          </a:p>
        </p:txBody>
      </p:sp>
      <p:sp>
        <p:nvSpPr>
          <p:cNvPr id="440" name="Google Shape;440;p56"/>
          <p:cNvSpPr txBox="1"/>
          <p:nvPr/>
        </p:nvSpPr>
        <p:spPr>
          <a:xfrm flipH="1">
            <a:off x="1547975" y="3649975"/>
            <a:ext cx="3124500" cy="83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Screening ideas</a:t>
            </a:r>
            <a:endParaRPr sz="2000">
              <a:solidFill>
                <a:schemeClr val="dk1"/>
              </a:solidFill>
              <a:latin typeface="Vidaloka"/>
              <a:ea typeface="Vidaloka"/>
              <a:cs typeface="Vidaloka"/>
              <a:sym typeface="Vidaloka"/>
            </a:endParaRPr>
          </a:p>
        </p:txBody>
      </p:sp>
      <p:sp>
        <p:nvSpPr>
          <p:cNvPr id="441" name="Google Shape;441;p56"/>
          <p:cNvSpPr txBox="1"/>
          <p:nvPr>
            <p:ph idx="4294967295" type="title"/>
          </p:nvPr>
        </p:nvSpPr>
        <p:spPr>
          <a:xfrm>
            <a:off x="479425" y="1430200"/>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01</a:t>
            </a:r>
            <a:endParaRPr sz="2400">
              <a:solidFill>
                <a:schemeClr val="accent1"/>
              </a:solidFill>
            </a:endParaRPr>
          </a:p>
        </p:txBody>
      </p:sp>
      <p:sp>
        <p:nvSpPr>
          <p:cNvPr id="442" name="Google Shape;442;p56"/>
          <p:cNvSpPr txBox="1"/>
          <p:nvPr>
            <p:ph idx="4294967295" type="title"/>
          </p:nvPr>
        </p:nvSpPr>
        <p:spPr>
          <a:xfrm>
            <a:off x="479425" y="3769075"/>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03</a:t>
            </a:r>
            <a:endParaRPr sz="2400">
              <a:solidFill>
                <a:schemeClr val="accent1"/>
              </a:solidFill>
            </a:endParaRPr>
          </a:p>
        </p:txBody>
      </p:sp>
      <p:sp>
        <p:nvSpPr>
          <p:cNvPr id="443" name="Google Shape;443;p56"/>
          <p:cNvSpPr txBox="1"/>
          <p:nvPr/>
        </p:nvSpPr>
        <p:spPr>
          <a:xfrm>
            <a:off x="1547800" y="2485000"/>
            <a:ext cx="37182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Idea generation</a:t>
            </a:r>
            <a:endParaRPr sz="2000">
              <a:solidFill>
                <a:schemeClr val="dk1"/>
              </a:solidFill>
              <a:latin typeface="Vidaloka"/>
              <a:ea typeface="Vidaloka"/>
              <a:cs typeface="Vidaloka"/>
              <a:sym typeface="Vidaloka"/>
            </a:endParaRPr>
          </a:p>
        </p:txBody>
      </p:sp>
      <p:sp>
        <p:nvSpPr>
          <p:cNvPr id="444" name="Google Shape;444;p56"/>
          <p:cNvSpPr txBox="1"/>
          <p:nvPr>
            <p:ph idx="4294967295" type="title"/>
          </p:nvPr>
        </p:nvSpPr>
        <p:spPr>
          <a:xfrm>
            <a:off x="479425" y="2595163"/>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02</a:t>
            </a:r>
            <a:endParaRPr sz="2400">
              <a:solidFill>
                <a:schemeClr val="accent1"/>
              </a:solidFill>
            </a:endParaRPr>
          </a:p>
        </p:txBody>
      </p:sp>
      <p:pic>
        <p:nvPicPr>
          <p:cNvPr id="445" name="Google Shape;445;p56">
            <a:hlinkClick r:id="rId3"/>
          </p:cNvPr>
          <p:cNvPicPr preferRelativeResize="0"/>
          <p:nvPr/>
        </p:nvPicPr>
        <p:blipFill>
          <a:blip r:embed="rId4">
            <a:alphaModFix/>
          </a:blip>
          <a:stretch>
            <a:fillRect/>
          </a:stretch>
        </p:blipFill>
        <p:spPr>
          <a:xfrm>
            <a:off x="6688425" y="1197575"/>
            <a:ext cx="2288301" cy="23378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57"/>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Screening Ideas risk:</a:t>
            </a:r>
            <a:endParaRPr/>
          </a:p>
          <a:p>
            <a:pPr indent="0" lvl="0" marL="0" rtl="0" algn="l">
              <a:spcBef>
                <a:spcPts val="0"/>
              </a:spcBef>
              <a:spcAft>
                <a:spcPts val="0"/>
              </a:spcAft>
              <a:buNone/>
            </a:pPr>
            <a:r>
              <a:t/>
            </a:r>
            <a:endParaRPr/>
          </a:p>
          <a:p>
            <a:pPr indent="-419100" lvl="0" marL="457200" rtl="0" algn="l">
              <a:spcBef>
                <a:spcPts val="0"/>
              </a:spcBef>
              <a:spcAft>
                <a:spcPts val="0"/>
              </a:spcAft>
              <a:buSzPts val="3000"/>
              <a:buChar char="-"/>
            </a:pPr>
            <a:r>
              <a:rPr lang="en"/>
              <a:t>Strategic Risk</a:t>
            </a:r>
            <a:endParaRPr/>
          </a:p>
          <a:p>
            <a:pPr indent="-419100" lvl="0" marL="457200" rtl="0" algn="l">
              <a:spcBef>
                <a:spcPts val="0"/>
              </a:spcBef>
              <a:spcAft>
                <a:spcPts val="0"/>
              </a:spcAft>
              <a:buSzPts val="3000"/>
              <a:buChar char="-"/>
            </a:pPr>
            <a:r>
              <a:rPr lang="en"/>
              <a:t>Market</a:t>
            </a:r>
            <a:r>
              <a:rPr lang="en"/>
              <a:t> Risk</a:t>
            </a:r>
            <a:endParaRPr/>
          </a:p>
          <a:p>
            <a:pPr indent="-419100" lvl="0" marL="457200" rtl="0" algn="l">
              <a:spcBef>
                <a:spcPts val="0"/>
              </a:spcBef>
              <a:spcAft>
                <a:spcPts val="0"/>
              </a:spcAft>
              <a:buSzPts val="3000"/>
              <a:buChar char="-"/>
            </a:pPr>
            <a:r>
              <a:rPr lang="en"/>
              <a:t>Internal Risk</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58"/>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2200">
                <a:latin typeface="Arial"/>
                <a:ea typeface="Arial"/>
                <a:cs typeface="Arial"/>
                <a:sym typeface="Arial"/>
              </a:rPr>
              <a:t>New Product Planning and Development Process</a:t>
            </a:r>
            <a:endParaRPr b="1"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 </a:t>
            </a:r>
            <a:endParaRPr sz="2200">
              <a:latin typeface="Arial"/>
              <a:ea typeface="Arial"/>
              <a:cs typeface="Arial"/>
              <a:sym typeface="Arial"/>
            </a:endParaRPr>
          </a:p>
          <a:p>
            <a:pPr indent="0" lvl="0" marL="0" rtl="0" algn="l">
              <a:spcBef>
                <a:spcPts val="0"/>
              </a:spcBef>
              <a:spcAft>
                <a:spcPts val="0"/>
              </a:spcAft>
              <a:buNone/>
            </a:pPr>
            <a:r>
              <a:t/>
            </a:r>
            <a:endParaRPr/>
          </a:p>
        </p:txBody>
      </p:sp>
      <p:sp>
        <p:nvSpPr>
          <p:cNvPr id="456" name="Google Shape;456;p58"/>
          <p:cNvSpPr txBox="1"/>
          <p:nvPr/>
        </p:nvSpPr>
        <p:spPr>
          <a:xfrm>
            <a:off x="1547800" y="1320075"/>
            <a:ext cx="36804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Evaluation of Prototype</a:t>
            </a:r>
            <a:endParaRPr sz="2000">
              <a:solidFill>
                <a:schemeClr val="dk1"/>
              </a:solidFill>
              <a:latin typeface="Vidaloka"/>
              <a:ea typeface="Vidaloka"/>
              <a:cs typeface="Vidaloka"/>
              <a:sym typeface="Vidaloka"/>
            </a:endParaRPr>
          </a:p>
        </p:txBody>
      </p:sp>
      <p:sp>
        <p:nvSpPr>
          <p:cNvPr id="457" name="Google Shape;457;p58"/>
          <p:cNvSpPr txBox="1"/>
          <p:nvPr/>
        </p:nvSpPr>
        <p:spPr>
          <a:xfrm flipH="1">
            <a:off x="1547975" y="3649975"/>
            <a:ext cx="3124500" cy="834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Product Development</a:t>
            </a:r>
            <a:endParaRPr sz="2000">
              <a:solidFill>
                <a:schemeClr val="dk1"/>
              </a:solidFill>
              <a:latin typeface="Vidaloka"/>
              <a:ea typeface="Vidaloka"/>
              <a:cs typeface="Vidaloka"/>
              <a:sym typeface="Vidaloka"/>
            </a:endParaRPr>
          </a:p>
        </p:txBody>
      </p:sp>
      <p:sp>
        <p:nvSpPr>
          <p:cNvPr id="458" name="Google Shape;458;p58"/>
          <p:cNvSpPr txBox="1"/>
          <p:nvPr>
            <p:ph idx="4294967295" type="title"/>
          </p:nvPr>
        </p:nvSpPr>
        <p:spPr>
          <a:xfrm>
            <a:off x="479425" y="1430200"/>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04</a:t>
            </a:r>
            <a:endParaRPr sz="2400">
              <a:solidFill>
                <a:schemeClr val="accent1"/>
              </a:solidFill>
            </a:endParaRPr>
          </a:p>
        </p:txBody>
      </p:sp>
      <p:sp>
        <p:nvSpPr>
          <p:cNvPr id="459" name="Google Shape;459;p58"/>
          <p:cNvSpPr txBox="1"/>
          <p:nvPr>
            <p:ph idx="4294967295" type="title"/>
          </p:nvPr>
        </p:nvSpPr>
        <p:spPr>
          <a:xfrm>
            <a:off x="479425" y="3769075"/>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06</a:t>
            </a:r>
            <a:endParaRPr sz="2400">
              <a:solidFill>
                <a:schemeClr val="accent1"/>
              </a:solidFill>
            </a:endParaRPr>
          </a:p>
        </p:txBody>
      </p:sp>
      <p:sp>
        <p:nvSpPr>
          <p:cNvPr id="460" name="Google Shape;460;p58"/>
          <p:cNvSpPr txBox="1"/>
          <p:nvPr/>
        </p:nvSpPr>
        <p:spPr>
          <a:xfrm>
            <a:off x="1547800" y="2485000"/>
            <a:ext cx="37182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Business</a:t>
            </a:r>
            <a:r>
              <a:rPr b="1" i="1" lang="en" sz="2000">
                <a:solidFill>
                  <a:schemeClr val="dk1"/>
                </a:solidFill>
              </a:rPr>
              <a:t> Analysis</a:t>
            </a:r>
            <a:endParaRPr sz="2000">
              <a:solidFill>
                <a:schemeClr val="dk1"/>
              </a:solidFill>
              <a:latin typeface="Vidaloka"/>
              <a:ea typeface="Vidaloka"/>
              <a:cs typeface="Vidaloka"/>
              <a:sym typeface="Vidaloka"/>
            </a:endParaRPr>
          </a:p>
        </p:txBody>
      </p:sp>
      <p:sp>
        <p:nvSpPr>
          <p:cNvPr id="461" name="Google Shape;461;p58"/>
          <p:cNvSpPr txBox="1"/>
          <p:nvPr>
            <p:ph idx="4294967295" type="title"/>
          </p:nvPr>
        </p:nvSpPr>
        <p:spPr>
          <a:xfrm>
            <a:off x="479425" y="2595163"/>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05</a:t>
            </a:r>
            <a:endParaRPr sz="2400">
              <a:solidFill>
                <a:schemeClr val="accent1"/>
              </a:solidFill>
            </a:endParaRPr>
          </a:p>
        </p:txBody>
      </p:sp>
      <p:pic>
        <p:nvPicPr>
          <p:cNvPr id="462" name="Google Shape;462;p58">
            <a:hlinkClick r:id="rId3"/>
          </p:cNvPr>
          <p:cNvPicPr preferRelativeResize="0"/>
          <p:nvPr/>
        </p:nvPicPr>
        <p:blipFill>
          <a:blip r:embed="rId4">
            <a:alphaModFix/>
          </a:blip>
          <a:stretch>
            <a:fillRect/>
          </a:stretch>
        </p:blipFill>
        <p:spPr>
          <a:xfrm>
            <a:off x="6688425" y="1197575"/>
            <a:ext cx="2288301" cy="23378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59"/>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200">
                <a:latin typeface="Arial"/>
                <a:ea typeface="Arial"/>
                <a:cs typeface="Arial"/>
                <a:sym typeface="Arial"/>
              </a:rPr>
              <a:t>New Product Planning and Development Process</a:t>
            </a:r>
            <a:endParaRPr b="1" sz="2200">
              <a:latin typeface="Arial"/>
              <a:ea typeface="Arial"/>
              <a:cs typeface="Arial"/>
              <a:sym typeface="Arial"/>
            </a:endParaRPr>
          </a:p>
          <a:p>
            <a:pPr indent="0" lvl="0" marL="0" rtl="0" algn="just">
              <a:lnSpc>
                <a:spcPct val="115000"/>
              </a:lnSpc>
              <a:spcBef>
                <a:spcPts val="1200"/>
              </a:spcBef>
              <a:spcAft>
                <a:spcPts val="0"/>
              </a:spcAft>
              <a:buNone/>
            </a:pPr>
            <a:r>
              <a:rPr lang="en" sz="2200">
                <a:latin typeface="Arial"/>
                <a:ea typeface="Arial"/>
                <a:cs typeface="Arial"/>
                <a:sym typeface="Arial"/>
              </a:rPr>
              <a:t> </a:t>
            </a:r>
            <a:endParaRPr sz="2200">
              <a:latin typeface="Arial"/>
              <a:ea typeface="Arial"/>
              <a:cs typeface="Arial"/>
              <a:sym typeface="Arial"/>
            </a:endParaRPr>
          </a:p>
          <a:p>
            <a:pPr indent="0" lvl="0" marL="0" rtl="0" algn="l">
              <a:spcBef>
                <a:spcPts val="0"/>
              </a:spcBef>
              <a:spcAft>
                <a:spcPts val="0"/>
              </a:spcAft>
              <a:buNone/>
            </a:pPr>
            <a:r>
              <a:t/>
            </a:r>
            <a:endParaRPr/>
          </a:p>
        </p:txBody>
      </p:sp>
      <p:sp>
        <p:nvSpPr>
          <p:cNvPr id="468" name="Google Shape;468;p59"/>
          <p:cNvSpPr txBox="1"/>
          <p:nvPr/>
        </p:nvSpPr>
        <p:spPr>
          <a:xfrm>
            <a:off x="1547800" y="1320075"/>
            <a:ext cx="36804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Market Tests</a:t>
            </a:r>
            <a:endParaRPr sz="2000">
              <a:solidFill>
                <a:schemeClr val="dk1"/>
              </a:solidFill>
              <a:latin typeface="Vidaloka"/>
              <a:ea typeface="Vidaloka"/>
              <a:cs typeface="Vidaloka"/>
              <a:sym typeface="Vidaloka"/>
            </a:endParaRPr>
          </a:p>
        </p:txBody>
      </p:sp>
      <p:sp>
        <p:nvSpPr>
          <p:cNvPr id="469" name="Google Shape;469;p59"/>
          <p:cNvSpPr txBox="1"/>
          <p:nvPr>
            <p:ph idx="4294967295" type="title"/>
          </p:nvPr>
        </p:nvSpPr>
        <p:spPr>
          <a:xfrm>
            <a:off x="479425" y="1430200"/>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07</a:t>
            </a:r>
            <a:endParaRPr sz="2400">
              <a:solidFill>
                <a:schemeClr val="accent1"/>
              </a:solidFill>
            </a:endParaRPr>
          </a:p>
        </p:txBody>
      </p:sp>
      <p:sp>
        <p:nvSpPr>
          <p:cNvPr id="470" name="Google Shape;470;p59"/>
          <p:cNvSpPr txBox="1"/>
          <p:nvPr/>
        </p:nvSpPr>
        <p:spPr>
          <a:xfrm>
            <a:off x="1547800" y="2485000"/>
            <a:ext cx="37182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Commercialization</a:t>
            </a:r>
            <a:endParaRPr sz="2000">
              <a:solidFill>
                <a:schemeClr val="dk1"/>
              </a:solidFill>
              <a:latin typeface="Vidaloka"/>
              <a:ea typeface="Vidaloka"/>
              <a:cs typeface="Vidaloka"/>
              <a:sym typeface="Vidaloka"/>
            </a:endParaRPr>
          </a:p>
        </p:txBody>
      </p:sp>
      <p:sp>
        <p:nvSpPr>
          <p:cNvPr id="471" name="Google Shape;471;p59"/>
          <p:cNvSpPr txBox="1"/>
          <p:nvPr>
            <p:ph idx="4294967295" type="title"/>
          </p:nvPr>
        </p:nvSpPr>
        <p:spPr>
          <a:xfrm>
            <a:off x="479425" y="2595163"/>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08</a:t>
            </a:r>
            <a:endParaRPr sz="2400">
              <a:solidFill>
                <a:schemeClr val="accent1"/>
              </a:solidFill>
            </a:endParaRPr>
          </a:p>
        </p:txBody>
      </p:sp>
      <p:pic>
        <p:nvPicPr>
          <p:cNvPr id="472" name="Google Shape;472;p59">
            <a:hlinkClick r:id="rId3"/>
          </p:cNvPr>
          <p:cNvPicPr preferRelativeResize="0"/>
          <p:nvPr/>
        </p:nvPicPr>
        <p:blipFill>
          <a:blip r:embed="rId4">
            <a:alphaModFix/>
          </a:blip>
          <a:stretch>
            <a:fillRect/>
          </a:stretch>
        </p:blipFill>
        <p:spPr>
          <a:xfrm>
            <a:off x="6688425" y="1197575"/>
            <a:ext cx="2288301" cy="23378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pic>
        <p:nvPicPr>
          <p:cNvPr id="477" name="Google Shape;477;p60"/>
          <p:cNvPicPr preferRelativeResize="0"/>
          <p:nvPr/>
        </p:nvPicPr>
        <p:blipFill>
          <a:blip r:embed="rId3">
            <a:alphaModFix/>
          </a:blip>
          <a:stretch>
            <a:fillRect/>
          </a:stretch>
        </p:blipFill>
        <p:spPr>
          <a:xfrm>
            <a:off x="979725" y="574650"/>
            <a:ext cx="6697850" cy="405072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61"/>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200">
                <a:latin typeface="Arial"/>
                <a:ea typeface="Arial"/>
                <a:cs typeface="Arial"/>
                <a:sym typeface="Arial"/>
              </a:rPr>
              <a:t>Why </a:t>
            </a:r>
            <a:r>
              <a:rPr b="1" lang="en" sz="2200">
                <a:latin typeface="Arial"/>
                <a:ea typeface="Arial"/>
                <a:cs typeface="Arial"/>
                <a:sym typeface="Arial"/>
              </a:rPr>
              <a:t>New Product Fails?</a:t>
            </a:r>
            <a:endParaRPr b="1" sz="2200">
              <a:latin typeface="Arial"/>
              <a:ea typeface="Arial"/>
              <a:cs typeface="Arial"/>
              <a:sym typeface="Arial"/>
            </a:endParaRPr>
          </a:p>
          <a:p>
            <a:pPr indent="0" lvl="0" marL="0" rtl="0" algn="just">
              <a:lnSpc>
                <a:spcPct val="115000"/>
              </a:lnSpc>
              <a:spcBef>
                <a:spcPts val="1200"/>
              </a:spcBef>
              <a:spcAft>
                <a:spcPts val="0"/>
              </a:spcAft>
              <a:buNone/>
            </a:pPr>
            <a:r>
              <a:rPr lang="en" sz="2200">
                <a:latin typeface="Arial"/>
                <a:ea typeface="Arial"/>
                <a:cs typeface="Arial"/>
                <a:sym typeface="Arial"/>
              </a:rPr>
              <a:t> </a:t>
            </a:r>
            <a:endParaRPr sz="2200">
              <a:latin typeface="Arial"/>
              <a:ea typeface="Arial"/>
              <a:cs typeface="Arial"/>
              <a:sym typeface="Arial"/>
            </a:endParaRPr>
          </a:p>
          <a:p>
            <a:pPr indent="0" lvl="0" marL="0" rtl="0" algn="l">
              <a:spcBef>
                <a:spcPts val="0"/>
              </a:spcBef>
              <a:spcAft>
                <a:spcPts val="0"/>
              </a:spcAft>
              <a:buNone/>
            </a:pPr>
            <a:r>
              <a:t/>
            </a:r>
            <a:endParaRPr/>
          </a:p>
        </p:txBody>
      </p:sp>
      <p:sp>
        <p:nvSpPr>
          <p:cNvPr id="483" name="Google Shape;483;p61"/>
          <p:cNvSpPr txBox="1"/>
          <p:nvPr/>
        </p:nvSpPr>
        <p:spPr>
          <a:xfrm>
            <a:off x="1547800" y="1320075"/>
            <a:ext cx="36804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The product offers no point-of-difference at all</a:t>
            </a:r>
            <a:endParaRPr sz="2000">
              <a:solidFill>
                <a:schemeClr val="dk1"/>
              </a:solidFill>
              <a:latin typeface="Vidaloka"/>
              <a:ea typeface="Vidaloka"/>
              <a:cs typeface="Vidaloka"/>
              <a:sym typeface="Vidaloka"/>
            </a:endParaRPr>
          </a:p>
        </p:txBody>
      </p:sp>
      <p:sp>
        <p:nvSpPr>
          <p:cNvPr id="484" name="Google Shape;484;p61"/>
          <p:cNvSpPr txBox="1"/>
          <p:nvPr>
            <p:ph idx="4294967295" type="title"/>
          </p:nvPr>
        </p:nvSpPr>
        <p:spPr>
          <a:xfrm>
            <a:off x="479425" y="1430200"/>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01</a:t>
            </a:r>
            <a:endParaRPr sz="2400">
              <a:solidFill>
                <a:schemeClr val="accent1"/>
              </a:solidFill>
            </a:endParaRPr>
          </a:p>
        </p:txBody>
      </p:sp>
      <p:sp>
        <p:nvSpPr>
          <p:cNvPr id="485" name="Google Shape;485;p61"/>
          <p:cNvSpPr txBox="1"/>
          <p:nvPr/>
        </p:nvSpPr>
        <p:spPr>
          <a:xfrm>
            <a:off x="1547800" y="2485000"/>
            <a:ext cx="37182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Limited Retailer Support</a:t>
            </a:r>
            <a:endParaRPr sz="2000">
              <a:solidFill>
                <a:schemeClr val="dk1"/>
              </a:solidFill>
              <a:latin typeface="Vidaloka"/>
              <a:ea typeface="Vidaloka"/>
              <a:cs typeface="Vidaloka"/>
              <a:sym typeface="Vidaloka"/>
            </a:endParaRPr>
          </a:p>
        </p:txBody>
      </p:sp>
      <p:sp>
        <p:nvSpPr>
          <p:cNvPr id="486" name="Google Shape;486;p61"/>
          <p:cNvSpPr txBox="1"/>
          <p:nvPr>
            <p:ph idx="4294967295" type="title"/>
          </p:nvPr>
        </p:nvSpPr>
        <p:spPr>
          <a:xfrm>
            <a:off x="479425" y="2595163"/>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02</a:t>
            </a:r>
            <a:endParaRPr sz="2400">
              <a:solidFill>
                <a:schemeClr val="accent1"/>
              </a:solidFill>
            </a:endParaRPr>
          </a:p>
        </p:txBody>
      </p:sp>
      <p:pic>
        <p:nvPicPr>
          <p:cNvPr id="487" name="Google Shape;487;p61">
            <a:hlinkClick r:id="rId3"/>
          </p:cNvPr>
          <p:cNvPicPr preferRelativeResize="0"/>
          <p:nvPr/>
        </p:nvPicPr>
        <p:blipFill>
          <a:blip r:embed="rId4">
            <a:alphaModFix/>
          </a:blip>
          <a:stretch>
            <a:fillRect/>
          </a:stretch>
        </p:blipFill>
        <p:spPr>
          <a:xfrm>
            <a:off x="6688425" y="1197575"/>
            <a:ext cx="2288301" cy="23378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62"/>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200">
                <a:latin typeface="Arial"/>
                <a:ea typeface="Arial"/>
                <a:cs typeface="Arial"/>
                <a:sym typeface="Arial"/>
              </a:rPr>
              <a:t>New Product Planning and Development Process</a:t>
            </a:r>
            <a:endParaRPr b="1" sz="2200">
              <a:latin typeface="Arial"/>
              <a:ea typeface="Arial"/>
              <a:cs typeface="Arial"/>
              <a:sym typeface="Arial"/>
            </a:endParaRPr>
          </a:p>
          <a:p>
            <a:pPr indent="0" lvl="0" marL="0" rtl="0" algn="just">
              <a:lnSpc>
                <a:spcPct val="115000"/>
              </a:lnSpc>
              <a:spcBef>
                <a:spcPts val="1200"/>
              </a:spcBef>
              <a:spcAft>
                <a:spcPts val="0"/>
              </a:spcAft>
              <a:buNone/>
            </a:pPr>
            <a:r>
              <a:rPr lang="en" sz="2200">
                <a:latin typeface="Arial"/>
                <a:ea typeface="Arial"/>
                <a:cs typeface="Arial"/>
                <a:sym typeface="Arial"/>
              </a:rPr>
              <a:t> </a:t>
            </a:r>
            <a:endParaRPr sz="2200">
              <a:latin typeface="Arial"/>
              <a:ea typeface="Arial"/>
              <a:cs typeface="Arial"/>
              <a:sym typeface="Arial"/>
            </a:endParaRPr>
          </a:p>
          <a:p>
            <a:pPr indent="0" lvl="0" marL="0" rtl="0" algn="l">
              <a:spcBef>
                <a:spcPts val="0"/>
              </a:spcBef>
              <a:spcAft>
                <a:spcPts val="0"/>
              </a:spcAft>
              <a:buNone/>
            </a:pPr>
            <a:r>
              <a:t/>
            </a:r>
            <a:endParaRPr/>
          </a:p>
        </p:txBody>
      </p:sp>
      <p:sp>
        <p:nvSpPr>
          <p:cNvPr id="493" name="Google Shape;493;p62"/>
          <p:cNvSpPr txBox="1"/>
          <p:nvPr/>
        </p:nvSpPr>
        <p:spPr>
          <a:xfrm>
            <a:off x="1547800" y="1320075"/>
            <a:ext cx="36804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Poor Product Design</a:t>
            </a:r>
            <a:endParaRPr sz="2000">
              <a:solidFill>
                <a:schemeClr val="dk1"/>
              </a:solidFill>
              <a:latin typeface="Vidaloka"/>
              <a:ea typeface="Vidaloka"/>
              <a:cs typeface="Vidaloka"/>
              <a:sym typeface="Vidaloka"/>
            </a:endParaRPr>
          </a:p>
        </p:txBody>
      </p:sp>
      <p:sp>
        <p:nvSpPr>
          <p:cNvPr id="494" name="Google Shape;494;p62"/>
          <p:cNvSpPr txBox="1"/>
          <p:nvPr>
            <p:ph idx="4294967295" type="title"/>
          </p:nvPr>
        </p:nvSpPr>
        <p:spPr>
          <a:xfrm>
            <a:off x="479425" y="1430200"/>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03</a:t>
            </a:r>
            <a:endParaRPr sz="2400">
              <a:solidFill>
                <a:schemeClr val="accent1"/>
              </a:solidFill>
            </a:endParaRPr>
          </a:p>
        </p:txBody>
      </p:sp>
      <p:sp>
        <p:nvSpPr>
          <p:cNvPr id="495" name="Google Shape;495;p62"/>
          <p:cNvSpPr txBox="1"/>
          <p:nvPr/>
        </p:nvSpPr>
        <p:spPr>
          <a:xfrm>
            <a:off x="1547800" y="2485000"/>
            <a:ext cx="37182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Weak or poorly executed new product launch</a:t>
            </a:r>
            <a:endParaRPr sz="2000">
              <a:solidFill>
                <a:schemeClr val="dk1"/>
              </a:solidFill>
              <a:latin typeface="Vidaloka"/>
              <a:ea typeface="Vidaloka"/>
              <a:cs typeface="Vidaloka"/>
              <a:sym typeface="Vidaloka"/>
            </a:endParaRPr>
          </a:p>
        </p:txBody>
      </p:sp>
      <p:sp>
        <p:nvSpPr>
          <p:cNvPr id="496" name="Google Shape;496;p62"/>
          <p:cNvSpPr txBox="1"/>
          <p:nvPr>
            <p:ph idx="4294967295" type="title"/>
          </p:nvPr>
        </p:nvSpPr>
        <p:spPr>
          <a:xfrm>
            <a:off x="479425" y="2595163"/>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04</a:t>
            </a:r>
            <a:endParaRPr sz="2400">
              <a:solidFill>
                <a:schemeClr val="accent1"/>
              </a:solidFill>
            </a:endParaRPr>
          </a:p>
        </p:txBody>
      </p:sp>
      <p:pic>
        <p:nvPicPr>
          <p:cNvPr id="497" name="Google Shape;497;p62">
            <a:hlinkClick r:id="rId3"/>
          </p:cNvPr>
          <p:cNvPicPr preferRelativeResize="0"/>
          <p:nvPr/>
        </p:nvPicPr>
        <p:blipFill>
          <a:blip r:embed="rId4">
            <a:alphaModFix/>
          </a:blip>
          <a:stretch>
            <a:fillRect/>
          </a:stretch>
        </p:blipFill>
        <p:spPr>
          <a:xfrm>
            <a:off x="6688425" y="1197575"/>
            <a:ext cx="2288301" cy="23378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sp>
        <p:nvSpPr>
          <p:cNvPr id="502" name="Google Shape;502;p63"/>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200">
                <a:latin typeface="Arial"/>
                <a:ea typeface="Arial"/>
                <a:cs typeface="Arial"/>
                <a:sym typeface="Arial"/>
              </a:rPr>
              <a:t>New Product Planning and Development Process</a:t>
            </a:r>
            <a:endParaRPr b="1" sz="2200">
              <a:latin typeface="Arial"/>
              <a:ea typeface="Arial"/>
              <a:cs typeface="Arial"/>
              <a:sym typeface="Arial"/>
            </a:endParaRPr>
          </a:p>
          <a:p>
            <a:pPr indent="0" lvl="0" marL="0" rtl="0" algn="just">
              <a:lnSpc>
                <a:spcPct val="115000"/>
              </a:lnSpc>
              <a:spcBef>
                <a:spcPts val="1200"/>
              </a:spcBef>
              <a:spcAft>
                <a:spcPts val="0"/>
              </a:spcAft>
              <a:buNone/>
            </a:pPr>
            <a:r>
              <a:rPr lang="en" sz="2200">
                <a:latin typeface="Arial"/>
                <a:ea typeface="Arial"/>
                <a:cs typeface="Arial"/>
                <a:sym typeface="Arial"/>
              </a:rPr>
              <a:t> </a:t>
            </a:r>
            <a:endParaRPr sz="2200">
              <a:latin typeface="Arial"/>
              <a:ea typeface="Arial"/>
              <a:cs typeface="Arial"/>
              <a:sym typeface="Arial"/>
            </a:endParaRPr>
          </a:p>
          <a:p>
            <a:pPr indent="0" lvl="0" marL="0" rtl="0" algn="l">
              <a:spcBef>
                <a:spcPts val="0"/>
              </a:spcBef>
              <a:spcAft>
                <a:spcPts val="0"/>
              </a:spcAft>
              <a:buNone/>
            </a:pPr>
            <a:r>
              <a:t/>
            </a:r>
            <a:endParaRPr/>
          </a:p>
        </p:txBody>
      </p:sp>
      <p:sp>
        <p:nvSpPr>
          <p:cNvPr id="503" name="Google Shape;503;p63"/>
          <p:cNvSpPr txBox="1"/>
          <p:nvPr/>
        </p:nvSpPr>
        <p:spPr>
          <a:xfrm>
            <a:off x="1547800" y="1320075"/>
            <a:ext cx="36804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Aggressive competitors' actions</a:t>
            </a:r>
            <a:endParaRPr sz="2000">
              <a:solidFill>
                <a:schemeClr val="dk1"/>
              </a:solidFill>
              <a:latin typeface="Vidaloka"/>
              <a:ea typeface="Vidaloka"/>
              <a:cs typeface="Vidaloka"/>
              <a:sym typeface="Vidaloka"/>
            </a:endParaRPr>
          </a:p>
        </p:txBody>
      </p:sp>
      <p:sp>
        <p:nvSpPr>
          <p:cNvPr id="504" name="Google Shape;504;p63"/>
          <p:cNvSpPr txBox="1"/>
          <p:nvPr>
            <p:ph idx="4294967295" type="title"/>
          </p:nvPr>
        </p:nvSpPr>
        <p:spPr>
          <a:xfrm>
            <a:off x="479425" y="1430200"/>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05</a:t>
            </a:r>
            <a:endParaRPr sz="2400">
              <a:solidFill>
                <a:schemeClr val="accent1"/>
              </a:solidFill>
            </a:endParaRPr>
          </a:p>
        </p:txBody>
      </p:sp>
      <p:sp>
        <p:nvSpPr>
          <p:cNvPr id="505" name="Google Shape;505;p63"/>
          <p:cNvSpPr txBox="1"/>
          <p:nvPr/>
        </p:nvSpPr>
        <p:spPr>
          <a:xfrm>
            <a:off x="1547800" y="2485000"/>
            <a:ext cx="3718200" cy="7335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i="1" lang="en" sz="2000">
                <a:solidFill>
                  <a:schemeClr val="dk1"/>
                </a:solidFill>
              </a:rPr>
              <a:t>Small target market</a:t>
            </a:r>
            <a:endParaRPr sz="2000">
              <a:solidFill>
                <a:schemeClr val="dk1"/>
              </a:solidFill>
              <a:latin typeface="Vidaloka"/>
              <a:ea typeface="Vidaloka"/>
              <a:cs typeface="Vidaloka"/>
              <a:sym typeface="Vidaloka"/>
            </a:endParaRPr>
          </a:p>
        </p:txBody>
      </p:sp>
      <p:sp>
        <p:nvSpPr>
          <p:cNvPr id="506" name="Google Shape;506;p63"/>
          <p:cNvSpPr txBox="1"/>
          <p:nvPr>
            <p:ph idx="4294967295" type="title"/>
          </p:nvPr>
        </p:nvSpPr>
        <p:spPr>
          <a:xfrm>
            <a:off x="479425" y="2595163"/>
            <a:ext cx="1068300" cy="667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accent1"/>
                </a:solidFill>
              </a:rPr>
              <a:t>06</a:t>
            </a:r>
            <a:endParaRPr sz="2400">
              <a:solidFill>
                <a:schemeClr val="accent1"/>
              </a:solidFill>
            </a:endParaRPr>
          </a:p>
        </p:txBody>
      </p:sp>
      <p:pic>
        <p:nvPicPr>
          <p:cNvPr id="507" name="Google Shape;507;p63">
            <a:hlinkClick r:id="rId3"/>
          </p:cNvPr>
          <p:cNvPicPr preferRelativeResize="0"/>
          <p:nvPr/>
        </p:nvPicPr>
        <p:blipFill>
          <a:blip r:embed="rId4">
            <a:alphaModFix/>
          </a:blip>
          <a:stretch>
            <a:fillRect/>
          </a:stretch>
        </p:blipFill>
        <p:spPr>
          <a:xfrm>
            <a:off x="6688425" y="1197575"/>
            <a:ext cx="2288301" cy="233782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sp>
        <p:nvSpPr>
          <p:cNvPr id="512" name="Google Shape;512;p64"/>
          <p:cNvSpPr txBox="1"/>
          <p:nvPr>
            <p:ph type="title"/>
          </p:nvPr>
        </p:nvSpPr>
        <p:spPr>
          <a:xfrm>
            <a:off x="612325" y="1225400"/>
            <a:ext cx="7409400" cy="2692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latin typeface="Arial"/>
                <a:ea typeface="Arial"/>
                <a:cs typeface="Arial"/>
                <a:sym typeface="Arial"/>
              </a:rPr>
              <a:t>A </a:t>
            </a:r>
            <a:r>
              <a:rPr b="1" lang="en" sz="2200">
                <a:latin typeface="Arial"/>
                <a:ea typeface="Arial"/>
                <a:cs typeface="Arial"/>
                <a:sym typeface="Arial"/>
              </a:rPr>
              <a:t>brand</a:t>
            </a:r>
            <a:r>
              <a:rPr lang="en" sz="2200">
                <a:latin typeface="Arial"/>
                <a:ea typeface="Arial"/>
                <a:cs typeface="Arial"/>
                <a:sym typeface="Arial"/>
              </a:rPr>
              <a:t> is a product, service or concept that is publicly distinguished from amongst in the industry. </a:t>
            </a:r>
            <a:endParaRPr sz="2200">
              <a:latin typeface="Arial"/>
              <a:ea typeface="Arial"/>
              <a:cs typeface="Arial"/>
              <a:sym typeface="Arial"/>
            </a:endParaRPr>
          </a:p>
          <a:p>
            <a:pPr indent="0" lvl="0" marL="0" rtl="0" algn="ctr">
              <a:spcBef>
                <a:spcPts val="0"/>
              </a:spcBef>
              <a:spcAft>
                <a:spcPts val="0"/>
              </a:spcAft>
              <a:buNone/>
            </a:pPr>
            <a:r>
              <a:t/>
            </a:r>
            <a:endParaRPr sz="2200">
              <a:latin typeface="Arial"/>
              <a:ea typeface="Arial"/>
              <a:cs typeface="Arial"/>
              <a:sym typeface="Arial"/>
            </a:endParaRPr>
          </a:p>
          <a:p>
            <a:pPr indent="0" lvl="0" marL="0" rtl="0" algn="ctr">
              <a:spcBef>
                <a:spcPts val="0"/>
              </a:spcBef>
              <a:spcAft>
                <a:spcPts val="0"/>
              </a:spcAft>
              <a:buNone/>
            </a:pPr>
            <a:r>
              <a:rPr lang="en" sz="2200">
                <a:latin typeface="Arial"/>
                <a:ea typeface="Arial"/>
                <a:cs typeface="Arial"/>
                <a:sym typeface="Arial"/>
              </a:rPr>
              <a:t>A </a:t>
            </a:r>
            <a:r>
              <a:rPr b="1" lang="en" sz="2200">
                <a:latin typeface="Arial"/>
                <a:ea typeface="Arial"/>
                <a:cs typeface="Arial"/>
                <a:sym typeface="Arial"/>
              </a:rPr>
              <a:t>brand</a:t>
            </a:r>
            <a:r>
              <a:rPr lang="en" sz="2200">
                <a:latin typeface="Arial"/>
                <a:ea typeface="Arial"/>
                <a:cs typeface="Arial"/>
                <a:sym typeface="Arial"/>
              </a:rPr>
              <a:t> is a name, term, sign, symbol, design or combination thereof used to identify and differentiate a company’s products from competitors. </a:t>
            </a:r>
            <a:r>
              <a:rPr b="1" lang="en" sz="2200">
                <a:latin typeface="Arial"/>
                <a:ea typeface="Arial"/>
                <a:cs typeface="Arial"/>
                <a:sym typeface="Arial"/>
              </a:rPr>
              <a:t>Brand name</a:t>
            </a:r>
            <a:r>
              <a:rPr lang="en" sz="2200">
                <a:latin typeface="Arial"/>
                <a:ea typeface="Arial"/>
                <a:cs typeface="Arial"/>
                <a:sym typeface="Arial"/>
              </a:rPr>
              <a:t> is the element of the brand that can be vocalized.  The </a:t>
            </a:r>
            <a:r>
              <a:rPr b="1" lang="en" sz="2200">
                <a:latin typeface="Arial"/>
                <a:ea typeface="Arial"/>
                <a:cs typeface="Arial"/>
                <a:sym typeface="Arial"/>
              </a:rPr>
              <a:t>brand mark</a:t>
            </a:r>
            <a:r>
              <a:rPr lang="en" sz="2200">
                <a:latin typeface="Arial"/>
                <a:ea typeface="Arial"/>
                <a:cs typeface="Arial"/>
                <a:sym typeface="Arial"/>
              </a:rPr>
              <a:t> is the element of the brand that cannot be vocalized, and the </a:t>
            </a:r>
            <a:r>
              <a:rPr b="1" lang="en" sz="2200">
                <a:latin typeface="Arial"/>
                <a:ea typeface="Arial"/>
                <a:cs typeface="Arial"/>
                <a:sym typeface="Arial"/>
              </a:rPr>
              <a:t>trademark</a:t>
            </a:r>
            <a:r>
              <a:rPr lang="en" sz="2200">
                <a:latin typeface="Arial"/>
                <a:ea typeface="Arial"/>
                <a:cs typeface="Arial"/>
                <a:sym typeface="Arial"/>
              </a:rPr>
              <a:t> is a brand that is registered with the US Patent and Trademark Office. </a:t>
            </a:r>
            <a:endParaRPr sz="2200">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sp>
        <p:nvSpPr>
          <p:cNvPr id="517" name="Google Shape;517;p65"/>
          <p:cNvSpPr txBox="1"/>
          <p:nvPr>
            <p:ph type="title"/>
          </p:nvPr>
        </p:nvSpPr>
        <p:spPr>
          <a:xfrm>
            <a:off x="1122500" y="1225400"/>
            <a:ext cx="6899100" cy="2692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500">
                <a:latin typeface="Arial"/>
                <a:ea typeface="Arial"/>
                <a:cs typeface="Arial"/>
                <a:sym typeface="Arial"/>
              </a:rPr>
              <a:t>Brand extension strategy</a:t>
            </a:r>
            <a:r>
              <a:rPr lang="en" sz="2500">
                <a:latin typeface="Arial"/>
                <a:ea typeface="Arial"/>
                <a:cs typeface="Arial"/>
                <a:sym typeface="Arial"/>
              </a:rPr>
              <a:t> occurs when a company decides to stretch the use of their current brand name to label any newly introduced and related products in their product mix.</a:t>
            </a:r>
            <a:endParaRPr sz="2500">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sp>
        <p:nvSpPr>
          <p:cNvPr id="522" name="Google Shape;522;p66"/>
          <p:cNvSpPr txBox="1"/>
          <p:nvPr>
            <p:ph type="title"/>
          </p:nvPr>
        </p:nvSpPr>
        <p:spPr>
          <a:xfrm>
            <a:off x="584050" y="1225400"/>
            <a:ext cx="7437600" cy="2692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300">
                <a:latin typeface="Arial"/>
                <a:ea typeface="Arial"/>
                <a:cs typeface="Arial"/>
                <a:sym typeface="Arial"/>
              </a:rPr>
              <a:t>Another approach is </a:t>
            </a:r>
            <a:r>
              <a:rPr b="1" lang="en" sz="2300">
                <a:latin typeface="Arial"/>
                <a:ea typeface="Arial"/>
                <a:cs typeface="Arial"/>
                <a:sym typeface="Arial"/>
              </a:rPr>
              <a:t>family branding</a:t>
            </a:r>
            <a:r>
              <a:rPr lang="en" sz="2300">
                <a:latin typeface="Arial"/>
                <a:ea typeface="Arial"/>
                <a:cs typeface="Arial"/>
                <a:sym typeface="Arial"/>
              </a:rPr>
              <a:t>, also known as </a:t>
            </a:r>
            <a:r>
              <a:rPr b="1" i="1" lang="en" sz="2300">
                <a:latin typeface="Arial"/>
                <a:ea typeface="Arial"/>
                <a:cs typeface="Arial"/>
                <a:sym typeface="Arial"/>
              </a:rPr>
              <a:t>umbrella branding</a:t>
            </a:r>
            <a:r>
              <a:rPr lang="en" sz="2300">
                <a:latin typeface="Arial"/>
                <a:ea typeface="Arial"/>
                <a:cs typeface="Arial"/>
                <a:sym typeface="Arial"/>
              </a:rPr>
              <a:t>, which is common for organizations that attach their corporate name to a product introduced as either a new market segment or a different product class. </a:t>
            </a:r>
            <a:r>
              <a:rPr b="1" lang="en" sz="2300">
                <a:latin typeface="Arial"/>
                <a:ea typeface="Arial"/>
                <a:cs typeface="Arial"/>
                <a:sym typeface="Arial"/>
              </a:rPr>
              <a:t>Family branding</a:t>
            </a:r>
            <a:r>
              <a:rPr lang="en" sz="2300">
                <a:latin typeface="Arial"/>
                <a:ea typeface="Arial"/>
                <a:cs typeface="Arial"/>
                <a:sym typeface="Arial"/>
              </a:rPr>
              <a:t> aims to classify numerous products under the name of its parent brand.</a:t>
            </a:r>
            <a:endParaRPr sz="2300">
              <a:latin typeface="Arial"/>
              <a:ea typeface="Arial"/>
              <a:cs typeface="Arial"/>
              <a:sym typeface="Arial"/>
            </a:endParaRPr>
          </a:p>
          <a:p>
            <a:pPr indent="0" lvl="0" marL="0" rtl="0" algn="ctr">
              <a:spcBef>
                <a:spcPts val="0"/>
              </a:spcBef>
              <a:spcAft>
                <a:spcPts val="0"/>
              </a:spcAft>
              <a:buNone/>
            </a:pPr>
            <a:r>
              <a:t/>
            </a:r>
            <a:endParaRPr sz="2300">
              <a:latin typeface="Arial"/>
              <a:ea typeface="Arial"/>
              <a:cs typeface="Arial"/>
              <a:sym typeface="Arial"/>
            </a:endParaRPr>
          </a:p>
          <a:p>
            <a:pPr indent="0" lvl="0" marL="0" rtl="0" algn="ctr">
              <a:spcBef>
                <a:spcPts val="0"/>
              </a:spcBef>
              <a:spcAft>
                <a:spcPts val="0"/>
              </a:spcAft>
              <a:buNone/>
            </a:pPr>
            <a:r>
              <a:rPr lang="en" sz="2300">
                <a:latin typeface="Arial"/>
                <a:ea typeface="Arial"/>
                <a:cs typeface="Arial"/>
                <a:sym typeface="Arial"/>
              </a:rPr>
              <a:t>This differs from </a:t>
            </a:r>
            <a:r>
              <a:rPr b="1" lang="en" sz="2300">
                <a:latin typeface="Arial"/>
                <a:ea typeface="Arial"/>
                <a:cs typeface="Arial"/>
                <a:sym typeface="Arial"/>
              </a:rPr>
              <a:t>branding individual</a:t>
            </a:r>
            <a:r>
              <a:rPr lang="en" sz="2300">
                <a:latin typeface="Arial"/>
                <a:ea typeface="Arial"/>
                <a:cs typeface="Arial"/>
                <a:sym typeface="Arial"/>
              </a:rPr>
              <a:t> products, which involves giving each product its own name and image.  </a:t>
            </a:r>
            <a:endParaRPr sz="2300">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67"/>
          <p:cNvSpPr txBox="1"/>
          <p:nvPr>
            <p:ph type="title"/>
          </p:nvPr>
        </p:nvSpPr>
        <p:spPr>
          <a:xfrm>
            <a:off x="103625" y="442750"/>
            <a:ext cx="6594300" cy="42393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1100">
                <a:latin typeface="Arial"/>
                <a:ea typeface="Arial"/>
                <a:cs typeface="Arial"/>
                <a:sym typeface="Arial"/>
              </a:rPr>
              <a:t> </a:t>
            </a:r>
            <a:endParaRPr b="1" sz="2300">
              <a:latin typeface="Arial"/>
              <a:ea typeface="Arial"/>
              <a:cs typeface="Arial"/>
              <a:sym typeface="Arial"/>
            </a:endParaRPr>
          </a:p>
          <a:p>
            <a:pPr indent="0" lvl="0" marL="0" rtl="0" algn="l">
              <a:spcBef>
                <a:spcPts val="0"/>
              </a:spcBef>
              <a:spcAft>
                <a:spcPts val="0"/>
              </a:spcAft>
              <a:buNone/>
            </a:pPr>
            <a:r>
              <a:rPr b="1" lang="en" sz="2300">
                <a:latin typeface="Arial"/>
                <a:ea typeface="Arial"/>
                <a:cs typeface="Arial"/>
                <a:sym typeface="Arial"/>
              </a:rPr>
              <a:t>        	Packaging </a:t>
            </a:r>
            <a:r>
              <a:rPr lang="en" sz="2300">
                <a:latin typeface="Arial"/>
                <a:ea typeface="Arial"/>
                <a:cs typeface="Arial"/>
                <a:sym typeface="Arial"/>
              </a:rPr>
              <a:t>is the science, art and technology of enclosing or protecting products for distribution, storage, sale and use.  </a:t>
            </a:r>
            <a:r>
              <a:rPr b="1" lang="en" sz="2300">
                <a:latin typeface="Arial"/>
                <a:ea typeface="Arial"/>
                <a:cs typeface="Arial"/>
                <a:sym typeface="Arial"/>
              </a:rPr>
              <a:t>Packaging</a:t>
            </a:r>
            <a:r>
              <a:rPr lang="en" sz="2300">
                <a:latin typeface="Arial"/>
                <a:ea typeface="Arial"/>
                <a:cs typeface="Arial"/>
                <a:sym typeface="Arial"/>
              </a:rPr>
              <a:t> also refers to the process of design, evaluation and production of packages.  </a:t>
            </a:r>
            <a:r>
              <a:rPr b="1" lang="en" sz="2300">
                <a:latin typeface="Arial"/>
                <a:ea typeface="Arial"/>
                <a:cs typeface="Arial"/>
                <a:sym typeface="Arial"/>
              </a:rPr>
              <a:t>Packaging</a:t>
            </a:r>
            <a:r>
              <a:rPr lang="en" sz="2300">
                <a:latin typeface="Arial"/>
                <a:ea typeface="Arial"/>
                <a:cs typeface="Arial"/>
                <a:sym typeface="Arial"/>
              </a:rPr>
              <a:t> can be described as a coordinated system of preparing goods for transport, warehousing, logistics, sales and end-use.  </a:t>
            </a:r>
            <a:r>
              <a:rPr b="1" lang="en" sz="2300">
                <a:latin typeface="Arial"/>
                <a:ea typeface="Arial"/>
                <a:cs typeface="Arial"/>
                <a:sym typeface="Arial"/>
              </a:rPr>
              <a:t>Packaging </a:t>
            </a:r>
            <a:r>
              <a:rPr lang="en" sz="2300">
                <a:latin typeface="Arial"/>
                <a:ea typeface="Arial"/>
                <a:cs typeface="Arial"/>
                <a:sym typeface="Arial"/>
              </a:rPr>
              <a:t>contains, protects, preserves, transports, informs, and sells.  </a:t>
            </a:r>
            <a:endParaRPr sz="2300"/>
          </a:p>
        </p:txBody>
      </p:sp>
      <p:grpSp>
        <p:nvGrpSpPr>
          <p:cNvPr id="528" name="Google Shape;528;p67"/>
          <p:cNvGrpSpPr/>
          <p:nvPr/>
        </p:nvGrpSpPr>
        <p:grpSpPr>
          <a:xfrm>
            <a:off x="6876834" y="1369750"/>
            <a:ext cx="2072342" cy="2531353"/>
            <a:chOff x="649171" y="238145"/>
            <a:chExt cx="6249525" cy="5241981"/>
          </a:xfrm>
        </p:grpSpPr>
        <p:sp>
          <p:nvSpPr>
            <p:cNvPr id="529" name="Google Shape;529;p67"/>
            <p:cNvSpPr/>
            <p:nvPr/>
          </p:nvSpPr>
          <p:spPr>
            <a:xfrm>
              <a:off x="2850275" y="4515119"/>
              <a:ext cx="1849000" cy="810050"/>
            </a:xfrm>
            <a:custGeom>
              <a:rect b="b" l="l" r="r" t="t"/>
              <a:pathLst>
                <a:path extrusionOk="0" h="32402" w="73960">
                  <a:moveTo>
                    <a:pt x="7960" y="1"/>
                  </a:moveTo>
                  <a:cubicBezTo>
                    <a:pt x="5284" y="10848"/>
                    <a:pt x="2607" y="21625"/>
                    <a:pt x="1" y="32402"/>
                  </a:cubicBezTo>
                  <a:lnTo>
                    <a:pt x="73960" y="32402"/>
                  </a:lnTo>
                  <a:lnTo>
                    <a:pt x="66071" y="1"/>
                  </a:lnTo>
                  <a:close/>
                </a:path>
              </a:pathLst>
            </a:cu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67"/>
            <p:cNvSpPr/>
            <p:nvPr/>
          </p:nvSpPr>
          <p:spPr>
            <a:xfrm>
              <a:off x="2638975" y="5325151"/>
              <a:ext cx="2269850" cy="154975"/>
            </a:xfrm>
            <a:custGeom>
              <a:rect b="b" l="l" r="r" t="t"/>
              <a:pathLst>
                <a:path extrusionOk="0" h="6199" w="90794">
                  <a:moveTo>
                    <a:pt x="3875" y="0"/>
                  </a:moveTo>
                  <a:cubicBezTo>
                    <a:pt x="1761" y="0"/>
                    <a:pt x="1" y="2043"/>
                    <a:pt x="1" y="4508"/>
                  </a:cubicBezTo>
                  <a:lnTo>
                    <a:pt x="1" y="6199"/>
                  </a:lnTo>
                  <a:lnTo>
                    <a:pt x="90794" y="6199"/>
                  </a:lnTo>
                  <a:lnTo>
                    <a:pt x="90794" y="4508"/>
                  </a:lnTo>
                  <a:cubicBezTo>
                    <a:pt x="90794" y="2043"/>
                    <a:pt x="89103" y="0"/>
                    <a:pt x="86990" y="0"/>
                  </a:cubicBezTo>
                  <a:close/>
                </a:path>
              </a:pathLst>
            </a:cu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67"/>
            <p:cNvSpPr/>
            <p:nvPr/>
          </p:nvSpPr>
          <p:spPr>
            <a:xfrm>
              <a:off x="649171" y="238145"/>
              <a:ext cx="6249525" cy="4250923"/>
            </a:xfrm>
            <a:custGeom>
              <a:rect b="b" l="l" r="r" t="t"/>
              <a:pathLst>
                <a:path extrusionOk="0" h="157427" w="249981">
                  <a:moveTo>
                    <a:pt x="6198" y="0"/>
                  </a:moveTo>
                  <a:cubicBezTo>
                    <a:pt x="2817" y="0"/>
                    <a:pt x="0" y="2817"/>
                    <a:pt x="0" y="6198"/>
                  </a:cubicBezTo>
                  <a:lnTo>
                    <a:pt x="0" y="157427"/>
                  </a:lnTo>
                  <a:lnTo>
                    <a:pt x="249980" y="157427"/>
                  </a:lnTo>
                  <a:lnTo>
                    <a:pt x="249980" y="6198"/>
                  </a:lnTo>
                  <a:cubicBezTo>
                    <a:pt x="249980" y="2817"/>
                    <a:pt x="247233" y="0"/>
                    <a:pt x="243782" y="0"/>
                  </a:cubicBezTo>
                  <a:close/>
                </a:path>
              </a:pathLst>
            </a:cu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67"/>
            <p:cNvSpPr/>
            <p:nvPr/>
          </p:nvSpPr>
          <p:spPr>
            <a:xfrm>
              <a:off x="904475" y="481125"/>
              <a:ext cx="5738850" cy="3435575"/>
            </a:xfrm>
            <a:custGeom>
              <a:rect b="b" l="l" r="r" t="t"/>
              <a:pathLst>
                <a:path extrusionOk="0" h="137423" w="229554">
                  <a:moveTo>
                    <a:pt x="0" y="0"/>
                  </a:moveTo>
                  <a:lnTo>
                    <a:pt x="0" y="137423"/>
                  </a:lnTo>
                  <a:lnTo>
                    <a:pt x="229554" y="137423"/>
                  </a:lnTo>
                  <a:lnTo>
                    <a:pt x="229554" y="0"/>
                  </a:lnTo>
                  <a:close/>
                </a:path>
              </a:pathLst>
            </a:custGeom>
            <a:solidFill>
              <a:schemeClr val="accen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68"/>
          <p:cNvSpPr txBox="1"/>
          <p:nvPr>
            <p:ph type="title"/>
          </p:nvPr>
        </p:nvSpPr>
        <p:spPr>
          <a:xfrm>
            <a:off x="103625" y="442750"/>
            <a:ext cx="6594300" cy="42393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rPr b="1" lang="en" sz="1100">
                <a:latin typeface="Arial"/>
                <a:ea typeface="Arial"/>
                <a:cs typeface="Arial"/>
                <a:sym typeface="Arial"/>
              </a:rPr>
              <a:t> </a:t>
            </a:r>
            <a:endParaRPr b="1" sz="1100">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b="1" lang="en" sz="2400">
                <a:latin typeface="Arial"/>
                <a:ea typeface="Arial"/>
                <a:cs typeface="Arial"/>
                <a:sym typeface="Arial"/>
              </a:rPr>
              <a:t>Package labeling or labelling</a:t>
            </a:r>
            <a:r>
              <a:rPr lang="en" sz="2400">
                <a:latin typeface="Arial"/>
                <a:ea typeface="Arial"/>
                <a:cs typeface="Arial"/>
                <a:sym typeface="Arial"/>
              </a:rPr>
              <a:t> is any written, electronic, or graphic communications on the packaging or on a separate but associated label.</a:t>
            </a:r>
            <a:endParaRPr sz="24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100">
                <a:latin typeface="Arial"/>
                <a:ea typeface="Arial"/>
                <a:cs typeface="Arial"/>
                <a:sym typeface="Arial"/>
              </a:rPr>
              <a:t> </a:t>
            </a:r>
            <a:endParaRPr sz="1100">
              <a:latin typeface="Arial"/>
              <a:ea typeface="Arial"/>
              <a:cs typeface="Arial"/>
              <a:sym typeface="Arial"/>
            </a:endParaRPr>
          </a:p>
          <a:p>
            <a:pPr indent="0" lvl="0" marL="0" rtl="0" algn="l">
              <a:spcBef>
                <a:spcPts val="0"/>
              </a:spcBef>
              <a:spcAft>
                <a:spcPts val="0"/>
              </a:spcAft>
              <a:buNone/>
            </a:pPr>
            <a:r>
              <a:t/>
            </a:r>
            <a:endParaRPr b="1" sz="1100">
              <a:latin typeface="Arial"/>
              <a:ea typeface="Arial"/>
              <a:cs typeface="Arial"/>
              <a:sym typeface="Arial"/>
            </a:endParaRPr>
          </a:p>
        </p:txBody>
      </p:sp>
      <p:grpSp>
        <p:nvGrpSpPr>
          <p:cNvPr id="538" name="Google Shape;538;p68"/>
          <p:cNvGrpSpPr/>
          <p:nvPr/>
        </p:nvGrpSpPr>
        <p:grpSpPr>
          <a:xfrm>
            <a:off x="6876834" y="1369750"/>
            <a:ext cx="2072342" cy="2531353"/>
            <a:chOff x="649171" y="238145"/>
            <a:chExt cx="6249525" cy="5241981"/>
          </a:xfrm>
        </p:grpSpPr>
        <p:sp>
          <p:nvSpPr>
            <p:cNvPr id="539" name="Google Shape;539;p68"/>
            <p:cNvSpPr/>
            <p:nvPr/>
          </p:nvSpPr>
          <p:spPr>
            <a:xfrm>
              <a:off x="2850275" y="4515119"/>
              <a:ext cx="1849000" cy="810050"/>
            </a:xfrm>
            <a:custGeom>
              <a:rect b="b" l="l" r="r" t="t"/>
              <a:pathLst>
                <a:path extrusionOk="0" h="32402" w="73960">
                  <a:moveTo>
                    <a:pt x="7960" y="1"/>
                  </a:moveTo>
                  <a:cubicBezTo>
                    <a:pt x="5284" y="10848"/>
                    <a:pt x="2607" y="21625"/>
                    <a:pt x="1" y="32402"/>
                  </a:cubicBezTo>
                  <a:lnTo>
                    <a:pt x="73960" y="32402"/>
                  </a:lnTo>
                  <a:lnTo>
                    <a:pt x="66071" y="1"/>
                  </a:lnTo>
                  <a:close/>
                </a:path>
              </a:pathLst>
            </a:cu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68"/>
            <p:cNvSpPr/>
            <p:nvPr/>
          </p:nvSpPr>
          <p:spPr>
            <a:xfrm>
              <a:off x="2638975" y="5325151"/>
              <a:ext cx="2269850" cy="154975"/>
            </a:xfrm>
            <a:custGeom>
              <a:rect b="b" l="l" r="r" t="t"/>
              <a:pathLst>
                <a:path extrusionOk="0" h="6199" w="90794">
                  <a:moveTo>
                    <a:pt x="3875" y="0"/>
                  </a:moveTo>
                  <a:cubicBezTo>
                    <a:pt x="1761" y="0"/>
                    <a:pt x="1" y="2043"/>
                    <a:pt x="1" y="4508"/>
                  </a:cubicBezTo>
                  <a:lnTo>
                    <a:pt x="1" y="6199"/>
                  </a:lnTo>
                  <a:lnTo>
                    <a:pt x="90794" y="6199"/>
                  </a:lnTo>
                  <a:lnTo>
                    <a:pt x="90794" y="4508"/>
                  </a:lnTo>
                  <a:cubicBezTo>
                    <a:pt x="90794" y="2043"/>
                    <a:pt x="89103" y="0"/>
                    <a:pt x="86990" y="0"/>
                  </a:cubicBezTo>
                  <a:close/>
                </a:path>
              </a:pathLst>
            </a:cu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68"/>
            <p:cNvSpPr/>
            <p:nvPr/>
          </p:nvSpPr>
          <p:spPr>
            <a:xfrm>
              <a:off x="649171" y="238145"/>
              <a:ext cx="6249525" cy="4250923"/>
            </a:xfrm>
            <a:custGeom>
              <a:rect b="b" l="l" r="r" t="t"/>
              <a:pathLst>
                <a:path extrusionOk="0" h="157427" w="249981">
                  <a:moveTo>
                    <a:pt x="6198" y="0"/>
                  </a:moveTo>
                  <a:cubicBezTo>
                    <a:pt x="2817" y="0"/>
                    <a:pt x="0" y="2817"/>
                    <a:pt x="0" y="6198"/>
                  </a:cubicBezTo>
                  <a:lnTo>
                    <a:pt x="0" y="157427"/>
                  </a:lnTo>
                  <a:lnTo>
                    <a:pt x="249980" y="157427"/>
                  </a:lnTo>
                  <a:lnTo>
                    <a:pt x="249980" y="6198"/>
                  </a:lnTo>
                  <a:cubicBezTo>
                    <a:pt x="249980" y="2817"/>
                    <a:pt x="247233" y="0"/>
                    <a:pt x="243782" y="0"/>
                  </a:cubicBezTo>
                  <a:close/>
                </a:path>
              </a:pathLst>
            </a:cu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68"/>
            <p:cNvSpPr/>
            <p:nvPr/>
          </p:nvSpPr>
          <p:spPr>
            <a:xfrm>
              <a:off x="904475" y="481125"/>
              <a:ext cx="5738850" cy="3435575"/>
            </a:xfrm>
            <a:custGeom>
              <a:rect b="b" l="l" r="r" t="t"/>
              <a:pathLst>
                <a:path extrusionOk="0" h="137423" w="229554">
                  <a:moveTo>
                    <a:pt x="0" y="0"/>
                  </a:moveTo>
                  <a:lnTo>
                    <a:pt x="0" y="137423"/>
                  </a:lnTo>
                  <a:lnTo>
                    <a:pt x="229554" y="137423"/>
                  </a:lnTo>
                  <a:lnTo>
                    <a:pt x="229554" y="0"/>
                  </a:lnTo>
                  <a:close/>
                </a:path>
              </a:pathLst>
            </a:custGeom>
            <a:solidFill>
              <a:schemeClr val="accen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69"/>
          <p:cNvSpPr txBox="1"/>
          <p:nvPr>
            <p:ph idx="1" type="subTitle"/>
          </p:nvPr>
        </p:nvSpPr>
        <p:spPr>
          <a:xfrm>
            <a:off x="113050" y="499275"/>
            <a:ext cx="6876900" cy="4229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200">
                <a:solidFill>
                  <a:schemeClr val="dk1"/>
                </a:solidFill>
                <a:latin typeface="Arial"/>
                <a:ea typeface="Arial"/>
                <a:cs typeface="Arial"/>
                <a:sym typeface="Arial"/>
              </a:rPr>
              <a:t>Features of good packaging</a:t>
            </a:r>
            <a:endParaRPr b="1" sz="22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1.   Unique and handsome design that has the influence of pulling customers towards buying the product; it is advised that constant redesigning of packaging be observed to make the product more appealing and relevant despite changes in the business environment. </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2.   Provides convenience to users, not too heavy nor too big for its size; easy opening is another consideration. </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3.</a:t>
            </a:r>
            <a:r>
              <a:rPr lang="en" sz="1800">
                <a:solidFill>
                  <a:schemeClr val="dk1"/>
                </a:solidFill>
                <a:latin typeface="Times New Roman"/>
                <a:ea typeface="Times New Roman"/>
                <a:cs typeface="Times New Roman"/>
                <a:sym typeface="Times New Roman"/>
              </a:rPr>
              <a:t>   </a:t>
            </a:r>
            <a:r>
              <a:rPr lang="en" sz="1800">
                <a:solidFill>
                  <a:schemeClr val="dk1"/>
                </a:solidFill>
                <a:latin typeface="Arial"/>
                <a:ea typeface="Arial"/>
                <a:cs typeface="Arial"/>
                <a:sym typeface="Arial"/>
              </a:rPr>
              <a:t>Security of the products from dust, light, spoilage, damage, evaporation, etc. </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a:p>
            <a:pPr indent="0" lvl="0" marL="0" rtl="0" algn="l">
              <a:spcBef>
                <a:spcPts val="0"/>
              </a:spcBef>
              <a:spcAft>
                <a:spcPts val="1000"/>
              </a:spcAft>
              <a:buNone/>
            </a:pPr>
            <a:r>
              <a:t/>
            </a:r>
            <a:endParaRPr b="1" sz="1100">
              <a:solidFill>
                <a:schemeClr val="dk1"/>
              </a:solidFill>
              <a:latin typeface="Arial"/>
              <a:ea typeface="Arial"/>
              <a:cs typeface="Arial"/>
              <a:sym typeface="Arial"/>
            </a:endParaRPr>
          </a:p>
        </p:txBody>
      </p:sp>
      <p:pic>
        <p:nvPicPr>
          <p:cNvPr id="548" name="Google Shape;548;p69"/>
          <p:cNvPicPr preferRelativeResize="0"/>
          <p:nvPr/>
        </p:nvPicPr>
        <p:blipFill rotWithShape="1">
          <a:blip r:embed="rId3">
            <a:alphaModFix/>
          </a:blip>
          <a:srcRect b="0" l="337" r="347" t="0"/>
          <a:stretch/>
        </p:blipFill>
        <p:spPr>
          <a:xfrm>
            <a:off x="7281925" y="1054650"/>
            <a:ext cx="1592100" cy="3034200"/>
          </a:xfrm>
          <a:prstGeom prst="rect">
            <a:avLst/>
          </a:prstGeom>
          <a:noFill/>
          <a:ln cap="flat" cmpd="sng" w="28575">
            <a:solidFill>
              <a:schemeClr val="accent1"/>
            </a:solidFill>
            <a:prstDash val="solid"/>
            <a:round/>
            <a:headEnd len="sm" w="sm" type="none"/>
            <a:tailEnd len="sm" w="sm" type="none"/>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2" name="Shape 552"/>
        <p:cNvGrpSpPr/>
        <p:nvPr/>
      </p:nvGrpSpPr>
      <p:grpSpPr>
        <a:xfrm>
          <a:off x="0" y="0"/>
          <a:ext cx="0" cy="0"/>
          <a:chOff x="0" y="0"/>
          <a:chExt cx="0" cy="0"/>
        </a:xfrm>
      </p:grpSpPr>
      <p:sp>
        <p:nvSpPr>
          <p:cNvPr id="553" name="Google Shape;553;p70"/>
          <p:cNvSpPr txBox="1"/>
          <p:nvPr>
            <p:ph idx="1" type="subTitle"/>
          </p:nvPr>
        </p:nvSpPr>
        <p:spPr>
          <a:xfrm>
            <a:off x="113050" y="734775"/>
            <a:ext cx="6876900" cy="3994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200">
                <a:solidFill>
                  <a:schemeClr val="dk1"/>
                </a:solidFill>
                <a:latin typeface="Arial"/>
                <a:ea typeface="Arial"/>
                <a:cs typeface="Arial"/>
                <a:sym typeface="Arial"/>
              </a:rPr>
              <a:t>Features of good packaging</a:t>
            </a:r>
            <a:endParaRPr b="1" sz="22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chemeClr val="dk1"/>
                </a:solidFill>
                <a:latin typeface="Arial"/>
                <a:ea typeface="Arial"/>
                <a:cs typeface="Arial"/>
                <a:sym typeface="Arial"/>
              </a:rPr>
              <a:t>4. Adaptability to be stored or kept in various places such as cabinets, shelves etc. </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chemeClr val="dk1"/>
                </a:solidFill>
                <a:latin typeface="Arial"/>
                <a:ea typeface="Arial"/>
                <a:cs typeface="Arial"/>
                <a:sym typeface="Arial"/>
              </a:rPr>
              <a:t>5. Dependability of the packaging as it is associated to the customers' impression about the company; and </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chemeClr val="dk1"/>
                </a:solidFill>
                <a:latin typeface="Arial"/>
                <a:ea typeface="Arial"/>
                <a:cs typeface="Arial"/>
                <a:sym typeface="Arial"/>
              </a:rPr>
              <a:t>6. Status or prestige as reflected in the customers' sense of confidence in every purchasing act. </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a:p>
            <a:pPr indent="0" lvl="0" marL="0" rtl="0" algn="l">
              <a:spcBef>
                <a:spcPts val="0"/>
              </a:spcBef>
              <a:spcAft>
                <a:spcPts val="1000"/>
              </a:spcAft>
              <a:buNone/>
            </a:pPr>
            <a:r>
              <a:t/>
            </a:r>
            <a:endParaRPr b="1" sz="1100">
              <a:solidFill>
                <a:schemeClr val="dk1"/>
              </a:solidFill>
              <a:latin typeface="Arial"/>
              <a:ea typeface="Arial"/>
              <a:cs typeface="Arial"/>
              <a:sym typeface="Arial"/>
            </a:endParaRPr>
          </a:p>
        </p:txBody>
      </p:sp>
      <p:pic>
        <p:nvPicPr>
          <p:cNvPr id="554" name="Google Shape;554;p70"/>
          <p:cNvPicPr preferRelativeResize="0"/>
          <p:nvPr/>
        </p:nvPicPr>
        <p:blipFill rotWithShape="1">
          <a:blip r:embed="rId3">
            <a:alphaModFix/>
          </a:blip>
          <a:srcRect b="0" l="337" r="347" t="0"/>
          <a:stretch/>
        </p:blipFill>
        <p:spPr>
          <a:xfrm>
            <a:off x="7281925" y="1054650"/>
            <a:ext cx="1592100" cy="3034200"/>
          </a:xfrm>
          <a:prstGeom prst="rect">
            <a:avLst/>
          </a:prstGeom>
          <a:noFill/>
          <a:ln cap="flat" cmpd="sng" w="28575">
            <a:solidFill>
              <a:schemeClr val="accent1"/>
            </a:solidFill>
            <a:prstDash val="solid"/>
            <a:round/>
            <a:headEnd len="sm" w="sm" type="none"/>
            <a:tailEnd len="sm" w="sm" type="none"/>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sp>
        <p:nvSpPr>
          <p:cNvPr id="559" name="Google Shape;559;p71"/>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2400">
                <a:latin typeface="Arial"/>
                <a:ea typeface="Arial"/>
                <a:cs typeface="Arial"/>
                <a:sym typeface="Arial"/>
              </a:rPr>
              <a:t>The Purposes of Packaging and Package Label</a:t>
            </a:r>
            <a:endParaRPr b="1" sz="2400">
              <a:latin typeface="Arial"/>
              <a:ea typeface="Arial"/>
              <a:cs typeface="Arial"/>
              <a:sym typeface="Arial"/>
            </a:endParaRPr>
          </a:p>
          <a:p>
            <a:pPr indent="0" lvl="0" marL="0" rtl="0" algn="l">
              <a:spcBef>
                <a:spcPts val="0"/>
              </a:spcBef>
              <a:spcAft>
                <a:spcPts val="0"/>
              </a:spcAft>
              <a:buNone/>
            </a:pPr>
            <a:r>
              <a:t/>
            </a:r>
            <a:endParaRPr/>
          </a:p>
        </p:txBody>
      </p:sp>
      <p:sp>
        <p:nvSpPr>
          <p:cNvPr id="560" name="Google Shape;560;p71"/>
          <p:cNvSpPr txBox="1"/>
          <p:nvPr/>
        </p:nvSpPr>
        <p:spPr>
          <a:xfrm>
            <a:off x="713238" y="1785863"/>
            <a:ext cx="19554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PHYSICAL PROTECTION</a:t>
            </a:r>
            <a:endParaRPr b="1" sz="2000">
              <a:solidFill>
                <a:schemeClr val="dk2"/>
              </a:solidFill>
              <a:latin typeface="Montserrat"/>
              <a:ea typeface="Montserrat"/>
              <a:cs typeface="Montserrat"/>
              <a:sym typeface="Montserrat"/>
            </a:endParaRPr>
          </a:p>
        </p:txBody>
      </p:sp>
      <p:sp>
        <p:nvSpPr>
          <p:cNvPr id="561" name="Google Shape;561;p71"/>
          <p:cNvSpPr txBox="1"/>
          <p:nvPr/>
        </p:nvSpPr>
        <p:spPr>
          <a:xfrm>
            <a:off x="713300" y="1445875"/>
            <a:ext cx="14223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01</a:t>
            </a:r>
            <a:endParaRPr sz="2400">
              <a:solidFill>
                <a:schemeClr val="dk1"/>
              </a:solidFill>
              <a:latin typeface="Vidaloka"/>
              <a:ea typeface="Vidaloka"/>
              <a:cs typeface="Vidaloka"/>
              <a:sym typeface="Vidaloka"/>
            </a:endParaRPr>
          </a:p>
        </p:txBody>
      </p:sp>
      <p:sp>
        <p:nvSpPr>
          <p:cNvPr id="562" name="Google Shape;562;p71"/>
          <p:cNvSpPr txBox="1"/>
          <p:nvPr/>
        </p:nvSpPr>
        <p:spPr>
          <a:xfrm flipH="1">
            <a:off x="713300" y="3649975"/>
            <a:ext cx="14223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02</a:t>
            </a:r>
            <a:endParaRPr sz="2400">
              <a:solidFill>
                <a:schemeClr val="dk1"/>
              </a:solidFill>
              <a:latin typeface="Vidaloka"/>
              <a:ea typeface="Vidaloka"/>
              <a:cs typeface="Vidaloka"/>
              <a:sym typeface="Vidaloka"/>
            </a:endParaRPr>
          </a:p>
        </p:txBody>
      </p:sp>
      <p:sp>
        <p:nvSpPr>
          <p:cNvPr id="563" name="Google Shape;563;p71"/>
          <p:cNvSpPr txBox="1"/>
          <p:nvPr/>
        </p:nvSpPr>
        <p:spPr>
          <a:xfrm flipH="1">
            <a:off x="713213" y="3989975"/>
            <a:ext cx="19557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BARRIER PROTECTION</a:t>
            </a:r>
            <a:endParaRPr b="1" sz="2000">
              <a:solidFill>
                <a:schemeClr val="dk2"/>
              </a:solidFill>
              <a:latin typeface="Montserrat"/>
              <a:ea typeface="Montserrat"/>
              <a:cs typeface="Montserrat"/>
              <a:sym typeface="Montserrat"/>
            </a:endParaRPr>
          </a:p>
        </p:txBody>
      </p:sp>
      <p:sp>
        <p:nvSpPr>
          <p:cNvPr id="564" name="Google Shape;564;p71"/>
          <p:cNvSpPr txBox="1"/>
          <p:nvPr/>
        </p:nvSpPr>
        <p:spPr>
          <a:xfrm flipH="1">
            <a:off x="6123152" y="1785875"/>
            <a:ext cx="2307600" cy="6186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 sz="2000">
                <a:solidFill>
                  <a:schemeClr val="dk1"/>
                </a:solidFill>
              </a:rPr>
              <a:t>Containment or agglomeration</a:t>
            </a:r>
            <a:endParaRPr sz="2000">
              <a:solidFill>
                <a:schemeClr val="dk2"/>
              </a:solidFill>
              <a:latin typeface="Montserrat"/>
              <a:ea typeface="Montserrat"/>
              <a:cs typeface="Montserrat"/>
              <a:sym typeface="Montserrat"/>
            </a:endParaRPr>
          </a:p>
        </p:txBody>
      </p:sp>
      <p:sp>
        <p:nvSpPr>
          <p:cNvPr id="565" name="Google Shape;565;p71"/>
          <p:cNvSpPr txBox="1"/>
          <p:nvPr/>
        </p:nvSpPr>
        <p:spPr>
          <a:xfrm flipH="1">
            <a:off x="7008400" y="1445875"/>
            <a:ext cx="1422300" cy="3570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lang="en" sz="2400">
                <a:solidFill>
                  <a:schemeClr val="dk1"/>
                </a:solidFill>
                <a:latin typeface="Vidaloka"/>
                <a:ea typeface="Vidaloka"/>
                <a:cs typeface="Vidaloka"/>
                <a:sym typeface="Vidaloka"/>
              </a:rPr>
              <a:t>03</a:t>
            </a:r>
            <a:endParaRPr sz="2400">
              <a:solidFill>
                <a:schemeClr val="dk1"/>
              </a:solidFill>
              <a:latin typeface="Vidaloka"/>
              <a:ea typeface="Vidaloka"/>
              <a:cs typeface="Vidaloka"/>
              <a:sym typeface="Vidaloka"/>
            </a:endParaRPr>
          </a:p>
        </p:txBody>
      </p:sp>
      <p:sp>
        <p:nvSpPr>
          <p:cNvPr id="566" name="Google Shape;566;p71"/>
          <p:cNvSpPr txBox="1"/>
          <p:nvPr/>
        </p:nvSpPr>
        <p:spPr>
          <a:xfrm>
            <a:off x="7008475" y="3649975"/>
            <a:ext cx="1422300" cy="3570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lang="en" sz="2400">
                <a:solidFill>
                  <a:schemeClr val="dk1"/>
                </a:solidFill>
                <a:latin typeface="Vidaloka"/>
                <a:ea typeface="Vidaloka"/>
                <a:cs typeface="Vidaloka"/>
                <a:sym typeface="Vidaloka"/>
              </a:rPr>
              <a:t>04</a:t>
            </a:r>
            <a:endParaRPr sz="2400">
              <a:solidFill>
                <a:schemeClr val="dk1"/>
              </a:solidFill>
              <a:latin typeface="Vidaloka"/>
              <a:ea typeface="Vidaloka"/>
              <a:cs typeface="Vidaloka"/>
              <a:sym typeface="Vidaloka"/>
            </a:endParaRPr>
          </a:p>
        </p:txBody>
      </p:sp>
      <p:sp>
        <p:nvSpPr>
          <p:cNvPr id="567" name="Google Shape;567;p71"/>
          <p:cNvSpPr txBox="1"/>
          <p:nvPr/>
        </p:nvSpPr>
        <p:spPr>
          <a:xfrm>
            <a:off x="6475063" y="3989975"/>
            <a:ext cx="1955700" cy="6186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 sz="2000">
                <a:solidFill>
                  <a:schemeClr val="dk1"/>
                </a:solidFill>
              </a:rPr>
              <a:t>Information transmission</a:t>
            </a:r>
            <a:endParaRPr sz="2000">
              <a:solidFill>
                <a:schemeClr val="dk2"/>
              </a:solidFill>
              <a:latin typeface="Montserrat"/>
              <a:ea typeface="Montserrat"/>
              <a:cs typeface="Montserrat"/>
              <a:sym typeface="Montserrat"/>
            </a:endParaRPr>
          </a:p>
        </p:txBody>
      </p:sp>
      <p:grpSp>
        <p:nvGrpSpPr>
          <p:cNvPr id="568" name="Google Shape;568;p71"/>
          <p:cNvGrpSpPr/>
          <p:nvPr/>
        </p:nvGrpSpPr>
        <p:grpSpPr>
          <a:xfrm>
            <a:off x="3329413" y="1513545"/>
            <a:ext cx="2582571" cy="3037897"/>
            <a:chOff x="3276581" y="2368452"/>
            <a:chExt cx="1173416" cy="1380235"/>
          </a:xfrm>
        </p:grpSpPr>
        <p:sp>
          <p:nvSpPr>
            <p:cNvPr id="569" name="Google Shape;569;p71"/>
            <p:cNvSpPr/>
            <p:nvPr/>
          </p:nvSpPr>
          <p:spPr>
            <a:xfrm>
              <a:off x="3954402" y="2388508"/>
              <a:ext cx="188833" cy="34503"/>
            </a:xfrm>
            <a:custGeom>
              <a:rect b="b" l="l" r="r" t="t"/>
              <a:pathLst>
                <a:path extrusionOk="0" h="3802" w="20808">
                  <a:moveTo>
                    <a:pt x="20756" y="0"/>
                  </a:moveTo>
                  <a:lnTo>
                    <a:pt x="20738" y="17"/>
                  </a:lnTo>
                  <a:lnTo>
                    <a:pt x="20773" y="17"/>
                  </a:lnTo>
                  <a:lnTo>
                    <a:pt x="20808" y="0"/>
                  </a:lnTo>
                  <a:close/>
                  <a:moveTo>
                    <a:pt x="1" y="3785"/>
                  </a:moveTo>
                  <a:lnTo>
                    <a:pt x="1" y="3802"/>
                  </a:lnTo>
                  <a:lnTo>
                    <a:pt x="18" y="3802"/>
                  </a:lnTo>
                  <a:lnTo>
                    <a:pt x="18" y="3785"/>
                  </a:ln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0" name="Google Shape;570;p71"/>
            <p:cNvSpPr/>
            <p:nvPr/>
          </p:nvSpPr>
          <p:spPr>
            <a:xfrm>
              <a:off x="3276581" y="2368452"/>
              <a:ext cx="1173416" cy="1380235"/>
            </a:xfrm>
            <a:custGeom>
              <a:rect b="b" l="l" r="r" t="t"/>
              <a:pathLst>
                <a:path extrusionOk="0" h="152092" w="129302">
                  <a:moveTo>
                    <a:pt x="97270" y="1644"/>
                  </a:moveTo>
                  <a:cubicBezTo>
                    <a:pt x="97347" y="1644"/>
                    <a:pt x="97424" y="1648"/>
                    <a:pt x="97503" y="1657"/>
                  </a:cubicBezTo>
                  <a:cubicBezTo>
                    <a:pt x="97555" y="1674"/>
                    <a:pt x="97607" y="1692"/>
                    <a:pt x="97642" y="1709"/>
                  </a:cubicBezTo>
                  <a:lnTo>
                    <a:pt x="95601" y="2170"/>
                  </a:lnTo>
                  <a:lnTo>
                    <a:pt x="95601" y="2170"/>
                  </a:lnTo>
                  <a:cubicBezTo>
                    <a:pt x="96129" y="1917"/>
                    <a:pt x="96661" y="1644"/>
                    <a:pt x="97270" y="1644"/>
                  </a:cubicBezTo>
                  <a:close/>
                  <a:moveTo>
                    <a:pt x="95473" y="2210"/>
                  </a:moveTo>
                  <a:lnTo>
                    <a:pt x="95447" y="2227"/>
                  </a:lnTo>
                  <a:lnTo>
                    <a:pt x="95429" y="2227"/>
                  </a:lnTo>
                  <a:lnTo>
                    <a:pt x="95464" y="2210"/>
                  </a:lnTo>
                  <a:close/>
                  <a:moveTo>
                    <a:pt x="68358" y="8951"/>
                  </a:moveTo>
                  <a:cubicBezTo>
                    <a:pt x="68553" y="8951"/>
                    <a:pt x="68761" y="9049"/>
                    <a:pt x="68989" y="9313"/>
                  </a:cubicBezTo>
                  <a:cubicBezTo>
                    <a:pt x="69208" y="9280"/>
                    <a:pt x="69420" y="9268"/>
                    <a:pt x="69634" y="9268"/>
                  </a:cubicBezTo>
                  <a:cubicBezTo>
                    <a:pt x="69758" y="9268"/>
                    <a:pt x="69882" y="9272"/>
                    <a:pt x="70008" y="9278"/>
                  </a:cubicBezTo>
                  <a:cubicBezTo>
                    <a:pt x="70061" y="9286"/>
                    <a:pt x="70117" y="9289"/>
                    <a:pt x="70177" y="9289"/>
                  </a:cubicBezTo>
                  <a:cubicBezTo>
                    <a:pt x="70522" y="9289"/>
                    <a:pt x="70965" y="9176"/>
                    <a:pt x="71318" y="9176"/>
                  </a:cubicBezTo>
                  <a:cubicBezTo>
                    <a:pt x="71841" y="9176"/>
                    <a:pt x="72167" y="9425"/>
                    <a:pt x="71685" y="10661"/>
                  </a:cubicBezTo>
                  <a:cubicBezTo>
                    <a:pt x="71581" y="10937"/>
                    <a:pt x="71823" y="11265"/>
                    <a:pt x="72151" y="11386"/>
                  </a:cubicBezTo>
                  <a:cubicBezTo>
                    <a:pt x="72428" y="11438"/>
                    <a:pt x="72722" y="11490"/>
                    <a:pt x="72998" y="11507"/>
                  </a:cubicBezTo>
                  <a:cubicBezTo>
                    <a:pt x="72652" y="11922"/>
                    <a:pt x="72359" y="12406"/>
                    <a:pt x="71927" y="12717"/>
                  </a:cubicBezTo>
                  <a:cubicBezTo>
                    <a:pt x="71831" y="12786"/>
                    <a:pt x="71741" y="12813"/>
                    <a:pt x="71654" y="12813"/>
                  </a:cubicBezTo>
                  <a:cubicBezTo>
                    <a:pt x="71349" y="12813"/>
                    <a:pt x="71090" y="12473"/>
                    <a:pt x="70821" y="12406"/>
                  </a:cubicBezTo>
                  <a:cubicBezTo>
                    <a:pt x="69127" y="11939"/>
                    <a:pt x="69334" y="10488"/>
                    <a:pt x="68989" y="9313"/>
                  </a:cubicBezTo>
                  <a:lnTo>
                    <a:pt x="67330" y="9520"/>
                  </a:lnTo>
                  <a:cubicBezTo>
                    <a:pt x="67668" y="9295"/>
                    <a:pt x="67992" y="8951"/>
                    <a:pt x="68358" y="8951"/>
                  </a:cubicBezTo>
                  <a:close/>
                  <a:moveTo>
                    <a:pt x="51546" y="12467"/>
                  </a:moveTo>
                  <a:cubicBezTo>
                    <a:pt x="51593" y="12467"/>
                    <a:pt x="51647" y="12470"/>
                    <a:pt x="51707" y="12475"/>
                  </a:cubicBezTo>
                  <a:cubicBezTo>
                    <a:pt x="51897" y="12648"/>
                    <a:pt x="52157" y="12890"/>
                    <a:pt x="52433" y="13115"/>
                  </a:cubicBezTo>
                  <a:cubicBezTo>
                    <a:pt x="52260" y="13270"/>
                    <a:pt x="52053" y="13374"/>
                    <a:pt x="51845" y="13460"/>
                  </a:cubicBezTo>
                  <a:cubicBezTo>
                    <a:pt x="51802" y="13467"/>
                    <a:pt x="51764" y="13470"/>
                    <a:pt x="51729" y="13470"/>
                  </a:cubicBezTo>
                  <a:cubicBezTo>
                    <a:pt x="51300" y="13470"/>
                    <a:pt x="51439" y="13007"/>
                    <a:pt x="51327" y="12752"/>
                  </a:cubicBezTo>
                  <a:cubicBezTo>
                    <a:pt x="51225" y="12548"/>
                    <a:pt x="51295" y="12467"/>
                    <a:pt x="51546" y="12467"/>
                  </a:cubicBezTo>
                  <a:close/>
                  <a:moveTo>
                    <a:pt x="55481" y="12549"/>
                  </a:moveTo>
                  <a:cubicBezTo>
                    <a:pt x="55526" y="12549"/>
                    <a:pt x="55570" y="12553"/>
                    <a:pt x="55613" y="12562"/>
                  </a:cubicBezTo>
                  <a:lnTo>
                    <a:pt x="54576" y="13789"/>
                  </a:lnTo>
                  <a:lnTo>
                    <a:pt x="53954" y="13184"/>
                  </a:lnTo>
                  <a:cubicBezTo>
                    <a:pt x="54420" y="12976"/>
                    <a:pt x="54870" y="12752"/>
                    <a:pt x="55336" y="12562"/>
                  </a:cubicBezTo>
                  <a:cubicBezTo>
                    <a:pt x="55388" y="12553"/>
                    <a:pt x="55436" y="12549"/>
                    <a:pt x="55481" y="12549"/>
                  </a:cubicBezTo>
                  <a:close/>
                  <a:moveTo>
                    <a:pt x="116966" y="0"/>
                  </a:moveTo>
                  <a:cubicBezTo>
                    <a:pt x="112339" y="0"/>
                    <a:pt x="107712" y="747"/>
                    <a:pt x="103085" y="1035"/>
                  </a:cubicBezTo>
                  <a:cubicBezTo>
                    <a:pt x="101910" y="1104"/>
                    <a:pt x="100735" y="983"/>
                    <a:pt x="99542" y="1260"/>
                  </a:cubicBezTo>
                  <a:cubicBezTo>
                    <a:pt x="99533" y="1262"/>
                    <a:pt x="99523" y="1263"/>
                    <a:pt x="99512" y="1263"/>
                  </a:cubicBezTo>
                  <a:cubicBezTo>
                    <a:pt x="99194" y="1263"/>
                    <a:pt x="98389" y="307"/>
                    <a:pt x="97503" y="240"/>
                  </a:cubicBezTo>
                  <a:cubicBezTo>
                    <a:pt x="96554" y="172"/>
                    <a:pt x="95607" y="143"/>
                    <a:pt x="94661" y="143"/>
                  </a:cubicBezTo>
                  <a:cubicBezTo>
                    <a:pt x="91541" y="143"/>
                    <a:pt x="88432" y="459"/>
                    <a:pt x="85303" y="724"/>
                  </a:cubicBezTo>
                  <a:cubicBezTo>
                    <a:pt x="83379" y="875"/>
                    <a:pt x="81549" y="1637"/>
                    <a:pt x="79578" y="1637"/>
                  </a:cubicBezTo>
                  <a:cubicBezTo>
                    <a:pt x="79300" y="1637"/>
                    <a:pt x="79020" y="1622"/>
                    <a:pt x="78736" y="1588"/>
                  </a:cubicBezTo>
                  <a:cubicBezTo>
                    <a:pt x="78573" y="1568"/>
                    <a:pt x="78403" y="1557"/>
                    <a:pt x="78229" y="1557"/>
                  </a:cubicBezTo>
                  <a:cubicBezTo>
                    <a:pt x="77349" y="1557"/>
                    <a:pt x="76386" y="1840"/>
                    <a:pt x="75953" y="2677"/>
                  </a:cubicBezTo>
                  <a:cubicBezTo>
                    <a:pt x="75538" y="3489"/>
                    <a:pt x="76333" y="4163"/>
                    <a:pt x="76956" y="4750"/>
                  </a:cubicBezTo>
                  <a:cubicBezTo>
                    <a:pt x="77215" y="4992"/>
                    <a:pt x="77232" y="5511"/>
                    <a:pt x="77370" y="5891"/>
                  </a:cubicBezTo>
                  <a:cubicBezTo>
                    <a:pt x="77348" y="5890"/>
                    <a:pt x="77325" y="5889"/>
                    <a:pt x="77301" y="5889"/>
                  </a:cubicBezTo>
                  <a:cubicBezTo>
                    <a:pt x="77154" y="5889"/>
                    <a:pt x="76988" y="5912"/>
                    <a:pt x="76844" y="5912"/>
                  </a:cubicBezTo>
                  <a:cubicBezTo>
                    <a:pt x="76726" y="5912"/>
                    <a:pt x="76623" y="5896"/>
                    <a:pt x="76558" y="5839"/>
                  </a:cubicBezTo>
                  <a:cubicBezTo>
                    <a:pt x="76285" y="5586"/>
                    <a:pt x="76034" y="5489"/>
                    <a:pt x="75796" y="5489"/>
                  </a:cubicBezTo>
                  <a:cubicBezTo>
                    <a:pt x="75417" y="5489"/>
                    <a:pt x="75070" y="5733"/>
                    <a:pt x="74709" y="5977"/>
                  </a:cubicBezTo>
                  <a:lnTo>
                    <a:pt x="74709" y="5995"/>
                  </a:lnTo>
                  <a:lnTo>
                    <a:pt x="74692" y="5995"/>
                  </a:lnTo>
                  <a:cubicBezTo>
                    <a:pt x="74415" y="6358"/>
                    <a:pt x="73707" y="6479"/>
                    <a:pt x="73897" y="7066"/>
                  </a:cubicBezTo>
                  <a:cubicBezTo>
                    <a:pt x="74104" y="7654"/>
                    <a:pt x="74761" y="7671"/>
                    <a:pt x="75331" y="7723"/>
                  </a:cubicBezTo>
                  <a:lnTo>
                    <a:pt x="75625" y="7723"/>
                  </a:lnTo>
                  <a:lnTo>
                    <a:pt x="77146" y="7982"/>
                  </a:lnTo>
                  <a:cubicBezTo>
                    <a:pt x="76904" y="8068"/>
                    <a:pt x="76662" y="8120"/>
                    <a:pt x="76403" y="8120"/>
                  </a:cubicBezTo>
                  <a:cubicBezTo>
                    <a:pt x="76178" y="8103"/>
                    <a:pt x="75970" y="7930"/>
                    <a:pt x="75729" y="7861"/>
                  </a:cubicBezTo>
                  <a:cubicBezTo>
                    <a:pt x="75594" y="7823"/>
                    <a:pt x="75464" y="7807"/>
                    <a:pt x="75337" y="7807"/>
                  </a:cubicBezTo>
                  <a:cubicBezTo>
                    <a:pt x="74777" y="7807"/>
                    <a:pt x="74273" y="8116"/>
                    <a:pt x="73724" y="8172"/>
                  </a:cubicBezTo>
                  <a:cubicBezTo>
                    <a:pt x="73717" y="8173"/>
                    <a:pt x="73710" y="8174"/>
                    <a:pt x="73702" y="8174"/>
                  </a:cubicBezTo>
                  <a:cubicBezTo>
                    <a:pt x="73450" y="8174"/>
                    <a:pt x="72913" y="7613"/>
                    <a:pt x="72946" y="7394"/>
                  </a:cubicBezTo>
                  <a:cubicBezTo>
                    <a:pt x="73102" y="6479"/>
                    <a:pt x="73810" y="6098"/>
                    <a:pt x="74674" y="5995"/>
                  </a:cubicBezTo>
                  <a:lnTo>
                    <a:pt x="74674" y="5977"/>
                  </a:lnTo>
                  <a:cubicBezTo>
                    <a:pt x="74726" y="5545"/>
                    <a:pt x="74830" y="5113"/>
                    <a:pt x="74951" y="4681"/>
                  </a:cubicBezTo>
                  <a:cubicBezTo>
                    <a:pt x="75072" y="4370"/>
                    <a:pt x="75435" y="4076"/>
                    <a:pt x="75124" y="3748"/>
                  </a:cubicBezTo>
                  <a:cubicBezTo>
                    <a:pt x="74832" y="3467"/>
                    <a:pt x="74483" y="3396"/>
                    <a:pt x="74119" y="3396"/>
                  </a:cubicBezTo>
                  <a:cubicBezTo>
                    <a:pt x="73856" y="3396"/>
                    <a:pt x="73587" y="3433"/>
                    <a:pt x="73326" y="3454"/>
                  </a:cubicBezTo>
                  <a:cubicBezTo>
                    <a:pt x="72946" y="3506"/>
                    <a:pt x="72756" y="3748"/>
                    <a:pt x="72704" y="4180"/>
                  </a:cubicBezTo>
                  <a:cubicBezTo>
                    <a:pt x="72601" y="5252"/>
                    <a:pt x="72134" y="6098"/>
                    <a:pt x="70959" y="6340"/>
                  </a:cubicBezTo>
                  <a:cubicBezTo>
                    <a:pt x="70855" y="6427"/>
                    <a:pt x="70769" y="6513"/>
                    <a:pt x="70665" y="6617"/>
                  </a:cubicBezTo>
                  <a:cubicBezTo>
                    <a:pt x="70786" y="6859"/>
                    <a:pt x="70924" y="7083"/>
                    <a:pt x="71097" y="7291"/>
                  </a:cubicBezTo>
                  <a:cubicBezTo>
                    <a:pt x="71304" y="7412"/>
                    <a:pt x="71546" y="7515"/>
                    <a:pt x="71788" y="7567"/>
                  </a:cubicBezTo>
                  <a:cubicBezTo>
                    <a:pt x="71650" y="7550"/>
                    <a:pt x="71512" y="7541"/>
                    <a:pt x="71374" y="7541"/>
                  </a:cubicBezTo>
                  <a:cubicBezTo>
                    <a:pt x="71235" y="7541"/>
                    <a:pt x="71097" y="7550"/>
                    <a:pt x="70959" y="7567"/>
                  </a:cubicBezTo>
                  <a:cubicBezTo>
                    <a:pt x="70569" y="7671"/>
                    <a:pt x="70173" y="7708"/>
                    <a:pt x="69775" y="7708"/>
                  </a:cubicBezTo>
                  <a:cubicBezTo>
                    <a:pt x="68812" y="7708"/>
                    <a:pt x="67832" y="7494"/>
                    <a:pt x="66868" y="7494"/>
                  </a:cubicBezTo>
                  <a:cubicBezTo>
                    <a:pt x="66108" y="7494"/>
                    <a:pt x="65357" y="7627"/>
                    <a:pt x="64634" y="8103"/>
                  </a:cubicBezTo>
                  <a:cubicBezTo>
                    <a:pt x="64271" y="8345"/>
                    <a:pt x="63580" y="8379"/>
                    <a:pt x="63666" y="8863"/>
                  </a:cubicBezTo>
                  <a:cubicBezTo>
                    <a:pt x="63752" y="9382"/>
                    <a:pt x="64167" y="9900"/>
                    <a:pt x="64547" y="10315"/>
                  </a:cubicBezTo>
                  <a:cubicBezTo>
                    <a:pt x="64666" y="10447"/>
                    <a:pt x="64798" y="10498"/>
                    <a:pt x="64939" y="10498"/>
                  </a:cubicBezTo>
                  <a:cubicBezTo>
                    <a:pt x="65148" y="10498"/>
                    <a:pt x="65375" y="10387"/>
                    <a:pt x="65602" y="10263"/>
                  </a:cubicBezTo>
                  <a:cubicBezTo>
                    <a:pt x="66124" y="9977"/>
                    <a:pt x="66711" y="9789"/>
                    <a:pt x="67269" y="9556"/>
                  </a:cubicBezTo>
                  <a:lnTo>
                    <a:pt x="67269" y="9556"/>
                  </a:lnTo>
                  <a:cubicBezTo>
                    <a:pt x="66173" y="11022"/>
                    <a:pt x="64072" y="10911"/>
                    <a:pt x="62975" y="11974"/>
                  </a:cubicBezTo>
                  <a:cubicBezTo>
                    <a:pt x="62086" y="12850"/>
                    <a:pt x="61268" y="13162"/>
                    <a:pt x="60357" y="13162"/>
                  </a:cubicBezTo>
                  <a:cubicBezTo>
                    <a:pt x="59993" y="13162"/>
                    <a:pt x="59613" y="13112"/>
                    <a:pt x="59207" y="13028"/>
                  </a:cubicBezTo>
                  <a:cubicBezTo>
                    <a:pt x="58430" y="12873"/>
                    <a:pt x="57687" y="12510"/>
                    <a:pt x="56926" y="12233"/>
                  </a:cubicBezTo>
                  <a:cubicBezTo>
                    <a:pt x="57173" y="12050"/>
                    <a:pt x="57402" y="11981"/>
                    <a:pt x="57619" y="11981"/>
                  </a:cubicBezTo>
                  <a:cubicBezTo>
                    <a:pt x="58162" y="11981"/>
                    <a:pt x="58632" y="12416"/>
                    <a:pt x="59138" y="12613"/>
                  </a:cubicBezTo>
                  <a:cubicBezTo>
                    <a:pt x="59332" y="12687"/>
                    <a:pt x="59512" y="12718"/>
                    <a:pt x="59680" y="12718"/>
                  </a:cubicBezTo>
                  <a:cubicBezTo>
                    <a:pt x="60502" y="12718"/>
                    <a:pt x="61062" y="11967"/>
                    <a:pt x="61765" y="11680"/>
                  </a:cubicBezTo>
                  <a:cubicBezTo>
                    <a:pt x="62404" y="11421"/>
                    <a:pt x="61903" y="10851"/>
                    <a:pt x="61661" y="10384"/>
                  </a:cubicBezTo>
                  <a:cubicBezTo>
                    <a:pt x="61454" y="9987"/>
                    <a:pt x="61921" y="9745"/>
                    <a:pt x="62249" y="9537"/>
                  </a:cubicBezTo>
                  <a:cubicBezTo>
                    <a:pt x="62664" y="9295"/>
                    <a:pt x="63441" y="9226"/>
                    <a:pt x="63182" y="8518"/>
                  </a:cubicBezTo>
                  <a:cubicBezTo>
                    <a:pt x="63018" y="8098"/>
                    <a:pt x="62703" y="8030"/>
                    <a:pt x="62354" y="8030"/>
                  </a:cubicBezTo>
                  <a:cubicBezTo>
                    <a:pt x="62187" y="8030"/>
                    <a:pt x="62013" y="8045"/>
                    <a:pt x="61845" y="8045"/>
                  </a:cubicBezTo>
                  <a:cubicBezTo>
                    <a:pt x="61771" y="8045"/>
                    <a:pt x="61698" y="8042"/>
                    <a:pt x="61627" y="8034"/>
                  </a:cubicBezTo>
                  <a:cubicBezTo>
                    <a:pt x="61564" y="8027"/>
                    <a:pt x="61502" y="8024"/>
                    <a:pt x="61440" y="8024"/>
                  </a:cubicBezTo>
                  <a:cubicBezTo>
                    <a:pt x="60620" y="8024"/>
                    <a:pt x="59973" y="8583"/>
                    <a:pt x="59080" y="8583"/>
                  </a:cubicBezTo>
                  <a:cubicBezTo>
                    <a:pt x="59004" y="8583"/>
                    <a:pt x="58925" y="8579"/>
                    <a:pt x="58844" y="8570"/>
                  </a:cubicBezTo>
                  <a:cubicBezTo>
                    <a:pt x="57410" y="8414"/>
                    <a:pt x="56391" y="7671"/>
                    <a:pt x="55181" y="7187"/>
                  </a:cubicBezTo>
                  <a:cubicBezTo>
                    <a:pt x="54440" y="6892"/>
                    <a:pt x="53723" y="6767"/>
                    <a:pt x="53025" y="6767"/>
                  </a:cubicBezTo>
                  <a:cubicBezTo>
                    <a:pt x="51022" y="6767"/>
                    <a:pt x="49177" y="7799"/>
                    <a:pt x="47370" y="8812"/>
                  </a:cubicBezTo>
                  <a:cubicBezTo>
                    <a:pt x="46903" y="9071"/>
                    <a:pt x="46765" y="9434"/>
                    <a:pt x="46972" y="9969"/>
                  </a:cubicBezTo>
                  <a:cubicBezTo>
                    <a:pt x="47155" y="10426"/>
                    <a:pt x="47351" y="10748"/>
                    <a:pt x="47819" y="10748"/>
                  </a:cubicBezTo>
                  <a:cubicBezTo>
                    <a:pt x="47883" y="10748"/>
                    <a:pt x="47952" y="10742"/>
                    <a:pt x="48026" y="10730"/>
                  </a:cubicBezTo>
                  <a:lnTo>
                    <a:pt x="50498" y="10280"/>
                  </a:lnTo>
                  <a:cubicBezTo>
                    <a:pt x="50618" y="10263"/>
                    <a:pt x="50739" y="10229"/>
                    <a:pt x="50878" y="10194"/>
                  </a:cubicBezTo>
                  <a:lnTo>
                    <a:pt x="50878" y="10194"/>
                  </a:lnTo>
                  <a:cubicBezTo>
                    <a:pt x="50878" y="10298"/>
                    <a:pt x="50860" y="10401"/>
                    <a:pt x="50860" y="10505"/>
                  </a:cubicBezTo>
                  <a:cubicBezTo>
                    <a:pt x="50614" y="11663"/>
                    <a:pt x="50148" y="12321"/>
                    <a:pt x="49280" y="12321"/>
                  </a:cubicBezTo>
                  <a:cubicBezTo>
                    <a:pt x="48931" y="12321"/>
                    <a:pt x="48517" y="12214"/>
                    <a:pt x="48026" y="11991"/>
                  </a:cubicBezTo>
                  <a:cubicBezTo>
                    <a:pt x="46374" y="11254"/>
                    <a:pt x="44693" y="10979"/>
                    <a:pt x="42955" y="10979"/>
                  </a:cubicBezTo>
                  <a:cubicBezTo>
                    <a:pt x="42002" y="10979"/>
                    <a:pt x="41033" y="11062"/>
                    <a:pt x="40042" y="11196"/>
                  </a:cubicBezTo>
                  <a:cubicBezTo>
                    <a:pt x="38536" y="11404"/>
                    <a:pt x="37062" y="12285"/>
                    <a:pt x="35569" y="12285"/>
                  </a:cubicBezTo>
                  <a:cubicBezTo>
                    <a:pt x="35195" y="12285"/>
                    <a:pt x="34820" y="12230"/>
                    <a:pt x="34443" y="12095"/>
                  </a:cubicBezTo>
                  <a:cubicBezTo>
                    <a:pt x="32698" y="11490"/>
                    <a:pt x="30900" y="11110"/>
                    <a:pt x="29068" y="10920"/>
                  </a:cubicBezTo>
                  <a:cubicBezTo>
                    <a:pt x="27080" y="10698"/>
                    <a:pt x="25171" y="10202"/>
                    <a:pt x="23146" y="10202"/>
                  </a:cubicBezTo>
                  <a:cubicBezTo>
                    <a:pt x="22337" y="10202"/>
                    <a:pt x="21510" y="10281"/>
                    <a:pt x="20652" y="10488"/>
                  </a:cubicBezTo>
                  <a:cubicBezTo>
                    <a:pt x="18383" y="11055"/>
                    <a:pt x="16215" y="12269"/>
                    <a:pt x="13793" y="12269"/>
                  </a:cubicBezTo>
                  <a:cubicBezTo>
                    <a:pt x="13559" y="12269"/>
                    <a:pt x="13322" y="12258"/>
                    <a:pt x="13083" y="12233"/>
                  </a:cubicBezTo>
                  <a:cubicBezTo>
                    <a:pt x="13049" y="12230"/>
                    <a:pt x="13015" y="12229"/>
                    <a:pt x="12982" y="12229"/>
                  </a:cubicBezTo>
                  <a:cubicBezTo>
                    <a:pt x="12473" y="12229"/>
                    <a:pt x="12176" y="12605"/>
                    <a:pt x="12323" y="13287"/>
                  </a:cubicBezTo>
                  <a:cubicBezTo>
                    <a:pt x="12498" y="14071"/>
                    <a:pt x="12325" y="14707"/>
                    <a:pt x="11687" y="14707"/>
                  </a:cubicBezTo>
                  <a:cubicBezTo>
                    <a:pt x="11510" y="14707"/>
                    <a:pt x="11296" y="14658"/>
                    <a:pt x="11044" y="14549"/>
                  </a:cubicBezTo>
                  <a:cubicBezTo>
                    <a:pt x="10655" y="14378"/>
                    <a:pt x="10292" y="14308"/>
                    <a:pt x="9947" y="14308"/>
                  </a:cubicBezTo>
                  <a:cubicBezTo>
                    <a:pt x="9034" y="14308"/>
                    <a:pt x="8242" y="14801"/>
                    <a:pt x="7415" y="15240"/>
                  </a:cubicBezTo>
                  <a:cubicBezTo>
                    <a:pt x="6965" y="15482"/>
                    <a:pt x="6672" y="15914"/>
                    <a:pt x="6879" y="16467"/>
                  </a:cubicBezTo>
                  <a:cubicBezTo>
                    <a:pt x="7027" y="16886"/>
                    <a:pt x="7334" y="16988"/>
                    <a:pt x="7700" y="16988"/>
                  </a:cubicBezTo>
                  <a:cubicBezTo>
                    <a:pt x="7802" y="16988"/>
                    <a:pt x="7910" y="16980"/>
                    <a:pt x="8020" y="16968"/>
                  </a:cubicBezTo>
                  <a:cubicBezTo>
                    <a:pt x="8305" y="16929"/>
                    <a:pt x="8590" y="16910"/>
                    <a:pt x="8875" y="16910"/>
                  </a:cubicBezTo>
                  <a:cubicBezTo>
                    <a:pt x="8970" y="16910"/>
                    <a:pt x="9065" y="16912"/>
                    <a:pt x="9160" y="16917"/>
                  </a:cubicBezTo>
                  <a:cubicBezTo>
                    <a:pt x="9186" y="16919"/>
                    <a:pt x="9214" y="16920"/>
                    <a:pt x="9242" y="16920"/>
                  </a:cubicBezTo>
                  <a:cubicBezTo>
                    <a:pt x="9458" y="16920"/>
                    <a:pt x="9735" y="16862"/>
                    <a:pt x="9947" y="16862"/>
                  </a:cubicBezTo>
                  <a:cubicBezTo>
                    <a:pt x="10131" y="16862"/>
                    <a:pt x="10266" y="16906"/>
                    <a:pt x="10266" y="17072"/>
                  </a:cubicBezTo>
                  <a:cubicBezTo>
                    <a:pt x="10266" y="17498"/>
                    <a:pt x="9728" y="17637"/>
                    <a:pt x="9291" y="17637"/>
                  </a:cubicBezTo>
                  <a:cubicBezTo>
                    <a:pt x="9214" y="17637"/>
                    <a:pt x="9141" y="17633"/>
                    <a:pt x="9074" y="17625"/>
                  </a:cubicBezTo>
                  <a:cubicBezTo>
                    <a:pt x="8873" y="17604"/>
                    <a:pt x="8677" y="17594"/>
                    <a:pt x="8484" y="17594"/>
                  </a:cubicBezTo>
                  <a:cubicBezTo>
                    <a:pt x="6314" y="17594"/>
                    <a:pt x="4587" y="18859"/>
                    <a:pt x="2714" y="19716"/>
                  </a:cubicBezTo>
                  <a:cubicBezTo>
                    <a:pt x="1193" y="20407"/>
                    <a:pt x="2351" y="21548"/>
                    <a:pt x="2282" y="22429"/>
                  </a:cubicBezTo>
                  <a:cubicBezTo>
                    <a:pt x="2264" y="22814"/>
                    <a:pt x="2455" y="22907"/>
                    <a:pt x="2706" y="22907"/>
                  </a:cubicBezTo>
                  <a:cubicBezTo>
                    <a:pt x="2939" y="22907"/>
                    <a:pt x="3223" y="22827"/>
                    <a:pt x="3440" y="22827"/>
                  </a:cubicBezTo>
                  <a:cubicBezTo>
                    <a:pt x="3665" y="22827"/>
                    <a:pt x="3872" y="22982"/>
                    <a:pt x="4079" y="23069"/>
                  </a:cubicBezTo>
                  <a:cubicBezTo>
                    <a:pt x="3924" y="23242"/>
                    <a:pt x="3751" y="23380"/>
                    <a:pt x="3544" y="23501"/>
                  </a:cubicBezTo>
                  <a:cubicBezTo>
                    <a:pt x="2610" y="23881"/>
                    <a:pt x="1643" y="24192"/>
                    <a:pt x="709" y="24589"/>
                  </a:cubicBezTo>
                  <a:cubicBezTo>
                    <a:pt x="329" y="24745"/>
                    <a:pt x="1" y="25142"/>
                    <a:pt x="226" y="25609"/>
                  </a:cubicBezTo>
                  <a:cubicBezTo>
                    <a:pt x="325" y="25816"/>
                    <a:pt x="462" y="25880"/>
                    <a:pt x="615" y="25880"/>
                  </a:cubicBezTo>
                  <a:cubicBezTo>
                    <a:pt x="807" y="25880"/>
                    <a:pt x="1026" y="25778"/>
                    <a:pt x="1228" y="25730"/>
                  </a:cubicBezTo>
                  <a:cubicBezTo>
                    <a:pt x="2248" y="25454"/>
                    <a:pt x="3354" y="25350"/>
                    <a:pt x="4252" y="24866"/>
                  </a:cubicBezTo>
                  <a:cubicBezTo>
                    <a:pt x="4601" y="24679"/>
                    <a:pt x="4965" y="24620"/>
                    <a:pt x="5336" y="24620"/>
                  </a:cubicBezTo>
                  <a:cubicBezTo>
                    <a:pt x="5952" y="24620"/>
                    <a:pt x="6585" y="24782"/>
                    <a:pt x="7191" y="24782"/>
                  </a:cubicBezTo>
                  <a:cubicBezTo>
                    <a:pt x="7702" y="24782"/>
                    <a:pt x="8195" y="24667"/>
                    <a:pt x="8642" y="24244"/>
                  </a:cubicBezTo>
                  <a:cubicBezTo>
                    <a:pt x="9143" y="23760"/>
                    <a:pt x="9627" y="23276"/>
                    <a:pt x="10128" y="22809"/>
                  </a:cubicBezTo>
                  <a:cubicBezTo>
                    <a:pt x="10518" y="22438"/>
                    <a:pt x="10935" y="22335"/>
                    <a:pt x="11366" y="22335"/>
                  </a:cubicBezTo>
                  <a:cubicBezTo>
                    <a:pt x="11904" y="22335"/>
                    <a:pt x="12465" y="22495"/>
                    <a:pt x="13026" y="22495"/>
                  </a:cubicBezTo>
                  <a:cubicBezTo>
                    <a:pt x="13270" y="22495"/>
                    <a:pt x="13515" y="22465"/>
                    <a:pt x="13757" y="22377"/>
                  </a:cubicBezTo>
                  <a:cubicBezTo>
                    <a:pt x="14876" y="21972"/>
                    <a:pt x="15968" y="21278"/>
                    <a:pt x="17215" y="21278"/>
                  </a:cubicBezTo>
                  <a:cubicBezTo>
                    <a:pt x="17721" y="21278"/>
                    <a:pt x="18252" y="21392"/>
                    <a:pt x="18820" y="21686"/>
                  </a:cubicBezTo>
                  <a:cubicBezTo>
                    <a:pt x="20272" y="22429"/>
                    <a:pt x="22242" y="22343"/>
                    <a:pt x="21966" y="24780"/>
                  </a:cubicBezTo>
                  <a:cubicBezTo>
                    <a:pt x="21914" y="25212"/>
                    <a:pt x="22104" y="25868"/>
                    <a:pt x="22415" y="26127"/>
                  </a:cubicBezTo>
                  <a:cubicBezTo>
                    <a:pt x="23746" y="27251"/>
                    <a:pt x="23659" y="29411"/>
                    <a:pt x="23210" y="29981"/>
                  </a:cubicBezTo>
                  <a:cubicBezTo>
                    <a:pt x="22052" y="31485"/>
                    <a:pt x="22484" y="32573"/>
                    <a:pt x="22985" y="33973"/>
                  </a:cubicBezTo>
                  <a:cubicBezTo>
                    <a:pt x="23124" y="34405"/>
                    <a:pt x="22795" y="35045"/>
                    <a:pt x="22553" y="35529"/>
                  </a:cubicBezTo>
                  <a:cubicBezTo>
                    <a:pt x="21447" y="37844"/>
                    <a:pt x="19356" y="39469"/>
                    <a:pt x="18233" y="41802"/>
                  </a:cubicBezTo>
                  <a:cubicBezTo>
                    <a:pt x="17455" y="43409"/>
                    <a:pt x="17058" y="48783"/>
                    <a:pt x="18354" y="49734"/>
                  </a:cubicBezTo>
                  <a:cubicBezTo>
                    <a:pt x="20220" y="51116"/>
                    <a:pt x="19927" y="52862"/>
                    <a:pt x="20238" y="54659"/>
                  </a:cubicBezTo>
                  <a:cubicBezTo>
                    <a:pt x="20428" y="55748"/>
                    <a:pt x="20410" y="57528"/>
                    <a:pt x="20687" y="57752"/>
                  </a:cubicBezTo>
                  <a:cubicBezTo>
                    <a:pt x="22380" y="59083"/>
                    <a:pt x="22242" y="61364"/>
                    <a:pt x="23625" y="62764"/>
                  </a:cubicBezTo>
                  <a:cubicBezTo>
                    <a:pt x="23915" y="63066"/>
                    <a:pt x="24197" y="63258"/>
                    <a:pt x="24508" y="63258"/>
                  </a:cubicBezTo>
                  <a:cubicBezTo>
                    <a:pt x="24660" y="63258"/>
                    <a:pt x="24820" y="63212"/>
                    <a:pt x="24990" y="63110"/>
                  </a:cubicBezTo>
                  <a:cubicBezTo>
                    <a:pt x="25508" y="62816"/>
                    <a:pt x="25526" y="62246"/>
                    <a:pt x="25197" y="61831"/>
                  </a:cubicBezTo>
                  <a:cubicBezTo>
                    <a:pt x="23607" y="59671"/>
                    <a:pt x="23746" y="56888"/>
                    <a:pt x="22536" y="54590"/>
                  </a:cubicBezTo>
                  <a:cubicBezTo>
                    <a:pt x="22415" y="54348"/>
                    <a:pt x="22605" y="53933"/>
                    <a:pt x="22692" y="53605"/>
                  </a:cubicBezTo>
                  <a:cubicBezTo>
                    <a:pt x="22704" y="53568"/>
                    <a:pt x="22878" y="53539"/>
                    <a:pt x="22981" y="53539"/>
                  </a:cubicBezTo>
                  <a:cubicBezTo>
                    <a:pt x="23021" y="53539"/>
                    <a:pt x="23050" y="53543"/>
                    <a:pt x="23054" y="53553"/>
                  </a:cubicBezTo>
                  <a:cubicBezTo>
                    <a:pt x="23175" y="53812"/>
                    <a:pt x="23366" y="54106"/>
                    <a:pt x="23366" y="54400"/>
                  </a:cubicBezTo>
                  <a:cubicBezTo>
                    <a:pt x="23383" y="56819"/>
                    <a:pt x="24973" y="58617"/>
                    <a:pt x="26027" y="60569"/>
                  </a:cubicBezTo>
                  <a:cubicBezTo>
                    <a:pt x="26977" y="62297"/>
                    <a:pt x="28654" y="63663"/>
                    <a:pt x="27720" y="65978"/>
                  </a:cubicBezTo>
                  <a:cubicBezTo>
                    <a:pt x="27530" y="66445"/>
                    <a:pt x="27928" y="66791"/>
                    <a:pt x="28273" y="67136"/>
                  </a:cubicBezTo>
                  <a:cubicBezTo>
                    <a:pt x="29138" y="68000"/>
                    <a:pt x="30226" y="68536"/>
                    <a:pt x="31246" y="69193"/>
                  </a:cubicBezTo>
                  <a:cubicBezTo>
                    <a:pt x="32910" y="70222"/>
                    <a:pt x="34447" y="71516"/>
                    <a:pt x="36422" y="71516"/>
                  </a:cubicBezTo>
                  <a:cubicBezTo>
                    <a:pt x="36867" y="71516"/>
                    <a:pt x="37334" y="71451"/>
                    <a:pt x="37830" y="71301"/>
                  </a:cubicBezTo>
                  <a:cubicBezTo>
                    <a:pt x="37930" y="71272"/>
                    <a:pt x="38022" y="71258"/>
                    <a:pt x="38107" y="71258"/>
                  </a:cubicBezTo>
                  <a:cubicBezTo>
                    <a:pt x="38527" y="71258"/>
                    <a:pt x="38793" y="71582"/>
                    <a:pt x="39023" y="71941"/>
                  </a:cubicBezTo>
                  <a:cubicBezTo>
                    <a:pt x="39748" y="73098"/>
                    <a:pt x="40768" y="73721"/>
                    <a:pt x="42116" y="74032"/>
                  </a:cubicBezTo>
                  <a:cubicBezTo>
                    <a:pt x="43585" y="74360"/>
                    <a:pt x="45296" y="74775"/>
                    <a:pt x="45745" y="76399"/>
                  </a:cubicBezTo>
                  <a:cubicBezTo>
                    <a:pt x="46194" y="78110"/>
                    <a:pt x="47439" y="79112"/>
                    <a:pt x="48648" y="79907"/>
                  </a:cubicBezTo>
                  <a:cubicBezTo>
                    <a:pt x="49237" y="80296"/>
                    <a:pt x="50039" y="81326"/>
                    <a:pt x="50895" y="81326"/>
                  </a:cubicBezTo>
                  <a:cubicBezTo>
                    <a:pt x="51372" y="81326"/>
                    <a:pt x="51865" y="81007"/>
                    <a:pt x="52347" y="80080"/>
                  </a:cubicBezTo>
                  <a:cubicBezTo>
                    <a:pt x="52462" y="79850"/>
                    <a:pt x="52631" y="79714"/>
                    <a:pt x="52813" y="79714"/>
                  </a:cubicBezTo>
                  <a:cubicBezTo>
                    <a:pt x="53013" y="79714"/>
                    <a:pt x="53228" y="79880"/>
                    <a:pt x="53401" y="80270"/>
                  </a:cubicBezTo>
                  <a:cubicBezTo>
                    <a:pt x="54593" y="83156"/>
                    <a:pt x="53919" y="85697"/>
                    <a:pt x="51621" y="87943"/>
                  </a:cubicBezTo>
                  <a:cubicBezTo>
                    <a:pt x="50498" y="89049"/>
                    <a:pt x="49806" y="90604"/>
                    <a:pt x="50774" y="92194"/>
                  </a:cubicBezTo>
                  <a:cubicBezTo>
                    <a:pt x="51085" y="92730"/>
                    <a:pt x="51068" y="92886"/>
                    <a:pt x="50688" y="93283"/>
                  </a:cubicBezTo>
                  <a:cubicBezTo>
                    <a:pt x="49685" y="94337"/>
                    <a:pt x="49703" y="95875"/>
                    <a:pt x="50567" y="96636"/>
                  </a:cubicBezTo>
                  <a:cubicBezTo>
                    <a:pt x="52208" y="98087"/>
                    <a:pt x="52986" y="99971"/>
                    <a:pt x="53971" y="101803"/>
                  </a:cubicBezTo>
                  <a:cubicBezTo>
                    <a:pt x="55440" y="104516"/>
                    <a:pt x="56771" y="107281"/>
                    <a:pt x="59933" y="108629"/>
                  </a:cubicBezTo>
                  <a:cubicBezTo>
                    <a:pt x="61661" y="109372"/>
                    <a:pt x="62629" y="111014"/>
                    <a:pt x="62664" y="113122"/>
                  </a:cubicBezTo>
                  <a:cubicBezTo>
                    <a:pt x="62716" y="116319"/>
                    <a:pt x="62871" y="119516"/>
                    <a:pt x="63096" y="122713"/>
                  </a:cubicBezTo>
                  <a:cubicBezTo>
                    <a:pt x="63251" y="125115"/>
                    <a:pt x="64426" y="127431"/>
                    <a:pt x="63631" y="129920"/>
                  </a:cubicBezTo>
                  <a:cubicBezTo>
                    <a:pt x="63303" y="130922"/>
                    <a:pt x="63459" y="131907"/>
                    <a:pt x="63839" y="132875"/>
                  </a:cubicBezTo>
                  <a:cubicBezTo>
                    <a:pt x="64323" y="134067"/>
                    <a:pt x="64461" y="135363"/>
                    <a:pt x="64288" y="136642"/>
                  </a:cubicBezTo>
                  <a:cubicBezTo>
                    <a:pt x="64184" y="137593"/>
                    <a:pt x="64582" y="138664"/>
                    <a:pt x="65653" y="139148"/>
                  </a:cubicBezTo>
                  <a:cubicBezTo>
                    <a:pt x="65680" y="139159"/>
                    <a:pt x="65711" y="139163"/>
                    <a:pt x="65743" y="139163"/>
                  </a:cubicBezTo>
                  <a:cubicBezTo>
                    <a:pt x="65886" y="139163"/>
                    <a:pt x="66069" y="139076"/>
                    <a:pt x="66205" y="139076"/>
                  </a:cubicBezTo>
                  <a:cubicBezTo>
                    <a:pt x="66332" y="139076"/>
                    <a:pt x="66419" y="139151"/>
                    <a:pt x="66397" y="139442"/>
                  </a:cubicBezTo>
                  <a:cubicBezTo>
                    <a:pt x="66362" y="139995"/>
                    <a:pt x="67071" y="140565"/>
                    <a:pt x="66293" y="141135"/>
                  </a:cubicBezTo>
                  <a:cubicBezTo>
                    <a:pt x="65895" y="141412"/>
                    <a:pt x="65360" y="142259"/>
                    <a:pt x="65774" y="142414"/>
                  </a:cubicBezTo>
                  <a:cubicBezTo>
                    <a:pt x="66898" y="142846"/>
                    <a:pt x="66500" y="143797"/>
                    <a:pt x="66777" y="144488"/>
                  </a:cubicBezTo>
                  <a:cubicBezTo>
                    <a:pt x="67468" y="146164"/>
                    <a:pt x="68505" y="147668"/>
                    <a:pt x="69801" y="148929"/>
                  </a:cubicBezTo>
                  <a:cubicBezTo>
                    <a:pt x="71823" y="150906"/>
                    <a:pt x="74091" y="152091"/>
                    <a:pt x="76808" y="152091"/>
                  </a:cubicBezTo>
                  <a:cubicBezTo>
                    <a:pt x="77226" y="152091"/>
                    <a:pt x="77656" y="152063"/>
                    <a:pt x="78096" y="152005"/>
                  </a:cubicBezTo>
                  <a:cubicBezTo>
                    <a:pt x="78355" y="151953"/>
                    <a:pt x="78580" y="151781"/>
                    <a:pt x="78718" y="151556"/>
                  </a:cubicBezTo>
                  <a:cubicBezTo>
                    <a:pt x="78874" y="151262"/>
                    <a:pt x="78615" y="151038"/>
                    <a:pt x="78355" y="150882"/>
                  </a:cubicBezTo>
                  <a:cubicBezTo>
                    <a:pt x="77595" y="150415"/>
                    <a:pt x="76835" y="149914"/>
                    <a:pt x="76040" y="149482"/>
                  </a:cubicBezTo>
                  <a:cubicBezTo>
                    <a:pt x="73914" y="148342"/>
                    <a:pt x="73551" y="146648"/>
                    <a:pt x="74899" y="144695"/>
                  </a:cubicBezTo>
                  <a:cubicBezTo>
                    <a:pt x="75608" y="143658"/>
                    <a:pt x="75694" y="142570"/>
                    <a:pt x="74173" y="142017"/>
                  </a:cubicBezTo>
                  <a:cubicBezTo>
                    <a:pt x="73707" y="141861"/>
                    <a:pt x="72929" y="141550"/>
                    <a:pt x="73551" y="140997"/>
                  </a:cubicBezTo>
                  <a:cubicBezTo>
                    <a:pt x="74260" y="140340"/>
                    <a:pt x="74260" y="139597"/>
                    <a:pt x="74415" y="138837"/>
                  </a:cubicBezTo>
                  <a:cubicBezTo>
                    <a:pt x="74605" y="137783"/>
                    <a:pt x="73534" y="136193"/>
                    <a:pt x="75677" y="135985"/>
                  </a:cubicBezTo>
                  <a:cubicBezTo>
                    <a:pt x="75746" y="135985"/>
                    <a:pt x="75850" y="135588"/>
                    <a:pt x="75798" y="135432"/>
                  </a:cubicBezTo>
                  <a:cubicBezTo>
                    <a:pt x="75444" y="134260"/>
                    <a:pt x="75867" y="133923"/>
                    <a:pt x="76900" y="133923"/>
                  </a:cubicBezTo>
                  <a:cubicBezTo>
                    <a:pt x="76978" y="133923"/>
                    <a:pt x="77060" y="133925"/>
                    <a:pt x="77146" y="133929"/>
                  </a:cubicBezTo>
                  <a:cubicBezTo>
                    <a:pt x="77188" y="133931"/>
                    <a:pt x="77231" y="133932"/>
                    <a:pt x="77272" y="133932"/>
                  </a:cubicBezTo>
                  <a:cubicBezTo>
                    <a:pt x="78202" y="133932"/>
                    <a:pt x="78980" y="133388"/>
                    <a:pt x="79427" y="132512"/>
                  </a:cubicBezTo>
                  <a:cubicBezTo>
                    <a:pt x="79859" y="131648"/>
                    <a:pt x="79738" y="130836"/>
                    <a:pt x="79047" y="130110"/>
                  </a:cubicBezTo>
                  <a:cubicBezTo>
                    <a:pt x="78857" y="129902"/>
                    <a:pt x="78822" y="129557"/>
                    <a:pt x="78701" y="129280"/>
                  </a:cubicBezTo>
                  <a:lnTo>
                    <a:pt x="78701" y="129280"/>
                  </a:lnTo>
                  <a:cubicBezTo>
                    <a:pt x="78977" y="129298"/>
                    <a:pt x="79237" y="129332"/>
                    <a:pt x="79513" y="129384"/>
                  </a:cubicBezTo>
                  <a:cubicBezTo>
                    <a:pt x="79669" y="129427"/>
                    <a:pt x="79830" y="129448"/>
                    <a:pt x="79991" y="129448"/>
                  </a:cubicBezTo>
                  <a:cubicBezTo>
                    <a:pt x="80347" y="129448"/>
                    <a:pt x="80702" y="129344"/>
                    <a:pt x="80999" y="129142"/>
                  </a:cubicBezTo>
                  <a:cubicBezTo>
                    <a:pt x="82900" y="128001"/>
                    <a:pt x="83350" y="125841"/>
                    <a:pt x="84473" y="124148"/>
                  </a:cubicBezTo>
                  <a:cubicBezTo>
                    <a:pt x="85216" y="123024"/>
                    <a:pt x="86149" y="121815"/>
                    <a:pt x="85544" y="120225"/>
                  </a:cubicBezTo>
                  <a:cubicBezTo>
                    <a:pt x="85026" y="118808"/>
                    <a:pt x="85959" y="118186"/>
                    <a:pt x="86927" y="117356"/>
                  </a:cubicBezTo>
                  <a:cubicBezTo>
                    <a:pt x="88258" y="116233"/>
                    <a:pt x="90314" y="116371"/>
                    <a:pt x="91230" y="115213"/>
                  </a:cubicBezTo>
                  <a:cubicBezTo>
                    <a:pt x="93096" y="112846"/>
                    <a:pt x="93788" y="109908"/>
                    <a:pt x="93874" y="106866"/>
                  </a:cubicBezTo>
                  <a:cubicBezTo>
                    <a:pt x="93909" y="105743"/>
                    <a:pt x="93563" y="104637"/>
                    <a:pt x="94635" y="103635"/>
                  </a:cubicBezTo>
                  <a:cubicBezTo>
                    <a:pt x="95637" y="102650"/>
                    <a:pt x="96432" y="101492"/>
                    <a:pt x="97002" y="100213"/>
                  </a:cubicBezTo>
                  <a:cubicBezTo>
                    <a:pt x="98350" y="97189"/>
                    <a:pt x="97555" y="95668"/>
                    <a:pt x="93770" y="93404"/>
                  </a:cubicBezTo>
                  <a:cubicBezTo>
                    <a:pt x="92864" y="92866"/>
                    <a:pt x="92012" y="92178"/>
                    <a:pt x="90923" y="92178"/>
                  </a:cubicBezTo>
                  <a:cubicBezTo>
                    <a:pt x="90787" y="92178"/>
                    <a:pt x="90648" y="92189"/>
                    <a:pt x="90504" y="92212"/>
                  </a:cubicBezTo>
                  <a:cubicBezTo>
                    <a:pt x="90375" y="92232"/>
                    <a:pt x="90250" y="92241"/>
                    <a:pt x="90128" y="92241"/>
                  </a:cubicBezTo>
                  <a:cubicBezTo>
                    <a:pt x="89316" y="92241"/>
                    <a:pt x="88640" y="91827"/>
                    <a:pt x="87964" y="91451"/>
                  </a:cubicBezTo>
                  <a:cubicBezTo>
                    <a:pt x="86720" y="90760"/>
                    <a:pt x="85423" y="90190"/>
                    <a:pt x="84076" y="89740"/>
                  </a:cubicBezTo>
                  <a:cubicBezTo>
                    <a:pt x="83419" y="89533"/>
                    <a:pt x="82365" y="89412"/>
                    <a:pt x="82226" y="88306"/>
                  </a:cubicBezTo>
                  <a:cubicBezTo>
                    <a:pt x="81898" y="85511"/>
                    <a:pt x="80349" y="82231"/>
                    <a:pt x="77208" y="82231"/>
                  </a:cubicBezTo>
                  <a:cubicBezTo>
                    <a:pt x="77047" y="82231"/>
                    <a:pt x="76883" y="82240"/>
                    <a:pt x="76714" y="82258"/>
                  </a:cubicBezTo>
                  <a:cubicBezTo>
                    <a:pt x="76610" y="82274"/>
                    <a:pt x="76507" y="82282"/>
                    <a:pt x="76405" y="82282"/>
                  </a:cubicBezTo>
                  <a:cubicBezTo>
                    <a:pt x="75873" y="82282"/>
                    <a:pt x="75365" y="82061"/>
                    <a:pt x="75003" y="81670"/>
                  </a:cubicBezTo>
                  <a:cubicBezTo>
                    <a:pt x="73810" y="80478"/>
                    <a:pt x="72722" y="79147"/>
                    <a:pt x="71356" y="78179"/>
                  </a:cubicBezTo>
                  <a:cubicBezTo>
                    <a:pt x="70652" y="77672"/>
                    <a:pt x="69937" y="76844"/>
                    <a:pt x="68958" y="76844"/>
                  </a:cubicBezTo>
                  <a:cubicBezTo>
                    <a:pt x="68735" y="76844"/>
                    <a:pt x="68499" y="76887"/>
                    <a:pt x="68246" y="76987"/>
                  </a:cubicBezTo>
                  <a:cubicBezTo>
                    <a:pt x="68013" y="77081"/>
                    <a:pt x="67785" y="77113"/>
                    <a:pt x="67562" y="77113"/>
                  </a:cubicBezTo>
                  <a:cubicBezTo>
                    <a:pt x="67089" y="77113"/>
                    <a:pt x="66635" y="76969"/>
                    <a:pt x="66189" y="76969"/>
                  </a:cubicBezTo>
                  <a:cubicBezTo>
                    <a:pt x="64783" y="76969"/>
                    <a:pt x="63941" y="75706"/>
                    <a:pt x="62605" y="75706"/>
                  </a:cubicBezTo>
                  <a:cubicBezTo>
                    <a:pt x="62579" y="75706"/>
                    <a:pt x="62552" y="75707"/>
                    <a:pt x="62525" y="75708"/>
                  </a:cubicBezTo>
                  <a:cubicBezTo>
                    <a:pt x="62280" y="75708"/>
                    <a:pt x="61828" y="76012"/>
                    <a:pt x="61511" y="76012"/>
                  </a:cubicBezTo>
                  <a:cubicBezTo>
                    <a:pt x="61248" y="76012"/>
                    <a:pt x="61077" y="75802"/>
                    <a:pt x="61195" y="75034"/>
                  </a:cubicBezTo>
                  <a:cubicBezTo>
                    <a:pt x="61232" y="74788"/>
                    <a:pt x="60883" y="74612"/>
                    <a:pt x="60617" y="74612"/>
                  </a:cubicBezTo>
                  <a:cubicBezTo>
                    <a:pt x="60509" y="74612"/>
                    <a:pt x="60415" y="74641"/>
                    <a:pt x="60365" y="74706"/>
                  </a:cubicBezTo>
                  <a:cubicBezTo>
                    <a:pt x="59225" y="76088"/>
                    <a:pt x="57099" y="76071"/>
                    <a:pt x="56166" y="77747"/>
                  </a:cubicBezTo>
                  <a:cubicBezTo>
                    <a:pt x="55842" y="78325"/>
                    <a:pt x="55457" y="78771"/>
                    <a:pt x="54917" y="78771"/>
                  </a:cubicBezTo>
                  <a:cubicBezTo>
                    <a:pt x="54649" y="78771"/>
                    <a:pt x="54343" y="78661"/>
                    <a:pt x="53988" y="78404"/>
                  </a:cubicBezTo>
                  <a:cubicBezTo>
                    <a:pt x="53637" y="78125"/>
                    <a:pt x="53206" y="77982"/>
                    <a:pt x="52772" y="77982"/>
                  </a:cubicBezTo>
                  <a:cubicBezTo>
                    <a:pt x="52480" y="77982"/>
                    <a:pt x="52186" y="78047"/>
                    <a:pt x="51915" y="78179"/>
                  </a:cubicBezTo>
                  <a:cubicBezTo>
                    <a:pt x="51373" y="78410"/>
                    <a:pt x="50918" y="78527"/>
                    <a:pt x="50541" y="78527"/>
                  </a:cubicBezTo>
                  <a:cubicBezTo>
                    <a:pt x="49618" y="78527"/>
                    <a:pt x="49166" y="77825"/>
                    <a:pt x="49080" y="76365"/>
                  </a:cubicBezTo>
                  <a:cubicBezTo>
                    <a:pt x="49046" y="75397"/>
                    <a:pt x="49184" y="74446"/>
                    <a:pt x="49478" y="73530"/>
                  </a:cubicBezTo>
                  <a:cubicBezTo>
                    <a:pt x="50012" y="71861"/>
                    <a:pt x="49095" y="70692"/>
                    <a:pt x="47366" y="70692"/>
                  </a:cubicBezTo>
                  <a:cubicBezTo>
                    <a:pt x="47305" y="70692"/>
                    <a:pt x="47243" y="70693"/>
                    <a:pt x="47179" y="70696"/>
                  </a:cubicBezTo>
                  <a:cubicBezTo>
                    <a:pt x="46730" y="70714"/>
                    <a:pt x="46281" y="70765"/>
                    <a:pt x="45814" y="70783"/>
                  </a:cubicBezTo>
                  <a:cubicBezTo>
                    <a:pt x="45755" y="70784"/>
                    <a:pt x="45699" y="70786"/>
                    <a:pt x="45645" y="70786"/>
                  </a:cubicBezTo>
                  <a:cubicBezTo>
                    <a:pt x="45148" y="70786"/>
                    <a:pt x="44886" y="70683"/>
                    <a:pt x="45088" y="69919"/>
                  </a:cubicBezTo>
                  <a:cubicBezTo>
                    <a:pt x="45469" y="68484"/>
                    <a:pt x="46143" y="67240"/>
                    <a:pt x="46886" y="65996"/>
                  </a:cubicBezTo>
                  <a:cubicBezTo>
                    <a:pt x="47214" y="65443"/>
                    <a:pt x="47231" y="64993"/>
                    <a:pt x="46747" y="64613"/>
                  </a:cubicBezTo>
                  <a:cubicBezTo>
                    <a:pt x="46406" y="64334"/>
                    <a:pt x="45929" y="64209"/>
                    <a:pt x="45417" y="64209"/>
                  </a:cubicBezTo>
                  <a:cubicBezTo>
                    <a:pt x="44221" y="64209"/>
                    <a:pt x="42833" y="64889"/>
                    <a:pt x="42531" y="65857"/>
                  </a:cubicBezTo>
                  <a:cubicBezTo>
                    <a:pt x="42161" y="67044"/>
                    <a:pt x="40793" y="67929"/>
                    <a:pt x="39553" y="67929"/>
                  </a:cubicBezTo>
                  <a:cubicBezTo>
                    <a:pt x="39113" y="67929"/>
                    <a:pt x="38689" y="67817"/>
                    <a:pt x="38331" y="67568"/>
                  </a:cubicBezTo>
                  <a:cubicBezTo>
                    <a:pt x="36966" y="66601"/>
                    <a:pt x="35998" y="64872"/>
                    <a:pt x="36517" y="63455"/>
                  </a:cubicBezTo>
                  <a:cubicBezTo>
                    <a:pt x="37571" y="60569"/>
                    <a:pt x="37986" y="56802"/>
                    <a:pt x="41822" y="56093"/>
                  </a:cubicBezTo>
                  <a:cubicBezTo>
                    <a:pt x="44259" y="55627"/>
                    <a:pt x="46696" y="55299"/>
                    <a:pt x="49167" y="55126"/>
                  </a:cubicBezTo>
                  <a:cubicBezTo>
                    <a:pt x="49252" y="55120"/>
                    <a:pt x="49338" y="55117"/>
                    <a:pt x="49425" y="55117"/>
                  </a:cubicBezTo>
                  <a:cubicBezTo>
                    <a:pt x="50819" y="55117"/>
                    <a:pt x="52364" y="55920"/>
                    <a:pt x="51811" y="58133"/>
                  </a:cubicBezTo>
                  <a:cubicBezTo>
                    <a:pt x="51707" y="58582"/>
                    <a:pt x="52087" y="59204"/>
                    <a:pt x="52329" y="59688"/>
                  </a:cubicBezTo>
                  <a:cubicBezTo>
                    <a:pt x="52602" y="60250"/>
                    <a:pt x="52992" y="60846"/>
                    <a:pt x="53666" y="60846"/>
                  </a:cubicBezTo>
                  <a:cubicBezTo>
                    <a:pt x="53675" y="60846"/>
                    <a:pt x="53685" y="60846"/>
                    <a:pt x="53695" y="60846"/>
                  </a:cubicBezTo>
                  <a:cubicBezTo>
                    <a:pt x="54455" y="60811"/>
                    <a:pt x="54628" y="60085"/>
                    <a:pt x="54852" y="59498"/>
                  </a:cubicBezTo>
                  <a:cubicBezTo>
                    <a:pt x="55146" y="58703"/>
                    <a:pt x="55146" y="57822"/>
                    <a:pt x="54887" y="57027"/>
                  </a:cubicBezTo>
                  <a:cubicBezTo>
                    <a:pt x="54127" y="54642"/>
                    <a:pt x="54922" y="53017"/>
                    <a:pt x="57116" y="51894"/>
                  </a:cubicBezTo>
                  <a:cubicBezTo>
                    <a:pt x="58291" y="51307"/>
                    <a:pt x="59328" y="50442"/>
                    <a:pt x="60469" y="49786"/>
                  </a:cubicBezTo>
                  <a:cubicBezTo>
                    <a:pt x="62128" y="48818"/>
                    <a:pt x="61575" y="46641"/>
                    <a:pt x="63096" y="45448"/>
                  </a:cubicBezTo>
                  <a:cubicBezTo>
                    <a:pt x="64720" y="44169"/>
                    <a:pt x="65757" y="42113"/>
                    <a:pt x="68194" y="42061"/>
                  </a:cubicBezTo>
                  <a:cubicBezTo>
                    <a:pt x="68574" y="42044"/>
                    <a:pt x="69006" y="41888"/>
                    <a:pt x="69075" y="41456"/>
                  </a:cubicBezTo>
                  <a:cubicBezTo>
                    <a:pt x="69369" y="39711"/>
                    <a:pt x="70924" y="39417"/>
                    <a:pt x="72151" y="38760"/>
                  </a:cubicBezTo>
                  <a:cubicBezTo>
                    <a:pt x="72321" y="38667"/>
                    <a:pt x="72565" y="38512"/>
                    <a:pt x="72753" y="38512"/>
                  </a:cubicBezTo>
                  <a:cubicBezTo>
                    <a:pt x="72950" y="38512"/>
                    <a:pt x="73086" y="38680"/>
                    <a:pt x="73015" y="39261"/>
                  </a:cubicBezTo>
                  <a:cubicBezTo>
                    <a:pt x="72956" y="39796"/>
                    <a:pt x="73330" y="40078"/>
                    <a:pt x="73743" y="40078"/>
                  </a:cubicBezTo>
                  <a:cubicBezTo>
                    <a:pt x="73931" y="40078"/>
                    <a:pt x="74127" y="40020"/>
                    <a:pt x="74294" y="39901"/>
                  </a:cubicBezTo>
                  <a:cubicBezTo>
                    <a:pt x="75746" y="38898"/>
                    <a:pt x="77457" y="38501"/>
                    <a:pt x="78995" y="37723"/>
                  </a:cubicBezTo>
                  <a:cubicBezTo>
                    <a:pt x="79738" y="37326"/>
                    <a:pt x="80291" y="36773"/>
                    <a:pt x="79790" y="35995"/>
                  </a:cubicBezTo>
                  <a:cubicBezTo>
                    <a:pt x="79597" y="35708"/>
                    <a:pt x="79414" y="35603"/>
                    <a:pt x="79239" y="35603"/>
                  </a:cubicBezTo>
                  <a:cubicBezTo>
                    <a:pt x="78865" y="35603"/>
                    <a:pt x="78524" y="36083"/>
                    <a:pt x="78183" y="36306"/>
                  </a:cubicBezTo>
                  <a:cubicBezTo>
                    <a:pt x="77820" y="36545"/>
                    <a:pt x="77447" y="36741"/>
                    <a:pt x="77083" y="36741"/>
                  </a:cubicBezTo>
                  <a:cubicBezTo>
                    <a:pt x="76789" y="36741"/>
                    <a:pt x="76501" y="36612"/>
                    <a:pt x="76230" y="36272"/>
                  </a:cubicBezTo>
                  <a:cubicBezTo>
                    <a:pt x="75677" y="35563"/>
                    <a:pt x="76126" y="35148"/>
                    <a:pt x="76731" y="34751"/>
                  </a:cubicBezTo>
                  <a:cubicBezTo>
                    <a:pt x="77318" y="34371"/>
                    <a:pt x="77284" y="33818"/>
                    <a:pt x="77025" y="33196"/>
                  </a:cubicBezTo>
                  <a:cubicBezTo>
                    <a:pt x="76921" y="32919"/>
                    <a:pt x="76161" y="33023"/>
                    <a:pt x="76593" y="32643"/>
                  </a:cubicBezTo>
                  <a:cubicBezTo>
                    <a:pt x="76708" y="32536"/>
                    <a:pt x="76805" y="32492"/>
                    <a:pt x="76888" y="32492"/>
                  </a:cubicBezTo>
                  <a:cubicBezTo>
                    <a:pt x="77143" y="32492"/>
                    <a:pt x="77279" y="32892"/>
                    <a:pt x="77474" y="33126"/>
                  </a:cubicBezTo>
                  <a:cubicBezTo>
                    <a:pt x="77830" y="33563"/>
                    <a:pt x="78559" y="33892"/>
                    <a:pt x="79019" y="33892"/>
                  </a:cubicBezTo>
                  <a:cubicBezTo>
                    <a:pt x="79251" y="33892"/>
                    <a:pt x="79415" y="33808"/>
                    <a:pt x="79427" y="33610"/>
                  </a:cubicBezTo>
                  <a:cubicBezTo>
                    <a:pt x="79485" y="32639"/>
                    <a:pt x="79866" y="32465"/>
                    <a:pt x="80317" y="32465"/>
                  </a:cubicBezTo>
                  <a:cubicBezTo>
                    <a:pt x="80569" y="32465"/>
                    <a:pt x="80843" y="32519"/>
                    <a:pt x="81095" y="32519"/>
                  </a:cubicBezTo>
                  <a:cubicBezTo>
                    <a:pt x="81194" y="32519"/>
                    <a:pt x="81290" y="32511"/>
                    <a:pt x="81380" y="32487"/>
                  </a:cubicBezTo>
                  <a:cubicBezTo>
                    <a:pt x="81894" y="32340"/>
                    <a:pt x="82271" y="31830"/>
                    <a:pt x="82830" y="31830"/>
                  </a:cubicBezTo>
                  <a:cubicBezTo>
                    <a:pt x="82928" y="31830"/>
                    <a:pt x="83031" y="31846"/>
                    <a:pt x="83142" y="31882"/>
                  </a:cubicBezTo>
                  <a:cubicBezTo>
                    <a:pt x="82658" y="32470"/>
                    <a:pt x="82192" y="33075"/>
                    <a:pt x="81708" y="33679"/>
                  </a:cubicBezTo>
                  <a:cubicBezTo>
                    <a:pt x="81604" y="33766"/>
                    <a:pt x="81483" y="33835"/>
                    <a:pt x="81362" y="33904"/>
                  </a:cubicBezTo>
                  <a:cubicBezTo>
                    <a:pt x="81034" y="34129"/>
                    <a:pt x="80775" y="34423"/>
                    <a:pt x="80878" y="34872"/>
                  </a:cubicBezTo>
                  <a:cubicBezTo>
                    <a:pt x="80999" y="35304"/>
                    <a:pt x="81380" y="35252"/>
                    <a:pt x="81673" y="35425"/>
                  </a:cubicBezTo>
                  <a:cubicBezTo>
                    <a:pt x="81973" y="35596"/>
                    <a:pt x="82292" y="35648"/>
                    <a:pt x="82615" y="35648"/>
                  </a:cubicBezTo>
                  <a:cubicBezTo>
                    <a:pt x="83130" y="35648"/>
                    <a:pt x="83658" y="35514"/>
                    <a:pt x="84141" y="35514"/>
                  </a:cubicBezTo>
                  <a:cubicBezTo>
                    <a:pt x="84489" y="35514"/>
                    <a:pt x="84814" y="35584"/>
                    <a:pt x="85095" y="35822"/>
                  </a:cubicBezTo>
                  <a:cubicBezTo>
                    <a:pt x="85535" y="36187"/>
                    <a:pt x="85875" y="36332"/>
                    <a:pt x="86134" y="36332"/>
                  </a:cubicBezTo>
                  <a:cubicBezTo>
                    <a:pt x="86710" y="36332"/>
                    <a:pt x="86887" y="35618"/>
                    <a:pt x="86875" y="35010"/>
                  </a:cubicBezTo>
                  <a:cubicBezTo>
                    <a:pt x="86858" y="34215"/>
                    <a:pt x="87601" y="32729"/>
                    <a:pt x="85665" y="32625"/>
                  </a:cubicBezTo>
                  <a:cubicBezTo>
                    <a:pt x="84991" y="32591"/>
                    <a:pt x="85130" y="31986"/>
                    <a:pt x="85596" y="31485"/>
                  </a:cubicBezTo>
                  <a:cubicBezTo>
                    <a:pt x="87186" y="29791"/>
                    <a:pt x="86650" y="27527"/>
                    <a:pt x="84508" y="26767"/>
                  </a:cubicBezTo>
                  <a:cubicBezTo>
                    <a:pt x="84006" y="26594"/>
                    <a:pt x="83557" y="26214"/>
                    <a:pt x="83661" y="25834"/>
                  </a:cubicBezTo>
                  <a:cubicBezTo>
                    <a:pt x="83972" y="24503"/>
                    <a:pt x="83039" y="23432"/>
                    <a:pt x="83090" y="22170"/>
                  </a:cubicBezTo>
                  <a:cubicBezTo>
                    <a:pt x="83108" y="21773"/>
                    <a:pt x="83073" y="21375"/>
                    <a:pt x="82624" y="21220"/>
                  </a:cubicBezTo>
                  <a:cubicBezTo>
                    <a:pt x="82529" y="21188"/>
                    <a:pt x="82437" y="21174"/>
                    <a:pt x="82348" y="21174"/>
                  </a:cubicBezTo>
                  <a:cubicBezTo>
                    <a:pt x="82049" y="21174"/>
                    <a:pt x="81787" y="21339"/>
                    <a:pt x="81587" y="21565"/>
                  </a:cubicBezTo>
                  <a:cubicBezTo>
                    <a:pt x="81086" y="22135"/>
                    <a:pt x="80464" y="22602"/>
                    <a:pt x="79755" y="22913"/>
                  </a:cubicBezTo>
                  <a:cubicBezTo>
                    <a:pt x="79583" y="22995"/>
                    <a:pt x="79411" y="23071"/>
                    <a:pt x="79247" y="23071"/>
                  </a:cubicBezTo>
                  <a:cubicBezTo>
                    <a:pt x="79097" y="23071"/>
                    <a:pt x="78954" y="23008"/>
                    <a:pt x="78822" y="22827"/>
                  </a:cubicBezTo>
                  <a:cubicBezTo>
                    <a:pt x="78563" y="22498"/>
                    <a:pt x="78753" y="22274"/>
                    <a:pt x="78960" y="22015"/>
                  </a:cubicBezTo>
                  <a:cubicBezTo>
                    <a:pt x="79496" y="21254"/>
                    <a:pt x="79254" y="20736"/>
                    <a:pt x="78459" y="20338"/>
                  </a:cubicBezTo>
                  <a:cubicBezTo>
                    <a:pt x="78131" y="20165"/>
                    <a:pt x="77837" y="19941"/>
                    <a:pt x="77578" y="19664"/>
                  </a:cubicBezTo>
                  <a:cubicBezTo>
                    <a:pt x="77168" y="19146"/>
                    <a:pt x="76356" y="18913"/>
                    <a:pt x="75491" y="18913"/>
                  </a:cubicBezTo>
                  <a:cubicBezTo>
                    <a:pt x="74278" y="18913"/>
                    <a:pt x="72961" y="19371"/>
                    <a:pt x="72497" y="20148"/>
                  </a:cubicBezTo>
                  <a:cubicBezTo>
                    <a:pt x="72065" y="20874"/>
                    <a:pt x="71788" y="21824"/>
                    <a:pt x="70803" y="22170"/>
                  </a:cubicBezTo>
                  <a:cubicBezTo>
                    <a:pt x="70354" y="22326"/>
                    <a:pt x="70043" y="22792"/>
                    <a:pt x="70337" y="23276"/>
                  </a:cubicBezTo>
                  <a:cubicBezTo>
                    <a:pt x="71356" y="25004"/>
                    <a:pt x="70043" y="25488"/>
                    <a:pt x="68902" y="26024"/>
                  </a:cubicBezTo>
                  <a:cubicBezTo>
                    <a:pt x="67693" y="26577"/>
                    <a:pt x="66241" y="26801"/>
                    <a:pt x="66345" y="28685"/>
                  </a:cubicBezTo>
                  <a:cubicBezTo>
                    <a:pt x="66379" y="29117"/>
                    <a:pt x="65895" y="29601"/>
                    <a:pt x="65584" y="30016"/>
                  </a:cubicBezTo>
                  <a:cubicBezTo>
                    <a:pt x="65442" y="30197"/>
                    <a:pt x="65232" y="30465"/>
                    <a:pt x="64983" y="30465"/>
                  </a:cubicBezTo>
                  <a:cubicBezTo>
                    <a:pt x="64899" y="30465"/>
                    <a:pt x="64811" y="30435"/>
                    <a:pt x="64720" y="30361"/>
                  </a:cubicBezTo>
                  <a:cubicBezTo>
                    <a:pt x="64409" y="30120"/>
                    <a:pt x="64288" y="29705"/>
                    <a:pt x="64409" y="29342"/>
                  </a:cubicBezTo>
                  <a:cubicBezTo>
                    <a:pt x="64893" y="27596"/>
                    <a:pt x="65083" y="25989"/>
                    <a:pt x="62508" y="25903"/>
                  </a:cubicBezTo>
                  <a:cubicBezTo>
                    <a:pt x="62249" y="25903"/>
                    <a:pt x="61938" y="25644"/>
                    <a:pt x="61748" y="25436"/>
                  </a:cubicBezTo>
                  <a:cubicBezTo>
                    <a:pt x="61084" y="24759"/>
                    <a:pt x="60400" y="24243"/>
                    <a:pt x="59552" y="24243"/>
                  </a:cubicBezTo>
                  <a:cubicBezTo>
                    <a:pt x="59252" y="24243"/>
                    <a:pt x="58932" y="24307"/>
                    <a:pt x="58585" y="24451"/>
                  </a:cubicBezTo>
                  <a:cubicBezTo>
                    <a:pt x="58566" y="24457"/>
                    <a:pt x="58545" y="24459"/>
                    <a:pt x="58523" y="24459"/>
                  </a:cubicBezTo>
                  <a:cubicBezTo>
                    <a:pt x="58409" y="24459"/>
                    <a:pt x="58269" y="24394"/>
                    <a:pt x="58153" y="24365"/>
                  </a:cubicBezTo>
                  <a:cubicBezTo>
                    <a:pt x="58758" y="23501"/>
                    <a:pt x="57687" y="22429"/>
                    <a:pt x="58827" y="21462"/>
                  </a:cubicBezTo>
                  <a:cubicBezTo>
                    <a:pt x="61800" y="18990"/>
                    <a:pt x="65757" y="18558"/>
                    <a:pt x="68781" y="16294"/>
                  </a:cubicBezTo>
                  <a:lnTo>
                    <a:pt x="69455" y="15828"/>
                  </a:lnTo>
                  <a:cubicBezTo>
                    <a:pt x="70337" y="15586"/>
                    <a:pt x="71218" y="15206"/>
                    <a:pt x="72117" y="15119"/>
                  </a:cubicBezTo>
                  <a:cubicBezTo>
                    <a:pt x="74346" y="14912"/>
                    <a:pt x="75331" y="13910"/>
                    <a:pt x="75262" y="11767"/>
                  </a:cubicBezTo>
                  <a:cubicBezTo>
                    <a:pt x="75262" y="11596"/>
                    <a:pt x="75299" y="11543"/>
                    <a:pt x="75353" y="11543"/>
                  </a:cubicBezTo>
                  <a:cubicBezTo>
                    <a:pt x="75441" y="11543"/>
                    <a:pt x="75574" y="11687"/>
                    <a:pt x="75659" y="11698"/>
                  </a:cubicBezTo>
                  <a:cubicBezTo>
                    <a:pt x="76835" y="11749"/>
                    <a:pt x="77733" y="12683"/>
                    <a:pt x="78943" y="12752"/>
                  </a:cubicBezTo>
                  <a:cubicBezTo>
                    <a:pt x="79461" y="12769"/>
                    <a:pt x="79945" y="13391"/>
                    <a:pt x="80412" y="13789"/>
                  </a:cubicBezTo>
                  <a:cubicBezTo>
                    <a:pt x="80395" y="13944"/>
                    <a:pt x="80325" y="14082"/>
                    <a:pt x="80204" y="14203"/>
                  </a:cubicBezTo>
                  <a:cubicBezTo>
                    <a:pt x="79099" y="14649"/>
                    <a:pt x="78211" y="15599"/>
                    <a:pt x="76924" y="15599"/>
                  </a:cubicBezTo>
                  <a:cubicBezTo>
                    <a:pt x="76763" y="15599"/>
                    <a:pt x="76595" y="15584"/>
                    <a:pt x="76420" y="15551"/>
                  </a:cubicBezTo>
                  <a:cubicBezTo>
                    <a:pt x="76325" y="15534"/>
                    <a:pt x="76229" y="15525"/>
                    <a:pt x="76135" y="15525"/>
                  </a:cubicBezTo>
                  <a:cubicBezTo>
                    <a:pt x="75478" y="15525"/>
                    <a:pt x="74895" y="15947"/>
                    <a:pt x="74985" y="16778"/>
                  </a:cubicBezTo>
                  <a:cubicBezTo>
                    <a:pt x="75041" y="17437"/>
                    <a:pt x="75422" y="17620"/>
                    <a:pt x="75866" y="17620"/>
                  </a:cubicBezTo>
                  <a:cubicBezTo>
                    <a:pt x="76109" y="17620"/>
                    <a:pt x="76372" y="17565"/>
                    <a:pt x="76610" y="17504"/>
                  </a:cubicBezTo>
                  <a:cubicBezTo>
                    <a:pt x="76822" y="17451"/>
                    <a:pt x="77015" y="17425"/>
                    <a:pt x="77193" y="17425"/>
                  </a:cubicBezTo>
                  <a:cubicBezTo>
                    <a:pt x="77828" y="17425"/>
                    <a:pt x="78286" y="17750"/>
                    <a:pt x="78839" y="18316"/>
                  </a:cubicBezTo>
                  <a:cubicBezTo>
                    <a:pt x="79617" y="19094"/>
                    <a:pt x="80723" y="19612"/>
                    <a:pt x="81794" y="19993"/>
                  </a:cubicBezTo>
                  <a:cubicBezTo>
                    <a:pt x="81906" y="20034"/>
                    <a:pt x="82005" y="20053"/>
                    <a:pt x="82094" y="20053"/>
                  </a:cubicBezTo>
                  <a:cubicBezTo>
                    <a:pt x="82595" y="20053"/>
                    <a:pt x="82747" y="19445"/>
                    <a:pt x="82762" y="18887"/>
                  </a:cubicBezTo>
                  <a:cubicBezTo>
                    <a:pt x="82805" y="18878"/>
                    <a:pt x="82849" y="18874"/>
                    <a:pt x="82892" y="18874"/>
                  </a:cubicBezTo>
                  <a:cubicBezTo>
                    <a:pt x="82935" y="18874"/>
                    <a:pt x="82978" y="18878"/>
                    <a:pt x="83021" y="18887"/>
                  </a:cubicBezTo>
                  <a:cubicBezTo>
                    <a:pt x="83375" y="18985"/>
                    <a:pt x="83662" y="19030"/>
                    <a:pt x="83892" y="19030"/>
                  </a:cubicBezTo>
                  <a:cubicBezTo>
                    <a:pt x="85038" y="19030"/>
                    <a:pt x="84816" y="17932"/>
                    <a:pt x="84629" y="16882"/>
                  </a:cubicBezTo>
                  <a:cubicBezTo>
                    <a:pt x="84577" y="16588"/>
                    <a:pt x="84404" y="16122"/>
                    <a:pt x="84525" y="16018"/>
                  </a:cubicBezTo>
                  <a:cubicBezTo>
                    <a:pt x="84606" y="15948"/>
                    <a:pt x="84680" y="15920"/>
                    <a:pt x="84749" y="15920"/>
                  </a:cubicBezTo>
                  <a:cubicBezTo>
                    <a:pt x="84985" y="15920"/>
                    <a:pt x="85161" y="16252"/>
                    <a:pt x="85389" y="16346"/>
                  </a:cubicBezTo>
                  <a:cubicBezTo>
                    <a:pt x="85637" y="16436"/>
                    <a:pt x="85876" y="16474"/>
                    <a:pt x="86110" y="16474"/>
                  </a:cubicBezTo>
                  <a:cubicBezTo>
                    <a:pt x="86771" y="16474"/>
                    <a:pt x="87381" y="16174"/>
                    <a:pt x="87981" y="15931"/>
                  </a:cubicBezTo>
                  <a:cubicBezTo>
                    <a:pt x="88344" y="15793"/>
                    <a:pt x="88500" y="15275"/>
                    <a:pt x="88258" y="15033"/>
                  </a:cubicBezTo>
                  <a:cubicBezTo>
                    <a:pt x="87065" y="13754"/>
                    <a:pt x="85976" y="12406"/>
                    <a:pt x="84819" y="11110"/>
                  </a:cubicBezTo>
                  <a:cubicBezTo>
                    <a:pt x="84162" y="10350"/>
                    <a:pt x="83160" y="9779"/>
                    <a:pt x="82537" y="8915"/>
                  </a:cubicBezTo>
                  <a:cubicBezTo>
                    <a:pt x="82209" y="8379"/>
                    <a:pt x="81639" y="8034"/>
                    <a:pt x="81017" y="7999"/>
                  </a:cubicBezTo>
                  <a:cubicBezTo>
                    <a:pt x="80983" y="7995"/>
                    <a:pt x="80950" y="7994"/>
                    <a:pt x="80916" y="7994"/>
                  </a:cubicBezTo>
                  <a:cubicBezTo>
                    <a:pt x="80688" y="7994"/>
                    <a:pt x="80453" y="8074"/>
                    <a:pt x="80228" y="8074"/>
                  </a:cubicBezTo>
                  <a:cubicBezTo>
                    <a:pt x="80056" y="8074"/>
                    <a:pt x="79890" y="8027"/>
                    <a:pt x="79738" y="7861"/>
                  </a:cubicBezTo>
                  <a:cubicBezTo>
                    <a:pt x="80170" y="7757"/>
                    <a:pt x="80602" y="7654"/>
                    <a:pt x="81017" y="7585"/>
                  </a:cubicBezTo>
                  <a:cubicBezTo>
                    <a:pt x="81518" y="7481"/>
                    <a:pt x="82192" y="7567"/>
                    <a:pt x="82226" y="6859"/>
                  </a:cubicBezTo>
                  <a:cubicBezTo>
                    <a:pt x="82278" y="6202"/>
                    <a:pt x="81673" y="6167"/>
                    <a:pt x="81207" y="6046"/>
                  </a:cubicBezTo>
                  <a:cubicBezTo>
                    <a:pt x="81086" y="6012"/>
                    <a:pt x="80948" y="5960"/>
                    <a:pt x="80844" y="5891"/>
                  </a:cubicBezTo>
                  <a:cubicBezTo>
                    <a:pt x="80958" y="5878"/>
                    <a:pt x="81101" y="5837"/>
                    <a:pt x="81223" y="5837"/>
                  </a:cubicBezTo>
                  <a:cubicBezTo>
                    <a:pt x="81267" y="5837"/>
                    <a:pt x="81309" y="5843"/>
                    <a:pt x="81345" y="5856"/>
                  </a:cubicBezTo>
                  <a:cubicBezTo>
                    <a:pt x="81816" y="6065"/>
                    <a:pt x="82272" y="6151"/>
                    <a:pt x="82714" y="6151"/>
                  </a:cubicBezTo>
                  <a:cubicBezTo>
                    <a:pt x="83993" y="6151"/>
                    <a:pt x="85157" y="5437"/>
                    <a:pt x="86236" y="4923"/>
                  </a:cubicBezTo>
                  <a:cubicBezTo>
                    <a:pt x="89182" y="3528"/>
                    <a:pt x="92334" y="3094"/>
                    <a:pt x="95401" y="2235"/>
                  </a:cubicBezTo>
                  <a:lnTo>
                    <a:pt x="95401" y="2235"/>
                  </a:lnTo>
                  <a:cubicBezTo>
                    <a:pt x="93986" y="3267"/>
                    <a:pt x="92263" y="3834"/>
                    <a:pt x="90504" y="3834"/>
                  </a:cubicBezTo>
                  <a:cubicBezTo>
                    <a:pt x="90401" y="3834"/>
                    <a:pt x="90295" y="3831"/>
                    <a:pt x="90191" y="3831"/>
                  </a:cubicBezTo>
                  <a:cubicBezTo>
                    <a:pt x="89827" y="3831"/>
                    <a:pt x="89479" y="3873"/>
                    <a:pt x="89277" y="4249"/>
                  </a:cubicBezTo>
                  <a:cubicBezTo>
                    <a:pt x="89018" y="4802"/>
                    <a:pt x="89467" y="5113"/>
                    <a:pt x="89744" y="5528"/>
                  </a:cubicBezTo>
                  <a:cubicBezTo>
                    <a:pt x="90251" y="6307"/>
                    <a:pt x="90887" y="6586"/>
                    <a:pt x="91608" y="6586"/>
                  </a:cubicBezTo>
                  <a:cubicBezTo>
                    <a:pt x="91943" y="6586"/>
                    <a:pt x="92297" y="6525"/>
                    <a:pt x="92664" y="6427"/>
                  </a:cubicBezTo>
                  <a:cubicBezTo>
                    <a:pt x="93037" y="6322"/>
                    <a:pt x="93404" y="6272"/>
                    <a:pt x="93755" y="6272"/>
                  </a:cubicBezTo>
                  <a:cubicBezTo>
                    <a:pt x="95314" y="6272"/>
                    <a:pt x="96561" y="7243"/>
                    <a:pt x="96518" y="8639"/>
                  </a:cubicBezTo>
                  <a:cubicBezTo>
                    <a:pt x="96501" y="9123"/>
                    <a:pt x="96000" y="9710"/>
                    <a:pt x="96155" y="10073"/>
                  </a:cubicBezTo>
                  <a:cubicBezTo>
                    <a:pt x="96656" y="11300"/>
                    <a:pt x="95758" y="12302"/>
                    <a:pt x="95378" y="13045"/>
                  </a:cubicBezTo>
                  <a:cubicBezTo>
                    <a:pt x="94393" y="15016"/>
                    <a:pt x="93649" y="16709"/>
                    <a:pt x="95412" y="18541"/>
                  </a:cubicBezTo>
                  <a:cubicBezTo>
                    <a:pt x="95602" y="18714"/>
                    <a:pt x="95723" y="18938"/>
                    <a:pt x="95758" y="19180"/>
                  </a:cubicBezTo>
                  <a:cubicBezTo>
                    <a:pt x="95810" y="21358"/>
                    <a:pt x="97901" y="20788"/>
                    <a:pt x="99007" y="21479"/>
                  </a:cubicBezTo>
                  <a:cubicBezTo>
                    <a:pt x="99192" y="21597"/>
                    <a:pt x="99367" y="21648"/>
                    <a:pt x="99531" y="21648"/>
                  </a:cubicBezTo>
                  <a:cubicBezTo>
                    <a:pt x="100207" y="21648"/>
                    <a:pt x="100708" y="20784"/>
                    <a:pt x="101098" y="20200"/>
                  </a:cubicBezTo>
                  <a:cubicBezTo>
                    <a:pt x="102256" y="18472"/>
                    <a:pt x="104088" y="17055"/>
                    <a:pt x="105729" y="16536"/>
                  </a:cubicBezTo>
                  <a:cubicBezTo>
                    <a:pt x="109220" y="15396"/>
                    <a:pt x="112486" y="13547"/>
                    <a:pt x="116254" y="13115"/>
                  </a:cubicBezTo>
                  <a:cubicBezTo>
                    <a:pt x="117965" y="12907"/>
                    <a:pt x="119935" y="12320"/>
                    <a:pt x="120021" y="9883"/>
                  </a:cubicBezTo>
                  <a:cubicBezTo>
                    <a:pt x="120021" y="9693"/>
                    <a:pt x="120349" y="9485"/>
                    <a:pt x="120557" y="9330"/>
                  </a:cubicBezTo>
                  <a:cubicBezTo>
                    <a:pt x="121663" y="8552"/>
                    <a:pt x="123132" y="8034"/>
                    <a:pt x="122631" y="6202"/>
                  </a:cubicBezTo>
                  <a:cubicBezTo>
                    <a:pt x="122594" y="6055"/>
                    <a:pt x="122626" y="6020"/>
                    <a:pt x="122682" y="6020"/>
                  </a:cubicBezTo>
                  <a:cubicBezTo>
                    <a:pt x="122731" y="6020"/>
                    <a:pt x="122799" y="6046"/>
                    <a:pt x="122855" y="6046"/>
                  </a:cubicBezTo>
                  <a:cubicBezTo>
                    <a:pt x="122928" y="6051"/>
                    <a:pt x="122998" y="6053"/>
                    <a:pt x="123064" y="6053"/>
                  </a:cubicBezTo>
                  <a:cubicBezTo>
                    <a:pt x="124269" y="6053"/>
                    <a:pt x="124381" y="5321"/>
                    <a:pt x="123840" y="4387"/>
                  </a:cubicBezTo>
                  <a:cubicBezTo>
                    <a:pt x="123581" y="3921"/>
                    <a:pt x="123875" y="3955"/>
                    <a:pt x="124048" y="3817"/>
                  </a:cubicBezTo>
                  <a:cubicBezTo>
                    <a:pt x="125240" y="2867"/>
                    <a:pt x="126640" y="2728"/>
                    <a:pt x="128092" y="2659"/>
                  </a:cubicBezTo>
                  <a:cubicBezTo>
                    <a:pt x="128575" y="2625"/>
                    <a:pt x="129180" y="2521"/>
                    <a:pt x="129249" y="1934"/>
                  </a:cubicBezTo>
                  <a:cubicBezTo>
                    <a:pt x="129301" y="1363"/>
                    <a:pt x="128714" y="1242"/>
                    <a:pt x="128299" y="1190"/>
                  </a:cubicBezTo>
                  <a:cubicBezTo>
                    <a:pt x="125707" y="948"/>
                    <a:pt x="123132" y="430"/>
                    <a:pt x="120557" y="171"/>
                  </a:cubicBezTo>
                  <a:cubicBezTo>
                    <a:pt x="119360" y="50"/>
                    <a:pt x="118163" y="0"/>
                    <a:pt x="116966"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1" name="Google Shape;571;p71"/>
            <p:cNvSpPr/>
            <p:nvPr/>
          </p:nvSpPr>
          <p:spPr>
            <a:xfrm>
              <a:off x="3765896" y="2405433"/>
              <a:ext cx="102729" cy="33278"/>
            </a:xfrm>
            <a:custGeom>
              <a:rect b="b" l="l" r="r" t="t"/>
              <a:pathLst>
                <a:path extrusionOk="0" h="3667" w="11320">
                  <a:moveTo>
                    <a:pt x="6214" y="0"/>
                  </a:moveTo>
                  <a:cubicBezTo>
                    <a:pt x="5926" y="0"/>
                    <a:pt x="5584" y="48"/>
                    <a:pt x="5219" y="71"/>
                  </a:cubicBezTo>
                  <a:cubicBezTo>
                    <a:pt x="5082" y="56"/>
                    <a:pt x="4943" y="49"/>
                    <a:pt x="4804" y="49"/>
                  </a:cubicBezTo>
                  <a:cubicBezTo>
                    <a:pt x="3493" y="49"/>
                    <a:pt x="2115" y="667"/>
                    <a:pt x="709" y="1073"/>
                  </a:cubicBezTo>
                  <a:cubicBezTo>
                    <a:pt x="432" y="1177"/>
                    <a:pt x="208" y="1401"/>
                    <a:pt x="69" y="1678"/>
                  </a:cubicBezTo>
                  <a:cubicBezTo>
                    <a:pt x="0" y="1781"/>
                    <a:pt x="242" y="2213"/>
                    <a:pt x="363" y="2231"/>
                  </a:cubicBezTo>
                  <a:cubicBezTo>
                    <a:pt x="2163" y="2438"/>
                    <a:pt x="3786" y="3667"/>
                    <a:pt x="5640" y="3667"/>
                  </a:cubicBezTo>
                  <a:cubicBezTo>
                    <a:pt x="6100" y="3667"/>
                    <a:pt x="6574" y="3591"/>
                    <a:pt x="7068" y="3406"/>
                  </a:cubicBezTo>
                  <a:cubicBezTo>
                    <a:pt x="7396" y="3281"/>
                    <a:pt x="7767" y="3236"/>
                    <a:pt x="8142" y="3236"/>
                  </a:cubicBezTo>
                  <a:cubicBezTo>
                    <a:pt x="8439" y="3236"/>
                    <a:pt x="8738" y="3264"/>
                    <a:pt x="9021" y="3302"/>
                  </a:cubicBezTo>
                  <a:cubicBezTo>
                    <a:pt x="9277" y="3340"/>
                    <a:pt x="9523" y="3370"/>
                    <a:pt x="9759" y="3370"/>
                  </a:cubicBezTo>
                  <a:cubicBezTo>
                    <a:pt x="10271" y="3370"/>
                    <a:pt x="10728" y="3229"/>
                    <a:pt x="11095" y="2732"/>
                  </a:cubicBezTo>
                  <a:cubicBezTo>
                    <a:pt x="11320" y="2473"/>
                    <a:pt x="11268" y="2075"/>
                    <a:pt x="10991" y="1885"/>
                  </a:cubicBezTo>
                  <a:cubicBezTo>
                    <a:pt x="10479" y="1524"/>
                    <a:pt x="10006" y="1077"/>
                    <a:pt x="9430" y="1077"/>
                  </a:cubicBezTo>
                  <a:cubicBezTo>
                    <a:pt x="9151" y="1077"/>
                    <a:pt x="8847" y="1182"/>
                    <a:pt x="8503" y="1453"/>
                  </a:cubicBezTo>
                  <a:cubicBezTo>
                    <a:pt x="8280" y="1626"/>
                    <a:pt x="7919" y="1737"/>
                    <a:pt x="7612" y="1737"/>
                  </a:cubicBezTo>
                  <a:cubicBezTo>
                    <a:pt x="7277" y="1737"/>
                    <a:pt x="7006" y="1605"/>
                    <a:pt x="7051" y="1280"/>
                  </a:cubicBezTo>
                  <a:cubicBezTo>
                    <a:pt x="7179" y="207"/>
                    <a:pt x="6812" y="0"/>
                    <a:pt x="6214"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2" name="Google Shape;572;p71"/>
            <p:cNvSpPr/>
            <p:nvPr/>
          </p:nvSpPr>
          <p:spPr>
            <a:xfrm>
              <a:off x="3719314" y="2934642"/>
              <a:ext cx="95678" cy="41055"/>
            </a:xfrm>
            <a:custGeom>
              <a:rect b="b" l="l" r="r" t="t"/>
              <a:pathLst>
                <a:path extrusionOk="0" h="4524" w="10543">
                  <a:moveTo>
                    <a:pt x="3451" y="1"/>
                  </a:moveTo>
                  <a:cubicBezTo>
                    <a:pt x="2445" y="1"/>
                    <a:pt x="1486" y="228"/>
                    <a:pt x="761" y="702"/>
                  </a:cubicBezTo>
                  <a:cubicBezTo>
                    <a:pt x="398" y="927"/>
                    <a:pt x="1" y="1186"/>
                    <a:pt x="243" y="1687"/>
                  </a:cubicBezTo>
                  <a:cubicBezTo>
                    <a:pt x="390" y="1972"/>
                    <a:pt x="609" y="2083"/>
                    <a:pt x="855" y="2083"/>
                  </a:cubicBezTo>
                  <a:cubicBezTo>
                    <a:pt x="1012" y="2083"/>
                    <a:pt x="1180" y="2038"/>
                    <a:pt x="1349" y="1964"/>
                  </a:cubicBezTo>
                  <a:cubicBezTo>
                    <a:pt x="1677" y="1828"/>
                    <a:pt x="1990" y="1776"/>
                    <a:pt x="2298" y="1776"/>
                  </a:cubicBezTo>
                  <a:cubicBezTo>
                    <a:pt x="2932" y="1776"/>
                    <a:pt x="3543" y="1997"/>
                    <a:pt x="4217" y="2171"/>
                  </a:cubicBezTo>
                  <a:cubicBezTo>
                    <a:pt x="5708" y="2540"/>
                    <a:pt x="6405" y="4523"/>
                    <a:pt x="7868" y="4523"/>
                  </a:cubicBezTo>
                  <a:cubicBezTo>
                    <a:pt x="8118" y="4523"/>
                    <a:pt x="8391" y="4465"/>
                    <a:pt x="8693" y="4332"/>
                  </a:cubicBezTo>
                  <a:cubicBezTo>
                    <a:pt x="8824" y="4337"/>
                    <a:pt x="8947" y="4340"/>
                    <a:pt x="9062" y="4340"/>
                  </a:cubicBezTo>
                  <a:cubicBezTo>
                    <a:pt x="10032" y="4340"/>
                    <a:pt x="10475" y="4144"/>
                    <a:pt x="10491" y="3727"/>
                  </a:cubicBezTo>
                  <a:cubicBezTo>
                    <a:pt x="10542" y="2897"/>
                    <a:pt x="9817" y="2724"/>
                    <a:pt x="9264" y="2517"/>
                  </a:cubicBezTo>
                  <a:cubicBezTo>
                    <a:pt x="8711" y="2292"/>
                    <a:pt x="8209" y="1964"/>
                    <a:pt x="7777" y="1567"/>
                  </a:cubicBezTo>
                  <a:cubicBezTo>
                    <a:pt x="6685" y="547"/>
                    <a:pt x="5011" y="1"/>
                    <a:pt x="3451" y="1"/>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3" name="Google Shape;573;p71"/>
            <p:cNvSpPr/>
            <p:nvPr/>
          </p:nvSpPr>
          <p:spPr>
            <a:xfrm>
              <a:off x="3874578" y="2394262"/>
              <a:ext cx="58815" cy="40665"/>
            </a:xfrm>
            <a:custGeom>
              <a:rect b="b" l="l" r="r" t="t"/>
              <a:pathLst>
                <a:path extrusionOk="0" h="4481" w="6481">
                  <a:moveTo>
                    <a:pt x="4294" y="0"/>
                  </a:moveTo>
                  <a:cubicBezTo>
                    <a:pt x="4062" y="0"/>
                    <a:pt x="3818" y="44"/>
                    <a:pt x="3560" y="144"/>
                  </a:cubicBezTo>
                  <a:cubicBezTo>
                    <a:pt x="3094" y="317"/>
                    <a:pt x="2593" y="541"/>
                    <a:pt x="2886" y="1198"/>
                  </a:cubicBezTo>
                  <a:cubicBezTo>
                    <a:pt x="3042" y="1509"/>
                    <a:pt x="3232" y="1820"/>
                    <a:pt x="3457" y="2114"/>
                  </a:cubicBezTo>
                  <a:cubicBezTo>
                    <a:pt x="3147" y="2260"/>
                    <a:pt x="2851" y="2348"/>
                    <a:pt x="2545" y="2348"/>
                  </a:cubicBezTo>
                  <a:cubicBezTo>
                    <a:pt x="2270" y="2348"/>
                    <a:pt x="1987" y="2277"/>
                    <a:pt x="1677" y="2114"/>
                  </a:cubicBezTo>
                  <a:cubicBezTo>
                    <a:pt x="1531" y="2037"/>
                    <a:pt x="1393" y="2002"/>
                    <a:pt x="1262" y="2002"/>
                  </a:cubicBezTo>
                  <a:cubicBezTo>
                    <a:pt x="867" y="2002"/>
                    <a:pt x="545" y="2320"/>
                    <a:pt x="311" y="2736"/>
                  </a:cubicBezTo>
                  <a:cubicBezTo>
                    <a:pt x="0" y="3289"/>
                    <a:pt x="467" y="3479"/>
                    <a:pt x="813" y="3807"/>
                  </a:cubicBezTo>
                  <a:cubicBezTo>
                    <a:pt x="1327" y="4309"/>
                    <a:pt x="1837" y="4480"/>
                    <a:pt x="2344" y="4480"/>
                  </a:cubicBezTo>
                  <a:cubicBezTo>
                    <a:pt x="3164" y="4480"/>
                    <a:pt x="3976" y="4032"/>
                    <a:pt x="4787" y="3807"/>
                  </a:cubicBezTo>
                  <a:lnTo>
                    <a:pt x="5081" y="3514"/>
                  </a:lnTo>
                  <a:cubicBezTo>
                    <a:pt x="5237" y="2788"/>
                    <a:pt x="5098" y="1924"/>
                    <a:pt x="6204" y="1734"/>
                  </a:cubicBezTo>
                  <a:cubicBezTo>
                    <a:pt x="6464" y="1699"/>
                    <a:pt x="6481" y="1129"/>
                    <a:pt x="6222" y="921"/>
                  </a:cubicBezTo>
                  <a:cubicBezTo>
                    <a:pt x="5644" y="436"/>
                    <a:pt x="5027" y="0"/>
                    <a:pt x="4294"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4" name="Google Shape;574;p71"/>
            <p:cNvSpPr/>
            <p:nvPr/>
          </p:nvSpPr>
          <p:spPr>
            <a:xfrm>
              <a:off x="3804945" y="2968927"/>
              <a:ext cx="59913" cy="26844"/>
            </a:xfrm>
            <a:custGeom>
              <a:rect b="b" l="l" r="r" t="t"/>
              <a:pathLst>
                <a:path extrusionOk="0" h="2958" w="6602">
                  <a:moveTo>
                    <a:pt x="2842" y="0"/>
                  </a:moveTo>
                  <a:cubicBezTo>
                    <a:pt x="2588" y="0"/>
                    <a:pt x="2332" y="28"/>
                    <a:pt x="2074" y="87"/>
                  </a:cubicBezTo>
                  <a:cubicBezTo>
                    <a:pt x="1452" y="225"/>
                    <a:pt x="1055" y="1331"/>
                    <a:pt x="225" y="1694"/>
                  </a:cubicBezTo>
                  <a:cubicBezTo>
                    <a:pt x="0" y="1798"/>
                    <a:pt x="277" y="2247"/>
                    <a:pt x="536" y="2454"/>
                  </a:cubicBezTo>
                  <a:cubicBezTo>
                    <a:pt x="957" y="2789"/>
                    <a:pt x="2162" y="2958"/>
                    <a:pt x="3373" y="2958"/>
                  </a:cubicBezTo>
                  <a:cubicBezTo>
                    <a:pt x="4599" y="2958"/>
                    <a:pt x="5830" y="2785"/>
                    <a:pt x="6256" y="2437"/>
                  </a:cubicBezTo>
                  <a:cubicBezTo>
                    <a:pt x="6395" y="2282"/>
                    <a:pt x="6515" y="2109"/>
                    <a:pt x="6602" y="1919"/>
                  </a:cubicBezTo>
                  <a:cubicBezTo>
                    <a:pt x="6481" y="1711"/>
                    <a:pt x="6429" y="1469"/>
                    <a:pt x="6291" y="1366"/>
                  </a:cubicBezTo>
                  <a:cubicBezTo>
                    <a:pt x="5231" y="636"/>
                    <a:pt x="4065" y="0"/>
                    <a:pt x="2842"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5" name="Google Shape;575;p71"/>
            <p:cNvSpPr/>
            <p:nvPr/>
          </p:nvSpPr>
          <p:spPr>
            <a:xfrm>
              <a:off x="3889633" y="2512082"/>
              <a:ext cx="47054" cy="23423"/>
            </a:xfrm>
            <a:custGeom>
              <a:rect b="b" l="l" r="r" t="t"/>
              <a:pathLst>
                <a:path extrusionOk="0" h="2581" w="5185">
                  <a:moveTo>
                    <a:pt x="1901" y="1"/>
                  </a:moveTo>
                  <a:lnTo>
                    <a:pt x="1227" y="467"/>
                  </a:lnTo>
                  <a:cubicBezTo>
                    <a:pt x="934" y="1020"/>
                    <a:pt x="0" y="1383"/>
                    <a:pt x="415" y="2144"/>
                  </a:cubicBezTo>
                  <a:cubicBezTo>
                    <a:pt x="602" y="2475"/>
                    <a:pt x="838" y="2581"/>
                    <a:pt x="1096" y="2581"/>
                  </a:cubicBezTo>
                  <a:cubicBezTo>
                    <a:pt x="1482" y="2581"/>
                    <a:pt x="1915" y="2344"/>
                    <a:pt x="2299" y="2282"/>
                  </a:cubicBezTo>
                  <a:cubicBezTo>
                    <a:pt x="2552" y="2236"/>
                    <a:pt x="2806" y="2213"/>
                    <a:pt x="3064" y="2213"/>
                  </a:cubicBezTo>
                  <a:cubicBezTo>
                    <a:pt x="3194" y="2213"/>
                    <a:pt x="3324" y="2219"/>
                    <a:pt x="3457" y="2230"/>
                  </a:cubicBezTo>
                  <a:cubicBezTo>
                    <a:pt x="3730" y="2245"/>
                    <a:pt x="4039" y="2324"/>
                    <a:pt x="4314" y="2324"/>
                  </a:cubicBezTo>
                  <a:cubicBezTo>
                    <a:pt x="4665" y="2324"/>
                    <a:pt x="4959" y="2195"/>
                    <a:pt x="5047" y="1643"/>
                  </a:cubicBezTo>
                  <a:cubicBezTo>
                    <a:pt x="5185" y="744"/>
                    <a:pt x="4563" y="277"/>
                    <a:pt x="3768" y="122"/>
                  </a:cubicBezTo>
                  <a:cubicBezTo>
                    <a:pt x="3146" y="35"/>
                    <a:pt x="2523" y="1"/>
                    <a:pt x="1901" y="1"/>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6" name="Google Shape;576;p71"/>
            <p:cNvSpPr/>
            <p:nvPr/>
          </p:nvSpPr>
          <p:spPr>
            <a:xfrm>
              <a:off x="3840855" y="2397964"/>
              <a:ext cx="34213" cy="16271"/>
            </a:xfrm>
            <a:custGeom>
              <a:rect b="b" l="l" r="r" t="t"/>
              <a:pathLst>
                <a:path extrusionOk="0" h="1793" w="3770">
                  <a:moveTo>
                    <a:pt x="2929" y="0"/>
                  </a:moveTo>
                  <a:cubicBezTo>
                    <a:pt x="2800" y="0"/>
                    <a:pt x="2676" y="17"/>
                    <a:pt x="2576" y="47"/>
                  </a:cubicBezTo>
                  <a:cubicBezTo>
                    <a:pt x="2412" y="93"/>
                    <a:pt x="2229" y="105"/>
                    <a:pt x="2039" y="105"/>
                  </a:cubicBezTo>
                  <a:cubicBezTo>
                    <a:pt x="1817" y="105"/>
                    <a:pt x="1584" y="88"/>
                    <a:pt x="1360" y="88"/>
                  </a:cubicBezTo>
                  <a:cubicBezTo>
                    <a:pt x="763" y="88"/>
                    <a:pt x="227" y="208"/>
                    <a:pt x="105" y="1084"/>
                  </a:cubicBezTo>
                  <a:cubicBezTo>
                    <a:pt x="1" y="1792"/>
                    <a:pt x="865" y="1688"/>
                    <a:pt x="1504" y="1740"/>
                  </a:cubicBezTo>
                  <a:cubicBezTo>
                    <a:pt x="2265" y="1568"/>
                    <a:pt x="3405" y="1792"/>
                    <a:pt x="3665" y="652"/>
                  </a:cubicBezTo>
                  <a:cubicBezTo>
                    <a:pt x="3769" y="167"/>
                    <a:pt x="3329" y="0"/>
                    <a:pt x="2929"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7" name="Google Shape;577;p71"/>
            <p:cNvSpPr/>
            <p:nvPr/>
          </p:nvSpPr>
          <p:spPr>
            <a:xfrm>
              <a:off x="3870812" y="2981931"/>
              <a:ext cx="21499" cy="16090"/>
            </a:xfrm>
            <a:custGeom>
              <a:rect b="b" l="l" r="r" t="t"/>
              <a:pathLst>
                <a:path extrusionOk="0" h="1773" w="2369">
                  <a:moveTo>
                    <a:pt x="922" y="1"/>
                  </a:moveTo>
                  <a:cubicBezTo>
                    <a:pt x="435" y="1"/>
                    <a:pt x="1" y="156"/>
                    <a:pt x="1" y="762"/>
                  </a:cubicBezTo>
                  <a:cubicBezTo>
                    <a:pt x="1" y="1414"/>
                    <a:pt x="337" y="1773"/>
                    <a:pt x="982" y="1773"/>
                  </a:cubicBezTo>
                  <a:cubicBezTo>
                    <a:pt x="1038" y="1773"/>
                    <a:pt x="1097" y="1770"/>
                    <a:pt x="1158" y="1765"/>
                  </a:cubicBezTo>
                  <a:cubicBezTo>
                    <a:pt x="1711" y="1730"/>
                    <a:pt x="2368" y="1678"/>
                    <a:pt x="2299" y="901"/>
                  </a:cubicBezTo>
                  <a:cubicBezTo>
                    <a:pt x="2264" y="175"/>
                    <a:pt x="1642" y="2"/>
                    <a:pt x="1003" y="2"/>
                  </a:cubicBezTo>
                  <a:cubicBezTo>
                    <a:pt x="976" y="1"/>
                    <a:pt x="949" y="1"/>
                    <a:pt x="922" y="1"/>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8" name="Google Shape;578;p71"/>
            <p:cNvSpPr/>
            <p:nvPr/>
          </p:nvSpPr>
          <p:spPr>
            <a:xfrm>
              <a:off x="4013997" y="3704610"/>
              <a:ext cx="22751" cy="14239"/>
            </a:xfrm>
            <a:custGeom>
              <a:rect b="b" l="l" r="r" t="t"/>
              <a:pathLst>
                <a:path extrusionOk="0" h="1569" w="2507">
                  <a:moveTo>
                    <a:pt x="1176" y="52"/>
                  </a:moveTo>
                  <a:cubicBezTo>
                    <a:pt x="675" y="87"/>
                    <a:pt x="1" y="1"/>
                    <a:pt x="1" y="813"/>
                  </a:cubicBezTo>
                  <a:cubicBezTo>
                    <a:pt x="1" y="1241"/>
                    <a:pt x="341" y="1568"/>
                    <a:pt x="742" y="1568"/>
                  </a:cubicBezTo>
                  <a:cubicBezTo>
                    <a:pt x="811" y="1568"/>
                    <a:pt x="881" y="1559"/>
                    <a:pt x="951" y="1539"/>
                  </a:cubicBezTo>
                  <a:cubicBezTo>
                    <a:pt x="1077" y="1515"/>
                    <a:pt x="1221" y="1513"/>
                    <a:pt x="1369" y="1513"/>
                  </a:cubicBezTo>
                  <a:cubicBezTo>
                    <a:pt x="1403" y="1513"/>
                    <a:pt x="1437" y="1513"/>
                    <a:pt x="1471" y="1513"/>
                  </a:cubicBezTo>
                  <a:cubicBezTo>
                    <a:pt x="1947" y="1513"/>
                    <a:pt x="2434" y="1491"/>
                    <a:pt x="2472" y="830"/>
                  </a:cubicBezTo>
                  <a:cubicBezTo>
                    <a:pt x="2506" y="52"/>
                    <a:pt x="1781" y="87"/>
                    <a:pt x="1176" y="52"/>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79" name="Google Shape;579;p71"/>
            <p:cNvSpPr/>
            <p:nvPr/>
          </p:nvSpPr>
          <p:spPr>
            <a:xfrm>
              <a:off x="3774208" y="2984137"/>
              <a:ext cx="20392" cy="13894"/>
            </a:xfrm>
            <a:custGeom>
              <a:rect b="b" l="l" r="r" t="t"/>
              <a:pathLst>
                <a:path extrusionOk="0" h="1531" w="2247">
                  <a:moveTo>
                    <a:pt x="1003" y="1"/>
                  </a:moveTo>
                  <a:cubicBezTo>
                    <a:pt x="536" y="35"/>
                    <a:pt x="0" y="1"/>
                    <a:pt x="17" y="554"/>
                  </a:cubicBezTo>
                  <a:cubicBezTo>
                    <a:pt x="17" y="1297"/>
                    <a:pt x="640" y="1452"/>
                    <a:pt x="1262" y="1522"/>
                  </a:cubicBezTo>
                  <a:cubicBezTo>
                    <a:pt x="1319" y="1528"/>
                    <a:pt x="1377" y="1531"/>
                    <a:pt x="1434" y="1531"/>
                  </a:cubicBezTo>
                  <a:cubicBezTo>
                    <a:pt x="1857" y="1531"/>
                    <a:pt x="2247" y="1352"/>
                    <a:pt x="2247" y="865"/>
                  </a:cubicBezTo>
                  <a:cubicBezTo>
                    <a:pt x="2247" y="18"/>
                    <a:pt x="1504" y="139"/>
                    <a:pt x="1003" y="1"/>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grpSp>
      <p:cxnSp>
        <p:nvCxnSpPr>
          <p:cNvPr id="580" name="Google Shape;580;p71"/>
          <p:cNvCxnSpPr>
            <a:stCxn id="561" idx="3"/>
          </p:cNvCxnSpPr>
          <p:nvPr/>
        </p:nvCxnSpPr>
        <p:spPr>
          <a:xfrm>
            <a:off x="2135600" y="1624375"/>
            <a:ext cx="1801500" cy="825300"/>
          </a:xfrm>
          <a:prstGeom prst="bentConnector3">
            <a:avLst>
              <a:gd fmla="val 50000" name="adj1"/>
            </a:avLst>
          </a:prstGeom>
          <a:noFill/>
          <a:ln cap="flat" cmpd="sng" w="28575">
            <a:solidFill>
              <a:schemeClr val="dk2"/>
            </a:solidFill>
            <a:prstDash val="solid"/>
            <a:round/>
            <a:headEnd len="med" w="med" type="none"/>
            <a:tailEnd len="med" w="med" type="oval"/>
          </a:ln>
        </p:spPr>
      </p:cxnSp>
      <p:cxnSp>
        <p:nvCxnSpPr>
          <p:cNvPr id="581" name="Google Shape;581;p71"/>
          <p:cNvCxnSpPr>
            <a:stCxn id="565" idx="3"/>
          </p:cNvCxnSpPr>
          <p:nvPr/>
        </p:nvCxnSpPr>
        <p:spPr>
          <a:xfrm flipH="1">
            <a:off x="4418200" y="1624375"/>
            <a:ext cx="2590200" cy="640200"/>
          </a:xfrm>
          <a:prstGeom prst="bentConnector3">
            <a:avLst>
              <a:gd fmla="val 50000" name="adj1"/>
            </a:avLst>
          </a:prstGeom>
          <a:noFill/>
          <a:ln cap="flat" cmpd="sng" w="28575">
            <a:solidFill>
              <a:schemeClr val="dk2"/>
            </a:solidFill>
            <a:prstDash val="solid"/>
            <a:round/>
            <a:headEnd len="med" w="med" type="none"/>
            <a:tailEnd len="med" w="med" type="oval"/>
          </a:ln>
        </p:spPr>
      </p:cxnSp>
      <p:cxnSp>
        <p:nvCxnSpPr>
          <p:cNvPr id="582" name="Google Shape;582;p71"/>
          <p:cNvCxnSpPr>
            <a:stCxn id="562" idx="1"/>
          </p:cNvCxnSpPr>
          <p:nvPr/>
        </p:nvCxnSpPr>
        <p:spPr>
          <a:xfrm flipH="1" rot="10800000">
            <a:off x="2135600" y="3345175"/>
            <a:ext cx="2415900" cy="483300"/>
          </a:xfrm>
          <a:prstGeom prst="bentConnector3">
            <a:avLst>
              <a:gd fmla="val 50000" name="adj1"/>
            </a:avLst>
          </a:prstGeom>
          <a:noFill/>
          <a:ln cap="flat" cmpd="sng" w="28575">
            <a:solidFill>
              <a:schemeClr val="dk2"/>
            </a:solidFill>
            <a:prstDash val="solid"/>
            <a:round/>
            <a:headEnd len="med" w="med" type="none"/>
            <a:tailEnd len="med" w="med" type="oval"/>
          </a:ln>
        </p:spPr>
      </p:cxnSp>
      <p:cxnSp>
        <p:nvCxnSpPr>
          <p:cNvPr id="583" name="Google Shape;583;p71"/>
          <p:cNvCxnSpPr>
            <a:stCxn id="566" idx="1"/>
          </p:cNvCxnSpPr>
          <p:nvPr/>
        </p:nvCxnSpPr>
        <p:spPr>
          <a:xfrm rot="10800000">
            <a:off x="5076775" y="3544975"/>
            <a:ext cx="1931700" cy="283500"/>
          </a:xfrm>
          <a:prstGeom prst="bentConnector3">
            <a:avLst>
              <a:gd fmla="val 50000" name="adj1"/>
            </a:avLst>
          </a:prstGeom>
          <a:noFill/>
          <a:ln cap="flat" cmpd="sng" w="28575">
            <a:solidFill>
              <a:schemeClr val="dk2"/>
            </a:solidFill>
            <a:prstDash val="solid"/>
            <a:round/>
            <a:headEnd len="med" w="med" type="none"/>
            <a:tailEnd len="med" w="med" type="oval"/>
          </a:ln>
        </p:spPr>
      </p:cxn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7" name="Shape 587"/>
        <p:cNvGrpSpPr/>
        <p:nvPr/>
      </p:nvGrpSpPr>
      <p:grpSpPr>
        <a:xfrm>
          <a:off x="0" y="0"/>
          <a:ext cx="0" cy="0"/>
          <a:chOff x="0" y="0"/>
          <a:chExt cx="0" cy="0"/>
        </a:xfrm>
      </p:grpSpPr>
      <p:sp>
        <p:nvSpPr>
          <p:cNvPr id="588" name="Google Shape;588;p72"/>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400">
                <a:latin typeface="Arial"/>
                <a:ea typeface="Arial"/>
                <a:cs typeface="Arial"/>
                <a:sym typeface="Arial"/>
              </a:rPr>
              <a:t>The Purposes of Packaging and Package Label</a:t>
            </a:r>
            <a:endParaRPr b="1" sz="2400">
              <a:latin typeface="Arial"/>
              <a:ea typeface="Arial"/>
              <a:cs typeface="Arial"/>
              <a:sym typeface="Arial"/>
            </a:endParaRPr>
          </a:p>
          <a:p>
            <a:pPr indent="0" lvl="0" marL="0" rtl="0" algn="l">
              <a:spcBef>
                <a:spcPts val="0"/>
              </a:spcBef>
              <a:spcAft>
                <a:spcPts val="0"/>
              </a:spcAft>
              <a:buNone/>
            </a:pPr>
            <a:r>
              <a:t/>
            </a:r>
            <a:endParaRPr/>
          </a:p>
        </p:txBody>
      </p:sp>
      <p:sp>
        <p:nvSpPr>
          <p:cNvPr id="589" name="Google Shape;589;p72"/>
          <p:cNvSpPr txBox="1"/>
          <p:nvPr/>
        </p:nvSpPr>
        <p:spPr>
          <a:xfrm>
            <a:off x="713238" y="1785863"/>
            <a:ext cx="19554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MARKETING</a:t>
            </a:r>
            <a:endParaRPr b="1" sz="2000">
              <a:solidFill>
                <a:schemeClr val="dk2"/>
              </a:solidFill>
              <a:latin typeface="Montserrat"/>
              <a:ea typeface="Montserrat"/>
              <a:cs typeface="Montserrat"/>
              <a:sym typeface="Montserrat"/>
            </a:endParaRPr>
          </a:p>
        </p:txBody>
      </p:sp>
      <p:sp>
        <p:nvSpPr>
          <p:cNvPr id="590" name="Google Shape;590;p72"/>
          <p:cNvSpPr txBox="1"/>
          <p:nvPr/>
        </p:nvSpPr>
        <p:spPr>
          <a:xfrm>
            <a:off x="713300" y="1445875"/>
            <a:ext cx="14223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05</a:t>
            </a:r>
            <a:endParaRPr sz="2400">
              <a:solidFill>
                <a:schemeClr val="dk1"/>
              </a:solidFill>
              <a:latin typeface="Vidaloka"/>
              <a:ea typeface="Vidaloka"/>
              <a:cs typeface="Vidaloka"/>
              <a:sym typeface="Vidaloka"/>
            </a:endParaRPr>
          </a:p>
        </p:txBody>
      </p:sp>
      <p:sp>
        <p:nvSpPr>
          <p:cNvPr id="591" name="Google Shape;591;p72"/>
          <p:cNvSpPr txBox="1"/>
          <p:nvPr/>
        </p:nvSpPr>
        <p:spPr>
          <a:xfrm flipH="1">
            <a:off x="713300" y="3649975"/>
            <a:ext cx="14223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dk1"/>
                </a:solidFill>
                <a:latin typeface="Vidaloka"/>
                <a:ea typeface="Vidaloka"/>
                <a:cs typeface="Vidaloka"/>
                <a:sym typeface="Vidaloka"/>
              </a:rPr>
              <a:t>06</a:t>
            </a:r>
            <a:endParaRPr sz="2400">
              <a:solidFill>
                <a:schemeClr val="dk1"/>
              </a:solidFill>
              <a:latin typeface="Vidaloka"/>
              <a:ea typeface="Vidaloka"/>
              <a:cs typeface="Vidaloka"/>
              <a:sym typeface="Vidaloka"/>
            </a:endParaRPr>
          </a:p>
        </p:txBody>
      </p:sp>
      <p:sp>
        <p:nvSpPr>
          <p:cNvPr id="592" name="Google Shape;592;p72"/>
          <p:cNvSpPr txBox="1"/>
          <p:nvPr/>
        </p:nvSpPr>
        <p:spPr>
          <a:xfrm flipH="1">
            <a:off x="713213" y="3989975"/>
            <a:ext cx="1955700" cy="61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2"/>
                </a:solidFill>
                <a:latin typeface="Montserrat"/>
                <a:ea typeface="Montserrat"/>
                <a:cs typeface="Montserrat"/>
                <a:sym typeface="Montserrat"/>
              </a:rPr>
              <a:t>SECURITY</a:t>
            </a:r>
            <a:endParaRPr b="1" sz="2000">
              <a:solidFill>
                <a:schemeClr val="dk2"/>
              </a:solidFill>
              <a:latin typeface="Montserrat"/>
              <a:ea typeface="Montserrat"/>
              <a:cs typeface="Montserrat"/>
              <a:sym typeface="Montserrat"/>
            </a:endParaRPr>
          </a:p>
        </p:txBody>
      </p:sp>
      <p:sp>
        <p:nvSpPr>
          <p:cNvPr id="593" name="Google Shape;593;p72"/>
          <p:cNvSpPr txBox="1"/>
          <p:nvPr/>
        </p:nvSpPr>
        <p:spPr>
          <a:xfrm flipH="1">
            <a:off x="6123152" y="1785875"/>
            <a:ext cx="2307600" cy="6186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 sz="2000">
                <a:solidFill>
                  <a:schemeClr val="dk1"/>
                </a:solidFill>
              </a:rPr>
              <a:t>CONVENIENCE</a:t>
            </a:r>
            <a:endParaRPr sz="2000">
              <a:solidFill>
                <a:schemeClr val="dk2"/>
              </a:solidFill>
              <a:latin typeface="Montserrat"/>
              <a:ea typeface="Montserrat"/>
              <a:cs typeface="Montserrat"/>
              <a:sym typeface="Montserrat"/>
            </a:endParaRPr>
          </a:p>
        </p:txBody>
      </p:sp>
      <p:sp>
        <p:nvSpPr>
          <p:cNvPr id="594" name="Google Shape;594;p72"/>
          <p:cNvSpPr txBox="1"/>
          <p:nvPr/>
        </p:nvSpPr>
        <p:spPr>
          <a:xfrm flipH="1">
            <a:off x="7008400" y="1445875"/>
            <a:ext cx="1422300" cy="3570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lang="en" sz="2400">
                <a:solidFill>
                  <a:schemeClr val="dk1"/>
                </a:solidFill>
                <a:latin typeface="Vidaloka"/>
                <a:ea typeface="Vidaloka"/>
                <a:cs typeface="Vidaloka"/>
                <a:sym typeface="Vidaloka"/>
              </a:rPr>
              <a:t>07</a:t>
            </a:r>
            <a:endParaRPr sz="2400">
              <a:solidFill>
                <a:schemeClr val="dk1"/>
              </a:solidFill>
              <a:latin typeface="Vidaloka"/>
              <a:ea typeface="Vidaloka"/>
              <a:cs typeface="Vidaloka"/>
              <a:sym typeface="Vidaloka"/>
            </a:endParaRPr>
          </a:p>
        </p:txBody>
      </p:sp>
      <p:sp>
        <p:nvSpPr>
          <p:cNvPr id="595" name="Google Shape;595;p72"/>
          <p:cNvSpPr txBox="1"/>
          <p:nvPr/>
        </p:nvSpPr>
        <p:spPr>
          <a:xfrm>
            <a:off x="7008475" y="3649975"/>
            <a:ext cx="1422300" cy="3570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lang="en" sz="2400">
                <a:solidFill>
                  <a:schemeClr val="dk1"/>
                </a:solidFill>
                <a:latin typeface="Vidaloka"/>
                <a:ea typeface="Vidaloka"/>
                <a:cs typeface="Vidaloka"/>
                <a:sym typeface="Vidaloka"/>
              </a:rPr>
              <a:t>08</a:t>
            </a:r>
            <a:endParaRPr sz="2400">
              <a:solidFill>
                <a:schemeClr val="dk1"/>
              </a:solidFill>
              <a:latin typeface="Vidaloka"/>
              <a:ea typeface="Vidaloka"/>
              <a:cs typeface="Vidaloka"/>
              <a:sym typeface="Vidaloka"/>
            </a:endParaRPr>
          </a:p>
        </p:txBody>
      </p:sp>
      <p:sp>
        <p:nvSpPr>
          <p:cNvPr id="596" name="Google Shape;596;p72"/>
          <p:cNvSpPr txBox="1"/>
          <p:nvPr/>
        </p:nvSpPr>
        <p:spPr>
          <a:xfrm>
            <a:off x="6475063" y="3989975"/>
            <a:ext cx="1955700" cy="6186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 sz="2000">
                <a:solidFill>
                  <a:schemeClr val="dk1"/>
                </a:solidFill>
              </a:rPr>
              <a:t>PORTION CONTROL</a:t>
            </a:r>
            <a:endParaRPr sz="2000">
              <a:solidFill>
                <a:schemeClr val="dk2"/>
              </a:solidFill>
              <a:latin typeface="Montserrat"/>
              <a:ea typeface="Montserrat"/>
              <a:cs typeface="Montserrat"/>
              <a:sym typeface="Montserrat"/>
            </a:endParaRPr>
          </a:p>
        </p:txBody>
      </p:sp>
      <p:grpSp>
        <p:nvGrpSpPr>
          <p:cNvPr id="597" name="Google Shape;597;p72"/>
          <p:cNvGrpSpPr/>
          <p:nvPr/>
        </p:nvGrpSpPr>
        <p:grpSpPr>
          <a:xfrm>
            <a:off x="3329413" y="1513545"/>
            <a:ext cx="2582571" cy="3037897"/>
            <a:chOff x="3276581" y="2368452"/>
            <a:chExt cx="1173416" cy="1380235"/>
          </a:xfrm>
        </p:grpSpPr>
        <p:sp>
          <p:nvSpPr>
            <p:cNvPr id="598" name="Google Shape;598;p72"/>
            <p:cNvSpPr/>
            <p:nvPr/>
          </p:nvSpPr>
          <p:spPr>
            <a:xfrm>
              <a:off x="3954402" y="2388508"/>
              <a:ext cx="188833" cy="34503"/>
            </a:xfrm>
            <a:custGeom>
              <a:rect b="b" l="l" r="r" t="t"/>
              <a:pathLst>
                <a:path extrusionOk="0" h="3802" w="20808">
                  <a:moveTo>
                    <a:pt x="20756" y="0"/>
                  </a:moveTo>
                  <a:lnTo>
                    <a:pt x="20738" y="17"/>
                  </a:lnTo>
                  <a:lnTo>
                    <a:pt x="20773" y="17"/>
                  </a:lnTo>
                  <a:lnTo>
                    <a:pt x="20808" y="0"/>
                  </a:lnTo>
                  <a:close/>
                  <a:moveTo>
                    <a:pt x="1" y="3785"/>
                  </a:moveTo>
                  <a:lnTo>
                    <a:pt x="1" y="3802"/>
                  </a:lnTo>
                  <a:lnTo>
                    <a:pt x="18" y="3802"/>
                  </a:lnTo>
                  <a:lnTo>
                    <a:pt x="18" y="3785"/>
                  </a:ln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599" name="Google Shape;599;p72"/>
            <p:cNvSpPr/>
            <p:nvPr/>
          </p:nvSpPr>
          <p:spPr>
            <a:xfrm>
              <a:off x="3276581" y="2368452"/>
              <a:ext cx="1173416" cy="1380235"/>
            </a:xfrm>
            <a:custGeom>
              <a:rect b="b" l="l" r="r" t="t"/>
              <a:pathLst>
                <a:path extrusionOk="0" h="152092" w="129302">
                  <a:moveTo>
                    <a:pt x="97270" y="1644"/>
                  </a:moveTo>
                  <a:cubicBezTo>
                    <a:pt x="97347" y="1644"/>
                    <a:pt x="97424" y="1648"/>
                    <a:pt x="97503" y="1657"/>
                  </a:cubicBezTo>
                  <a:cubicBezTo>
                    <a:pt x="97555" y="1674"/>
                    <a:pt x="97607" y="1692"/>
                    <a:pt x="97642" y="1709"/>
                  </a:cubicBezTo>
                  <a:lnTo>
                    <a:pt x="95601" y="2170"/>
                  </a:lnTo>
                  <a:lnTo>
                    <a:pt x="95601" y="2170"/>
                  </a:lnTo>
                  <a:cubicBezTo>
                    <a:pt x="96129" y="1917"/>
                    <a:pt x="96661" y="1644"/>
                    <a:pt x="97270" y="1644"/>
                  </a:cubicBezTo>
                  <a:close/>
                  <a:moveTo>
                    <a:pt x="95473" y="2210"/>
                  </a:moveTo>
                  <a:lnTo>
                    <a:pt x="95447" y="2227"/>
                  </a:lnTo>
                  <a:lnTo>
                    <a:pt x="95429" y="2227"/>
                  </a:lnTo>
                  <a:lnTo>
                    <a:pt x="95464" y="2210"/>
                  </a:lnTo>
                  <a:close/>
                  <a:moveTo>
                    <a:pt x="68358" y="8951"/>
                  </a:moveTo>
                  <a:cubicBezTo>
                    <a:pt x="68553" y="8951"/>
                    <a:pt x="68761" y="9049"/>
                    <a:pt x="68989" y="9313"/>
                  </a:cubicBezTo>
                  <a:cubicBezTo>
                    <a:pt x="69208" y="9280"/>
                    <a:pt x="69420" y="9268"/>
                    <a:pt x="69634" y="9268"/>
                  </a:cubicBezTo>
                  <a:cubicBezTo>
                    <a:pt x="69758" y="9268"/>
                    <a:pt x="69882" y="9272"/>
                    <a:pt x="70008" y="9278"/>
                  </a:cubicBezTo>
                  <a:cubicBezTo>
                    <a:pt x="70061" y="9286"/>
                    <a:pt x="70117" y="9289"/>
                    <a:pt x="70177" y="9289"/>
                  </a:cubicBezTo>
                  <a:cubicBezTo>
                    <a:pt x="70522" y="9289"/>
                    <a:pt x="70965" y="9176"/>
                    <a:pt x="71318" y="9176"/>
                  </a:cubicBezTo>
                  <a:cubicBezTo>
                    <a:pt x="71841" y="9176"/>
                    <a:pt x="72167" y="9425"/>
                    <a:pt x="71685" y="10661"/>
                  </a:cubicBezTo>
                  <a:cubicBezTo>
                    <a:pt x="71581" y="10937"/>
                    <a:pt x="71823" y="11265"/>
                    <a:pt x="72151" y="11386"/>
                  </a:cubicBezTo>
                  <a:cubicBezTo>
                    <a:pt x="72428" y="11438"/>
                    <a:pt x="72722" y="11490"/>
                    <a:pt x="72998" y="11507"/>
                  </a:cubicBezTo>
                  <a:cubicBezTo>
                    <a:pt x="72652" y="11922"/>
                    <a:pt x="72359" y="12406"/>
                    <a:pt x="71927" y="12717"/>
                  </a:cubicBezTo>
                  <a:cubicBezTo>
                    <a:pt x="71831" y="12786"/>
                    <a:pt x="71741" y="12813"/>
                    <a:pt x="71654" y="12813"/>
                  </a:cubicBezTo>
                  <a:cubicBezTo>
                    <a:pt x="71349" y="12813"/>
                    <a:pt x="71090" y="12473"/>
                    <a:pt x="70821" y="12406"/>
                  </a:cubicBezTo>
                  <a:cubicBezTo>
                    <a:pt x="69127" y="11939"/>
                    <a:pt x="69334" y="10488"/>
                    <a:pt x="68989" y="9313"/>
                  </a:cubicBezTo>
                  <a:lnTo>
                    <a:pt x="67330" y="9520"/>
                  </a:lnTo>
                  <a:cubicBezTo>
                    <a:pt x="67668" y="9295"/>
                    <a:pt x="67992" y="8951"/>
                    <a:pt x="68358" y="8951"/>
                  </a:cubicBezTo>
                  <a:close/>
                  <a:moveTo>
                    <a:pt x="51546" y="12467"/>
                  </a:moveTo>
                  <a:cubicBezTo>
                    <a:pt x="51593" y="12467"/>
                    <a:pt x="51647" y="12470"/>
                    <a:pt x="51707" y="12475"/>
                  </a:cubicBezTo>
                  <a:cubicBezTo>
                    <a:pt x="51897" y="12648"/>
                    <a:pt x="52157" y="12890"/>
                    <a:pt x="52433" y="13115"/>
                  </a:cubicBezTo>
                  <a:cubicBezTo>
                    <a:pt x="52260" y="13270"/>
                    <a:pt x="52053" y="13374"/>
                    <a:pt x="51845" y="13460"/>
                  </a:cubicBezTo>
                  <a:cubicBezTo>
                    <a:pt x="51802" y="13467"/>
                    <a:pt x="51764" y="13470"/>
                    <a:pt x="51729" y="13470"/>
                  </a:cubicBezTo>
                  <a:cubicBezTo>
                    <a:pt x="51300" y="13470"/>
                    <a:pt x="51439" y="13007"/>
                    <a:pt x="51327" y="12752"/>
                  </a:cubicBezTo>
                  <a:cubicBezTo>
                    <a:pt x="51225" y="12548"/>
                    <a:pt x="51295" y="12467"/>
                    <a:pt x="51546" y="12467"/>
                  </a:cubicBezTo>
                  <a:close/>
                  <a:moveTo>
                    <a:pt x="55481" y="12549"/>
                  </a:moveTo>
                  <a:cubicBezTo>
                    <a:pt x="55526" y="12549"/>
                    <a:pt x="55570" y="12553"/>
                    <a:pt x="55613" y="12562"/>
                  </a:cubicBezTo>
                  <a:lnTo>
                    <a:pt x="54576" y="13789"/>
                  </a:lnTo>
                  <a:lnTo>
                    <a:pt x="53954" y="13184"/>
                  </a:lnTo>
                  <a:cubicBezTo>
                    <a:pt x="54420" y="12976"/>
                    <a:pt x="54870" y="12752"/>
                    <a:pt x="55336" y="12562"/>
                  </a:cubicBezTo>
                  <a:cubicBezTo>
                    <a:pt x="55388" y="12553"/>
                    <a:pt x="55436" y="12549"/>
                    <a:pt x="55481" y="12549"/>
                  </a:cubicBezTo>
                  <a:close/>
                  <a:moveTo>
                    <a:pt x="116966" y="0"/>
                  </a:moveTo>
                  <a:cubicBezTo>
                    <a:pt x="112339" y="0"/>
                    <a:pt x="107712" y="747"/>
                    <a:pt x="103085" y="1035"/>
                  </a:cubicBezTo>
                  <a:cubicBezTo>
                    <a:pt x="101910" y="1104"/>
                    <a:pt x="100735" y="983"/>
                    <a:pt x="99542" y="1260"/>
                  </a:cubicBezTo>
                  <a:cubicBezTo>
                    <a:pt x="99533" y="1262"/>
                    <a:pt x="99523" y="1263"/>
                    <a:pt x="99512" y="1263"/>
                  </a:cubicBezTo>
                  <a:cubicBezTo>
                    <a:pt x="99194" y="1263"/>
                    <a:pt x="98389" y="307"/>
                    <a:pt x="97503" y="240"/>
                  </a:cubicBezTo>
                  <a:cubicBezTo>
                    <a:pt x="96554" y="172"/>
                    <a:pt x="95607" y="143"/>
                    <a:pt x="94661" y="143"/>
                  </a:cubicBezTo>
                  <a:cubicBezTo>
                    <a:pt x="91541" y="143"/>
                    <a:pt x="88432" y="459"/>
                    <a:pt x="85303" y="724"/>
                  </a:cubicBezTo>
                  <a:cubicBezTo>
                    <a:pt x="83379" y="875"/>
                    <a:pt x="81549" y="1637"/>
                    <a:pt x="79578" y="1637"/>
                  </a:cubicBezTo>
                  <a:cubicBezTo>
                    <a:pt x="79300" y="1637"/>
                    <a:pt x="79020" y="1622"/>
                    <a:pt x="78736" y="1588"/>
                  </a:cubicBezTo>
                  <a:cubicBezTo>
                    <a:pt x="78573" y="1568"/>
                    <a:pt x="78403" y="1557"/>
                    <a:pt x="78229" y="1557"/>
                  </a:cubicBezTo>
                  <a:cubicBezTo>
                    <a:pt x="77349" y="1557"/>
                    <a:pt x="76386" y="1840"/>
                    <a:pt x="75953" y="2677"/>
                  </a:cubicBezTo>
                  <a:cubicBezTo>
                    <a:pt x="75538" y="3489"/>
                    <a:pt x="76333" y="4163"/>
                    <a:pt x="76956" y="4750"/>
                  </a:cubicBezTo>
                  <a:cubicBezTo>
                    <a:pt x="77215" y="4992"/>
                    <a:pt x="77232" y="5511"/>
                    <a:pt x="77370" y="5891"/>
                  </a:cubicBezTo>
                  <a:cubicBezTo>
                    <a:pt x="77348" y="5890"/>
                    <a:pt x="77325" y="5889"/>
                    <a:pt x="77301" y="5889"/>
                  </a:cubicBezTo>
                  <a:cubicBezTo>
                    <a:pt x="77154" y="5889"/>
                    <a:pt x="76988" y="5912"/>
                    <a:pt x="76844" y="5912"/>
                  </a:cubicBezTo>
                  <a:cubicBezTo>
                    <a:pt x="76726" y="5912"/>
                    <a:pt x="76623" y="5896"/>
                    <a:pt x="76558" y="5839"/>
                  </a:cubicBezTo>
                  <a:cubicBezTo>
                    <a:pt x="76285" y="5586"/>
                    <a:pt x="76034" y="5489"/>
                    <a:pt x="75796" y="5489"/>
                  </a:cubicBezTo>
                  <a:cubicBezTo>
                    <a:pt x="75417" y="5489"/>
                    <a:pt x="75070" y="5733"/>
                    <a:pt x="74709" y="5977"/>
                  </a:cubicBezTo>
                  <a:lnTo>
                    <a:pt x="74709" y="5995"/>
                  </a:lnTo>
                  <a:lnTo>
                    <a:pt x="74692" y="5995"/>
                  </a:lnTo>
                  <a:cubicBezTo>
                    <a:pt x="74415" y="6358"/>
                    <a:pt x="73707" y="6479"/>
                    <a:pt x="73897" y="7066"/>
                  </a:cubicBezTo>
                  <a:cubicBezTo>
                    <a:pt x="74104" y="7654"/>
                    <a:pt x="74761" y="7671"/>
                    <a:pt x="75331" y="7723"/>
                  </a:cubicBezTo>
                  <a:lnTo>
                    <a:pt x="75625" y="7723"/>
                  </a:lnTo>
                  <a:lnTo>
                    <a:pt x="77146" y="7982"/>
                  </a:lnTo>
                  <a:cubicBezTo>
                    <a:pt x="76904" y="8068"/>
                    <a:pt x="76662" y="8120"/>
                    <a:pt x="76403" y="8120"/>
                  </a:cubicBezTo>
                  <a:cubicBezTo>
                    <a:pt x="76178" y="8103"/>
                    <a:pt x="75970" y="7930"/>
                    <a:pt x="75729" y="7861"/>
                  </a:cubicBezTo>
                  <a:cubicBezTo>
                    <a:pt x="75594" y="7823"/>
                    <a:pt x="75464" y="7807"/>
                    <a:pt x="75337" y="7807"/>
                  </a:cubicBezTo>
                  <a:cubicBezTo>
                    <a:pt x="74777" y="7807"/>
                    <a:pt x="74273" y="8116"/>
                    <a:pt x="73724" y="8172"/>
                  </a:cubicBezTo>
                  <a:cubicBezTo>
                    <a:pt x="73717" y="8173"/>
                    <a:pt x="73710" y="8174"/>
                    <a:pt x="73702" y="8174"/>
                  </a:cubicBezTo>
                  <a:cubicBezTo>
                    <a:pt x="73450" y="8174"/>
                    <a:pt x="72913" y="7613"/>
                    <a:pt x="72946" y="7394"/>
                  </a:cubicBezTo>
                  <a:cubicBezTo>
                    <a:pt x="73102" y="6479"/>
                    <a:pt x="73810" y="6098"/>
                    <a:pt x="74674" y="5995"/>
                  </a:cubicBezTo>
                  <a:lnTo>
                    <a:pt x="74674" y="5977"/>
                  </a:lnTo>
                  <a:cubicBezTo>
                    <a:pt x="74726" y="5545"/>
                    <a:pt x="74830" y="5113"/>
                    <a:pt x="74951" y="4681"/>
                  </a:cubicBezTo>
                  <a:cubicBezTo>
                    <a:pt x="75072" y="4370"/>
                    <a:pt x="75435" y="4076"/>
                    <a:pt x="75124" y="3748"/>
                  </a:cubicBezTo>
                  <a:cubicBezTo>
                    <a:pt x="74832" y="3467"/>
                    <a:pt x="74483" y="3396"/>
                    <a:pt x="74119" y="3396"/>
                  </a:cubicBezTo>
                  <a:cubicBezTo>
                    <a:pt x="73856" y="3396"/>
                    <a:pt x="73587" y="3433"/>
                    <a:pt x="73326" y="3454"/>
                  </a:cubicBezTo>
                  <a:cubicBezTo>
                    <a:pt x="72946" y="3506"/>
                    <a:pt x="72756" y="3748"/>
                    <a:pt x="72704" y="4180"/>
                  </a:cubicBezTo>
                  <a:cubicBezTo>
                    <a:pt x="72601" y="5252"/>
                    <a:pt x="72134" y="6098"/>
                    <a:pt x="70959" y="6340"/>
                  </a:cubicBezTo>
                  <a:cubicBezTo>
                    <a:pt x="70855" y="6427"/>
                    <a:pt x="70769" y="6513"/>
                    <a:pt x="70665" y="6617"/>
                  </a:cubicBezTo>
                  <a:cubicBezTo>
                    <a:pt x="70786" y="6859"/>
                    <a:pt x="70924" y="7083"/>
                    <a:pt x="71097" y="7291"/>
                  </a:cubicBezTo>
                  <a:cubicBezTo>
                    <a:pt x="71304" y="7412"/>
                    <a:pt x="71546" y="7515"/>
                    <a:pt x="71788" y="7567"/>
                  </a:cubicBezTo>
                  <a:cubicBezTo>
                    <a:pt x="71650" y="7550"/>
                    <a:pt x="71512" y="7541"/>
                    <a:pt x="71374" y="7541"/>
                  </a:cubicBezTo>
                  <a:cubicBezTo>
                    <a:pt x="71235" y="7541"/>
                    <a:pt x="71097" y="7550"/>
                    <a:pt x="70959" y="7567"/>
                  </a:cubicBezTo>
                  <a:cubicBezTo>
                    <a:pt x="70569" y="7671"/>
                    <a:pt x="70173" y="7708"/>
                    <a:pt x="69775" y="7708"/>
                  </a:cubicBezTo>
                  <a:cubicBezTo>
                    <a:pt x="68812" y="7708"/>
                    <a:pt x="67832" y="7494"/>
                    <a:pt x="66868" y="7494"/>
                  </a:cubicBezTo>
                  <a:cubicBezTo>
                    <a:pt x="66108" y="7494"/>
                    <a:pt x="65357" y="7627"/>
                    <a:pt x="64634" y="8103"/>
                  </a:cubicBezTo>
                  <a:cubicBezTo>
                    <a:pt x="64271" y="8345"/>
                    <a:pt x="63580" y="8379"/>
                    <a:pt x="63666" y="8863"/>
                  </a:cubicBezTo>
                  <a:cubicBezTo>
                    <a:pt x="63752" y="9382"/>
                    <a:pt x="64167" y="9900"/>
                    <a:pt x="64547" y="10315"/>
                  </a:cubicBezTo>
                  <a:cubicBezTo>
                    <a:pt x="64666" y="10447"/>
                    <a:pt x="64798" y="10498"/>
                    <a:pt x="64939" y="10498"/>
                  </a:cubicBezTo>
                  <a:cubicBezTo>
                    <a:pt x="65148" y="10498"/>
                    <a:pt x="65375" y="10387"/>
                    <a:pt x="65602" y="10263"/>
                  </a:cubicBezTo>
                  <a:cubicBezTo>
                    <a:pt x="66124" y="9977"/>
                    <a:pt x="66711" y="9789"/>
                    <a:pt x="67269" y="9556"/>
                  </a:cubicBezTo>
                  <a:lnTo>
                    <a:pt x="67269" y="9556"/>
                  </a:lnTo>
                  <a:cubicBezTo>
                    <a:pt x="66173" y="11022"/>
                    <a:pt x="64072" y="10911"/>
                    <a:pt x="62975" y="11974"/>
                  </a:cubicBezTo>
                  <a:cubicBezTo>
                    <a:pt x="62086" y="12850"/>
                    <a:pt x="61268" y="13162"/>
                    <a:pt x="60357" y="13162"/>
                  </a:cubicBezTo>
                  <a:cubicBezTo>
                    <a:pt x="59993" y="13162"/>
                    <a:pt x="59613" y="13112"/>
                    <a:pt x="59207" y="13028"/>
                  </a:cubicBezTo>
                  <a:cubicBezTo>
                    <a:pt x="58430" y="12873"/>
                    <a:pt x="57687" y="12510"/>
                    <a:pt x="56926" y="12233"/>
                  </a:cubicBezTo>
                  <a:cubicBezTo>
                    <a:pt x="57173" y="12050"/>
                    <a:pt x="57402" y="11981"/>
                    <a:pt x="57619" y="11981"/>
                  </a:cubicBezTo>
                  <a:cubicBezTo>
                    <a:pt x="58162" y="11981"/>
                    <a:pt x="58632" y="12416"/>
                    <a:pt x="59138" y="12613"/>
                  </a:cubicBezTo>
                  <a:cubicBezTo>
                    <a:pt x="59332" y="12687"/>
                    <a:pt x="59512" y="12718"/>
                    <a:pt x="59680" y="12718"/>
                  </a:cubicBezTo>
                  <a:cubicBezTo>
                    <a:pt x="60502" y="12718"/>
                    <a:pt x="61062" y="11967"/>
                    <a:pt x="61765" y="11680"/>
                  </a:cubicBezTo>
                  <a:cubicBezTo>
                    <a:pt x="62404" y="11421"/>
                    <a:pt x="61903" y="10851"/>
                    <a:pt x="61661" y="10384"/>
                  </a:cubicBezTo>
                  <a:cubicBezTo>
                    <a:pt x="61454" y="9987"/>
                    <a:pt x="61921" y="9745"/>
                    <a:pt x="62249" y="9537"/>
                  </a:cubicBezTo>
                  <a:cubicBezTo>
                    <a:pt x="62664" y="9295"/>
                    <a:pt x="63441" y="9226"/>
                    <a:pt x="63182" y="8518"/>
                  </a:cubicBezTo>
                  <a:cubicBezTo>
                    <a:pt x="63018" y="8098"/>
                    <a:pt x="62703" y="8030"/>
                    <a:pt x="62354" y="8030"/>
                  </a:cubicBezTo>
                  <a:cubicBezTo>
                    <a:pt x="62187" y="8030"/>
                    <a:pt x="62013" y="8045"/>
                    <a:pt x="61845" y="8045"/>
                  </a:cubicBezTo>
                  <a:cubicBezTo>
                    <a:pt x="61771" y="8045"/>
                    <a:pt x="61698" y="8042"/>
                    <a:pt x="61627" y="8034"/>
                  </a:cubicBezTo>
                  <a:cubicBezTo>
                    <a:pt x="61564" y="8027"/>
                    <a:pt x="61502" y="8024"/>
                    <a:pt x="61440" y="8024"/>
                  </a:cubicBezTo>
                  <a:cubicBezTo>
                    <a:pt x="60620" y="8024"/>
                    <a:pt x="59973" y="8583"/>
                    <a:pt x="59080" y="8583"/>
                  </a:cubicBezTo>
                  <a:cubicBezTo>
                    <a:pt x="59004" y="8583"/>
                    <a:pt x="58925" y="8579"/>
                    <a:pt x="58844" y="8570"/>
                  </a:cubicBezTo>
                  <a:cubicBezTo>
                    <a:pt x="57410" y="8414"/>
                    <a:pt x="56391" y="7671"/>
                    <a:pt x="55181" y="7187"/>
                  </a:cubicBezTo>
                  <a:cubicBezTo>
                    <a:pt x="54440" y="6892"/>
                    <a:pt x="53723" y="6767"/>
                    <a:pt x="53025" y="6767"/>
                  </a:cubicBezTo>
                  <a:cubicBezTo>
                    <a:pt x="51022" y="6767"/>
                    <a:pt x="49177" y="7799"/>
                    <a:pt x="47370" y="8812"/>
                  </a:cubicBezTo>
                  <a:cubicBezTo>
                    <a:pt x="46903" y="9071"/>
                    <a:pt x="46765" y="9434"/>
                    <a:pt x="46972" y="9969"/>
                  </a:cubicBezTo>
                  <a:cubicBezTo>
                    <a:pt x="47155" y="10426"/>
                    <a:pt x="47351" y="10748"/>
                    <a:pt x="47819" y="10748"/>
                  </a:cubicBezTo>
                  <a:cubicBezTo>
                    <a:pt x="47883" y="10748"/>
                    <a:pt x="47952" y="10742"/>
                    <a:pt x="48026" y="10730"/>
                  </a:cubicBezTo>
                  <a:lnTo>
                    <a:pt x="50498" y="10280"/>
                  </a:lnTo>
                  <a:cubicBezTo>
                    <a:pt x="50618" y="10263"/>
                    <a:pt x="50739" y="10229"/>
                    <a:pt x="50878" y="10194"/>
                  </a:cubicBezTo>
                  <a:lnTo>
                    <a:pt x="50878" y="10194"/>
                  </a:lnTo>
                  <a:cubicBezTo>
                    <a:pt x="50878" y="10298"/>
                    <a:pt x="50860" y="10401"/>
                    <a:pt x="50860" y="10505"/>
                  </a:cubicBezTo>
                  <a:cubicBezTo>
                    <a:pt x="50614" y="11663"/>
                    <a:pt x="50148" y="12321"/>
                    <a:pt x="49280" y="12321"/>
                  </a:cubicBezTo>
                  <a:cubicBezTo>
                    <a:pt x="48931" y="12321"/>
                    <a:pt x="48517" y="12214"/>
                    <a:pt x="48026" y="11991"/>
                  </a:cubicBezTo>
                  <a:cubicBezTo>
                    <a:pt x="46374" y="11254"/>
                    <a:pt x="44693" y="10979"/>
                    <a:pt x="42955" y="10979"/>
                  </a:cubicBezTo>
                  <a:cubicBezTo>
                    <a:pt x="42002" y="10979"/>
                    <a:pt x="41033" y="11062"/>
                    <a:pt x="40042" y="11196"/>
                  </a:cubicBezTo>
                  <a:cubicBezTo>
                    <a:pt x="38536" y="11404"/>
                    <a:pt x="37062" y="12285"/>
                    <a:pt x="35569" y="12285"/>
                  </a:cubicBezTo>
                  <a:cubicBezTo>
                    <a:pt x="35195" y="12285"/>
                    <a:pt x="34820" y="12230"/>
                    <a:pt x="34443" y="12095"/>
                  </a:cubicBezTo>
                  <a:cubicBezTo>
                    <a:pt x="32698" y="11490"/>
                    <a:pt x="30900" y="11110"/>
                    <a:pt x="29068" y="10920"/>
                  </a:cubicBezTo>
                  <a:cubicBezTo>
                    <a:pt x="27080" y="10698"/>
                    <a:pt x="25171" y="10202"/>
                    <a:pt x="23146" y="10202"/>
                  </a:cubicBezTo>
                  <a:cubicBezTo>
                    <a:pt x="22337" y="10202"/>
                    <a:pt x="21510" y="10281"/>
                    <a:pt x="20652" y="10488"/>
                  </a:cubicBezTo>
                  <a:cubicBezTo>
                    <a:pt x="18383" y="11055"/>
                    <a:pt x="16215" y="12269"/>
                    <a:pt x="13793" y="12269"/>
                  </a:cubicBezTo>
                  <a:cubicBezTo>
                    <a:pt x="13559" y="12269"/>
                    <a:pt x="13322" y="12258"/>
                    <a:pt x="13083" y="12233"/>
                  </a:cubicBezTo>
                  <a:cubicBezTo>
                    <a:pt x="13049" y="12230"/>
                    <a:pt x="13015" y="12229"/>
                    <a:pt x="12982" y="12229"/>
                  </a:cubicBezTo>
                  <a:cubicBezTo>
                    <a:pt x="12473" y="12229"/>
                    <a:pt x="12176" y="12605"/>
                    <a:pt x="12323" y="13287"/>
                  </a:cubicBezTo>
                  <a:cubicBezTo>
                    <a:pt x="12498" y="14071"/>
                    <a:pt x="12325" y="14707"/>
                    <a:pt x="11687" y="14707"/>
                  </a:cubicBezTo>
                  <a:cubicBezTo>
                    <a:pt x="11510" y="14707"/>
                    <a:pt x="11296" y="14658"/>
                    <a:pt x="11044" y="14549"/>
                  </a:cubicBezTo>
                  <a:cubicBezTo>
                    <a:pt x="10655" y="14378"/>
                    <a:pt x="10292" y="14308"/>
                    <a:pt x="9947" y="14308"/>
                  </a:cubicBezTo>
                  <a:cubicBezTo>
                    <a:pt x="9034" y="14308"/>
                    <a:pt x="8242" y="14801"/>
                    <a:pt x="7415" y="15240"/>
                  </a:cubicBezTo>
                  <a:cubicBezTo>
                    <a:pt x="6965" y="15482"/>
                    <a:pt x="6672" y="15914"/>
                    <a:pt x="6879" y="16467"/>
                  </a:cubicBezTo>
                  <a:cubicBezTo>
                    <a:pt x="7027" y="16886"/>
                    <a:pt x="7334" y="16988"/>
                    <a:pt x="7700" y="16988"/>
                  </a:cubicBezTo>
                  <a:cubicBezTo>
                    <a:pt x="7802" y="16988"/>
                    <a:pt x="7910" y="16980"/>
                    <a:pt x="8020" y="16968"/>
                  </a:cubicBezTo>
                  <a:cubicBezTo>
                    <a:pt x="8305" y="16929"/>
                    <a:pt x="8590" y="16910"/>
                    <a:pt x="8875" y="16910"/>
                  </a:cubicBezTo>
                  <a:cubicBezTo>
                    <a:pt x="8970" y="16910"/>
                    <a:pt x="9065" y="16912"/>
                    <a:pt x="9160" y="16917"/>
                  </a:cubicBezTo>
                  <a:cubicBezTo>
                    <a:pt x="9186" y="16919"/>
                    <a:pt x="9214" y="16920"/>
                    <a:pt x="9242" y="16920"/>
                  </a:cubicBezTo>
                  <a:cubicBezTo>
                    <a:pt x="9458" y="16920"/>
                    <a:pt x="9735" y="16862"/>
                    <a:pt x="9947" y="16862"/>
                  </a:cubicBezTo>
                  <a:cubicBezTo>
                    <a:pt x="10131" y="16862"/>
                    <a:pt x="10266" y="16906"/>
                    <a:pt x="10266" y="17072"/>
                  </a:cubicBezTo>
                  <a:cubicBezTo>
                    <a:pt x="10266" y="17498"/>
                    <a:pt x="9728" y="17637"/>
                    <a:pt x="9291" y="17637"/>
                  </a:cubicBezTo>
                  <a:cubicBezTo>
                    <a:pt x="9214" y="17637"/>
                    <a:pt x="9141" y="17633"/>
                    <a:pt x="9074" y="17625"/>
                  </a:cubicBezTo>
                  <a:cubicBezTo>
                    <a:pt x="8873" y="17604"/>
                    <a:pt x="8677" y="17594"/>
                    <a:pt x="8484" y="17594"/>
                  </a:cubicBezTo>
                  <a:cubicBezTo>
                    <a:pt x="6314" y="17594"/>
                    <a:pt x="4587" y="18859"/>
                    <a:pt x="2714" y="19716"/>
                  </a:cubicBezTo>
                  <a:cubicBezTo>
                    <a:pt x="1193" y="20407"/>
                    <a:pt x="2351" y="21548"/>
                    <a:pt x="2282" y="22429"/>
                  </a:cubicBezTo>
                  <a:cubicBezTo>
                    <a:pt x="2264" y="22814"/>
                    <a:pt x="2455" y="22907"/>
                    <a:pt x="2706" y="22907"/>
                  </a:cubicBezTo>
                  <a:cubicBezTo>
                    <a:pt x="2939" y="22907"/>
                    <a:pt x="3223" y="22827"/>
                    <a:pt x="3440" y="22827"/>
                  </a:cubicBezTo>
                  <a:cubicBezTo>
                    <a:pt x="3665" y="22827"/>
                    <a:pt x="3872" y="22982"/>
                    <a:pt x="4079" y="23069"/>
                  </a:cubicBezTo>
                  <a:cubicBezTo>
                    <a:pt x="3924" y="23242"/>
                    <a:pt x="3751" y="23380"/>
                    <a:pt x="3544" y="23501"/>
                  </a:cubicBezTo>
                  <a:cubicBezTo>
                    <a:pt x="2610" y="23881"/>
                    <a:pt x="1643" y="24192"/>
                    <a:pt x="709" y="24589"/>
                  </a:cubicBezTo>
                  <a:cubicBezTo>
                    <a:pt x="329" y="24745"/>
                    <a:pt x="1" y="25142"/>
                    <a:pt x="226" y="25609"/>
                  </a:cubicBezTo>
                  <a:cubicBezTo>
                    <a:pt x="325" y="25816"/>
                    <a:pt x="462" y="25880"/>
                    <a:pt x="615" y="25880"/>
                  </a:cubicBezTo>
                  <a:cubicBezTo>
                    <a:pt x="807" y="25880"/>
                    <a:pt x="1026" y="25778"/>
                    <a:pt x="1228" y="25730"/>
                  </a:cubicBezTo>
                  <a:cubicBezTo>
                    <a:pt x="2248" y="25454"/>
                    <a:pt x="3354" y="25350"/>
                    <a:pt x="4252" y="24866"/>
                  </a:cubicBezTo>
                  <a:cubicBezTo>
                    <a:pt x="4601" y="24679"/>
                    <a:pt x="4965" y="24620"/>
                    <a:pt x="5336" y="24620"/>
                  </a:cubicBezTo>
                  <a:cubicBezTo>
                    <a:pt x="5952" y="24620"/>
                    <a:pt x="6585" y="24782"/>
                    <a:pt x="7191" y="24782"/>
                  </a:cubicBezTo>
                  <a:cubicBezTo>
                    <a:pt x="7702" y="24782"/>
                    <a:pt x="8195" y="24667"/>
                    <a:pt x="8642" y="24244"/>
                  </a:cubicBezTo>
                  <a:cubicBezTo>
                    <a:pt x="9143" y="23760"/>
                    <a:pt x="9627" y="23276"/>
                    <a:pt x="10128" y="22809"/>
                  </a:cubicBezTo>
                  <a:cubicBezTo>
                    <a:pt x="10518" y="22438"/>
                    <a:pt x="10935" y="22335"/>
                    <a:pt x="11366" y="22335"/>
                  </a:cubicBezTo>
                  <a:cubicBezTo>
                    <a:pt x="11904" y="22335"/>
                    <a:pt x="12465" y="22495"/>
                    <a:pt x="13026" y="22495"/>
                  </a:cubicBezTo>
                  <a:cubicBezTo>
                    <a:pt x="13270" y="22495"/>
                    <a:pt x="13515" y="22465"/>
                    <a:pt x="13757" y="22377"/>
                  </a:cubicBezTo>
                  <a:cubicBezTo>
                    <a:pt x="14876" y="21972"/>
                    <a:pt x="15968" y="21278"/>
                    <a:pt x="17215" y="21278"/>
                  </a:cubicBezTo>
                  <a:cubicBezTo>
                    <a:pt x="17721" y="21278"/>
                    <a:pt x="18252" y="21392"/>
                    <a:pt x="18820" y="21686"/>
                  </a:cubicBezTo>
                  <a:cubicBezTo>
                    <a:pt x="20272" y="22429"/>
                    <a:pt x="22242" y="22343"/>
                    <a:pt x="21966" y="24780"/>
                  </a:cubicBezTo>
                  <a:cubicBezTo>
                    <a:pt x="21914" y="25212"/>
                    <a:pt x="22104" y="25868"/>
                    <a:pt x="22415" y="26127"/>
                  </a:cubicBezTo>
                  <a:cubicBezTo>
                    <a:pt x="23746" y="27251"/>
                    <a:pt x="23659" y="29411"/>
                    <a:pt x="23210" y="29981"/>
                  </a:cubicBezTo>
                  <a:cubicBezTo>
                    <a:pt x="22052" y="31485"/>
                    <a:pt x="22484" y="32573"/>
                    <a:pt x="22985" y="33973"/>
                  </a:cubicBezTo>
                  <a:cubicBezTo>
                    <a:pt x="23124" y="34405"/>
                    <a:pt x="22795" y="35045"/>
                    <a:pt x="22553" y="35529"/>
                  </a:cubicBezTo>
                  <a:cubicBezTo>
                    <a:pt x="21447" y="37844"/>
                    <a:pt x="19356" y="39469"/>
                    <a:pt x="18233" y="41802"/>
                  </a:cubicBezTo>
                  <a:cubicBezTo>
                    <a:pt x="17455" y="43409"/>
                    <a:pt x="17058" y="48783"/>
                    <a:pt x="18354" y="49734"/>
                  </a:cubicBezTo>
                  <a:cubicBezTo>
                    <a:pt x="20220" y="51116"/>
                    <a:pt x="19927" y="52862"/>
                    <a:pt x="20238" y="54659"/>
                  </a:cubicBezTo>
                  <a:cubicBezTo>
                    <a:pt x="20428" y="55748"/>
                    <a:pt x="20410" y="57528"/>
                    <a:pt x="20687" y="57752"/>
                  </a:cubicBezTo>
                  <a:cubicBezTo>
                    <a:pt x="22380" y="59083"/>
                    <a:pt x="22242" y="61364"/>
                    <a:pt x="23625" y="62764"/>
                  </a:cubicBezTo>
                  <a:cubicBezTo>
                    <a:pt x="23915" y="63066"/>
                    <a:pt x="24197" y="63258"/>
                    <a:pt x="24508" y="63258"/>
                  </a:cubicBezTo>
                  <a:cubicBezTo>
                    <a:pt x="24660" y="63258"/>
                    <a:pt x="24820" y="63212"/>
                    <a:pt x="24990" y="63110"/>
                  </a:cubicBezTo>
                  <a:cubicBezTo>
                    <a:pt x="25508" y="62816"/>
                    <a:pt x="25526" y="62246"/>
                    <a:pt x="25197" y="61831"/>
                  </a:cubicBezTo>
                  <a:cubicBezTo>
                    <a:pt x="23607" y="59671"/>
                    <a:pt x="23746" y="56888"/>
                    <a:pt x="22536" y="54590"/>
                  </a:cubicBezTo>
                  <a:cubicBezTo>
                    <a:pt x="22415" y="54348"/>
                    <a:pt x="22605" y="53933"/>
                    <a:pt x="22692" y="53605"/>
                  </a:cubicBezTo>
                  <a:cubicBezTo>
                    <a:pt x="22704" y="53568"/>
                    <a:pt x="22878" y="53539"/>
                    <a:pt x="22981" y="53539"/>
                  </a:cubicBezTo>
                  <a:cubicBezTo>
                    <a:pt x="23021" y="53539"/>
                    <a:pt x="23050" y="53543"/>
                    <a:pt x="23054" y="53553"/>
                  </a:cubicBezTo>
                  <a:cubicBezTo>
                    <a:pt x="23175" y="53812"/>
                    <a:pt x="23366" y="54106"/>
                    <a:pt x="23366" y="54400"/>
                  </a:cubicBezTo>
                  <a:cubicBezTo>
                    <a:pt x="23383" y="56819"/>
                    <a:pt x="24973" y="58617"/>
                    <a:pt x="26027" y="60569"/>
                  </a:cubicBezTo>
                  <a:cubicBezTo>
                    <a:pt x="26977" y="62297"/>
                    <a:pt x="28654" y="63663"/>
                    <a:pt x="27720" y="65978"/>
                  </a:cubicBezTo>
                  <a:cubicBezTo>
                    <a:pt x="27530" y="66445"/>
                    <a:pt x="27928" y="66791"/>
                    <a:pt x="28273" y="67136"/>
                  </a:cubicBezTo>
                  <a:cubicBezTo>
                    <a:pt x="29138" y="68000"/>
                    <a:pt x="30226" y="68536"/>
                    <a:pt x="31246" y="69193"/>
                  </a:cubicBezTo>
                  <a:cubicBezTo>
                    <a:pt x="32910" y="70222"/>
                    <a:pt x="34447" y="71516"/>
                    <a:pt x="36422" y="71516"/>
                  </a:cubicBezTo>
                  <a:cubicBezTo>
                    <a:pt x="36867" y="71516"/>
                    <a:pt x="37334" y="71451"/>
                    <a:pt x="37830" y="71301"/>
                  </a:cubicBezTo>
                  <a:cubicBezTo>
                    <a:pt x="37930" y="71272"/>
                    <a:pt x="38022" y="71258"/>
                    <a:pt x="38107" y="71258"/>
                  </a:cubicBezTo>
                  <a:cubicBezTo>
                    <a:pt x="38527" y="71258"/>
                    <a:pt x="38793" y="71582"/>
                    <a:pt x="39023" y="71941"/>
                  </a:cubicBezTo>
                  <a:cubicBezTo>
                    <a:pt x="39748" y="73098"/>
                    <a:pt x="40768" y="73721"/>
                    <a:pt x="42116" y="74032"/>
                  </a:cubicBezTo>
                  <a:cubicBezTo>
                    <a:pt x="43585" y="74360"/>
                    <a:pt x="45296" y="74775"/>
                    <a:pt x="45745" y="76399"/>
                  </a:cubicBezTo>
                  <a:cubicBezTo>
                    <a:pt x="46194" y="78110"/>
                    <a:pt x="47439" y="79112"/>
                    <a:pt x="48648" y="79907"/>
                  </a:cubicBezTo>
                  <a:cubicBezTo>
                    <a:pt x="49237" y="80296"/>
                    <a:pt x="50039" y="81326"/>
                    <a:pt x="50895" y="81326"/>
                  </a:cubicBezTo>
                  <a:cubicBezTo>
                    <a:pt x="51372" y="81326"/>
                    <a:pt x="51865" y="81007"/>
                    <a:pt x="52347" y="80080"/>
                  </a:cubicBezTo>
                  <a:cubicBezTo>
                    <a:pt x="52462" y="79850"/>
                    <a:pt x="52631" y="79714"/>
                    <a:pt x="52813" y="79714"/>
                  </a:cubicBezTo>
                  <a:cubicBezTo>
                    <a:pt x="53013" y="79714"/>
                    <a:pt x="53228" y="79880"/>
                    <a:pt x="53401" y="80270"/>
                  </a:cubicBezTo>
                  <a:cubicBezTo>
                    <a:pt x="54593" y="83156"/>
                    <a:pt x="53919" y="85697"/>
                    <a:pt x="51621" y="87943"/>
                  </a:cubicBezTo>
                  <a:cubicBezTo>
                    <a:pt x="50498" y="89049"/>
                    <a:pt x="49806" y="90604"/>
                    <a:pt x="50774" y="92194"/>
                  </a:cubicBezTo>
                  <a:cubicBezTo>
                    <a:pt x="51085" y="92730"/>
                    <a:pt x="51068" y="92886"/>
                    <a:pt x="50688" y="93283"/>
                  </a:cubicBezTo>
                  <a:cubicBezTo>
                    <a:pt x="49685" y="94337"/>
                    <a:pt x="49703" y="95875"/>
                    <a:pt x="50567" y="96636"/>
                  </a:cubicBezTo>
                  <a:cubicBezTo>
                    <a:pt x="52208" y="98087"/>
                    <a:pt x="52986" y="99971"/>
                    <a:pt x="53971" y="101803"/>
                  </a:cubicBezTo>
                  <a:cubicBezTo>
                    <a:pt x="55440" y="104516"/>
                    <a:pt x="56771" y="107281"/>
                    <a:pt x="59933" y="108629"/>
                  </a:cubicBezTo>
                  <a:cubicBezTo>
                    <a:pt x="61661" y="109372"/>
                    <a:pt x="62629" y="111014"/>
                    <a:pt x="62664" y="113122"/>
                  </a:cubicBezTo>
                  <a:cubicBezTo>
                    <a:pt x="62716" y="116319"/>
                    <a:pt x="62871" y="119516"/>
                    <a:pt x="63096" y="122713"/>
                  </a:cubicBezTo>
                  <a:cubicBezTo>
                    <a:pt x="63251" y="125115"/>
                    <a:pt x="64426" y="127431"/>
                    <a:pt x="63631" y="129920"/>
                  </a:cubicBezTo>
                  <a:cubicBezTo>
                    <a:pt x="63303" y="130922"/>
                    <a:pt x="63459" y="131907"/>
                    <a:pt x="63839" y="132875"/>
                  </a:cubicBezTo>
                  <a:cubicBezTo>
                    <a:pt x="64323" y="134067"/>
                    <a:pt x="64461" y="135363"/>
                    <a:pt x="64288" y="136642"/>
                  </a:cubicBezTo>
                  <a:cubicBezTo>
                    <a:pt x="64184" y="137593"/>
                    <a:pt x="64582" y="138664"/>
                    <a:pt x="65653" y="139148"/>
                  </a:cubicBezTo>
                  <a:cubicBezTo>
                    <a:pt x="65680" y="139159"/>
                    <a:pt x="65711" y="139163"/>
                    <a:pt x="65743" y="139163"/>
                  </a:cubicBezTo>
                  <a:cubicBezTo>
                    <a:pt x="65886" y="139163"/>
                    <a:pt x="66069" y="139076"/>
                    <a:pt x="66205" y="139076"/>
                  </a:cubicBezTo>
                  <a:cubicBezTo>
                    <a:pt x="66332" y="139076"/>
                    <a:pt x="66419" y="139151"/>
                    <a:pt x="66397" y="139442"/>
                  </a:cubicBezTo>
                  <a:cubicBezTo>
                    <a:pt x="66362" y="139995"/>
                    <a:pt x="67071" y="140565"/>
                    <a:pt x="66293" y="141135"/>
                  </a:cubicBezTo>
                  <a:cubicBezTo>
                    <a:pt x="65895" y="141412"/>
                    <a:pt x="65360" y="142259"/>
                    <a:pt x="65774" y="142414"/>
                  </a:cubicBezTo>
                  <a:cubicBezTo>
                    <a:pt x="66898" y="142846"/>
                    <a:pt x="66500" y="143797"/>
                    <a:pt x="66777" y="144488"/>
                  </a:cubicBezTo>
                  <a:cubicBezTo>
                    <a:pt x="67468" y="146164"/>
                    <a:pt x="68505" y="147668"/>
                    <a:pt x="69801" y="148929"/>
                  </a:cubicBezTo>
                  <a:cubicBezTo>
                    <a:pt x="71823" y="150906"/>
                    <a:pt x="74091" y="152091"/>
                    <a:pt x="76808" y="152091"/>
                  </a:cubicBezTo>
                  <a:cubicBezTo>
                    <a:pt x="77226" y="152091"/>
                    <a:pt x="77656" y="152063"/>
                    <a:pt x="78096" y="152005"/>
                  </a:cubicBezTo>
                  <a:cubicBezTo>
                    <a:pt x="78355" y="151953"/>
                    <a:pt x="78580" y="151781"/>
                    <a:pt x="78718" y="151556"/>
                  </a:cubicBezTo>
                  <a:cubicBezTo>
                    <a:pt x="78874" y="151262"/>
                    <a:pt x="78615" y="151038"/>
                    <a:pt x="78355" y="150882"/>
                  </a:cubicBezTo>
                  <a:cubicBezTo>
                    <a:pt x="77595" y="150415"/>
                    <a:pt x="76835" y="149914"/>
                    <a:pt x="76040" y="149482"/>
                  </a:cubicBezTo>
                  <a:cubicBezTo>
                    <a:pt x="73914" y="148342"/>
                    <a:pt x="73551" y="146648"/>
                    <a:pt x="74899" y="144695"/>
                  </a:cubicBezTo>
                  <a:cubicBezTo>
                    <a:pt x="75608" y="143658"/>
                    <a:pt x="75694" y="142570"/>
                    <a:pt x="74173" y="142017"/>
                  </a:cubicBezTo>
                  <a:cubicBezTo>
                    <a:pt x="73707" y="141861"/>
                    <a:pt x="72929" y="141550"/>
                    <a:pt x="73551" y="140997"/>
                  </a:cubicBezTo>
                  <a:cubicBezTo>
                    <a:pt x="74260" y="140340"/>
                    <a:pt x="74260" y="139597"/>
                    <a:pt x="74415" y="138837"/>
                  </a:cubicBezTo>
                  <a:cubicBezTo>
                    <a:pt x="74605" y="137783"/>
                    <a:pt x="73534" y="136193"/>
                    <a:pt x="75677" y="135985"/>
                  </a:cubicBezTo>
                  <a:cubicBezTo>
                    <a:pt x="75746" y="135985"/>
                    <a:pt x="75850" y="135588"/>
                    <a:pt x="75798" y="135432"/>
                  </a:cubicBezTo>
                  <a:cubicBezTo>
                    <a:pt x="75444" y="134260"/>
                    <a:pt x="75867" y="133923"/>
                    <a:pt x="76900" y="133923"/>
                  </a:cubicBezTo>
                  <a:cubicBezTo>
                    <a:pt x="76978" y="133923"/>
                    <a:pt x="77060" y="133925"/>
                    <a:pt x="77146" y="133929"/>
                  </a:cubicBezTo>
                  <a:cubicBezTo>
                    <a:pt x="77188" y="133931"/>
                    <a:pt x="77231" y="133932"/>
                    <a:pt x="77272" y="133932"/>
                  </a:cubicBezTo>
                  <a:cubicBezTo>
                    <a:pt x="78202" y="133932"/>
                    <a:pt x="78980" y="133388"/>
                    <a:pt x="79427" y="132512"/>
                  </a:cubicBezTo>
                  <a:cubicBezTo>
                    <a:pt x="79859" y="131648"/>
                    <a:pt x="79738" y="130836"/>
                    <a:pt x="79047" y="130110"/>
                  </a:cubicBezTo>
                  <a:cubicBezTo>
                    <a:pt x="78857" y="129902"/>
                    <a:pt x="78822" y="129557"/>
                    <a:pt x="78701" y="129280"/>
                  </a:cubicBezTo>
                  <a:lnTo>
                    <a:pt x="78701" y="129280"/>
                  </a:lnTo>
                  <a:cubicBezTo>
                    <a:pt x="78977" y="129298"/>
                    <a:pt x="79237" y="129332"/>
                    <a:pt x="79513" y="129384"/>
                  </a:cubicBezTo>
                  <a:cubicBezTo>
                    <a:pt x="79669" y="129427"/>
                    <a:pt x="79830" y="129448"/>
                    <a:pt x="79991" y="129448"/>
                  </a:cubicBezTo>
                  <a:cubicBezTo>
                    <a:pt x="80347" y="129448"/>
                    <a:pt x="80702" y="129344"/>
                    <a:pt x="80999" y="129142"/>
                  </a:cubicBezTo>
                  <a:cubicBezTo>
                    <a:pt x="82900" y="128001"/>
                    <a:pt x="83350" y="125841"/>
                    <a:pt x="84473" y="124148"/>
                  </a:cubicBezTo>
                  <a:cubicBezTo>
                    <a:pt x="85216" y="123024"/>
                    <a:pt x="86149" y="121815"/>
                    <a:pt x="85544" y="120225"/>
                  </a:cubicBezTo>
                  <a:cubicBezTo>
                    <a:pt x="85026" y="118808"/>
                    <a:pt x="85959" y="118186"/>
                    <a:pt x="86927" y="117356"/>
                  </a:cubicBezTo>
                  <a:cubicBezTo>
                    <a:pt x="88258" y="116233"/>
                    <a:pt x="90314" y="116371"/>
                    <a:pt x="91230" y="115213"/>
                  </a:cubicBezTo>
                  <a:cubicBezTo>
                    <a:pt x="93096" y="112846"/>
                    <a:pt x="93788" y="109908"/>
                    <a:pt x="93874" y="106866"/>
                  </a:cubicBezTo>
                  <a:cubicBezTo>
                    <a:pt x="93909" y="105743"/>
                    <a:pt x="93563" y="104637"/>
                    <a:pt x="94635" y="103635"/>
                  </a:cubicBezTo>
                  <a:cubicBezTo>
                    <a:pt x="95637" y="102650"/>
                    <a:pt x="96432" y="101492"/>
                    <a:pt x="97002" y="100213"/>
                  </a:cubicBezTo>
                  <a:cubicBezTo>
                    <a:pt x="98350" y="97189"/>
                    <a:pt x="97555" y="95668"/>
                    <a:pt x="93770" y="93404"/>
                  </a:cubicBezTo>
                  <a:cubicBezTo>
                    <a:pt x="92864" y="92866"/>
                    <a:pt x="92012" y="92178"/>
                    <a:pt x="90923" y="92178"/>
                  </a:cubicBezTo>
                  <a:cubicBezTo>
                    <a:pt x="90787" y="92178"/>
                    <a:pt x="90648" y="92189"/>
                    <a:pt x="90504" y="92212"/>
                  </a:cubicBezTo>
                  <a:cubicBezTo>
                    <a:pt x="90375" y="92232"/>
                    <a:pt x="90250" y="92241"/>
                    <a:pt x="90128" y="92241"/>
                  </a:cubicBezTo>
                  <a:cubicBezTo>
                    <a:pt x="89316" y="92241"/>
                    <a:pt x="88640" y="91827"/>
                    <a:pt x="87964" y="91451"/>
                  </a:cubicBezTo>
                  <a:cubicBezTo>
                    <a:pt x="86720" y="90760"/>
                    <a:pt x="85423" y="90190"/>
                    <a:pt x="84076" y="89740"/>
                  </a:cubicBezTo>
                  <a:cubicBezTo>
                    <a:pt x="83419" y="89533"/>
                    <a:pt x="82365" y="89412"/>
                    <a:pt x="82226" y="88306"/>
                  </a:cubicBezTo>
                  <a:cubicBezTo>
                    <a:pt x="81898" y="85511"/>
                    <a:pt x="80349" y="82231"/>
                    <a:pt x="77208" y="82231"/>
                  </a:cubicBezTo>
                  <a:cubicBezTo>
                    <a:pt x="77047" y="82231"/>
                    <a:pt x="76883" y="82240"/>
                    <a:pt x="76714" y="82258"/>
                  </a:cubicBezTo>
                  <a:cubicBezTo>
                    <a:pt x="76610" y="82274"/>
                    <a:pt x="76507" y="82282"/>
                    <a:pt x="76405" y="82282"/>
                  </a:cubicBezTo>
                  <a:cubicBezTo>
                    <a:pt x="75873" y="82282"/>
                    <a:pt x="75365" y="82061"/>
                    <a:pt x="75003" y="81670"/>
                  </a:cubicBezTo>
                  <a:cubicBezTo>
                    <a:pt x="73810" y="80478"/>
                    <a:pt x="72722" y="79147"/>
                    <a:pt x="71356" y="78179"/>
                  </a:cubicBezTo>
                  <a:cubicBezTo>
                    <a:pt x="70652" y="77672"/>
                    <a:pt x="69937" y="76844"/>
                    <a:pt x="68958" y="76844"/>
                  </a:cubicBezTo>
                  <a:cubicBezTo>
                    <a:pt x="68735" y="76844"/>
                    <a:pt x="68499" y="76887"/>
                    <a:pt x="68246" y="76987"/>
                  </a:cubicBezTo>
                  <a:cubicBezTo>
                    <a:pt x="68013" y="77081"/>
                    <a:pt x="67785" y="77113"/>
                    <a:pt x="67562" y="77113"/>
                  </a:cubicBezTo>
                  <a:cubicBezTo>
                    <a:pt x="67089" y="77113"/>
                    <a:pt x="66635" y="76969"/>
                    <a:pt x="66189" y="76969"/>
                  </a:cubicBezTo>
                  <a:cubicBezTo>
                    <a:pt x="64783" y="76969"/>
                    <a:pt x="63941" y="75706"/>
                    <a:pt x="62605" y="75706"/>
                  </a:cubicBezTo>
                  <a:cubicBezTo>
                    <a:pt x="62579" y="75706"/>
                    <a:pt x="62552" y="75707"/>
                    <a:pt x="62525" y="75708"/>
                  </a:cubicBezTo>
                  <a:cubicBezTo>
                    <a:pt x="62280" y="75708"/>
                    <a:pt x="61828" y="76012"/>
                    <a:pt x="61511" y="76012"/>
                  </a:cubicBezTo>
                  <a:cubicBezTo>
                    <a:pt x="61248" y="76012"/>
                    <a:pt x="61077" y="75802"/>
                    <a:pt x="61195" y="75034"/>
                  </a:cubicBezTo>
                  <a:cubicBezTo>
                    <a:pt x="61232" y="74788"/>
                    <a:pt x="60883" y="74612"/>
                    <a:pt x="60617" y="74612"/>
                  </a:cubicBezTo>
                  <a:cubicBezTo>
                    <a:pt x="60509" y="74612"/>
                    <a:pt x="60415" y="74641"/>
                    <a:pt x="60365" y="74706"/>
                  </a:cubicBezTo>
                  <a:cubicBezTo>
                    <a:pt x="59225" y="76088"/>
                    <a:pt x="57099" y="76071"/>
                    <a:pt x="56166" y="77747"/>
                  </a:cubicBezTo>
                  <a:cubicBezTo>
                    <a:pt x="55842" y="78325"/>
                    <a:pt x="55457" y="78771"/>
                    <a:pt x="54917" y="78771"/>
                  </a:cubicBezTo>
                  <a:cubicBezTo>
                    <a:pt x="54649" y="78771"/>
                    <a:pt x="54343" y="78661"/>
                    <a:pt x="53988" y="78404"/>
                  </a:cubicBezTo>
                  <a:cubicBezTo>
                    <a:pt x="53637" y="78125"/>
                    <a:pt x="53206" y="77982"/>
                    <a:pt x="52772" y="77982"/>
                  </a:cubicBezTo>
                  <a:cubicBezTo>
                    <a:pt x="52480" y="77982"/>
                    <a:pt x="52186" y="78047"/>
                    <a:pt x="51915" y="78179"/>
                  </a:cubicBezTo>
                  <a:cubicBezTo>
                    <a:pt x="51373" y="78410"/>
                    <a:pt x="50918" y="78527"/>
                    <a:pt x="50541" y="78527"/>
                  </a:cubicBezTo>
                  <a:cubicBezTo>
                    <a:pt x="49618" y="78527"/>
                    <a:pt x="49166" y="77825"/>
                    <a:pt x="49080" y="76365"/>
                  </a:cubicBezTo>
                  <a:cubicBezTo>
                    <a:pt x="49046" y="75397"/>
                    <a:pt x="49184" y="74446"/>
                    <a:pt x="49478" y="73530"/>
                  </a:cubicBezTo>
                  <a:cubicBezTo>
                    <a:pt x="50012" y="71861"/>
                    <a:pt x="49095" y="70692"/>
                    <a:pt x="47366" y="70692"/>
                  </a:cubicBezTo>
                  <a:cubicBezTo>
                    <a:pt x="47305" y="70692"/>
                    <a:pt x="47243" y="70693"/>
                    <a:pt x="47179" y="70696"/>
                  </a:cubicBezTo>
                  <a:cubicBezTo>
                    <a:pt x="46730" y="70714"/>
                    <a:pt x="46281" y="70765"/>
                    <a:pt x="45814" y="70783"/>
                  </a:cubicBezTo>
                  <a:cubicBezTo>
                    <a:pt x="45755" y="70784"/>
                    <a:pt x="45699" y="70786"/>
                    <a:pt x="45645" y="70786"/>
                  </a:cubicBezTo>
                  <a:cubicBezTo>
                    <a:pt x="45148" y="70786"/>
                    <a:pt x="44886" y="70683"/>
                    <a:pt x="45088" y="69919"/>
                  </a:cubicBezTo>
                  <a:cubicBezTo>
                    <a:pt x="45469" y="68484"/>
                    <a:pt x="46143" y="67240"/>
                    <a:pt x="46886" y="65996"/>
                  </a:cubicBezTo>
                  <a:cubicBezTo>
                    <a:pt x="47214" y="65443"/>
                    <a:pt x="47231" y="64993"/>
                    <a:pt x="46747" y="64613"/>
                  </a:cubicBezTo>
                  <a:cubicBezTo>
                    <a:pt x="46406" y="64334"/>
                    <a:pt x="45929" y="64209"/>
                    <a:pt x="45417" y="64209"/>
                  </a:cubicBezTo>
                  <a:cubicBezTo>
                    <a:pt x="44221" y="64209"/>
                    <a:pt x="42833" y="64889"/>
                    <a:pt x="42531" y="65857"/>
                  </a:cubicBezTo>
                  <a:cubicBezTo>
                    <a:pt x="42161" y="67044"/>
                    <a:pt x="40793" y="67929"/>
                    <a:pt x="39553" y="67929"/>
                  </a:cubicBezTo>
                  <a:cubicBezTo>
                    <a:pt x="39113" y="67929"/>
                    <a:pt x="38689" y="67817"/>
                    <a:pt x="38331" y="67568"/>
                  </a:cubicBezTo>
                  <a:cubicBezTo>
                    <a:pt x="36966" y="66601"/>
                    <a:pt x="35998" y="64872"/>
                    <a:pt x="36517" y="63455"/>
                  </a:cubicBezTo>
                  <a:cubicBezTo>
                    <a:pt x="37571" y="60569"/>
                    <a:pt x="37986" y="56802"/>
                    <a:pt x="41822" y="56093"/>
                  </a:cubicBezTo>
                  <a:cubicBezTo>
                    <a:pt x="44259" y="55627"/>
                    <a:pt x="46696" y="55299"/>
                    <a:pt x="49167" y="55126"/>
                  </a:cubicBezTo>
                  <a:cubicBezTo>
                    <a:pt x="49252" y="55120"/>
                    <a:pt x="49338" y="55117"/>
                    <a:pt x="49425" y="55117"/>
                  </a:cubicBezTo>
                  <a:cubicBezTo>
                    <a:pt x="50819" y="55117"/>
                    <a:pt x="52364" y="55920"/>
                    <a:pt x="51811" y="58133"/>
                  </a:cubicBezTo>
                  <a:cubicBezTo>
                    <a:pt x="51707" y="58582"/>
                    <a:pt x="52087" y="59204"/>
                    <a:pt x="52329" y="59688"/>
                  </a:cubicBezTo>
                  <a:cubicBezTo>
                    <a:pt x="52602" y="60250"/>
                    <a:pt x="52992" y="60846"/>
                    <a:pt x="53666" y="60846"/>
                  </a:cubicBezTo>
                  <a:cubicBezTo>
                    <a:pt x="53675" y="60846"/>
                    <a:pt x="53685" y="60846"/>
                    <a:pt x="53695" y="60846"/>
                  </a:cubicBezTo>
                  <a:cubicBezTo>
                    <a:pt x="54455" y="60811"/>
                    <a:pt x="54628" y="60085"/>
                    <a:pt x="54852" y="59498"/>
                  </a:cubicBezTo>
                  <a:cubicBezTo>
                    <a:pt x="55146" y="58703"/>
                    <a:pt x="55146" y="57822"/>
                    <a:pt x="54887" y="57027"/>
                  </a:cubicBezTo>
                  <a:cubicBezTo>
                    <a:pt x="54127" y="54642"/>
                    <a:pt x="54922" y="53017"/>
                    <a:pt x="57116" y="51894"/>
                  </a:cubicBezTo>
                  <a:cubicBezTo>
                    <a:pt x="58291" y="51307"/>
                    <a:pt x="59328" y="50442"/>
                    <a:pt x="60469" y="49786"/>
                  </a:cubicBezTo>
                  <a:cubicBezTo>
                    <a:pt x="62128" y="48818"/>
                    <a:pt x="61575" y="46641"/>
                    <a:pt x="63096" y="45448"/>
                  </a:cubicBezTo>
                  <a:cubicBezTo>
                    <a:pt x="64720" y="44169"/>
                    <a:pt x="65757" y="42113"/>
                    <a:pt x="68194" y="42061"/>
                  </a:cubicBezTo>
                  <a:cubicBezTo>
                    <a:pt x="68574" y="42044"/>
                    <a:pt x="69006" y="41888"/>
                    <a:pt x="69075" y="41456"/>
                  </a:cubicBezTo>
                  <a:cubicBezTo>
                    <a:pt x="69369" y="39711"/>
                    <a:pt x="70924" y="39417"/>
                    <a:pt x="72151" y="38760"/>
                  </a:cubicBezTo>
                  <a:cubicBezTo>
                    <a:pt x="72321" y="38667"/>
                    <a:pt x="72565" y="38512"/>
                    <a:pt x="72753" y="38512"/>
                  </a:cubicBezTo>
                  <a:cubicBezTo>
                    <a:pt x="72950" y="38512"/>
                    <a:pt x="73086" y="38680"/>
                    <a:pt x="73015" y="39261"/>
                  </a:cubicBezTo>
                  <a:cubicBezTo>
                    <a:pt x="72956" y="39796"/>
                    <a:pt x="73330" y="40078"/>
                    <a:pt x="73743" y="40078"/>
                  </a:cubicBezTo>
                  <a:cubicBezTo>
                    <a:pt x="73931" y="40078"/>
                    <a:pt x="74127" y="40020"/>
                    <a:pt x="74294" y="39901"/>
                  </a:cubicBezTo>
                  <a:cubicBezTo>
                    <a:pt x="75746" y="38898"/>
                    <a:pt x="77457" y="38501"/>
                    <a:pt x="78995" y="37723"/>
                  </a:cubicBezTo>
                  <a:cubicBezTo>
                    <a:pt x="79738" y="37326"/>
                    <a:pt x="80291" y="36773"/>
                    <a:pt x="79790" y="35995"/>
                  </a:cubicBezTo>
                  <a:cubicBezTo>
                    <a:pt x="79597" y="35708"/>
                    <a:pt x="79414" y="35603"/>
                    <a:pt x="79239" y="35603"/>
                  </a:cubicBezTo>
                  <a:cubicBezTo>
                    <a:pt x="78865" y="35603"/>
                    <a:pt x="78524" y="36083"/>
                    <a:pt x="78183" y="36306"/>
                  </a:cubicBezTo>
                  <a:cubicBezTo>
                    <a:pt x="77820" y="36545"/>
                    <a:pt x="77447" y="36741"/>
                    <a:pt x="77083" y="36741"/>
                  </a:cubicBezTo>
                  <a:cubicBezTo>
                    <a:pt x="76789" y="36741"/>
                    <a:pt x="76501" y="36612"/>
                    <a:pt x="76230" y="36272"/>
                  </a:cubicBezTo>
                  <a:cubicBezTo>
                    <a:pt x="75677" y="35563"/>
                    <a:pt x="76126" y="35148"/>
                    <a:pt x="76731" y="34751"/>
                  </a:cubicBezTo>
                  <a:cubicBezTo>
                    <a:pt x="77318" y="34371"/>
                    <a:pt x="77284" y="33818"/>
                    <a:pt x="77025" y="33196"/>
                  </a:cubicBezTo>
                  <a:cubicBezTo>
                    <a:pt x="76921" y="32919"/>
                    <a:pt x="76161" y="33023"/>
                    <a:pt x="76593" y="32643"/>
                  </a:cubicBezTo>
                  <a:cubicBezTo>
                    <a:pt x="76708" y="32536"/>
                    <a:pt x="76805" y="32492"/>
                    <a:pt x="76888" y="32492"/>
                  </a:cubicBezTo>
                  <a:cubicBezTo>
                    <a:pt x="77143" y="32492"/>
                    <a:pt x="77279" y="32892"/>
                    <a:pt x="77474" y="33126"/>
                  </a:cubicBezTo>
                  <a:cubicBezTo>
                    <a:pt x="77830" y="33563"/>
                    <a:pt x="78559" y="33892"/>
                    <a:pt x="79019" y="33892"/>
                  </a:cubicBezTo>
                  <a:cubicBezTo>
                    <a:pt x="79251" y="33892"/>
                    <a:pt x="79415" y="33808"/>
                    <a:pt x="79427" y="33610"/>
                  </a:cubicBezTo>
                  <a:cubicBezTo>
                    <a:pt x="79485" y="32639"/>
                    <a:pt x="79866" y="32465"/>
                    <a:pt x="80317" y="32465"/>
                  </a:cubicBezTo>
                  <a:cubicBezTo>
                    <a:pt x="80569" y="32465"/>
                    <a:pt x="80843" y="32519"/>
                    <a:pt x="81095" y="32519"/>
                  </a:cubicBezTo>
                  <a:cubicBezTo>
                    <a:pt x="81194" y="32519"/>
                    <a:pt x="81290" y="32511"/>
                    <a:pt x="81380" y="32487"/>
                  </a:cubicBezTo>
                  <a:cubicBezTo>
                    <a:pt x="81894" y="32340"/>
                    <a:pt x="82271" y="31830"/>
                    <a:pt x="82830" y="31830"/>
                  </a:cubicBezTo>
                  <a:cubicBezTo>
                    <a:pt x="82928" y="31830"/>
                    <a:pt x="83031" y="31846"/>
                    <a:pt x="83142" y="31882"/>
                  </a:cubicBezTo>
                  <a:cubicBezTo>
                    <a:pt x="82658" y="32470"/>
                    <a:pt x="82192" y="33075"/>
                    <a:pt x="81708" y="33679"/>
                  </a:cubicBezTo>
                  <a:cubicBezTo>
                    <a:pt x="81604" y="33766"/>
                    <a:pt x="81483" y="33835"/>
                    <a:pt x="81362" y="33904"/>
                  </a:cubicBezTo>
                  <a:cubicBezTo>
                    <a:pt x="81034" y="34129"/>
                    <a:pt x="80775" y="34423"/>
                    <a:pt x="80878" y="34872"/>
                  </a:cubicBezTo>
                  <a:cubicBezTo>
                    <a:pt x="80999" y="35304"/>
                    <a:pt x="81380" y="35252"/>
                    <a:pt x="81673" y="35425"/>
                  </a:cubicBezTo>
                  <a:cubicBezTo>
                    <a:pt x="81973" y="35596"/>
                    <a:pt x="82292" y="35648"/>
                    <a:pt x="82615" y="35648"/>
                  </a:cubicBezTo>
                  <a:cubicBezTo>
                    <a:pt x="83130" y="35648"/>
                    <a:pt x="83658" y="35514"/>
                    <a:pt x="84141" y="35514"/>
                  </a:cubicBezTo>
                  <a:cubicBezTo>
                    <a:pt x="84489" y="35514"/>
                    <a:pt x="84814" y="35584"/>
                    <a:pt x="85095" y="35822"/>
                  </a:cubicBezTo>
                  <a:cubicBezTo>
                    <a:pt x="85535" y="36187"/>
                    <a:pt x="85875" y="36332"/>
                    <a:pt x="86134" y="36332"/>
                  </a:cubicBezTo>
                  <a:cubicBezTo>
                    <a:pt x="86710" y="36332"/>
                    <a:pt x="86887" y="35618"/>
                    <a:pt x="86875" y="35010"/>
                  </a:cubicBezTo>
                  <a:cubicBezTo>
                    <a:pt x="86858" y="34215"/>
                    <a:pt x="87601" y="32729"/>
                    <a:pt x="85665" y="32625"/>
                  </a:cubicBezTo>
                  <a:cubicBezTo>
                    <a:pt x="84991" y="32591"/>
                    <a:pt x="85130" y="31986"/>
                    <a:pt x="85596" y="31485"/>
                  </a:cubicBezTo>
                  <a:cubicBezTo>
                    <a:pt x="87186" y="29791"/>
                    <a:pt x="86650" y="27527"/>
                    <a:pt x="84508" y="26767"/>
                  </a:cubicBezTo>
                  <a:cubicBezTo>
                    <a:pt x="84006" y="26594"/>
                    <a:pt x="83557" y="26214"/>
                    <a:pt x="83661" y="25834"/>
                  </a:cubicBezTo>
                  <a:cubicBezTo>
                    <a:pt x="83972" y="24503"/>
                    <a:pt x="83039" y="23432"/>
                    <a:pt x="83090" y="22170"/>
                  </a:cubicBezTo>
                  <a:cubicBezTo>
                    <a:pt x="83108" y="21773"/>
                    <a:pt x="83073" y="21375"/>
                    <a:pt x="82624" y="21220"/>
                  </a:cubicBezTo>
                  <a:cubicBezTo>
                    <a:pt x="82529" y="21188"/>
                    <a:pt x="82437" y="21174"/>
                    <a:pt x="82348" y="21174"/>
                  </a:cubicBezTo>
                  <a:cubicBezTo>
                    <a:pt x="82049" y="21174"/>
                    <a:pt x="81787" y="21339"/>
                    <a:pt x="81587" y="21565"/>
                  </a:cubicBezTo>
                  <a:cubicBezTo>
                    <a:pt x="81086" y="22135"/>
                    <a:pt x="80464" y="22602"/>
                    <a:pt x="79755" y="22913"/>
                  </a:cubicBezTo>
                  <a:cubicBezTo>
                    <a:pt x="79583" y="22995"/>
                    <a:pt x="79411" y="23071"/>
                    <a:pt x="79247" y="23071"/>
                  </a:cubicBezTo>
                  <a:cubicBezTo>
                    <a:pt x="79097" y="23071"/>
                    <a:pt x="78954" y="23008"/>
                    <a:pt x="78822" y="22827"/>
                  </a:cubicBezTo>
                  <a:cubicBezTo>
                    <a:pt x="78563" y="22498"/>
                    <a:pt x="78753" y="22274"/>
                    <a:pt x="78960" y="22015"/>
                  </a:cubicBezTo>
                  <a:cubicBezTo>
                    <a:pt x="79496" y="21254"/>
                    <a:pt x="79254" y="20736"/>
                    <a:pt x="78459" y="20338"/>
                  </a:cubicBezTo>
                  <a:cubicBezTo>
                    <a:pt x="78131" y="20165"/>
                    <a:pt x="77837" y="19941"/>
                    <a:pt x="77578" y="19664"/>
                  </a:cubicBezTo>
                  <a:cubicBezTo>
                    <a:pt x="77168" y="19146"/>
                    <a:pt x="76356" y="18913"/>
                    <a:pt x="75491" y="18913"/>
                  </a:cubicBezTo>
                  <a:cubicBezTo>
                    <a:pt x="74278" y="18913"/>
                    <a:pt x="72961" y="19371"/>
                    <a:pt x="72497" y="20148"/>
                  </a:cubicBezTo>
                  <a:cubicBezTo>
                    <a:pt x="72065" y="20874"/>
                    <a:pt x="71788" y="21824"/>
                    <a:pt x="70803" y="22170"/>
                  </a:cubicBezTo>
                  <a:cubicBezTo>
                    <a:pt x="70354" y="22326"/>
                    <a:pt x="70043" y="22792"/>
                    <a:pt x="70337" y="23276"/>
                  </a:cubicBezTo>
                  <a:cubicBezTo>
                    <a:pt x="71356" y="25004"/>
                    <a:pt x="70043" y="25488"/>
                    <a:pt x="68902" y="26024"/>
                  </a:cubicBezTo>
                  <a:cubicBezTo>
                    <a:pt x="67693" y="26577"/>
                    <a:pt x="66241" y="26801"/>
                    <a:pt x="66345" y="28685"/>
                  </a:cubicBezTo>
                  <a:cubicBezTo>
                    <a:pt x="66379" y="29117"/>
                    <a:pt x="65895" y="29601"/>
                    <a:pt x="65584" y="30016"/>
                  </a:cubicBezTo>
                  <a:cubicBezTo>
                    <a:pt x="65442" y="30197"/>
                    <a:pt x="65232" y="30465"/>
                    <a:pt x="64983" y="30465"/>
                  </a:cubicBezTo>
                  <a:cubicBezTo>
                    <a:pt x="64899" y="30465"/>
                    <a:pt x="64811" y="30435"/>
                    <a:pt x="64720" y="30361"/>
                  </a:cubicBezTo>
                  <a:cubicBezTo>
                    <a:pt x="64409" y="30120"/>
                    <a:pt x="64288" y="29705"/>
                    <a:pt x="64409" y="29342"/>
                  </a:cubicBezTo>
                  <a:cubicBezTo>
                    <a:pt x="64893" y="27596"/>
                    <a:pt x="65083" y="25989"/>
                    <a:pt x="62508" y="25903"/>
                  </a:cubicBezTo>
                  <a:cubicBezTo>
                    <a:pt x="62249" y="25903"/>
                    <a:pt x="61938" y="25644"/>
                    <a:pt x="61748" y="25436"/>
                  </a:cubicBezTo>
                  <a:cubicBezTo>
                    <a:pt x="61084" y="24759"/>
                    <a:pt x="60400" y="24243"/>
                    <a:pt x="59552" y="24243"/>
                  </a:cubicBezTo>
                  <a:cubicBezTo>
                    <a:pt x="59252" y="24243"/>
                    <a:pt x="58932" y="24307"/>
                    <a:pt x="58585" y="24451"/>
                  </a:cubicBezTo>
                  <a:cubicBezTo>
                    <a:pt x="58566" y="24457"/>
                    <a:pt x="58545" y="24459"/>
                    <a:pt x="58523" y="24459"/>
                  </a:cubicBezTo>
                  <a:cubicBezTo>
                    <a:pt x="58409" y="24459"/>
                    <a:pt x="58269" y="24394"/>
                    <a:pt x="58153" y="24365"/>
                  </a:cubicBezTo>
                  <a:cubicBezTo>
                    <a:pt x="58758" y="23501"/>
                    <a:pt x="57687" y="22429"/>
                    <a:pt x="58827" y="21462"/>
                  </a:cubicBezTo>
                  <a:cubicBezTo>
                    <a:pt x="61800" y="18990"/>
                    <a:pt x="65757" y="18558"/>
                    <a:pt x="68781" y="16294"/>
                  </a:cubicBezTo>
                  <a:lnTo>
                    <a:pt x="69455" y="15828"/>
                  </a:lnTo>
                  <a:cubicBezTo>
                    <a:pt x="70337" y="15586"/>
                    <a:pt x="71218" y="15206"/>
                    <a:pt x="72117" y="15119"/>
                  </a:cubicBezTo>
                  <a:cubicBezTo>
                    <a:pt x="74346" y="14912"/>
                    <a:pt x="75331" y="13910"/>
                    <a:pt x="75262" y="11767"/>
                  </a:cubicBezTo>
                  <a:cubicBezTo>
                    <a:pt x="75262" y="11596"/>
                    <a:pt x="75299" y="11543"/>
                    <a:pt x="75353" y="11543"/>
                  </a:cubicBezTo>
                  <a:cubicBezTo>
                    <a:pt x="75441" y="11543"/>
                    <a:pt x="75574" y="11687"/>
                    <a:pt x="75659" y="11698"/>
                  </a:cubicBezTo>
                  <a:cubicBezTo>
                    <a:pt x="76835" y="11749"/>
                    <a:pt x="77733" y="12683"/>
                    <a:pt x="78943" y="12752"/>
                  </a:cubicBezTo>
                  <a:cubicBezTo>
                    <a:pt x="79461" y="12769"/>
                    <a:pt x="79945" y="13391"/>
                    <a:pt x="80412" y="13789"/>
                  </a:cubicBezTo>
                  <a:cubicBezTo>
                    <a:pt x="80395" y="13944"/>
                    <a:pt x="80325" y="14082"/>
                    <a:pt x="80204" y="14203"/>
                  </a:cubicBezTo>
                  <a:cubicBezTo>
                    <a:pt x="79099" y="14649"/>
                    <a:pt x="78211" y="15599"/>
                    <a:pt x="76924" y="15599"/>
                  </a:cubicBezTo>
                  <a:cubicBezTo>
                    <a:pt x="76763" y="15599"/>
                    <a:pt x="76595" y="15584"/>
                    <a:pt x="76420" y="15551"/>
                  </a:cubicBezTo>
                  <a:cubicBezTo>
                    <a:pt x="76325" y="15534"/>
                    <a:pt x="76229" y="15525"/>
                    <a:pt x="76135" y="15525"/>
                  </a:cubicBezTo>
                  <a:cubicBezTo>
                    <a:pt x="75478" y="15525"/>
                    <a:pt x="74895" y="15947"/>
                    <a:pt x="74985" y="16778"/>
                  </a:cubicBezTo>
                  <a:cubicBezTo>
                    <a:pt x="75041" y="17437"/>
                    <a:pt x="75422" y="17620"/>
                    <a:pt x="75866" y="17620"/>
                  </a:cubicBezTo>
                  <a:cubicBezTo>
                    <a:pt x="76109" y="17620"/>
                    <a:pt x="76372" y="17565"/>
                    <a:pt x="76610" y="17504"/>
                  </a:cubicBezTo>
                  <a:cubicBezTo>
                    <a:pt x="76822" y="17451"/>
                    <a:pt x="77015" y="17425"/>
                    <a:pt x="77193" y="17425"/>
                  </a:cubicBezTo>
                  <a:cubicBezTo>
                    <a:pt x="77828" y="17425"/>
                    <a:pt x="78286" y="17750"/>
                    <a:pt x="78839" y="18316"/>
                  </a:cubicBezTo>
                  <a:cubicBezTo>
                    <a:pt x="79617" y="19094"/>
                    <a:pt x="80723" y="19612"/>
                    <a:pt x="81794" y="19993"/>
                  </a:cubicBezTo>
                  <a:cubicBezTo>
                    <a:pt x="81906" y="20034"/>
                    <a:pt x="82005" y="20053"/>
                    <a:pt x="82094" y="20053"/>
                  </a:cubicBezTo>
                  <a:cubicBezTo>
                    <a:pt x="82595" y="20053"/>
                    <a:pt x="82747" y="19445"/>
                    <a:pt x="82762" y="18887"/>
                  </a:cubicBezTo>
                  <a:cubicBezTo>
                    <a:pt x="82805" y="18878"/>
                    <a:pt x="82849" y="18874"/>
                    <a:pt x="82892" y="18874"/>
                  </a:cubicBezTo>
                  <a:cubicBezTo>
                    <a:pt x="82935" y="18874"/>
                    <a:pt x="82978" y="18878"/>
                    <a:pt x="83021" y="18887"/>
                  </a:cubicBezTo>
                  <a:cubicBezTo>
                    <a:pt x="83375" y="18985"/>
                    <a:pt x="83662" y="19030"/>
                    <a:pt x="83892" y="19030"/>
                  </a:cubicBezTo>
                  <a:cubicBezTo>
                    <a:pt x="85038" y="19030"/>
                    <a:pt x="84816" y="17932"/>
                    <a:pt x="84629" y="16882"/>
                  </a:cubicBezTo>
                  <a:cubicBezTo>
                    <a:pt x="84577" y="16588"/>
                    <a:pt x="84404" y="16122"/>
                    <a:pt x="84525" y="16018"/>
                  </a:cubicBezTo>
                  <a:cubicBezTo>
                    <a:pt x="84606" y="15948"/>
                    <a:pt x="84680" y="15920"/>
                    <a:pt x="84749" y="15920"/>
                  </a:cubicBezTo>
                  <a:cubicBezTo>
                    <a:pt x="84985" y="15920"/>
                    <a:pt x="85161" y="16252"/>
                    <a:pt x="85389" y="16346"/>
                  </a:cubicBezTo>
                  <a:cubicBezTo>
                    <a:pt x="85637" y="16436"/>
                    <a:pt x="85876" y="16474"/>
                    <a:pt x="86110" y="16474"/>
                  </a:cubicBezTo>
                  <a:cubicBezTo>
                    <a:pt x="86771" y="16474"/>
                    <a:pt x="87381" y="16174"/>
                    <a:pt x="87981" y="15931"/>
                  </a:cubicBezTo>
                  <a:cubicBezTo>
                    <a:pt x="88344" y="15793"/>
                    <a:pt x="88500" y="15275"/>
                    <a:pt x="88258" y="15033"/>
                  </a:cubicBezTo>
                  <a:cubicBezTo>
                    <a:pt x="87065" y="13754"/>
                    <a:pt x="85976" y="12406"/>
                    <a:pt x="84819" y="11110"/>
                  </a:cubicBezTo>
                  <a:cubicBezTo>
                    <a:pt x="84162" y="10350"/>
                    <a:pt x="83160" y="9779"/>
                    <a:pt x="82537" y="8915"/>
                  </a:cubicBezTo>
                  <a:cubicBezTo>
                    <a:pt x="82209" y="8379"/>
                    <a:pt x="81639" y="8034"/>
                    <a:pt x="81017" y="7999"/>
                  </a:cubicBezTo>
                  <a:cubicBezTo>
                    <a:pt x="80983" y="7995"/>
                    <a:pt x="80950" y="7994"/>
                    <a:pt x="80916" y="7994"/>
                  </a:cubicBezTo>
                  <a:cubicBezTo>
                    <a:pt x="80688" y="7994"/>
                    <a:pt x="80453" y="8074"/>
                    <a:pt x="80228" y="8074"/>
                  </a:cubicBezTo>
                  <a:cubicBezTo>
                    <a:pt x="80056" y="8074"/>
                    <a:pt x="79890" y="8027"/>
                    <a:pt x="79738" y="7861"/>
                  </a:cubicBezTo>
                  <a:cubicBezTo>
                    <a:pt x="80170" y="7757"/>
                    <a:pt x="80602" y="7654"/>
                    <a:pt x="81017" y="7585"/>
                  </a:cubicBezTo>
                  <a:cubicBezTo>
                    <a:pt x="81518" y="7481"/>
                    <a:pt x="82192" y="7567"/>
                    <a:pt x="82226" y="6859"/>
                  </a:cubicBezTo>
                  <a:cubicBezTo>
                    <a:pt x="82278" y="6202"/>
                    <a:pt x="81673" y="6167"/>
                    <a:pt x="81207" y="6046"/>
                  </a:cubicBezTo>
                  <a:cubicBezTo>
                    <a:pt x="81086" y="6012"/>
                    <a:pt x="80948" y="5960"/>
                    <a:pt x="80844" y="5891"/>
                  </a:cubicBezTo>
                  <a:cubicBezTo>
                    <a:pt x="80958" y="5878"/>
                    <a:pt x="81101" y="5837"/>
                    <a:pt x="81223" y="5837"/>
                  </a:cubicBezTo>
                  <a:cubicBezTo>
                    <a:pt x="81267" y="5837"/>
                    <a:pt x="81309" y="5843"/>
                    <a:pt x="81345" y="5856"/>
                  </a:cubicBezTo>
                  <a:cubicBezTo>
                    <a:pt x="81816" y="6065"/>
                    <a:pt x="82272" y="6151"/>
                    <a:pt x="82714" y="6151"/>
                  </a:cubicBezTo>
                  <a:cubicBezTo>
                    <a:pt x="83993" y="6151"/>
                    <a:pt x="85157" y="5437"/>
                    <a:pt x="86236" y="4923"/>
                  </a:cubicBezTo>
                  <a:cubicBezTo>
                    <a:pt x="89182" y="3528"/>
                    <a:pt x="92334" y="3094"/>
                    <a:pt x="95401" y="2235"/>
                  </a:cubicBezTo>
                  <a:lnTo>
                    <a:pt x="95401" y="2235"/>
                  </a:lnTo>
                  <a:cubicBezTo>
                    <a:pt x="93986" y="3267"/>
                    <a:pt x="92263" y="3834"/>
                    <a:pt x="90504" y="3834"/>
                  </a:cubicBezTo>
                  <a:cubicBezTo>
                    <a:pt x="90401" y="3834"/>
                    <a:pt x="90295" y="3831"/>
                    <a:pt x="90191" y="3831"/>
                  </a:cubicBezTo>
                  <a:cubicBezTo>
                    <a:pt x="89827" y="3831"/>
                    <a:pt x="89479" y="3873"/>
                    <a:pt x="89277" y="4249"/>
                  </a:cubicBezTo>
                  <a:cubicBezTo>
                    <a:pt x="89018" y="4802"/>
                    <a:pt x="89467" y="5113"/>
                    <a:pt x="89744" y="5528"/>
                  </a:cubicBezTo>
                  <a:cubicBezTo>
                    <a:pt x="90251" y="6307"/>
                    <a:pt x="90887" y="6586"/>
                    <a:pt x="91608" y="6586"/>
                  </a:cubicBezTo>
                  <a:cubicBezTo>
                    <a:pt x="91943" y="6586"/>
                    <a:pt x="92297" y="6525"/>
                    <a:pt x="92664" y="6427"/>
                  </a:cubicBezTo>
                  <a:cubicBezTo>
                    <a:pt x="93037" y="6322"/>
                    <a:pt x="93404" y="6272"/>
                    <a:pt x="93755" y="6272"/>
                  </a:cubicBezTo>
                  <a:cubicBezTo>
                    <a:pt x="95314" y="6272"/>
                    <a:pt x="96561" y="7243"/>
                    <a:pt x="96518" y="8639"/>
                  </a:cubicBezTo>
                  <a:cubicBezTo>
                    <a:pt x="96501" y="9123"/>
                    <a:pt x="96000" y="9710"/>
                    <a:pt x="96155" y="10073"/>
                  </a:cubicBezTo>
                  <a:cubicBezTo>
                    <a:pt x="96656" y="11300"/>
                    <a:pt x="95758" y="12302"/>
                    <a:pt x="95378" y="13045"/>
                  </a:cubicBezTo>
                  <a:cubicBezTo>
                    <a:pt x="94393" y="15016"/>
                    <a:pt x="93649" y="16709"/>
                    <a:pt x="95412" y="18541"/>
                  </a:cubicBezTo>
                  <a:cubicBezTo>
                    <a:pt x="95602" y="18714"/>
                    <a:pt x="95723" y="18938"/>
                    <a:pt x="95758" y="19180"/>
                  </a:cubicBezTo>
                  <a:cubicBezTo>
                    <a:pt x="95810" y="21358"/>
                    <a:pt x="97901" y="20788"/>
                    <a:pt x="99007" y="21479"/>
                  </a:cubicBezTo>
                  <a:cubicBezTo>
                    <a:pt x="99192" y="21597"/>
                    <a:pt x="99367" y="21648"/>
                    <a:pt x="99531" y="21648"/>
                  </a:cubicBezTo>
                  <a:cubicBezTo>
                    <a:pt x="100207" y="21648"/>
                    <a:pt x="100708" y="20784"/>
                    <a:pt x="101098" y="20200"/>
                  </a:cubicBezTo>
                  <a:cubicBezTo>
                    <a:pt x="102256" y="18472"/>
                    <a:pt x="104088" y="17055"/>
                    <a:pt x="105729" y="16536"/>
                  </a:cubicBezTo>
                  <a:cubicBezTo>
                    <a:pt x="109220" y="15396"/>
                    <a:pt x="112486" y="13547"/>
                    <a:pt x="116254" y="13115"/>
                  </a:cubicBezTo>
                  <a:cubicBezTo>
                    <a:pt x="117965" y="12907"/>
                    <a:pt x="119935" y="12320"/>
                    <a:pt x="120021" y="9883"/>
                  </a:cubicBezTo>
                  <a:cubicBezTo>
                    <a:pt x="120021" y="9693"/>
                    <a:pt x="120349" y="9485"/>
                    <a:pt x="120557" y="9330"/>
                  </a:cubicBezTo>
                  <a:cubicBezTo>
                    <a:pt x="121663" y="8552"/>
                    <a:pt x="123132" y="8034"/>
                    <a:pt x="122631" y="6202"/>
                  </a:cubicBezTo>
                  <a:cubicBezTo>
                    <a:pt x="122594" y="6055"/>
                    <a:pt x="122626" y="6020"/>
                    <a:pt x="122682" y="6020"/>
                  </a:cubicBezTo>
                  <a:cubicBezTo>
                    <a:pt x="122731" y="6020"/>
                    <a:pt x="122799" y="6046"/>
                    <a:pt x="122855" y="6046"/>
                  </a:cubicBezTo>
                  <a:cubicBezTo>
                    <a:pt x="122928" y="6051"/>
                    <a:pt x="122998" y="6053"/>
                    <a:pt x="123064" y="6053"/>
                  </a:cubicBezTo>
                  <a:cubicBezTo>
                    <a:pt x="124269" y="6053"/>
                    <a:pt x="124381" y="5321"/>
                    <a:pt x="123840" y="4387"/>
                  </a:cubicBezTo>
                  <a:cubicBezTo>
                    <a:pt x="123581" y="3921"/>
                    <a:pt x="123875" y="3955"/>
                    <a:pt x="124048" y="3817"/>
                  </a:cubicBezTo>
                  <a:cubicBezTo>
                    <a:pt x="125240" y="2867"/>
                    <a:pt x="126640" y="2728"/>
                    <a:pt x="128092" y="2659"/>
                  </a:cubicBezTo>
                  <a:cubicBezTo>
                    <a:pt x="128575" y="2625"/>
                    <a:pt x="129180" y="2521"/>
                    <a:pt x="129249" y="1934"/>
                  </a:cubicBezTo>
                  <a:cubicBezTo>
                    <a:pt x="129301" y="1363"/>
                    <a:pt x="128714" y="1242"/>
                    <a:pt x="128299" y="1190"/>
                  </a:cubicBezTo>
                  <a:cubicBezTo>
                    <a:pt x="125707" y="948"/>
                    <a:pt x="123132" y="430"/>
                    <a:pt x="120557" y="171"/>
                  </a:cubicBezTo>
                  <a:cubicBezTo>
                    <a:pt x="119360" y="50"/>
                    <a:pt x="118163" y="0"/>
                    <a:pt x="116966"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600" name="Google Shape;600;p72"/>
            <p:cNvSpPr/>
            <p:nvPr/>
          </p:nvSpPr>
          <p:spPr>
            <a:xfrm>
              <a:off x="3765896" y="2405433"/>
              <a:ext cx="102729" cy="33278"/>
            </a:xfrm>
            <a:custGeom>
              <a:rect b="b" l="l" r="r" t="t"/>
              <a:pathLst>
                <a:path extrusionOk="0" h="3667" w="11320">
                  <a:moveTo>
                    <a:pt x="6214" y="0"/>
                  </a:moveTo>
                  <a:cubicBezTo>
                    <a:pt x="5926" y="0"/>
                    <a:pt x="5584" y="48"/>
                    <a:pt x="5219" y="71"/>
                  </a:cubicBezTo>
                  <a:cubicBezTo>
                    <a:pt x="5082" y="56"/>
                    <a:pt x="4943" y="49"/>
                    <a:pt x="4804" y="49"/>
                  </a:cubicBezTo>
                  <a:cubicBezTo>
                    <a:pt x="3493" y="49"/>
                    <a:pt x="2115" y="667"/>
                    <a:pt x="709" y="1073"/>
                  </a:cubicBezTo>
                  <a:cubicBezTo>
                    <a:pt x="432" y="1177"/>
                    <a:pt x="208" y="1401"/>
                    <a:pt x="69" y="1678"/>
                  </a:cubicBezTo>
                  <a:cubicBezTo>
                    <a:pt x="0" y="1781"/>
                    <a:pt x="242" y="2213"/>
                    <a:pt x="363" y="2231"/>
                  </a:cubicBezTo>
                  <a:cubicBezTo>
                    <a:pt x="2163" y="2438"/>
                    <a:pt x="3786" y="3667"/>
                    <a:pt x="5640" y="3667"/>
                  </a:cubicBezTo>
                  <a:cubicBezTo>
                    <a:pt x="6100" y="3667"/>
                    <a:pt x="6574" y="3591"/>
                    <a:pt x="7068" y="3406"/>
                  </a:cubicBezTo>
                  <a:cubicBezTo>
                    <a:pt x="7396" y="3281"/>
                    <a:pt x="7767" y="3236"/>
                    <a:pt x="8142" y="3236"/>
                  </a:cubicBezTo>
                  <a:cubicBezTo>
                    <a:pt x="8439" y="3236"/>
                    <a:pt x="8738" y="3264"/>
                    <a:pt x="9021" y="3302"/>
                  </a:cubicBezTo>
                  <a:cubicBezTo>
                    <a:pt x="9277" y="3340"/>
                    <a:pt x="9523" y="3370"/>
                    <a:pt x="9759" y="3370"/>
                  </a:cubicBezTo>
                  <a:cubicBezTo>
                    <a:pt x="10271" y="3370"/>
                    <a:pt x="10728" y="3229"/>
                    <a:pt x="11095" y="2732"/>
                  </a:cubicBezTo>
                  <a:cubicBezTo>
                    <a:pt x="11320" y="2473"/>
                    <a:pt x="11268" y="2075"/>
                    <a:pt x="10991" y="1885"/>
                  </a:cubicBezTo>
                  <a:cubicBezTo>
                    <a:pt x="10479" y="1524"/>
                    <a:pt x="10006" y="1077"/>
                    <a:pt x="9430" y="1077"/>
                  </a:cubicBezTo>
                  <a:cubicBezTo>
                    <a:pt x="9151" y="1077"/>
                    <a:pt x="8847" y="1182"/>
                    <a:pt x="8503" y="1453"/>
                  </a:cubicBezTo>
                  <a:cubicBezTo>
                    <a:pt x="8280" y="1626"/>
                    <a:pt x="7919" y="1737"/>
                    <a:pt x="7612" y="1737"/>
                  </a:cubicBezTo>
                  <a:cubicBezTo>
                    <a:pt x="7277" y="1737"/>
                    <a:pt x="7006" y="1605"/>
                    <a:pt x="7051" y="1280"/>
                  </a:cubicBezTo>
                  <a:cubicBezTo>
                    <a:pt x="7179" y="207"/>
                    <a:pt x="6812" y="0"/>
                    <a:pt x="6214"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601" name="Google Shape;601;p72"/>
            <p:cNvSpPr/>
            <p:nvPr/>
          </p:nvSpPr>
          <p:spPr>
            <a:xfrm>
              <a:off x="3719314" y="2934642"/>
              <a:ext cx="95678" cy="41055"/>
            </a:xfrm>
            <a:custGeom>
              <a:rect b="b" l="l" r="r" t="t"/>
              <a:pathLst>
                <a:path extrusionOk="0" h="4524" w="10543">
                  <a:moveTo>
                    <a:pt x="3451" y="1"/>
                  </a:moveTo>
                  <a:cubicBezTo>
                    <a:pt x="2445" y="1"/>
                    <a:pt x="1486" y="228"/>
                    <a:pt x="761" y="702"/>
                  </a:cubicBezTo>
                  <a:cubicBezTo>
                    <a:pt x="398" y="927"/>
                    <a:pt x="1" y="1186"/>
                    <a:pt x="243" y="1687"/>
                  </a:cubicBezTo>
                  <a:cubicBezTo>
                    <a:pt x="390" y="1972"/>
                    <a:pt x="609" y="2083"/>
                    <a:pt x="855" y="2083"/>
                  </a:cubicBezTo>
                  <a:cubicBezTo>
                    <a:pt x="1012" y="2083"/>
                    <a:pt x="1180" y="2038"/>
                    <a:pt x="1349" y="1964"/>
                  </a:cubicBezTo>
                  <a:cubicBezTo>
                    <a:pt x="1677" y="1828"/>
                    <a:pt x="1990" y="1776"/>
                    <a:pt x="2298" y="1776"/>
                  </a:cubicBezTo>
                  <a:cubicBezTo>
                    <a:pt x="2932" y="1776"/>
                    <a:pt x="3543" y="1997"/>
                    <a:pt x="4217" y="2171"/>
                  </a:cubicBezTo>
                  <a:cubicBezTo>
                    <a:pt x="5708" y="2540"/>
                    <a:pt x="6405" y="4523"/>
                    <a:pt x="7868" y="4523"/>
                  </a:cubicBezTo>
                  <a:cubicBezTo>
                    <a:pt x="8118" y="4523"/>
                    <a:pt x="8391" y="4465"/>
                    <a:pt x="8693" y="4332"/>
                  </a:cubicBezTo>
                  <a:cubicBezTo>
                    <a:pt x="8824" y="4337"/>
                    <a:pt x="8947" y="4340"/>
                    <a:pt x="9062" y="4340"/>
                  </a:cubicBezTo>
                  <a:cubicBezTo>
                    <a:pt x="10032" y="4340"/>
                    <a:pt x="10475" y="4144"/>
                    <a:pt x="10491" y="3727"/>
                  </a:cubicBezTo>
                  <a:cubicBezTo>
                    <a:pt x="10542" y="2897"/>
                    <a:pt x="9817" y="2724"/>
                    <a:pt x="9264" y="2517"/>
                  </a:cubicBezTo>
                  <a:cubicBezTo>
                    <a:pt x="8711" y="2292"/>
                    <a:pt x="8209" y="1964"/>
                    <a:pt x="7777" y="1567"/>
                  </a:cubicBezTo>
                  <a:cubicBezTo>
                    <a:pt x="6685" y="547"/>
                    <a:pt x="5011" y="1"/>
                    <a:pt x="3451" y="1"/>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602" name="Google Shape;602;p72"/>
            <p:cNvSpPr/>
            <p:nvPr/>
          </p:nvSpPr>
          <p:spPr>
            <a:xfrm>
              <a:off x="3874578" y="2394262"/>
              <a:ext cx="58815" cy="40665"/>
            </a:xfrm>
            <a:custGeom>
              <a:rect b="b" l="l" r="r" t="t"/>
              <a:pathLst>
                <a:path extrusionOk="0" h="4481" w="6481">
                  <a:moveTo>
                    <a:pt x="4294" y="0"/>
                  </a:moveTo>
                  <a:cubicBezTo>
                    <a:pt x="4062" y="0"/>
                    <a:pt x="3818" y="44"/>
                    <a:pt x="3560" y="144"/>
                  </a:cubicBezTo>
                  <a:cubicBezTo>
                    <a:pt x="3094" y="317"/>
                    <a:pt x="2593" y="541"/>
                    <a:pt x="2886" y="1198"/>
                  </a:cubicBezTo>
                  <a:cubicBezTo>
                    <a:pt x="3042" y="1509"/>
                    <a:pt x="3232" y="1820"/>
                    <a:pt x="3457" y="2114"/>
                  </a:cubicBezTo>
                  <a:cubicBezTo>
                    <a:pt x="3147" y="2260"/>
                    <a:pt x="2851" y="2348"/>
                    <a:pt x="2545" y="2348"/>
                  </a:cubicBezTo>
                  <a:cubicBezTo>
                    <a:pt x="2270" y="2348"/>
                    <a:pt x="1987" y="2277"/>
                    <a:pt x="1677" y="2114"/>
                  </a:cubicBezTo>
                  <a:cubicBezTo>
                    <a:pt x="1531" y="2037"/>
                    <a:pt x="1393" y="2002"/>
                    <a:pt x="1262" y="2002"/>
                  </a:cubicBezTo>
                  <a:cubicBezTo>
                    <a:pt x="867" y="2002"/>
                    <a:pt x="545" y="2320"/>
                    <a:pt x="311" y="2736"/>
                  </a:cubicBezTo>
                  <a:cubicBezTo>
                    <a:pt x="0" y="3289"/>
                    <a:pt x="467" y="3479"/>
                    <a:pt x="813" y="3807"/>
                  </a:cubicBezTo>
                  <a:cubicBezTo>
                    <a:pt x="1327" y="4309"/>
                    <a:pt x="1837" y="4480"/>
                    <a:pt x="2344" y="4480"/>
                  </a:cubicBezTo>
                  <a:cubicBezTo>
                    <a:pt x="3164" y="4480"/>
                    <a:pt x="3976" y="4032"/>
                    <a:pt x="4787" y="3807"/>
                  </a:cubicBezTo>
                  <a:lnTo>
                    <a:pt x="5081" y="3514"/>
                  </a:lnTo>
                  <a:cubicBezTo>
                    <a:pt x="5237" y="2788"/>
                    <a:pt x="5098" y="1924"/>
                    <a:pt x="6204" y="1734"/>
                  </a:cubicBezTo>
                  <a:cubicBezTo>
                    <a:pt x="6464" y="1699"/>
                    <a:pt x="6481" y="1129"/>
                    <a:pt x="6222" y="921"/>
                  </a:cubicBezTo>
                  <a:cubicBezTo>
                    <a:pt x="5644" y="436"/>
                    <a:pt x="5027" y="0"/>
                    <a:pt x="4294"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603" name="Google Shape;603;p72"/>
            <p:cNvSpPr/>
            <p:nvPr/>
          </p:nvSpPr>
          <p:spPr>
            <a:xfrm>
              <a:off x="3804945" y="2968927"/>
              <a:ext cx="59913" cy="26844"/>
            </a:xfrm>
            <a:custGeom>
              <a:rect b="b" l="l" r="r" t="t"/>
              <a:pathLst>
                <a:path extrusionOk="0" h="2958" w="6602">
                  <a:moveTo>
                    <a:pt x="2842" y="0"/>
                  </a:moveTo>
                  <a:cubicBezTo>
                    <a:pt x="2588" y="0"/>
                    <a:pt x="2332" y="28"/>
                    <a:pt x="2074" y="87"/>
                  </a:cubicBezTo>
                  <a:cubicBezTo>
                    <a:pt x="1452" y="225"/>
                    <a:pt x="1055" y="1331"/>
                    <a:pt x="225" y="1694"/>
                  </a:cubicBezTo>
                  <a:cubicBezTo>
                    <a:pt x="0" y="1798"/>
                    <a:pt x="277" y="2247"/>
                    <a:pt x="536" y="2454"/>
                  </a:cubicBezTo>
                  <a:cubicBezTo>
                    <a:pt x="957" y="2789"/>
                    <a:pt x="2162" y="2958"/>
                    <a:pt x="3373" y="2958"/>
                  </a:cubicBezTo>
                  <a:cubicBezTo>
                    <a:pt x="4599" y="2958"/>
                    <a:pt x="5830" y="2785"/>
                    <a:pt x="6256" y="2437"/>
                  </a:cubicBezTo>
                  <a:cubicBezTo>
                    <a:pt x="6395" y="2282"/>
                    <a:pt x="6515" y="2109"/>
                    <a:pt x="6602" y="1919"/>
                  </a:cubicBezTo>
                  <a:cubicBezTo>
                    <a:pt x="6481" y="1711"/>
                    <a:pt x="6429" y="1469"/>
                    <a:pt x="6291" y="1366"/>
                  </a:cubicBezTo>
                  <a:cubicBezTo>
                    <a:pt x="5231" y="636"/>
                    <a:pt x="4065" y="0"/>
                    <a:pt x="2842"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604" name="Google Shape;604;p72"/>
            <p:cNvSpPr/>
            <p:nvPr/>
          </p:nvSpPr>
          <p:spPr>
            <a:xfrm>
              <a:off x="3889633" y="2512082"/>
              <a:ext cx="47054" cy="23423"/>
            </a:xfrm>
            <a:custGeom>
              <a:rect b="b" l="l" r="r" t="t"/>
              <a:pathLst>
                <a:path extrusionOk="0" h="2581" w="5185">
                  <a:moveTo>
                    <a:pt x="1901" y="1"/>
                  </a:moveTo>
                  <a:lnTo>
                    <a:pt x="1227" y="467"/>
                  </a:lnTo>
                  <a:cubicBezTo>
                    <a:pt x="934" y="1020"/>
                    <a:pt x="0" y="1383"/>
                    <a:pt x="415" y="2144"/>
                  </a:cubicBezTo>
                  <a:cubicBezTo>
                    <a:pt x="602" y="2475"/>
                    <a:pt x="838" y="2581"/>
                    <a:pt x="1096" y="2581"/>
                  </a:cubicBezTo>
                  <a:cubicBezTo>
                    <a:pt x="1482" y="2581"/>
                    <a:pt x="1915" y="2344"/>
                    <a:pt x="2299" y="2282"/>
                  </a:cubicBezTo>
                  <a:cubicBezTo>
                    <a:pt x="2552" y="2236"/>
                    <a:pt x="2806" y="2213"/>
                    <a:pt x="3064" y="2213"/>
                  </a:cubicBezTo>
                  <a:cubicBezTo>
                    <a:pt x="3194" y="2213"/>
                    <a:pt x="3324" y="2219"/>
                    <a:pt x="3457" y="2230"/>
                  </a:cubicBezTo>
                  <a:cubicBezTo>
                    <a:pt x="3730" y="2245"/>
                    <a:pt x="4039" y="2324"/>
                    <a:pt x="4314" y="2324"/>
                  </a:cubicBezTo>
                  <a:cubicBezTo>
                    <a:pt x="4665" y="2324"/>
                    <a:pt x="4959" y="2195"/>
                    <a:pt x="5047" y="1643"/>
                  </a:cubicBezTo>
                  <a:cubicBezTo>
                    <a:pt x="5185" y="744"/>
                    <a:pt x="4563" y="277"/>
                    <a:pt x="3768" y="122"/>
                  </a:cubicBezTo>
                  <a:cubicBezTo>
                    <a:pt x="3146" y="35"/>
                    <a:pt x="2523" y="1"/>
                    <a:pt x="1901" y="1"/>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605" name="Google Shape;605;p72"/>
            <p:cNvSpPr/>
            <p:nvPr/>
          </p:nvSpPr>
          <p:spPr>
            <a:xfrm>
              <a:off x="3840855" y="2397964"/>
              <a:ext cx="34213" cy="16271"/>
            </a:xfrm>
            <a:custGeom>
              <a:rect b="b" l="l" r="r" t="t"/>
              <a:pathLst>
                <a:path extrusionOk="0" h="1793" w="3770">
                  <a:moveTo>
                    <a:pt x="2929" y="0"/>
                  </a:moveTo>
                  <a:cubicBezTo>
                    <a:pt x="2800" y="0"/>
                    <a:pt x="2676" y="17"/>
                    <a:pt x="2576" y="47"/>
                  </a:cubicBezTo>
                  <a:cubicBezTo>
                    <a:pt x="2412" y="93"/>
                    <a:pt x="2229" y="105"/>
                    <a:pt x="2039" y="105"/>
                  </a:cubicBezTo>
                  <a:cubicBezTo>
                    <a:pt x="1817" y="105"/>
                    <a:pt x="1584" y="88"/>
                    <a:pt x="1360" y="88"/>
                  </a:cubicBezTo>
                  <a:cubicBezTo>
                    <a:pt x="763" y="88"/>
                    <a:pt x="227" y="208"/>
                    <a:pt x="105" y="1084"/>
                  </a:cubicBezTo>
                  <a:cubicBezTo>
                    <a:pt x="1" y="1792"/>
                    <a:pt x="865" y="1688"/>
                    <a:pt x="1504" y="1740"/>
                  </a:cubicBezTo>
                  <a:cubicBezTo>
                    <a:pt x="2265" y="1568"/>
                    <a:pt x="3405" y="1792"/>
                    <a:pt x="3665" y="652"/>
                  </a:cubicBezTo>
                  <a:cubicBezTo>
                    <a:pt x="3769" y="167"/>
                    <a:pt x="3329" y="0"/>
                    <a:pt x="2929"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606" name="Google Shape;606;p72"/>
            <p:cNvSpPr/>
            <p:nvPr/>
          </p:nvSpPr>
          <p:spPr>
            <a:xfrm>
              <a:off x="3870812" y="2981931"/>
              <a:ext cx="21499" cy="16090"/>
            </a:xfrm>
            <a:custGeom>
              <a:rect b="b" l="l" r="r" t="t"/>
              <a:pathLst>
                <a:path extrusionOk="0" h="1773" w="2369">
                  <a:moveTo>
                    <a:pt x="922" y="1"/>
                  </a:moveTo>
                  <a:cubicBezTo>
                    <a:pt x="435" y="1"/>
                    <a:pt x="1" y="156"/>
                    <a:pt x="1" y="762"/>
                  </a:cubicBezTo>
                  <a:cubicBezTo>
                    <a:pt x="1" y="1414"/>
                    <a:pt x="337" y="1773"/>
                    <a:pt x="982" y="1773"/>
                  </a:cubicBezTo>
                  <a:cubicBezTo>
                    <a:pt x="1038" y="1773"/>
                    <a:pt x="1097" y="1770"/>
                    <a:pt x="1158" y="1765"/>
                  </a:cubicBezTo>
                  <a:cubicBezTo>
                    <a:pt x="1711" y="1730"/>
                    <a:pt x="2368" y="1678"/>
                    <a:pt x="2299" y="901"/>
                  </a:cubicBezTo>
                  <a:cubicBezTo>
                    <a:pt x="2264" y="175"/>
                    <a:pt x="1642" y="2"/>
                    <a:pt x="1003" y="2"/>
                  </a:cubicBezTo>
                  <a:cubicBezTo>
                    <a:pt x="976" y="1"/>
                    <a:pt x="949" y="1"/>
                    <a:pt x="922" y="1"/>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607" name="Google Shape;607;p72"/>
            <p:cNvSpPr/>
            <p:nvPr/>
          </p:nvSpPr>
          <p:spPr>
            <a:xfrm>
              <a:off x="4013997" y="3704610"/>
              <a:ext cx="22751" cy="14239"/>
            </a:xfrm>
            <a:custGeom>
              <a:rect b="b" l="l" r="r" t="t"/>
              <a:pathLst>
                <a:path extrusionOk="0" h="1569" w="2507">
                  <a:moveTo>
                    <a:pt x="1176" y="52"/>
                  </a:moveTo>
                  <a:cubicBezTo>
                    <a:pt x="675" y="87"/>
                    <a:pt x="1" y="1"/>
                    <a:pt x="1" y="813"/>
                  </a:cubicBezTo>
                  <a:cubicBezTo>
                    <a:pt x="1" y="1241"/>
                    <a:pt x="341" y="1568"/>
                    <a:pt x="742" y="1568"/>
                  </a:cubicBezTo>
                  <a:cubicBezTo>
                    <a:pt x="811" y="1568"/>
                    <a:pt x="881" y="1559"/>
                    <a:pt x="951" y="1539"/>
                  </a:cubicBezTo>
                  <a:cubicBezTo>
                    <a:pt x="1077" y="1515"/>
                    <a:pt x="1221" y="1513"/>
                    <a:pt x="1369" y="1513"/>
                  </a:cubicBezTo>
                  <a:cubicBezTo>
                    <a:pt x="1403" y="1513"/>
                    <a:pt x="1437" y="1513"/>
                    <a:pt x="1471" y="1513"/>
                  </a:cubicBezTo>
                  <a:cubicBezTo>
                    <a:pt x="1947" y="1513"/>
                    <a:pt x="2434" y="1491"/>
                    <a:pt x="2472" y="830"/>
                  </a:cubicBezTo>
                  <a:cubicBezTo>
                    <a:pt x="2506" y="52"/>
                    <a:pt x="1781" y="87"/>
                    <a:pt x="1176" y="52"/>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sp>
          <p:nvSpPr>
            <p:cNvPr id="608" name="Google Shape;608;p72"/>
            <p:cNvSpPr/>
            <p:nvPr/>
          </p:nvSpPr>
          <p:spPr>
            <a:xfrm>
              <a:off x="3774208" y="2984137"/>
              <a:ext cx="20392" cy="13894"/>
            </a:xfrm>
            <a:custGeom>
              <a:rect b="b" l="l" r="r" t="t"/>
              <a:pathLst>
                <a:path extrusionOk="0" h="1531" w="2247">
                  <a:moveTo>
                    <a:pt x="1003" y="1"/>
                  </a:moveTo>
                  <a:cubicBezTo>
                    <a:pt x="536" y="35"/>
                    <a:pt x="0" y="1"/>
                    <a:pt x="17" y="554"/>
                  </a:cubicBezTo>
                  <a:cubicBezTo>
                    <a:pt x="17" y="1297"/>
                    <a:pt x="640" y="1452"/>
                    <a:pt x="1262" y="1522"/>
                  </a:cubicBezTo>
                  <a:cubicBezTo>
                    <a:pt x="1319" y="1528"/>
                    <a:pt x="1377" y="1531"/>
                    <a:pt x="1434" y="1531"/>
                  </a:cubicBezTo>
                  <a:cubicBezTo>
                    <a:pt x="1857" y="1531"/>
                    <a:pt x="2247" y="1352"/>
                    <a:pt x="2247" y="865"/>
                  </a:cubicBezTo>
                  <a:cubicBezTo>
                    <a:pt x="2247" y="18"/>
                    <a:pt x="1504" y="139"/>
                    <a:pt x="1003" y="1"/>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accent1"/>
                </a:solidFill>
              </a:endParaRPr>
            </a:p>
          </p:txBody>
        </p:sp>
      </p:grpSp>
      <p:cxnSp>
        <p:nvCxnSpPr>
          <p:cNvPr id="609" name="Google Shape;609;p72"/>
          <p:cNvCxnSpPr>
            <a:stCxn id="590" idx="3"/>
          </p:cNvCxnSpPr>
          <p:nvPr/>
        </p:nvCxnSpPr>
        <p:spPr>
          <a:xfrm>
            <a:off x="2135600" y="1624375"/>
            <a:ext cx="1801500" cy="825300"/>
          </a:xfrm>
          <a:prstGeom prst="bentConnector3">
            <a:avLst>
              <a:gd fmla="val 50000" name="adj1"/>
            </a:avLst>
          </a:prstGeom>
          <a:noFill/>
          <a:ln cap="flat" cmpd="sng" w="28575">
            <a:solidFill>
              <a:schemeClr val="dk2"/>
            </a:solidFill>
            <a:prstDash val="solid"/>
            <a:round/>
            <a:headEnd len="med" w="med" type="none"/>
            <a:tailEnd len="med" w="med" type="oval"/>
          </a:ln>
        </p:spPr>
      </p:cxnSp>
      <p:cxnSp>
        <p:nvCxnSpPr>
          <p:cNvPr id="610" name="Google Shape;610;p72"/>
          <p:cNvCxnSpPr>
            <a:stCxn id="594" idx="3"/>
          </p:cNvCxnSpPr>
          <p:nvPr/>
        </p:nvCxnSpPr>
        <p:spPr>
          <a:xfrm flipH="1">
            <a:off x="4418200" y="1624375"/>
            <a:ext cx="2590200" cy="640200"/>
          </a:xfrm>
          <a:prstGeom prst="bentConnector3">
            <a:avLst>
              <a:gd fmla="val 50000" name="adj1"/>
            </a:avLst>
          </a:prstGeom>
          <a:noFill/>
          <a:ln cap="flat" cmpd="sng" w="28575">
            <a:solidFill>
              <a:schemeClr val="dk2"/>
            </a:solidFill>
            <a:prstDash val="solid"/>
            <a:round/>
            <a:headEnd len="med" w="med" type="none"/>
            <a:tailEnd len="med" w="med" type="oval"/>
          </a:ln>
        </p:spPr>
      </p:cxnSp>
      <p:cxnSp>
        <p:nvCxnSpPr>
          <p:cNvPr id="611" name="Google Shape;611;p72"/>
          <p:cNvCxnSpPr>
            <a:stCxn id="591" idx="1"/>
          </p:cNvCxnSpPr>
          <p:nvPr/>
        </p:nvCxnSpPr>
        <p:spPr>
          <a:xfrm flipH="1" rot="10800000">
            <a:off x="2135600" y="3345175"/>
            <a:ext cx="2415900" cy="483300"/>
          </a:xfrm>
          <a:prstGeom prst="bentConnector3">
            <a:avLst>
              <a:gd fmla="val 50000" name="adj1"/>
            </a:avLst>
          </a:prstGeom>
          <a:noFill/>
          <a:ln cap="flat" cmpd="sng" w="28575">
            <a:solidFill>
              <a:schemeClr val="dk2"/>
            </a:solidFill>
            <a:prstDash val="solid"/>
            <a:round/>
            <a:headEnd len="med" w="med" type="none"/>
            <a:tailEnd len="med" w="med" type="oval"/>
          </a:ln>
        </p:spPr>
      </p:cxnSp>
      <p:cxnSp>
        <p:nvCxnSpPr>
          <p:cNvPr id="612" name="Google Shape;612;p72"/>
          <p:cNvCxnSpPr>
            <a:stCxn id="595" idx="1"/>
          </p:cNvCxnSpPr>
          <p:nvPr/>
        </p:nvCxnSpPr>
        <p:spPr>
          <a:xfrm rot="10800000">
            <a:off x="5076775" y="3544975"/>
            <a:ext cx="1931700" cy="283500"/>
          </a:xfrm>
          <a:prstGeom prst="bentConnector3">
            <a:avLst>
              <a:gd fmla="val 50000" name="adj1"/>
            </a:avLst>
          </a:prstGeom>
          <a:noFill/>
          <a:ln cap="flat" cmpd="sng" w="28575">
            <a:solidFill>
              <a:schemeClr val="dk2"/>
            </a:solidFill>
            <a:prstDash val="solid"/>
            <a:round/>
            <a:headEnd len="med" w="med" type="none"/>
            <a:tailEnd len="med" w="med" type="oval"/>
          </a:ln>
        </p:spPr>
      </p:cxn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sp>
        <p:nvSpPr>
          <p:cNvPr id="617" name="Google Shape;617;p73"/>
          <p:cNvSpPr txBox="1"/>
          <p:nvPr>
            <p:ph type="title"/>
          </p:nvPr>
        </p:nvSpPr>
        <p:spPr>
          <a:xfrm>
            <a:off x="713225" y="1832650"/>
            <a:ext cx="6077100" cy="1659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600"/>
              <a:t>PACKAGING TYPES:</a:t>
            </a:r>
            <a:endParaRPr sz="36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1" name="Shape 621"/>
        <p:cNvGrpSpPr/>
        <p:nvPr/>
      </p:nvGrpSpPr>
      <p:grpSpPr>
        <a:xfrm>
          <a:off x="0" y="0"/>
          <a:ext cx="0" cy="0"/>
          <a:chOff x="0" y="0"/>
          <a:chExt cx="0" cy="0"/>
        </a:xfrm>
      </p:grpSpPr>
      <p:sp>
        <p:nvSpPr>
          <p:cNvPr id="622" name="Google Shape;622;p74"/>
          <p:cNvSpPr txBox="1"/>
          <p:nvPr>
            <p:ph idx="1" type="subTitle"/>
          </p:nvPr>
        </p:nvSpPr>
        <p:spPr>
          <a:xfrm>
            <a:off x="2364984" y="1346400"/>
            <a:ext cx="4414200" cy="3777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None/>
            </a:pPr>
            <a:r>
              <a:rPr b="1" lang="en" sz="3000"/>
              <a:t>01</a:t>
            </a:r>
            <a:endParaRPr b="1" sz="3000"/>
          </a:p>
        </p:txBody>
      </p:sp>
      <p:sp>
        <p:nvSpPr>
          <p:cNvPr id="623" name="Google Shape;623;p74"/>
          <p:cNvSpPr txBox="1"/>
          <p:nvPr>
            <p:ph idx="3" type="subTitle"/>
          </p:nvPr>
        </p:nvSpPr>
        <p:spPr>
          <a:xfrm>
            <a:off x="2364984" y="2694825"/>
            <a:ext cx="4414200" cy="377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3000"/>
              <a:t>02</a:t>
            </a:r>
            <a:endParaRPr b="1" sz="3000">
              <a:solidFill>
                <a:srgbClr val="191919"/>
              </a:solidFill>
              <a:latin typeface="PT Sans"/>
              <a:ea typeface="PT Sans"/>
              <a:cs typeface="PT Sans"/>
              <a:sym typeface="PT Sans"/>
            </a:endParaRPr>
          </a:p>
        </p:txBody>
      </p:sp>
      <p:sp>
        <p:nvSpPr>
          <p:cNvPr id="624" name="Google Shape;624;p74"/>
          <p:cNvSpPr txBox="1"/>
          <p:nvPr>
            <p:ph idx="5" type="subTitle"/>
          </p:nvPr>
        </p:nvSpPr>
        <p:spPr>
          <a:xfrm>
            <a:off x="2217075" y="4043250"/>
            <a:ext cx="4710000" cy="3777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None/>
            </a:pPr>
            <a:r>
              <a:rPr b="1" lang="en" sz="3000"/>
              <a:t>03</a:t>
            </a:r>
            <a:endParaRPr b="1" sz="3000"/>
          </a:p>
        </p:txBody>
      </p:sp>
      <p:sp>
        <p:nvSpPr>
          <p:cNvPr id="625" name="Google Shape;625;p74"/>
          <p:cNvSpPr txBox="1"/>
          <p:nvPr>
            <p:ph type="title"/>
          </p:nvPr>
        </p:nvSpPr>
        <p:spPr>
          <a:xfrm>
            <a:off x="2592925" y="714600"/>
            <a:ext cx="5142900" cy="615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PRIMARY PACKAGING</a:t>
            </a:r>
            <a:endParaRPr sz="2400"/>
          </a:p>
        </p:txBody>
      </p:sp>
      <p:sp>
        <p:nvSpPr>
          <p:cNvPr id="626" name="Google Shape;626;p74"/>
          <p:cNvSpPr txBox="1"/>
          <p:nvPr>
            <p:ph idx="2" type="title"/>
          </p:nvPr>
        </p:nvSpPr>
        <p:spPr>
          <a:xfrm>
            <a:off x="2592925" y="2063025"/>
            <a:ext cx="3958200" cy="615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SECONDARY PACKAGING</a:t>
            </a:r>
            <a:endParaRPr sz="2400"/>
          </a:p>
        </p:txBody>
      </p:sp>
      <p:sp>
        <p:nvSpPr>
          <p:cNvPr id="627" name="Google Shape;627;p74"/>
          <p:cNvSpPr txBox="1"/>
          <p:nvPr>
            <p:ph idx="4" type="title"/>
          </p:nvPr>
        </p:nvSpPr>
        <p:spPr>
          <a:xfrm>
            <a:off x="2592925" y="3411450"/>
            <a:ext cx="3958200" cy="615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TERTIARY PACKAGING</a:t>
            </a:r>
            <a:endParaRPr sz="240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1" name="Shape 631"/>
        <p:cNvGrpSpPr/>
        <p:nvPr/>
      </p:nvGrpSpPr>
      <p:grpSpPr>
        <a:xfrm>
          <a:off x="0" y="0"/>
          <a:ext cx="0" cy="0"/>
          <a:chOff x="0" y="0"/>
          <a:chExt cx="0" cy="0"/>
        </a:xfrm>
      </p:grpSpPr>
      <p:sp>
        <p:nvSpPr>
          <p:cNvPr id="632" name="Google Shape;632;p75"/>
          <p:cNvSpPr txBox="1"/>
          <p:nvPr>
            <p:ph type="title"/>
          </p:nvPr>
        </p:nvSpPr>
        <p:spPr>
          <a:xfrm>
            <a:off x="713225" y="445025"/>
            <a:ext cx="47634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2400">
                <a:latin typeface="Arial"/>
                <a:ea typeface="Arial"/>
                <a:cs typeface="Arial"/>
                <a:sym typeface="Arial"/>
              </a:rPr>
              <a:t>Pricing and its Objectives</a:t>
            </a:r>
            <a:endParaRPr b="1" sz="2400">
              <a:latin typeface="Arial"/>
              <a:ea typeface="Arial"/>
              <a:cs typeface="Arial"/>
              <a:sym typeface="Aria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633" name="Google Shape;633;p75"/>
          <p:cNvSpPr txBox="1"/>
          <p:nvPr>
            <p:ph idx="3" type="subTitle"/>
          </p:nvPr>
        </p:nvSpPr>
        <p:spPr>
          <a:xfrm>
            <a:off x="1088350" y="2994600"/>
            <a:ext cx="20154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634" name="Google Shape;634;p75"/>
          <p:cNvSpPr txBox="1"/>
          <p:nvPr>
            <p:ph idx="5" type="subTitle"/>
          </p:nvPr>
        </p:nvSpPr>
        <p:spPr>
          <a:xfrm>
            <a:off x="6055450" y="2994600"/>
            <a:ext cx="20154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635" name="Google Shape;635;p75"/>
          <p:cNvSpPr txBox="1"/>
          <p:nvPr/>
        </p:nvSpPr>
        <p:spPr>
          <a:xfrm>
            <a:off x="518125" y="1384800"/>
            <a:ext cx="4333500" cy="14247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chemeClr val="accent2"/>
                </a:solidFill>
                <a:latin typeface="Vidaloka"/>
                <a:ea typeface="Vidaloka"/>
                <a:cs typeface="Vidaloka"/>
                <a:sym typeface="Vidaloka"/>
              </a:rPr>
              <a:t>Achieve the financial goals of the company specifically their target return on investment in order to support all plans of the organization </a:t>
            </a:r>
            <a:endParaRPr sz="2000">
              <a:solidFill>
                <a:schemeClr val="accent2"/>
              </a:solidFill>
              <a:latin typeface="Vidaloka"/>
              <a:ea typeface="Vidaloka"/>
              <a:cs typeface="Vidaloka"/>
              <a:sym typeface="Vidaloka"/>
            </a:endParaRPr>
          </a:p>
        </p:txBody>
      </p:sp>
      <p:sp>
        <p:nvSpPr>
          <p:cNvPr id="636" name="Google Shape;636;p75"/>
          <p:cNvSpPr txBox="1"/>
          <p:nvPr/>
        </p:nvSpPr>
        <p:spPr>
          <a:xfrm>
            <a:off x="4898575" y="1535525"/>
            <a:ext cx="3881100" cy="12741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lang="en" sz="2000">
                <a:solidFill>
                  <a:schemeClr val="accent2"/>
                </a:solidFill>
                <a:latin typeface="Vidaloka"/>
                <a:ea typeface="Vidaloka"/>
                <a:cs typeface="Vidaloka"/>
                <a:sym typeface="Vidaloka"/>
              </a:rPr>
              <a:t>Match the expectations or requirements of the target market in a specific product line</a:t>
            </a:r>
            <a:endParaRPr sz="2000">
              <a:solidFill>
                <a:schemeClr val="accent2"/>
              </a:solidFill>
              <a:latin typeface="Vidaloka"/>
              <a:ea typeface="Vidaloka"/>
              <a:cs typeface="Vidaloka"/>
              <a:sym typeface="Vidaloka"/>
            </a:endParaRPr>
          </a:p>
          <a:p>
            <a:pPr indent="0" lvl="0" marL="0" rtl="0" algn="ctr">
              <a:spcBef>
                <a:spcPts val="0"/>
              </a:spcBef>
              <a:spcAft>
                <a:spcPts val="0"/>
              </a:spcAft>
              <a:buNone/>
            </a:pPr>
            <a:r>
              <a:t/>
            </a:r>
            <a:endParaRPr sz="1800">
              <a:solidFill>
                <a:schemeClr val="accent2"/>
              </a:solidFill>
              <a:latin typeface="Vidaloka"/>
              <a:ea typeface="Vidaloka"/>
              <a:cs typeface="Vidaloka"/>
              <a:sym typeface="Vidaloka"/>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sp>
        <p:nvSpPr>
          <p:cNvPr id="641" name="Google Shape;641;p76"/>
          <p:cNvSpPr txBox="1"/>
          <p:nvPr>
            <p:ph type="title"/>
          </p:nvPr>
        </p:nvSpPr>
        <p:spPr>
          <a:xfrm>
            <a:off x="713225" y="445025"/>
            <a:ext cx="47634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400">
                <a:latin typeface="Arial"/>
                <a:ea typeface="Arial"/>
                <a:cs typeface="Arial"/>
                <a:sym typeface="Arial"/>
              </a:rPr>
              <a:t>Pricing and its Objectives</a:t>
            </a:r>
            <a:endParaRPr b="1" sz="2400">
              <a:latin typeface="Arial"/>
              <a:ea typeface="Arial"/>
              <a:cs typeface="Arial"/>
              <a:sym typeface="Aria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642" name="Google Shape;642;p76"/>
          <p:cNvSpPr txBox="1"/>
          <p:nvPr>
            <p:ph idx="3" type="subTitle"/>
          </p:nvPr>
        </p:nvSpPr>
        <p:spPr>
          <a:xfrm>
            <a:off x="1088350" y="2994600"/>
            <a:ext cx="20154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643" name="Google Shape;643;p76"/>
          <p:cNvSpPr txBox="1"/>
          <p:nvPr>
            <p:ph idx="5" type="subTitle"/>
          </p:nvPr>
        </p:nvSpPr>
        <p:spPr>
          <a:xfrm>
            <a:off x="6055450" y="2994600"/>
            <a:ext cx="20154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644" name="Google Shape;644;p76"/>
          <p:cNvSpPr txBox="1"/>
          <p:nvPr/>
        </p:nvSpPr>
        <p:spPr>
          <a:xfrm>
            <a:off x="518125" y="1384800"/>
            <a:ext cx="4154400" cy="1752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300">
                <a:solidFill>
                  <a:schemeClr val="accent2"/>
                </a:solidFill>
                <a:latin typeface="Vidaloka"/>
                <a:ea typeface="Vidaloka"/>
                <a:cs typeface="Vidaloka"/>
                <a:sym typeface="Vidaloka"/>
              </a:rPr>
              <a:t>Achieve the desired market share</a:t>
            </a:r>
            <a:endParaRPr sz="2300">
              <a:solidFill>
                <a:schemeClr val="accent2"/>
              </a:solidFill>
              <a:latin typeface="Vidaloka"/>
              <a:ea typeface="Vidaloka"/>
              <a:cs typeface="Vidaloka"/>
              <a:sym typeface="Vidaloka"/>
            </a:endParaRPr>
          </a:p>
        </p:txBody>
      </p:sp>
      <p:sp>
        <p:nvSpPr>
          <p:cNvPr id="645" name="Google Shape;645;p76"/>
          <p:cNvSpPr txBox="1"/>
          <p:nvPr/>
        </p:nvSpPr>
        <p:spPr>
          <a:xfrm>
            <a:off x="4898575" y="1752175"/>
            <a:ext cx="3881100" cy="1599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300">
                <a:solidFill>
                  <a:schemeClr val="accent2"/>
                </a:solidFill>
                <a:latin typeface="Vidaloka"/>
                <a:ea typeface="Vidaloka"/>
                <a:cs typeface="Vidaloka"/>
                <a:sym typeface="Vidaloka"/>
              </a:rPr>
              <a:t>Stabilize the growth rate of the product</a:t>
            </a:r>
            <a:endParaRPr sz="2300">
              <a:solidFill>
                <a:schemeClr val="accent2"/>
              </a:solidFill>
              <a:latin typeface="Vidaloka"/>
              <a:ea typeface="Vidaloka"/>
              <a:cs typeface="Vidaloka"/>
              <a:sym typeface="Vidaloka"/>
            </a:endParaRPr>
          </a:p>
          <a:p>
            <a:pPr indent="0" lvl="0" marL="0" rtl="0" algn="ctr">
              <a:lnSpc>
                <a:spcPct val="115000"/>
              </a:lnSpc>
              <a:spcBef>
                <a:spcPts val="1200"/>
              </a:spcBef>
              <a:spcAft>
                <a:spcPts val="0"/>
              </a:spcAft>
              <a:buNone/>
            </a:pPr>
            <a:r>
              <a:rPr lang="en" sz="1800">
                <a:solidFill>
                  <a:schemeClr val="accent2"/>
                </a:solidFill>
                <a:latin typeface="Vidaloka"/>
                <a:ea typeface="Vidaloka"/>
                <a:cs typeface="Vidaloka"/>
                <a:sym typeface="Vidaloka"/>
              </a:rPr>
              <a:t> </a:t>
            </a:r>
            <a:endParaRPr sz="1800">
              <a:solidFill>
                <a:schemeClr val="accent2"/>
              </a:solidFill>
              <a:latin typeface="Vidaloka"/>
              <a:ea typeface="Vidaloka"/>
              <a:cs typeface="Vidaloka"/>
              <a:sym typeface="Vidaloka"/>
            </a:endParaRPr>
          </a:p>
          <a:p>
            <a:pPr indent="0" lvl="0" marL="0" rtl="0" algn="ctr">
              <a:spcBef>
                <a:spcPts val="0"/>
              </a:spcBef>
              <a:spcAft>
                <a:spcPts val="0"/>
              </a:spcAft>
              <a:buNone/>
            </a:pPr>
            <a:r>
              <a:t/>
            </a:r>
            <a:endParaRPr sz="1800">
              <a:solidFill>
                <a:schemeClr val="accent2"/>
              </a:solidFill>
              <a:latin typeface="Vidaloka"/>
              <a:ea typeface="Vidaloka"/>
              <a:cs typeface="Vidaloka"/>
              <a:sym typeface="Vidaloka"/>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sp>
        <p:nvSpPr>
          <p:cNvPr id="650" name="Google Shape;650;p77"/>
          <p:cNvSpPr txBox="1"/>
          <p:nvPr>
            <p:ph type="title"/>
          </p:nvPr>
        </p:nvSpPr>
        <p:spPr>
          <a:xfrm>
            <a:off x="713225" y="445025"/>
            <a:ext cx="47634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400">
                <a:latin typeface="Arial"/>
                <a:ea typeface="Arial"/>
                <a:cs typeface="Arial"/>
                <a:sym typeface="Arial"/>
              </a:rPr>
              <a:t>Pricing and its Objectives</a:t>
            </a:r>
            <a:endParaRPr b="1" sz="2400">
              <a:latin typeface="Arial"/>
              <a:ea typeface="Arial"/>
              <a:cs typeface="Arial"/>
              <a:sym typeface="Aria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651" name="Google Shape;651;p77"/>
          <p:cNvSpPr txBox="1"/>
          <p:nvPr>
            <p:ph idx="3" type="subTitle"/>
          </p:nvPr>
        </p:nvSpPr>
        <p:spPr>
          <a:xfrm>
            <a:off x="1088350" y="2994600"/>
            <a:ext cx="20154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652" name="Google Shape;652;p77"/>
          <p:cNvSpPr txBox="1"/>
          <p:nvPr>
            <p:ph idx="5" type="subTitle"/>
          </p:nvPr>
        </p:nvSpPr>
        <p:spPr>
          <a:xfrm>
            <a:off x="6055450" y="2994600"/>
            <a:ext cx="20154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06</a:t>
            </a:r>
            <a:endParaRPr/>
          </a:p>
        </p:txBody>
      </p:sp>
      <p:sp>
        <p:nvSpPr>
          <p:cNvPr id="653" name="Google Shape;653;p77"/>
          <p:cNvSpPr txBox="1"/>
          <p:nvPr/>
        </p:nvSpPr>
        <p:spPr>
          <a:xfrm>
            <a:off x="518125" y="1384800"/>
            <a:ext cx="4333500" cy="14247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2000">
                <a:solidFill>
                  <a:schemeClr val="accent2"/>
                </a:solidFill>
                <a:latin typeface="Vidaloka"/>
                <a:ea typeface="Vidaloka"/>
                <a:cs typeface="Vidaloka"/>
                <a:sym typeface="Vidaloka"/>
              </a:rPr>
              <a:t>Help recover the high costs of research and development incurred during the development stage of the product; and</a:t>
            </a:r>
            <a:r>
              <a:rPr lang="en" sz="1800">
                <a:solidFill>
                  <a:schemeClr val="accent2"/>
                </a:solidFill>
                <a:latin typeface="Vidaloka"/>
                <a:ea typeface="Vidaloka"/>
                <a:cs typeface="Vidaloka"/>
                <a:sym typeface="Vidaloka"/>
              </a:rPr>
              <a:t> </a:t>
            </a:r>
            <a:endParaRPr sz="1800">
              <a:solidFill>
                <a:schemeClr val="accent2"/>
              </a:solidFill>
              <a:latin typeface="Vidaloka"/>
              <a:ea typeface="Vidaloka"/>
              <a:cs typeface="Vidaloka"/>
              <a:sym typeface="Vidaloka"/>
            </a:endParaRPr>
          </a:p>
          <a:p>
            <a:pPr indent="0" lvl="0" marL="0" rtl="0" algn="ctr">
              <a:spcBef>
                <a:spcPts val="0"/>
              </a:spcBef>
              <a:spcAft>
                <a:spcPts val="0"/>
              </a:spcAft>
              <a:buNone/>
            </a:pPr>
            <a:r>
              <a:t/>
            </a:r>
            <a:endParaRPr sz="1800">
              <a:solidFill>
                <a:schemeClr val="accent2"/>
              </a:solidFill>
              <a:latin typeface="Vidaloka"/>
              <a:ea typeface="Vidaloka"/>
              <a:cs typeface="Vidaloka"/>
              <a:sym typeface="Vidaloka"/>
            </a:endParaRPr>
          </a:p>
        </p:txBody>
      </p:sp>
      <p:sp>
        <p:nvSpPr>
          <p:cNvPr id="654" name="Google Shape;654;p77"/>
          <p:cNvSpPr txBox="1"/>
          <p:nvPr/>
        </p:nvSpPr>
        <p:spPr>
          <a:xfrm>
            <a:off x="5284800" y="1073925"/>
            <a:ext cx="3495000" cy="17358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2100">
                <a:solidFill>
                  <a:schemeClr val="accent2"/>
                </a:solidFill>
                <a:latin typeface="Vidaloka"/>
                <a:ea typeface="Vidaloka"/>
                <a:cs typeface="Vidaloka"/>
                <a:sym typeface="Vidaloka"/>
              </a:rPr>
              <a:t>Induce more purchasing activities from target customers</a:t>
            </a:r>
            <a:endParaRPr sz="2100">
              <a:solidFill>
                <a:schemeClr val="accent2"/>
              </a:solidFill>
              <a:latin typeface="Vidaloka"/>
              <a:ea typeface="Vidaloka"/>
              <a:cs typeface="Vidaloka"/>
              <a:sym typeface="Vidaloka"/>
            </a:endParaRPr>
          </a:p>
          <a:p>
            <a:pPr indent="0" lvl="0" marL="0" rtl="0" algn="ctr">
              <a:spcBef>
                <a:spcPts val="0"/>
              </a:spcBef>
              <a:spcAft>
                <a:spcPts val="0"/>
              </a:spcAft>
              <a:buNone/>
            </a:pPr>
            <a:r>
              <a:t/>
            </a:r>
            <a:endParaRPr sz="1800">
              <a:solidFill>
                <a:schemeClr val="accent2"/>
              </a:solidFill>
              <a:latin typeface="Vidaloka"/>
              <a:ea typeface="Vidaloka"/>
              <a:cs typeface="Vidaloka"/>
              <a:sym typeface="Vidaloka"/>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sp>
        <p:nvSpPr>
          <p:cNvPr id="659" name="Google Shape;659;p78"/>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t>
            </a:r>
            <a:r>
              <a:rPr lang="en"/>
              <a:t>onsiderations in Pricing your Product Effectively: </a:t>
            </a:r>
            <a:endParaRPr/>
          </a:p>
        </p:txBody>
      </p:sp>
      <p:sp>
        <p:nvSpPr>
          <p:cNvPr id="660" name="Google Shape;660;p78"/>
          <p:cNvSpPr txBox="1"/>
          <p:nvPr/>
        </p:nvSpPr>
        <p:spPr>
          <a:xfrm>
            <a:off x="480425" y="3306025"/>
            <a:ext cx="2601300" cy="357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i="1" lang="en" sz="2400">
                <a:solidFill>
                  <a:schemeClr val="dk1"/>
                </a:solidFill>
              </a:rPr>
              <a:t>Penetration Pricing Strategy</a:t>
            </a:r>
            <a:endParaRPr sz="2400">
              <a:solidFill>
                <a:schemeClr val="accent1"/>
              </a:solidFill>
              <a:latin typeface="Vidaloka"/>
              <a:ea typeface="Vidaloka"/>
              <a:cs typeface="Vidaloka"/>
              <a:sym typeface="Vidaloka"/>
            </a:endParaRPr>
          </a:p>
        </p:txBody>
      </p:sp>
      <p:sp>
        <p:nvSpPr>
          <p:cNvPr id="661" name="Google Shape;661;p78"/>
          <p:cNvSpPr txBox="1"/>
          <p:nvPr/>
        </p:nvSpPr>
        <p:spPr>
          <a:xfrm>
            <a:off x="659425" y="1739175"/>
            <a:ext cx="2260200" cy="711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chemeClr val="accent1"/>
                </a:solidFill>
                <a:latin typeface="Vidaloka"/>
                <a:ea typeface="Vidaloka"/>
                <a:cs typeface="Vidaloka"/>
                <a:sym typeface="Vidaloka"/>
              </a:rPr>
              <a:t>COST-</a:t>
            </a:r>
            <a:r>
              <a:rPr lang="en" sz="2400">
                <a:solidFill>
                  <a:schemeClr val="accent1"/>
                </a:solidFill>
                <a:latin typeface="Vidaloka"/>
                <a:ea typeface="Vidaloka"/>
                <a:cs typeface="Vidaloka"/>
                <a:sym typeface="Vidaloka"/>
              </a:rPr>
              <a:t>PLUS</a:t>
            </a:r>
            <a:r>
              <a:rPr lang="en" sz="2400">
                <a:solidFill>
                  <a:schemeClr val="accent1"/>
                </a:solidFill>
                <a:latin typeface="Vidaloka"/>
                <a:ea typeface="Vidaloka"/>
                <a:cs typeface="Vidaloka"/>
                <a:sym typeface="Vidaloka"/>
              </a:rPr>
              <a:t> PRICING</a:t>
            </a:r>
            <a:endParaRPr sz="2400">
              <a:solidFill>
                <a:schemeClr val="accent1"/>
              </a:solidFill>
              <a:latin typeface="Vidaloka"/>
              <a:ea typeface="Vidaloka"/>
              <a:cs typeface="Vidaloka"/>
              <a:sym typeface="Vidaloka"/>
            </a:endParaRPr>
          </a:p>
        </p:txBody>
      </p:sp>
      <p:sp>
        <p:nvSpPr>
          <p:cNvPr id="662" name="Google Shape;662;p78"/>
          <p:cNvSpPr txBox="1"/>
          <p:nvPr/>
        </p:nvSpPr>
        <p:spPr>
          <a:xfrm>
            <a:off x="6386325" y="2951425"/>
            <a:ext cx="2365200" cy="711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i="1" lang="en" sz="2400">
                <a:solidFill>
                  <a:schemeClr val="dk1"/>
                </a:solidFill>
              </a:rPr>
              <a:t>Psychological </a:t>
            </a:r>
            <a:r>
              <a:rPr lang="en" sz="2400">
                <a:solidFill>
                  <a:schemeClr val="dk1"/>
                </a:solidFill>
              </a:rPr>
              <a:t>Pricing </a:t>
            </a:r>
            <a:r>
              <a:rPr i="1" lang="en" sz="2400">
                <a:solidFill>
                  <a:schemeClr val="dk1"/>
                </a:solidFill>
              </a:rPr>
              <a:t>Strategy</a:t>
            </a:r>
            <a:endParaRPr sz="2400">
              <a:solidFill>
                <a:schemeClr val="accent1"/>
              </a:solidFill>
              <a:latin typeface="Vidaloka"/>
              <a:ea typeface="Vidaloka"/>
              <a:cs typeface="Vidaloka"/>
              <a:sym typeface="Vidaloka"/>
            </a:endParaRPr>
          </a:p>
        </p:txBody>
      </p:sp>
      <p:sp>
        <p:nvSpPr>
          <p:cNvPr id="663" name="Google Shape;663;p78"/>
          <p:cNvSpPr txBox="1"/>
          <p:nvPr/>
        </p:nvSpPr>
        <p:spPr>
          <a:xfrm>
            <a:off x="6386329" y="1739175"/>
            <a:ext cx="2459400" cy="357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i="1" lang="en" sz="2400">
                <a:solidFill>
                  <a:schemeClr val="dk1"/>
                </a:solidFill>
              </a:rPr>
              <a:t>Price Skimming Strategy</a:t>
            </a:r>
            <a:endParaRPr sz="2400">
              <a:solidFill>
                <a:schemeClr val="accent1"/>
              </a:solidFill>
              <a:latin typeface="Vidaloka"/>
              <a:ea typeface="Vidaloka"/>
              <a:cs typeface="Vidaloka"/>
              <a:sym typeface="Vidaloka"/>
            </a:endParaRPr>
          </a:p>
        </p:txBody>
      </p:sp>
      <p:grpSp>
        <p:nvGrpSpPr>
          <p:cNvPr id="664" name="Google Shape;664;p78"/>
          <p:cNvGrpSpPr/>
          <p:nvPr/>
        </p:nvGrpSpPr>
        <p:grpSpPr>
          <a:xfrm>
            <a:off x="3254913" y="1739175"/>
            <a:ext cx="2958275" cy="2496845"/>
            <a:chOff x="3254913" y="1739175"/>
            <a:chExt cx="2958275" cy="2496845"/>
          </a:xfrm>
        </p:grpSpPr>
        <p:grpSp>
          <p:nvGrpSpPr>
            <p:cNvPr id="665" name="Google Shape;665;p78"/>
            <p:cNvGrpSpPr/>
            <p:nvPr/>
          </p:nvGrpSpPr>
          <p:grpSpPr>
            <a:xfrm>
              <a:off x="3730408" y="1973899"/>
              <a:ext cx="2007300" cy="2007300"/>
              <a:chOff x="3730408" y="1973899"/>
              <a:chExt cx="2007300" cy="2007300"/>
            </a:xfrm>
          </p:grpSpPr>
          <p:sp>
            <p:nvSpPr>
              <p:cNvPr id="666" name="Google Shape;666;p78"/>
              <p:cNvSpPr/>
              <p:nvPr/>
            </p:nvSpPr>
            <p:spPr>
              <a:xfrm>
                <a:off x="3730408" y="1973899"/>
                <a:ext cx="2007300" cy="2007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67" name="Google Shape;667;p78"/>
              <p:cNvGrpSpPr/>
              <p:nvPr/>
            </p:nvGrpSpPr>
            <p:grpSpPr>
              <a:xfrm>
                <a:off x="4383980" y="2628191"/>
                <a:ext cx="700534" cy="698647"/>
                <a:chOff x="6553275" y="3604550"/>
                <a:chExt cx="296975" cy="296175"/>
              </a:xfrm>
            </p:grpSpPr>
            <p:sp>
              <p:nvSpPr>
                <p:cNvPr id="668" name="Google Shape;668;p78"/>
                <p:cNvSpPr/>
                <p:nvPr/>
              </p:nvSpPr>
              <p:spPr>
                <a:xfrm>
                  <a:off x="6657250" y="3604550"/>
                  <a:ext cx="86650" cy="86650"/>
                </a:xfrm>
                <a:custGeom>
                  <a:rect b="b" l="l" r="r" t="t"/>
                  <a:pathLst>
                    <a:path extrusionOk="0" h="3466" w="3466">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78"/>
                <p:cNvSpPr/>
                <p:nvPr/>
              </p:nvSpPr>
              <p:spPr>
                <a:xfrm>
                  <a:off x="6553275" y="3777825"/>
                  <a:ext cx="296975" cy="122900"/>
                </a:xfrm>
                <a:custGeom>
                  <a:rect b="b" l="l" r="r" t="t"/>
                  <a:pathLst>
                    <a:path extrusionOk="0" h="4916" w="11879">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78"/>
                <p:cNvSpPr/>
                <p:nvPr/>
              </p:nvSpPr>
              <p:spPr>
                <a:xfrm>
                  <a:off x="6755700" y="3640000"/>
                  <a:ext cx="74850" cy="121300"/>
                </a:xfrm>
                <a:custGeom>
                  <a:rect b="b" l="l" r="r" t="t"/>
                  <a:pathLst>
                    <a:path extrusionOk="0" h="4852" w="2994">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78"/>
                <p:cNvSpPr/>
                <p:nvPr/>
              </p:nvSpPr>
              <p:spPr>
                <a:xfrm>
                  <a:off x="6570600" y="3640000"/>
                  <a:ext cx="74850" cy="121300"/>
                </a:xfrm>
                <a:custGeom>
                  <a:rect b="b" l="l" r="r" t="t"/>
                  <a:pathLst>
                    <a:path extrusionOk="0" h="4852" w="2994">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78"/>
                <p:cNvSpPr/>
                <p:nvPr/>
              </p:nvSpPr>
              <p:spPr>
                <a:xfrm>
                  <a:off x="6707650" y="3688025"/>
                  <a:ext cx="70925" cy="70925"/>
                </a:xfrm>
                <a:custGeom>
                  <a:rect b="b" l="l" r="r" t="t"/>
                  <a:pathLst>
                    <a:path extrusionOk="0" h="2837" w="2837">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78"/>
                <p:cNvSpPr/>
                <p:nvPr/>
              </p:nvSpPr>
              <p:spPr>
                <a:xfrm>
                  <a:off x="6621025" y="3688825"/>
                  <a:ext cx="70900" cy="73275"/>
                </a:xfrm>
                <a:custGeom>
                  <a:rect b="b" l="l" r="r" t="t"/>
                  <a:pathLst>
                    <a:path extrusionOk="0" h="2931" w="2836">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74" name="Google Shape;674;p78"/>
            <p:cNvGrpSpPr/>
            <p:nvPr/>
          </p:nvGrpSpPr>
          <p:grpSpPr>
            <a:xfrm>
              <a:off x="3254913" y="1739175"/>
              <a:ext cx="1011000" cy="930000"/>
              <a:chOff x="3173876" y="1739175"/>
              <a:chExt cx="1011000" cy="930000"/>
            </a:xfrm>
          </p:grpSpPr>
          <p:sp>
            <p:nvSpPr>
              <p:cNvPr id="675" name="Google Shape;675;p78"/>
              <p:cNvSpPr/>
              <p:nvPr/>
            </p:nvSpPr>
            <p:spPr>
              <a:xfrm>
                <a:off x="3214375" y="1739175"/>
                <a:ext cx="930000" cy="930000"/>
              </a:xfrm>
              <a:prstGeom prst="rect">
                <a:avLst/>
              </a:prstGeom>
              <a:solidFill>
                <a:schemeClr val="l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78"/>
              <p:cNvSpPr txBox="1"/>
              <p:nvPr/>
            </p:nvSpPr>
            <p:spPr>
              <a:xfrm>
                <a:off x="3173876" y="1870425"/>
                <a:ext cx="10110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01</a:t>
                </a:r>
                <a:endParaRPr sz="3500">
                  <a:solidFill>
                    <a:schemeClr val="accent1"/>
                  </a:solidFill>
                  <a:latin typeface="Vidaloka"/>
                  <a:ea typeface="Vidaloka"/>
                  <a:cs typeface="Vidaloka"/>
                  <a:sym typeface="Vidaloka"/>
                </a:endParaRPr>
              </a:p>
            </p:txBody>
          </p:sp>
        </p:grpSp>
        <p:grpSp>
          <p:nvGrpSpPr>
            <p:cNvPr id="677" name="Google Shape;677;p78"/>
            <p:cNvGrpSpPr/>
            <p:nvPr/>
          </p:nvGrpSpPr>
          <p:grpSpPr>
            <a:xfrm>
              <a:off x="5202188" y="1739175"/>
              <a:ext cx="1011000" cy="930000"/>
              <a:chOff x="5121151" y="1739175"/>
              <a:chExt cx="1011000" cy="930000"/>
            </a:xfrm>
          </p:grpSpPr>
          <p:sp>
            <p:nvSpPr>
              <p:cNvPr id="678" name="Google Shape;678;p78"/>
              <p:cNvSpPr/>
              <p:nvPr/>
            </p:nvSpPr>
            <p:spPr>
              <a:xfrm>
                <a:off x="5161644" y="1739175"/>
                <a:ext cx="930000" cy="930000"/>
              </a:xfrm>
              <a:prstGeom prst="rect">
                <a:avLst/>
              </a:prstGeom>
              <a:solidFill>
                <a:schemeClr val="l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78"/>
              <p:cNvSpPr txBox="1"/>
              <p:nvPr/>
            </p:nvSpPr>
            <p:spPr>
              <a:xfrm>
                <a:off x="5121151" y="1870425"/>
                <a:ext cx="10110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02</a:t>
                </a:r>
                <a:endParaRPr sz="3500">
                  <a:solidFill>
                    <a:schemeClr val="accent1"/>
                  </a:solidFill>
                  <a:latin typeface="Vidaloka"/>
                  <a:ea typeface="Vidaloka"/>
                  <a:cs typeface="Vidaloka"/>
                  <a:sym typeface="Vidaloka"/>
                </a:endParaRPr>
              </a:p>
            </p:txBody>
          </p:sp>
        </p:grpSp>
        <p:grpSp>
          <p:nvGrpSpPr>
            <p:cNvPr id="680" name="Google Shape;680;p78"/>
            <p:cNvGrpSpPr/>
            <p:nvPr/>
          </p:nvGrpSpPr>
          <p:grpSpPr>
            <a:xfrm>
              <a:off x="3254913" y="3306020"/>
              <a:ext cx="1011000" cy="930000"/>
              <a:chOff x="3173876" y="3306020"/>
              <a:chExt cx="1011000" cy="930000"/>
            </a:xfrm>
          </p:grpSpPr>
          <p:sp>
            <p:nvSpPr>
              <p:cNvPr id="681" name="Google Shape;681;p78"/>
              <p:cNvSpPr/>
              <p:nvPr/>
            </p:nvSpPr>
            <p:spPr>
              <a:xfrm>
                <a:off x="3214375" y="3306020"/>
                <a:ext cx="930000" cy="930000"/>
              </a:xfrm>
              <a:prstGeom prst="rect">
                <a:avLst/>
              </a:prstGeom>
              <a:solidFill>
                <a:schemeClr val="l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78"/>
              <p:cNvSpPr txBox="1"/>
              <p:nvPr/>
            </p:nvSpPr>
            <p:spPr>
              <a:xfrm>
                <a:off x="3173876" y="3437275"/>
                <a:ext cx="10110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03</a:t>
                </a:r>
                <a:endParaRPr sz="3500">
                  <a:solidFill>
                    <a:schemeClr val="accent1"/>
                  </a:solidFill>
                  <a:latin typeface="Vidaloka"/>
                  <a:ea typeface="Vidaloka"/>
                  <a:cs typeface="Vidaloka"/>
                  <a:sym typeface="Vidaloka"/>
                </a:endParaRPr>
              </a:p>
            </p:txBody>
          </p:sp>
        </p:grpSp>
        <p:grpSp>
          <p:nvGrpSpPr>
            <p:cNvPr id="683" name="Google Shape;683;p78"/>
            <p:cNvGrpSpPr/>
            <p:nvPr/>
          </p:nvGrpSpPr>
          <p:grpSpPr>
            <a:xfrm>
              <a:off x="5202188" y="3306020"/>
              <a:ext cx="1011000" cy="930000"/>
              <a:chOff x="5121151" y="3306020"/>
              <a:chExt cx="1011000" cy="930000"/>
            </a:xfrm>
          </p:grpSpPr>
          <p:sp>
            <p:nvSpPr>
              <p:cNvPr id="684" name="Google Shape;684;p78"/>
              <p:cNvSpPr/>
              <p:nvPr/>
            </p:nvSpPr>
            <p:spPr>
              <a:xfrm>
                <a:off x="5161644" y="3306020"/>
                <a:ext cx="930000" cy="930000"/>
              </a:xfrm>
              <a:prstGeom prst="rect">
                <a:avLst/>
              </a:prstGeom>
              <a:solidFill>
                <a:schemeClr val="l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78"/>
              <p:cNvSpPr txBox="1"/>
              <p:nvPr/>
            </p:nvSpPr>
            <p:spPr>
              <a:xfrm>
                <a:off x="5121151" y="3437275"/>
                <a:ext cx="10110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04</a:t>
                </a:r>
                <a:endParaRPr sz="3500">
                  <a:solidFill>
                    <a:schemeClr val="accent1"/>
                  </a:solidFill>
                  <a:latin typeface="Vidaloka"/>
                  <a:ea typeface="Vidaloka"/>
                  <a:cs typeface="Vidaloka"/>
                  <a:sym typeface="Vidaloka"/>
                </a:endParaRPr>
              </a:p>
            </p:txBody>
          </p:sp>
        </p:grp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sp>
        <p:nvSpPr>
          <p:cNvPr id="690" name="Google Shape;690;p79"/>
          <p:cNvSpPr txBox="1"/>
          <p:nvPr>
            <p:ph type="title"/>
          </p:nvPr>
        </p:nvSpPr>
        <p:spPr>
          <a:xfrm>
            <a:off x="713225" y="445025"/>
            <a:ext cx="7717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Considerations in Pricing your Product Effectively: </a:t>
            </a:r>
            <a:endParaRPr/>
          </a:p>
        </p:txBody>
      </p:sp>
      <p:sp>
        <p:nvSpPr>
          <p:cNvPr id="691" name="Google Shape;691;p79"/>
          <p:cNvSpPr txBox="1"/>
          <p:nvPr/>
        </p:nvSpPr>
        <p:spPr>
          <a:xfrm>
            <a:off x="508700" y="3042775"/>
            <a:ext cx="2411100" cy="620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i="1" lang="en" sz="2400">
                <a:solidFill>
                  <a:schemeClr val="dk1"/>
                </a:solidFill>
              </a:rPr>
              <a:t>Product line Pricing</a:t>
            </a:r>
            <a:endParaRPr sz="2400">
              <a:solidFill>
                <a:schemeClr val="accent1"/>
              </a:solidFill>
              <a:latin typeface="Vidaloka"/>
              <a:ea typeface="Vidaloka"/>
              <a:cs typeface="Vidaloka"/>
              <a:sym typeface="Vidaloka"/>
            </a:endParaRPr>
          </a:p>
        </p:txBody>
      </p:sp>
      <p:sp>
        <p:nvSpPr>
          <p:cNvPr id="692" name="Google Shape;692;p79"/>
          <p:cNvSpPr txBox="1"/>
          <p:nvPr/>
        </p:nvSpPr>
        <p:spPr>
          <a:xfrm>
            <a:off x="442750" y="1739175"/>
            <a:ext cx="2812200" cy="711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i="1" lang="en" sz="2400">
                <a:solidFill>
                  <a:schemeClr val="dk1"/>
                </a:solidFill>
              </a:rPr>
              <a:t>Price bundling Strategy</a:t>
            </a:r>
            <a:endParaRPr sz="2400">
              <a:solidFill>
                <a:schemeClr val="accent1"/>
              </a:solidFill>
              <a:latin typeface="Vidaloka"/>
              <a:ea typeface="Vidaloka"/>
              <a:cs typeface="Vidaloka"/>
              <a:sym typeface="Vidaloka"/>
            </a:endParaRPr>
          </a:p>
        </p:txBody>
      </p:sp>
      <p:sp>
        <p:nvSpPr>
          <p:cNvPr id="693" name="Google Shape;693;p79"/>
          <p:cNvSpPr txBox="1"/>
          <p:nvPr/>
        </p:nvSpPr>
        <p:spPr>
          <a:xfrm>
            <a:off x="6386325" y="1739175"/>
            <a:ext cx="2694900" cy="1247100"/>
          </a:xfrm>
          <a:prstGeom prst="rect">
            <a:avLst/>
          </a:prstGeom>
          <a:noFill/>
          <a:ln>
            <a:noFill/>
          </a:ln>
        </p:spPr>
        <p:txBody>
          <a:bodyPr anchorCtr="0" anchor="ctr" bIns="91425" lIns="91425" spcFirstLastPara="1" rIns="91425" wrap="square" tIns="91425">
            <a:noAutofit/>
          </a:bodyPr>
          <a:lstStyle/>
          <a:p>
            <a:pPr indent="0" lvl="0" marL="0" rtl="0" algn="r">
              <a:spcBef>
                <a:spcPts val="0"/>
              </a:spcBef>
              <a:spcAft>
                <a:spcPts val="0"/>
              </a:spcAft>
              <a:buNone/>
            </a:pPr>
            <a:r>
              <a:rPr i="1" lang="en" sz="2400">
                <a:solidFill>
                  <a:schemeClr val="dk1"/>
                </a:solidFill>
              </a:rPr>
              <a:t>Follow-the-leader Pricing </a:t>
            </a:r>
            <a:r>
              <a:rPr i="1" lang="en" sz="2400">
                <a:solidFill>
                  <a:schemeClr val="dk1"/>
                </a:solidFill>
              </a:rPr>
              <a:t>Strategy</a:t>
            </a:r>
            <a:endParaRPr sz="2400">
              <a:solidFill>
                <a:schemeClr val="accent1"/>
              </a:solidFill>
              <a:latin typeface="Vidaloka"/>
              <a:ea typeface="Vidaloka"/>
              <a:cs typeface="Vidaloka"/>
              <a:sym typeface="Vidaloka"/>
            </a:endParaRPr>
          </a:p>
        </p:txBody>
      </p:sp>
      <p:grpSp>
        <p:nvGrpSpPr>
          <p:cNvPr id="694" name="Google Shape;694;p79"/>
          <p:cNvGrpSpPr/>
          <p:nvPr/>
        </p:nvGrpSpPr>
        <p:grpSpPr>
          <a:xfrm>
            <a:off x="3254913" y="1739175"/>
            <a:ext cx="2958275" cy="2496845"/>
            <a:chOff x="3254913" y="1739175"/>
            <a:chExt cx="2958275" cy="2496845"/>
          </a:xfrm>
        </p:grpSpPr>
        <p:grpSp>
          <p:nvGrpSpPr>
            <p:cNvPr id="695" name="Google Shape;695;p79"/>
            <p:cNvGrpSpPr/>
            <p:nvPr/>
          </p:nvGrpSpPr>
          <p:grpSpPr>
            <a:xfrm>
              <a:off x="3730408" y="1973899"/>
              <a:ext cx="2007300" cy="2007300"/>
              <a:chOff x="3730408" y="1973899"/>
              <a:chExt cx="2007300" cy="2007300"/>
            </a:xfrm>
          </p:grpSpPr>
          <p:sp>
            <p:nvSpPr>
              <p:cNvPr id="696" name="Google Shape;696;p79"/>
              <p:cNvSpPr/>
              <p:nvPr/>
            </p:nvSpPr>
            <p:spPr>
              <a:xfrm>
                <a:off x="3730408" y="1973899"/>
                <a:ext cx="2007300" cy="2007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97" name="Google Shape;697;p79"/>
              <p:cNvGrpSpPr/>
              <p:nvPr/>
            </p:nvGrpSpPr>
            <p:grpSpPr>
              <a:xfrm>
                <a:off x="4383980" y="2628191"/>
                <a:ext cx="700534" cy="698647"/>
                <a:chOff x="6553275" y="3604550"/>
                <a:chExt cx="296975" cy="296175"/>
              </a:xfrm>
            </p:grpSpPr>
            <p:sp>
              <p:nvSpPr>
                <p:cNvPr id="698" name="Google Shape;698;p79"/>
                <p:cNvSpPr/>
                <p:nvPr/>
              </p:nvSpPr>
              <p:spPr>
                <a:xfrm>
                  <a:off x="6657250" y="3604550"/>
                  <a:ext cx="86650" cy="86650"/>
                </a:xfrm>
                <a:custGeom>
                  <a:rect b="b" l="l" r="r" t="t"/>
                  <a:pathLst>
                    <a:path extrusionOk="0" h="3466" w="3466">
                      <a:moveTo>
                        <a:pt x="1733" y="0"/>
                      </a:moveTo>
                      <a:cubicBezTo>
                        <a:pt x="788" y="0"/>
                        <a:pt x="0" y="788"/>
                        <a:pt x="0" y="1733"/>
                      </a:cubicBezTo>
                      <a:cubicBezTo>
                        <a:pt x="0" y="2678"/>
                        <a:pt x="788" y="3466"/>
                        <a:pt x="1733" y="3466"/>
                      </a:cubicBezTo>
                      <a:cubicBezTo>
                        <a:pt x="2678" y="3466"/>
                        <a:pt x="3466" y="2678"/>
                        <a:pt x="3466" y="1733"/>
                      </a:cubicBezTo>
                      <a:cubicBezTo>
                        <a:pt x="3466" y="788"/>
                        <a:pt x="2678" y="0"/>
                        <a:pt x="17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79"/>
                <p:cNvSpPr/>
                <p:nvPr/>
              </p:nvSpPr>
              <p:spPr>
                <a:xfrm>
                  <a:off x="6553275" y="3777825"/>
                  <a:ext cx="296975" cy="122900"/>
                </a:xfrm>
                <a:custGeom>
                  <a:rect b="b" l="l" r="r" t="t"/>
                  <a:pathLst>
                    <a:path extrusionOk="0" h="4916" w="11879">
                      <a:moveTo>
                        <a:pt x="694" y="0"/>
                      </a:moveTo>
                      <a:cubicBezTo>
                        <a:pt x="316" y="0"/>
                        <a:pt x="1" y="315"/>
                        <a:pt x="1" y="693"/>
                      </a:cubicBezTo>
                      <a:cubicBezTo>
                        <a:pt x="1" y="1103"/>
                        <a:pt x="316" y="1418"/>
                        <a:pt x="694" y="1418"/>
                      </a:cubicBezTo>
                      <a:lnTo>
                        <a:pt x="694" y="4569"/>
                      </a:lnTo>
                      <a:cubicBezTo>
                        <a:pt x="694" y="4758"/>
                        <a:pt x="851" y="4915"/>
                        <a:pt x="1040" y="4915"/>
                      </a:cubicBezTo>
                      <a:lnTo>
                        <a:pt x="10807" y="4915"/>
                      </a:lnTo>
                      <a:cubicBezTo>
                        <a:pt x="11028" y="4915"/>
                        <a:pt x="11185" y="4758"/>
                        <a:pt x="11185" y="4569"/>
                      </a:cubicBezTo>
                      <a:lnTo>
                        <a:pt x="11185" y="1418"/>
                      </a:lnTo>
                      <a:cubicBezTo>
                        <a:pt x="11563" y="1418"/>
                        <a:pt x="11878" y="1103"/>
                        <a:pt x="11878" y="693"/>
                      </a:cubicBezTo>
                      <a:cubicBezTo>
                        <a:pt x="11815" y="315"/>
                        <a:pt x="11500" y="0"/>
                        <a:pt x="111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79"/>
                <p:cNvSpPr/>
                <p:nvPr/>
              </p:nvSpPr>
              <p:spPr>
                <a:xfrm>
                  <a:off x="6755700" y="3640000"/>
                  <a:ext cx="74850" cy="121300"/>
                </a:xfrm>
                <a:custGeom>
                  <a:rect b="b" l="l" r="r" t="t"/>
                  <a:pathLst>
                    <a:path extrusionOk="0" h="4852" w="2994">
                      <a:moveTo>
                        <a:pt x="190" y="0"/>
                      </a:moveTo>
                      <a:cubicBezTo>
                        <a:pt x="190" y="126"/>
                        <a:pt x="253" y="221"/>
                        <a:pt x="253" y="347"/>
                      </a:cubicBezTo>
                      <a:cubicBezTo>
                        <a:pt x="253" y="693"/>
                        <a:pt x="158" y="1071"/>
                        <a:pt x="1" y="1386"/>
                      </a:cubicBezTo>
                      <a:cubicBezTo>
                        <a:pt x="977" y="2079"/>
                        <a:pt x="1607" y="3182"/>
                        <a:pt x="1607" y="4474"/>
                      </a:cubicBezTo>
                      <a:lnTo>
                        <a:pt x="1607" y="4852"/>
                      </a:lnTo>
                      <a:lnTo>
                        <a:pt x="2994" y="4852"/>
                      </a:lnTo>
                      <a:lnTo>
                        <a:pt x="2489" y="756"/>
                      </a:lnTo>
                      <a:cubicBezTo>
                        <a:pt x="2363" y="315"/>
                        <a:pt x="1922" y="0"/>
                        <a:pt x="14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79"/>
                <p:cNvSpPr/>
                <p:nvPr/>
              </p:nvSpPr>
              <p:spPr>
                <a:xfrm>
                  <a:off x="6570600" y="3640000"/>
                  <a:ext cx="74850" cy="121300"/>
                </a:xfrm>
                <a:custGeom>
                  <a:rect b="b" l="l" r="r" t="t"/>
                  <a:pathLst>
                    <a:path extrusionOk="0" h="4852" w="2994">
                      <a:moveTo>
                        <a:pt x="1545" y="0"/>
                      </a:moveTo>
                      <a:cubicBezTo>
                        <a:pt x="1072" y="0"/>
                        <a:pt x="663" y="315"/>
                        <a:pt x="505" y="788"/>
                      </a:cubicBezTo>
                      <a:lnTo>
                        <a:pt x="1" y="4852"/>
                      </a:lnTo>
                      <a:lnTo>
                        <a:pt x="1356" y="4852"/>
                      </a:lnTo>
                      <a:lnTo>
                        <a:pt x="1356" y="4474"/>
                      </a:lnTo>
                      <a:lnTo>
                        <a:pt x="1387" y="4474"/>
                      </a:lnTo>
                      <a:cubicBezTo>
                        <a:pt x="1387" y="3182"/>
                        <a:pt x="2017" y="2048"/>
                        <a:pt x="2994" y="1386"/>
                      </a:cubicBezTo>
                      <a:cubicBezTo>
                        <a:pt x="2836" y="1071"/>
                        <a:pt x="2773" y="693"/>
                        <a:pt x="2773" y="347"/>
                      </a:cubicBezTo>
                      <a:cubicBezTo>
                        <a:pt x="2773" y="221"/>
                        <a:pt x="2773" y="95"/>
                        <a:pt x="280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79"/>
                <p:cNvSpPr/>
                <p:nvPr/>
              </p:nvSpPr>
              <p:spPr>
                <a:xfrm>
                  <a:off x="6707650" y="3688025"/>
                  <a:ext cx="70925" cy="70925"/>
                </a:xfrm>
                <a:custGeom>
                  <a:rect b="b" l="l" r="r" t="t"/>
                  <a:pathLst>
                    <a:path extrusionOk="0" h="2837" w="2837">
                      <a:moveTo>
                        <a:pt x="1482" y="1"/>
                      </a:moveTo>
                      <a:cubicBezTo>
                        <a:pt x="1450" y="32"/>
                        <a:pt x="1418" y="64"/>
                        <a:pt x="1324" y="127"/>
                      </a:cubicBezTo>
                      <a:cubicBezTo>
                        <a:pt x="1324" y="190"/>
                        <a:pt x="1292" y="253"/>
                        <a:pt x="1261" y="284"/>
                      </a:cubicBezTo>
                      <a:lnTo>
                        <a:pt x="1" y="1923"/>
                      </a:lnTo>
                      <a:lnTo>
                        <a:pt x="1" y="2836"/>
                      </a:lnTo>
                      <a:lnTo>
                        <a:pt x="2742" y="2836"/>
                      </a:lnTo>
                      <a:lnTo>
                        <a:pt x="2742" y="2553"/>
                      </a:lnTo>
                      <a:lnTo>
                        <a:pt x="2836" y="2553"/>
                      </a:lnTo>
                      <a:cubicBezTo>
                        <a:pt x="2836" y="1513"/>
                        <a:pt x="2332" y="599"/>
                        <a:pt x="14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79"/>
                <p:cNvSpPr/>
                <p:nvPr/>
              </p:nvSpPr>
              <p:spPr>
                <a:xfrm>
                  <a:off x="6621025" y="3688825"/>
                  <a:ext cx="70900" cy="73275"/>
                </a:xfrm>
                <a:custGeom>
                  <a:rect b="b" l="l" r="r" t="t"/>
                  <a:pathLst>
                    <a:path extrusionOk="0" h="2931" w="2836">
                      <a:moveTo>
                        <a:pt x="1323" y="0"/>
                      </a:moveTo>
                      <a:cubicBezTo>
                        <a:pt x="536" y="567"/>
                        <a:pt x="0" y="1513"/>
                        <a:pt x="0" y="2584"/>
                      </a:cubicBezTo>
                      <a:lnTo>
                        <a:pt x="0" y="2930"/>
                      </a:lnTo>
                      <a:lnTo>
                        <a:pt x="2741" y="2930"/>
                      </a:lnTo>
                      <a:lnTo>
                        <a:pt x="2741" y="1922"/>
                      </a:lnTo>
                      <a:lnTo>
                        <a:pt x="2836" y="1922"/>
                      </a:lnTo>
                      <a:lnTo>
                        <a:pt x="1575" y="284"/>
                      </a:lnTo>
                      <a:cubicBezTo>
                        <a:pt x="1512" y="252"/>
                        <a:pt x="1512" y="158"/>
                        <a:pt x="1481" y="126"/>
                      </a:cubicBezTo>
                      <a:cubicBezTo>
                        <a:pt x="1449" y="95"/>
                        <a:pt x="1355" y="63"/>
                        <a:pt x="132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04" name="Google Shape;704;p79"/>
            <p:cNvGrpSpPr/>
            <p:nvPr/>
          </p:nvGrpSpPr>
          <p:grpSpPr>
            <a:xfrm>
              <a:off x="3254913" y="1739175"/>
              <a:ext cx="1011000" cy="930000"/>
              <a:chOff x="3173876" y="1739175"/>
              <a:chExt cx="1011000" cy="930000"/>
            </a:xfrm>
          </p:grpSpPr>
          <p:sp>
            <p:nvSpPr>
              <p:cNvPr id="705" name="Google Shape;705;p79"/>
              <p:cNvSpPr/>
              <p:nvPr/>
            </p:nvSpPr>
            <p:spPr>
              <a:xfrm>
                <a:off x="3214375" y="1739175"/>
                <a:ext cx="930000" cy="930000"/>
              </a:xfrm>
              <a:prstGeom prst="rect">
                <a:avLst/>
              </a:prstGeom>
              <a:solidFill>
                <a:schemeClr val="l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79"/>
              <p:cNvSpPr txBox="1"/>
              <p:nvPr/>
            </p:nvSpPr>
            <p:spPr>
              <a:xfrm>
                <a:off x="3173876" y="1870425"/>
                <a:ext cx="10110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05</a:t>
                </a:r>
                <a:endParaRPr sz="3500">
                  <a:solidFill>
                    <a:schemeClr val="accent1"/>
                  </a:solidFill>
                  <a:latin typeface="Vidaloka"/>
                  <a:ea typeface="Vidaloka"/>
                  <a:cs typeface="Vidaloka"/>
                  <a:sym typeface="Vidaloka"/>
                </a:endParaRPr>
              </a:p>
            </p:txBody>
          </p:sp>
        </p:grpSp>
        <p:grpSp>
          <p:nvGrpSpPr>
            <p:cNvPr id="707" name="Google Shape;707;p79"/>
            <p:cNvGrpSpPr/>
            <p:nvPr/>
          </p:nvGrpSpPr>
          <p:grpSpPr>
            <a:xfrm>
              <a:off x="5202188" y="1739175"/>
              <a:ext cx="1011000" cy="930000"/>
              <a:chOff x="5121151" y="1739175"/>
              <a:chExt cx="1011000" cy="930000"/>
            </a:xfrm>
          </p:grpSpPr>
          <p:sp>
            <p:nvSpPr>
              <p:cNvPr id="708" name="Google Shape;708;p79"/>
              <p:cNvSpPr/>
              <p:nvPr/>
            </p:nvSpPr>
            <p:spPr>
              <a:xfrm>
                <a:off x="5161644" y="1739175"/>
                <a:ext cx="930000" cy="930000"/>
              </a:xfrm>
              <a:prstGeom prst="rect">
                <a:avLst/>
              </a:prstGeom>
              <a:solidFill>
                <a:schemeClr val="l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79"/>
              <p:cNvSpPr txBox="1"/>
              <p:nvPr/>
            </p:nvSpPr>
            <p:spPr>
              <a:xfrm>
                <a:off x="5121151" y="1870425"/>
                <a:ext cx="10110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06</a:t>
                </a:r>
                <a:endParaRPr sz="3500">
                  <a:solidFill>
                    <a:schemeClr val="accent1"/>
                  </a:solidFill>
                  <a:latin typeface="Vidaloka"/>
                  <a:ea typeface="Vidaloka"/>
                  <a:cs typeface="Vidaloka"/>
                  <a:sym typeface="Vidaloka"/>
                </a:endParaRPr>
              </a:p>
            </p:txBody>
          </p:sp>
        </p:grpSp>
        <p:grpSp>
          <p:nvGrpSpPr>
            <p:cNvPr id="710" name="Google Shape;710;p79"/>
            <p:cNvGrpSpPr/>
            <p:nvPr/>
          </p:nvGrpSpPr>
          <p:grpSpPr>
            <a:xfrm>
              <a:off x="3254913" y="3306020"/>
              <a:ext cx="1011000" cy="930000"/>
              <a:chOff x="3173876" y="3306020"/>
              <a:chExt cx="1011000" cy="930000"/>
            </a:xfrm>
          </p:grpSpPr>
          <p:sp>
            <p:nvSpPr>
              <p:cNvPr id="711" name="Google Shape;711;p79"/>
              <p:cNvSpPr/>
              <p:nvPr/>
            </p:nvSpPr>
            <p:spPr>
              <a:xfrm>
                <a:off x="3214375" y="3306020"/>
                <a:ext cx="930000" cy="930000"/>
              </a:xfrm>
              <a:prstGeom prst="rect">
                <a:avLst/>
              </a:prstGeom>
              <a:solidFill>
                <a:schemeClr val="l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79"/>
              <p:cNvSpPr txBox="1"/>
              <p:nvPr/>
            </p:nvSpPr>
            <p:spPr>
              <a:xfrm>
                <a:off x="3173876" y="3437275"/>
                <a:ext cx="1011000" cy="667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3500">
                    <a:solidFill>
                      <a:schemeClr val="accent1"/>
                    </a:solidFill>
                    <a:latin typeface="Vidaloka"/>
                    <a:ea typeface="Vidaloka"/>
                    <a:cs typeface="Vidaloka"/>
                    <a:sym typeface="Vidaloka"/>
                  </a:rPr>
                  <a:t>07</a:t>
                </a:r>
                <a:endParaRPr sz="3500">
                  <a:solidFill>
                    <a:schemeClr val="accent1"/>
                  </a:solidFill>
                  <a:latin typeface="Vidaloka"/>
                  <a:ea typeface="Vidaloka"/>
                  <a:cs typeface="Vidaloka"/>
                  <a:sym typeface="Vidaloka"/>
                </a:endParaRPr>
              </a:p>
            </p:txBody>
          </p:sp>
        </p:grpSp>
        <p:sp>
          <p:nvSpPr>
            <p:cNvPr id="713" name="Google Shape;713;p79"/>
            <p:cNvSpPr/>
            <p:nvPr/>
          </p:nvSpPr>
          <p:spPr>
            <a:xfrm>
              <a:off x="5242682" y="3306020"/>
              <a:ext cx="930000" cy="930000"/>
            </a:xfrm>
            <a:prstGeom prst="rect">
              <a:avLst/>
            </a:prstGeom>
            <a:solidFill>
              <a:schemeClr val="lt1"/>
            </a:solid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sp>
        <p:nvSpPr>
          <p:cNvPr id="718" name="Google Shape;718;p80"/>
          <p:cNvSpPr txBox="1"/>
          <p:nvPr>
            <p:ph idx="4" type="subTitle"/>
          </p:nvPr>
        </p:nvSpPr>
        <p:spPr>
          <a:xfrm>
            <a:off x="1386025" y="3956375"/>
            <a:ext cx="2941800" cy="652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719" name="Google Shape;719;p80"/>
          <p:cNvSpPr txBox="1"/>
          <p:nvPr>
            <p:ph type="title"/>
          </p:nvPr>
        </p:nvSpPr>
        <p:spPr>
          <a:xfrm>
            <a:off x="713225" y="445025"/>
            <a:ext cx="6550500" cy="572700"/>
          </a:xfrm>
          <a:prstGeom prst="rect">
            <a:avLst/>
          </a:prstGeom>
        </p:spPr>
        <p:txBody>
          <a:bodyPr anchorCtr="0" anchor="t" bIns="91425" lIns="91425" spcFirstLastPara="1" rIns="91425" wrap="square" tIns="91425">
            <a:noAutofit/>
          </a:bodyPr>
          <a:lstStyle/>
          <a:p>
            <a:pPr indent="0" lvl="0" marL="457200" rtl="0" algn="ctr">
              <a:lnSpc>
                <a:spcPct val="115000"/>
              </a:lnSpc>
              <a:spcBef>
                <a:spcPts val="0"/>
              </a:spcBef>
              <a:spcAft>
                <a:spcPts val="0"/>
              </a:spcAft>
              <a:buClr>
                <a:schemeClr val="dk1"/>
              </a:buClr>
              <a:buSzPts val="1100"/>
              <a:buFont typeface="Arial"/>
              <a:buNone/>
            </a:pPr>
            <a:r>
              <a:rPr b="1" lang="en">
                <a:latin typeface="Arial"/>
                <a:ea typeface="Arial"/>
                <a:cs typeface="Arial"/>
                <a:sym typeface="Arial"/>
              </a:rPr>
              <a:t>Influences in Pricing Decisions:</a:t>
            </a:r>
            <a:endParaRPr b="1">
              <a:latin typeface="Arial"/>
              <a:ea typeface="Arial"/>
              <a:cs typeface="Arial"/>
              <a:sym typeface="Arial"/>
            </a:endParaRPr>
          </a:p>
          <a:p>
            <a:pPr indent="0" lvl="0" marL="0" rtl="0" algn="l">
              <a:spcBef>
                <a:spcPts val="0"/>
              </a:spcBef>
              <a:spcAft>
                <a:spcPts val="0"/>
              </a:spcAft>
              <a:buNone/>
            </a:pPr>
            <a:r>
              <a:t/>
            </a:r>
            <a:endParaRPr b="1" i="1" sz="1100">
              <a:latin typeface="Arial"/>
              <a:ea typeface="Arial"/>
              <a:cs typeface="Arial"/>
              <a:sym typeface="Arial"/>
            </a:endParaRPr>
          </a:p>
        </p:txBody>
      </p:sp>
      <p:sp>
        <p:nvSpPr>
          <p:cNvPr id="720" name="Google Shape;720;p80"/>
          <p:cNvSpPr txBox="1"/>
          <p:nvPr>
            <p:ph idx="1" type="subTitle"/>
          </p:nvPr>
        </p:nvSpPr>
        <p:spPr>
          <a:xfrm>
            <a:off x="4816075" y="2780875"/>
            <a:ext cx="3807000" cy="652200"/>
          </a:xfrm>
          <a:prstGeom prst="rect">
            <a:avLst/>
          </a:prstGeom>
        </p:spPr>
        <p:txBody>
          <a:bodyPr anchorCtr="0" anchor="ctr" bIns="91425" lIns="91425" spcFirstLastPara="1" rIns="91425" wrap="square" tIns="91425">
            <a:noAutofit/>
          </a:bodyPr>
          <a:lstStyle/>
          <a:p>
            <a:pPr indent="0" lvl="0" marL="0" rtl="0" algn="ctr">
              <a:spcBef>
                <a:spcPts val="0"/>
              </a:spcBef>
              <a:spcAft>
                <a:spcPts val="1200"/>
              </a:spcAft>
              <a:buNone/>
            </a:pPr>
            <a:r>
              <a:rPr lang="en"/>
              <a:t>EXTERNAL FACTORS</a:t>
            </a:r>
            <a:endParaRPr/>
          </a:p>
        </p:txBody>
      </p:sp>
      <p:sp>
        <p:nvSpPr>
          <p:cNvPr id="721" name="Google Shape;721;p80"/>
          <p:cNvSpPr txBox="1"/>
          <p:nvPr>
            <p:ph idx="3" type="subTitle"/>
          </p:nvPr>
        </p:nvSpPr>
        <p:spPr>
          <a:xfrm>
            <a:off x="848800" y="2780875"/>
            <a:ext cx="3479100" cy="652200"/>
          </a:xfrm>
          <a:prstGeom prst="rect">
            <a:avLst/>
          </a:prstGeom>
        </p:spPr>
        <p:txBody>
          <a:bodyPr anchorCtr="0" anchor="ctr" bIns="91425" lIns="91425" spcFirstLastPara="1" rIns="91425" wrap="square" tIns="91425">
            <a:noAutofit/>
          </a:bodyPr>
          <a:lstStyle/>
          <a:p>
            <a:pPr indent="0" lvl="0" marL="0" rtl="0" algn="ctr">
              <a:spcBef>
                <a:spcPts val="0"/>
              </a:spcBef>
              <a:spcAft>
                <a:spcPts val="1200"/>
              </a:spcAft>
              <a:buNone/>
            </a:pPr>
            <a:r>
              <a:rPr lang="en"/>
              <a:t>INTERNAL FACTORS</a:t>
            </a:r>
            <a:endParaRPr/>
          </a:p>
        </p:txBody>
      </p:sp>
      <p:pic>
        <p:nvPicPr>
          <p:cNvPr id="722" name="Google Shape;722;p80"/>
          <p:cNvPicPr preferRelativeResize="0"/>
          <p:nvPr/>
        </p:nvPicPr>
        <p:blipFill rotWithShape="1">
          <a:blip r:embed="rId3">
            <a:alphaModFix/>
          </a:blip>
          <a:srcRect b="0" l="31578" r="3419" t="1864"/>
          <a:stretch/>
        </p:blipFill>
        <p:spPr>
          <a:xfrm>
            <a:off x="5310425" y="1373250"/>
            <a:ext cx="1953300" cy="1192500"/>
          </a:xfrm>
          <a:prstGeom prst="rect">
            <a:avLst/>
          </a:prstGeom>
          <a:noFill/>
          <a:ln cap="flat" cmpd="sng" w="28575">
            <a:solidFill>
              <a:schemeClr val="accent1"/>
            </a:solidFill>
            <a:prstDash val="solid"/>
            <a:round/>
            <a:headEnd len="sm" w="sm" type="none"/>
            <a:tailEnd len="sm" w="sm" type="none"/>
          </a:ln>
        </p:spPr>
      </p:pic>
      <p:pic>
        <p:nvPicPr>
          <p:cNvPr id="723" name="Google Shape;723;p80"/>
          <p:cNvPicPr preferRelativeResize="0"/>
          <p:nvPr/>
        </p:nvPicPr>
        <p:blipFill rotWithShape="1">
          <a:blip r:embed="rId4">
            <a:alphaModFix/>
          </a:blip>
          <a:srcRect b="32171" l="41551" r="13546" t="0"/>
          <a:stretch/>
        </p:blipFill>
        <p:spPr>
          <a:xfrm>
            <a:off x="1880275" y="1373250"/>
            <a:ext cx="1953300" cy="1192500"/>
          </a:xfrm>
          <a:prstGeom prst="rect">
            <a:avLst/>
          </a:prstGeom>
          <a:noFill/>
          <a:ln cap="flat" cmpd="sng" w="28575">
            <a:solidFill>
              <a:schemeClr val="accent1"/>
            </a:solidFill>
            <a:prstDash val="solid"/>
            <a:round/>
            <a:headEnd len="sm" w="sm" type="none"/>
            <a:tailEnd len="sm" w="sm" type="none"/>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7" name="Shape 727"/>
        <p:cNvGrpSpPr/>
        <p:nvPr/>
      </p:nvGrpSpPr>
      <p:grpSpPr>
        <a:xfrm>
          <a:off x="0" y="0"/>
          <a:ext cx="0" cy="0"/>
          <a:chOff x="0" y="0"/>
          <a:chExt cx="0" cy="0"/>
        </a:xfrm>
      </p:grpSpPr>
      <p:sp>
        <p:nvSpPr>
          <p:cNvPr id="728" name="Google Shape;728;p81"/>
          <p:cNvSpPr txBox="1"/>
          <p:nvPr>
            <p:ph type="title"/>
          </p:nvPr>
        </p:nvSpPr>
        <p:spPr>
          <a:xfrm>
            <a:off x="713225" y="445025"/>
            <a:ext cx="6480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INTERNAL FACTORS INCLUDE:</a:t>
            </a:r>
            <a:endParaRPr/>
          </a:p>
        </p:txBody>
      </p:sp>
      <p:sp>
        <p:nvSpPr>
          <p:cNvPr id="729" name="Google Shape;729;p81"/>
          <p:cNvSpPr txBox="1"/>
          <p:nvPr>
            <p:ph idx="1" type="subTitle"/>
          </p:nvPr>
        </p:nvSpPr>
        <p:spPr>
          <a:xfrm>
            <a:off x="4916850" y="1970400"/>
            <a:ext cx="23160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730" name="Google Shape;730;p81"/>
          <p:cNvSpPr txBox="1"/>
          <p:nvPr>
            <p:ph idx="2" type="subTitle"/>
          </p:nvPr>
        </p:nvSpPr>
        <p:spPr>
          <a:xfrm>
            <a:off x="5058900" y="2310425"/>
            <a:ext cx="29202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MARKETING MIX</a:t>
            </a:r>
            <a:endParaRPr b="1" sz="2000"/>
          </a:p>
        </p:txBody>
      </p:sp>
      <p:sp>
        <p:nvSpPr>
          <p:cNvPr id="731" name="Google Shape;731;p81"/>
          <p:cNvSpPr txBox="1"/>
          <p:nvPr>
            <p:ph idx="3" type="subTitle"/>
          </p:nvPr>
        </p:nvSpPr>
        <p:spPr>
          <a:xfrm>
            <a:off x="1911150" y="1970400"/>
            <a:ext cx="23160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732" name="Google Shape;732;p81"/>
          <p:cNvSpPr txBox="1"/>
          <p:nvPr>
            <p:ph idx="4" type="subTitle"/>
          </p:nvPr>
        </p:nvSpPr>
        <p:spPr>
          <a:xfrm>
            <a:off x="713225" y="2310425"/>
            <a:ext cx="3372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COMPANY OBJECTIVES </a:t>
            </a:r>
            <a:endParaRPr b="1" sz="2000"/>
          </a:p>
        </p:txBody>
      </p:sp>
      <p:sp>
        <p:nvSpPr>
          <p:cNvPr id="733" name="Google Shape;733;p81"/>
          <p:cNvSpPr txBox="1"/>
          <p:nvPr>
            <p:ph idx="7" type="subTitle"/>
          </p:nvPr>
        </p:nvSpPr>
        <p:spPr>
          <a:xfrm>
            <a:off x="1911150" y="3625538"/>
            <a:ext cx="23160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734" name="Google Shape;734;p81"/>
          <p:cNvSpPr txBox="1"/>
          <p:nvPr>
            <p:ph idx="8" type="subTitle"/>
          </p:nvPr>
        </p:nvSpPr>
        <p:spPr>
          <a:xfrm>
            <a:off x="800725" y="3965550"/>
            <a:ext cx="32844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COMPANY STRUCTURE</a:t>
            </a:r>
            <a:endParaRPr b="1" sz="2000"/>
          </a:p>
        </p:txBody>
      </p:sp>
      <p:grpSp>
        <p:nvGrpSpPr>
          <p:cNvPr id="735" name="Google Shape;735;p81"/>
          <p:cNvGrpSpPr/>
          <p:nvPr/>
        </p:nvGrpSpPr>
        <p:grpSpPr>
          <a:xfrm>
            <a:off x="2873489" y="1415003"/>
            <a:ext cx="391512" cy="391512"/>
            <a:chOff x="-65145700" y="3727425"/>
            <a:chExt cx="317425" cy="317425"/>
          </a:xfrm>
        </p:grpSpPr>
        <p:sp>
          <p:nvSpPr>
            <p:cNvPr id="736" name="Google Shape;736;p81"/>
            <p:cNvSpPr/>
            <p:nvPr/>
          </p:nvSpPr>
          <p:spPr>
            <a:xfrm>
              <a:off x="-65145700" y="3769150"/>
              <a:ext cx="275675" cy="275700"/>
            </a:xfrm>
            <a:custGeom>
              <a:rect b="b" l="l" r="r" t="t"/>
              <a:pathLst>
                <a:path extrusionOk="0" h="11028" w="11027">
                  <a:moveTo>
                    <a:pt x="5514" y="1"/>
                  </a:moveTo>
                  <a:cubicBezTo>
                    <a:pt x="2489" y="1"/>
                    <a:pt x="0" y="2458"/>
                    <a:pt x="0" y="5514"/>
                  </a:cubicBezTo>
                  <a:cubicBezTo>
                    <a:pt x="0" y="8539"/>
                    <a:pt x="2489" y="11027"/>
                    <a:pt x="5514" y="11027"/>
                  </a:cubicBezTo>
                  <a:cubicBezTo>
                    <a:pt x="8538" y="11027"/>
                    <a:pt x="11027" y="8539"/>
                    <a:pt x="11027" y="5514"/>
                  </a:cubicBezTo>
                  <a:cubicBezTo>
                    <a:pt x="11027" y="5294"/>
                    <a:pt x="10869" y="5105"/>
                    <a:pt x="10649" y="5105"/>
                  </a:cubicBezTo>
                  <a:lnTo>
                    <a:pt x="5955" y="5105"/>
                  </a:lnTo>
                  <a:lnTo>
                    <a:pt x="5955" y="410"/>
                  </a:lnTo>
                  <a:cubicBezTo>
                    <a:pt x="5955" y="190"/>
                    <a:pt x="5766" y="1"/>
                    <a:pt x="55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81"/>
            <p:cNvSpPr/>
            <p:nvPr/>
          </p:nvSpPr>
          <p:spPr>
            <a:xfrm>
              <a:off x="-64977150" y="3727425"/>
              <a:ext cx="148875" cy="147300"/>
            </a:xfrm>
            <a:custGeom>
              <a:rect b="b" l="l" r="r" t="t"/>
              <a:pathLst>
                <a:path extrusionOk="0" h="5892" w="5955">
                  <a:moveTo>
                    <a:pt x="441" y="0"/>
                  </a:moveTo>
                  <a:cubicBezTo>
                    <a:pt x="189" y="0"/>
                    <a:pt x="0" y="158"/>
                    <a:pt x="0" y="378"/>
                  </a:cubicBezTo>
                  <a:lnTo>
                    <a:pt x="0" y="5513"/>
                  </a:lnTo>
                  <a:cubicBezTo>
                    <a:pt x="0" y="5702"/>
                    <a:pt x="189" y="5891"/>
                    <a:pt x="441" y="5891"/>
                  </a:cubicBezTo>
                  <a:lnTo>
                    <a:pt x="5514" y="5891"/>
                  </a:lnTo>
                  <a:cubicBezTo>
                    <a:pt x="5734" y="5891"/>
                    <a:pt x="5955" y="5702"/>
                    <a:pt x="5955" y="5513"/>
                  </a:cubicBezTo>
                  <a:cubicBezTo>
                    <a:pt x="5955" y="2489"/>
                    <a:pt x="3466" y="0"/>
                    <a:pt x="4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8" name="Google Shape;738;p81"/>
          <p:cNvGrpSpPr/>
          <p:nvPr/>
        </p:nvGrpSpPr>
        <p:grpSpPr>
          <a:xfrm>
            <a:off x="5882509" y="1415002"/>
            <a:ext cx="384697" cy="391512"/>
            <a:chOff x="-65144125" y="4094450"/>
            <a:chExt cx="311900" cy="317425"/>
          </a:xfrm>
        </p:grpSpPr>
        <p:sp>
          <p:nvSpPr>
            <p:cNvPr id="739" name="Google Shape;739;p81"/>
            <p:cNvSpPr/>
            <p:nvPr/>
          </p:nvSpPr>
          <p:spPr>
            <a:xfrm>
              <a:off x="-65079550" y="4183450"/>
              <a:ext cx="185900" cy="185900"/>
            </a:xfrm>
            <a:custGeom>
              <a:rect b="b" l="l" r="r" t="t"/>
              <a:pathLst>
                <a:path extrusionOk="0" h="7436" w="7436">
                  <a:moveTo>
                    <a:pt x="3687" y="0"/>
                  </a:moveTo>
                  <a:cubicBezTo>
                    <a:pt x="1639" y="0"/>
                    <a:pt x="1" y="1639"/>
                    <a:pt x="1" y="3686"/>
                  </a:cubicBezTo>
                  <a:cubicBezTo>
                    <a:pt x="1" y="5734"/>
                    <a:pt x="1639" y="7435"/>
                    <a:pt x="3687" y="7435"/>
                  </a:cubicBezTo>
                  <a:cubicBezTo>
                    <a:pt x="5735" y="7435"/>
                    <a:pt x="7436" y="5797"/>
                    <a:pt x="7436" y="3686"/>
                  </a:cubicBezTo>
                  <a:cubicBezTo>
                    <a:pt x="7436" y="3466"/>
                    <a:pt x="7247" y="3308"/>
                    <a:pt x="7058" y="3308"/>
                  </a:cubicBezTo>
                  <a:lnTo>
                    <a:pt x="4096" y="3308"/>
                  </a:lnTo>
                  <a:lnTo>
                    <a:pt x="4096" y="378"/>
                  </a:lnTo>
                  <a:cubicBezTo>
                    <a:pt x="4096" y="158"/>
                    <a:pt x="3907" y="0"/>
                    <a:pt x="36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81"/>
            <p:cNvSpPr/>
            <p:nvPr/>
          </p:nvSpPr>
          <p:spPr>
            <a:xfrm>
              <a:off x="-65039375" y="4094450"/>
              <a:ext cx="104775" cy="19700"/>
            </a:xfrm>
            <a:custGeom>
              <a:rect b="b" l="l" r="r" t="t"/>
              <a:pathLst>
                <a:path extrusionOk="0" h="788" w="4191">
                  <a:moveTo>
                    <a:pt x="473" y="0"/>
                  </a:moveTo>
                  <a:cubicBezTo>
                    <a:pt x="252" y="0"/>
                    <a:pt x="32" y="221"/>
                    <a:pt x="32" y="410"/>
                  </a:cubicBezTo>
                  <a:cubicBezTo>
                    <a:pt x="0" y="599"/>
                    <a:pt x="158" y="756"/>
                    <a:pt x="347" y="788"/>
                  </a:cubicBezTo>
                  <a:lnTo>
                    <a:pt x="3813" y="788"/>
                  </a:lnTo>
                  <a:cubicBezTo>
                    <a:pt x="4033" y="756"/>
                    <a:pt x="4191" y="599"/>
                    <a:pt x="4191" y="410"/>
                  </a:cubicBezTo>
                  <a:cubicBezTo>
                    <a:pt x="4191" y="158"/>
                    <a:pt x="3970" y="0"/>
                    <a:pt x="37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81"/>
            <p:cNvSpPr/>
            <p:nvPr/>
          </p:nvSpPr>
          <p:spPr>
            <a:xfrm>
              <a:off x="-65144125" y="4121025"/>
              <a:ext cx="311900" cy="290850"/>
            </a:xfrm>
            <a:custGeom>
              <a:rect b="b" l="l" r="r" t="t"/>
              <a:pathLst>
                <a:path extrusionOk="0" h="11634" w="12476">
                  <a:moveTo>
                    <a:pt x="6321" y="1678"/>
                  </a:moveTo>
                  <a:cubicBezTo>
                    <a:pt x="7437" y="1678"/>
                    <a:pt x="8570" y="2088"/>
                    <a:pt x="9483" y="3001"/>
                  </a:cubicBezTo>
                  <a:cubicBezTo>
                    <a:pt x="10334" y="3884"/>
                    <a:pt x="10806" y="5018"/>
                    <a:pt x="10806" y="6246"/>
                  </a:cubicBezTo>
                  <a:cubicBezTo>
                    <a:pt x="10806" y="8767"/>
                    <a:pt x="8759" y="10815"/>
                    <a:pt x="6238" y="10815"/>
                  </a:cubicBezTo>
                  <a:cubicBezTo>
                    <a:pt x="3718" y="10815"/>
                    <a:pt x="1702" y="8767"/>
                    <a:pt x="1702" y="6246"/>
                  </a:cubicBezTo>
                  <a:cubicBezTo>
                    <a:pt x="1702" y="3492"/>
                    <a:pt x="3974" y="1678"/>
                    <a:pt x="6321" y="1678"/>
                  </a:cubicBezTo>
                  <a:close/>
                  <a:moveTo>
                    <a:pt x="1367" y="1"/>
                  </a:moveTo>
                  <a:cubicBezTo>
                    <a:pt x="1048" y="1"/>
                    <a:pt x="725" y="119"/>
                    <a:pt x="473" y="355"/>
                  </a:cubicBezTo>
                  <a:cubicBezTo>
                    <a:pt x="0" y="828"/>
                    <a:pt x="0" y="1615"/>
                    <a:pt x="473" y="2119"/>
                  </a:cubicBezTo>
                  <a:cubicBezTo>
                    <a:pt x="696" y="2363"/>
                    <a:pt x="997" y="2488"/>
                    <a:pt x="1327" y="2488"/>
                  </a:cubicBezTo>
                  <a:cubicBezTo>
                    <a:pt x="1509" y="2488"/>
                    <a:pt x="1700" y="2450"/>
                    <a:pt x="1891" y="2371"/>
                  </a:cubicBezTo>
                  <a:lnTo>
                    <a:pt x="2237" y="2718"/>
                  </a:lnTo>
                  <a:cubicBezTo>
                    <a:pt x="1386" y="3695"/>
                    <a:pt x="914" y="4923"/>
                    <a:pt x="914" y="6215"/>
                  </a:cubicBezTo>
                  <a:cubicBezTo>
                    <a:pt x="914" y="9176"/>
                    <a:pt x="3340" y="11634"/>
                    <a:pt x="6301" y="11634"/>
                  </a:cubicBezTo>
                  <a:cubicBezTo>
                    <a:pt x="9231" y="11634"/>
                    <a:pt x="11689" y="9208"/>
                    <a:pt x="11689" y="6215"/>
                  </a:cubicBezTo>
                  <a:cubicBezTo>
                    <a:pt x="11689" y="4923"/>
                    <a:pt x="11216" y="3695"/>
                    <a:pt x="10365" y="2718"/>
                  </a:cubicBezTo>
                  <a:lnTo>
                    <a:pt x="10743" y="2371"/>
                  </a:lnTo>
                  <a:cubicBezTo>
                    <a:pt x="10901" y="2466"/>
                    <a:pt x="11059" y="2497"/>
                    <a:pt x="11248" y="2497"/>
                  </a:cubicBezTo>
                  <a:cubicBezTo>
                    <a:pt x="11909" y="2497"/>
                    <a:pt x="12476" y="1930"/>
                    <a:pt x="12476" y="1269"/>
                  </a:cubicBezTo>
                  <a:cubicBezTo>
                    <a:pt x="12476" y="607"/>
                    <a:pt x="11909" y="8"/>
                    <a:pt x="11248" y="8"/>
                  </a:cubicBezTo>
                  <a:cubicBezTo>
                    <a:pt x="10586" y="8"/>
                    <a:pt x="10019" y="544"/>
                    <a:pt x="10019" y="1269"/>
                  </a:cubicBezTo>
                  <a:cubicBezTo>
                    <a:pt x="10019" y="1458"/>
                    <a:pt x="10050" y="1615"/>
                    <a:pt x="10145" y="1773"/>
                  </a:cubicBezTo>
                  <a:lnTo>
                    <a:pt x="9798" y="2119"/>
                  </a:lnTo>
                  <a:cubicBezTo>
                    <a:pt x="9137" y="1584"/>
                    <a:pt x="8381" y="1206"/>
                    <a:pt x="7561" y="985"/>
                  </a:cubicBezTo>
                  <a:lnTo>
                    <a:pt x="7561" y="544"/>
                  </a:lnTo>
                  <a:lnTo>
                    <a:pt x="5073" y="544"/>
                  </a:lnTo>
                  <a:lnTo>
                    <a:pt x="5073" y="985"/>
                  </a:lnTo>
                  <a:cubicBezTo>
                    <a:pt x="4222" y="1206"/>
                    <a:pt x="3434" y="1584"/>
                    <a:pt x="2836" y="2119"/>
                  </a:cubicBezTo>
                  <a:lnTo>
                    <a:pt x="2458" y="1773"/>
                  </a:lnTo>
                  <a:cubicBezTo>
                    <a:pt x="2710" y="1269"/>
                    <a:pt x="2584" y="733"/>
                    <a:pt x="2237" y="355"/>
                  </a:cubicBezTo>
                  <a:cubicBezTo>
                    <a:pt x="2001" y="119"/>
                    <a:pt x="1686" y="1"/>
                    <a:pt x="136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42" name="Google Shape;742;p81"/>
          <p:cNvSpPr/>
          <p:nvPr/>
        </p:nvSpPr>
        <p:spPr>
          <a:xfrm>
            <a:off x="2902533" y="3058580"/>
            <a:ext cx="333234" cy="391512"/>
          </a:xfrm>
          <a:custGeom>
            <a:rect b="b" l="l" r="r" t="t"/>
            <a:pathLst>
              <a:path extrusionOk="0" h="12697" w="10807">
                <a:moveTo>
                  <a:pt x="6617" y="9924"/>
                </a:moveTo>
                <a:lnTo>
                  <a:pt x="6617" y="10775"/>
                </a:lnTo>
                <a:lnTo>
                  <a:pt x="4159" y="10775"/>
                </a:lnTo>
                <a:lnTo>
                  <a:pt x="4159" y="9924"/>
                </a:lnTo>
                <a:close/>
                <a:moveTo>
                  <a:pt x="4159" y="0"/>
                </a:moveTo>
                <a:cubicBezTo>
                  <a:pt x="3561" y="0"/>
                  <a:pt x="2994" y="315"/>
                  <a:pt x="2742" y="851"/>
                </a:cubicBezTo>
                <a:lnTo>
                  <a:pt x="2490" y="851"/>
                </a:lnTo>
                <a:cubicBezTo>
                  <a:pt x="1797" y="851"/>
                  <a:pt x="1166" y="1324"/>
                  <a:pt x="914" y="1954"/>
                </a:cubicBezTo>
                <a:cubicBezTo>
                  <a:pt x="1324" y="1985"/>
                  <a:pt x="1702" y="2143"/>
                  <a:pt x="1986" y="2426"/>
                </a:cubicBezTo>
                <a:cubicBezTo>
                  <a:pt x="2143" y="2584"/>
                  <a:pt x="2143" y="2836"/>
                  <a:pt x="1986" y="2993"/>
                </a:cubicBezTo>
                <a:cubicBezTo>
                  <a:pt x="1907" y="3072"/>
                  <a:pt x="1797" y="3111"/>
                  <a:pt x="1686" y="3111"/>
                </a:cubicBezTo>
                <a:cubicBezTo>
                  <a:pt x="1576" y="3111"/>
                  <a:pt x="1466" y="3072"/>
                  <a:pt x="1387" y="2993"/>
                </a:cubicBezTo>
                <a:cubicBezTo>
                  <a:pt x="1198" y="2804"/>
                  <a:pt x="946" y="2773"/>
                  <a:pt x="725" y="2773"/>
                </a:cubicBezTo>
                <a:cubicBezTo>
                  <a:pt x="284" y="3088"/>
                  <a:pt x="1" y="3560"/>
                  <a:pt x="1" y="4159"/>
                </a:cubicBezTo>
                <a:cubicBezTo>
                  <a:pt x="1" y="4411"/>
                  <a:pt x="95" y="4726"/>
                  <a:pt x="253" y="4978"/>
                </a:cubicBezTo>
                <a:cubicBezTo>
                  <a:pt x="95" y="5199"/>
                  <a:pt x="1" y="5514"/>
                  <a:pt x="1" y="5797"/>
                </a:cubicBezTo>
                <a:cubicBezTo>
                  <a:pt x="1" y="6144"/>
                  <a:pt x="127" y="6459"/>
                  <a:pt x="316" y="6742"/>
                </a:cubicBezTo>
                <a:cubicBezTo>
                  <a:pt x="599" y="6522"/>
                  <a:pt x="1009" y="6364"/>
                  <a:pt x="1387" y="6364"/>
                </a:cubicBezTo>
                <a:cubicBezTo>
                  <a:pt x="1639" y="6364"/>
                  <a:pt x="1797" y="6553"/>
                  <a:pt x="1797" y="6742"/>
                </a:cubicBezTo>
                <a:cubicBezTo>
                  <a:pt x="1797" y="6994"/>
                  <a:pt x="1576" y="7152"/>
                  <a:pt x="1387" y="7152"/>
                </a:cubicBezTo>
                <a:cubicBezTo>
                  <a:pt x="1198" y="7152"/>
                  <a:pt x="1009" y="7215"/>
                  <a:pt x="851" y="7341"/>
                </a:cubicBezTo>
                <a:lnTo>
                  <a:pt x="851" y="7404"/>
                </a:lnTo>
                <a:cubicBezTo>
                  <a:pt x="851" y="8318"/>
                  <a:pt x="1576" y="9074"/>
                  <a:pt x="2490" y="9074"/>
                </a:cubicBezTo>
                <a:lnTo>
                  <a:pt x="2742" y="9074"/>
                </a:lnTo>
                <a:cubicBezTo>
                  <a:pt x="2899" y="9357"/>
                  <a:pt x="3088" y="9546"/>
                  <a:pt x="3309" y="9704"/>
                </a:cubicBezTo>
                <a:lnTo>
                  <a:pt x="3309" y="10617"/>
                </a:lnTo>
                <a:cubicBezTo>
                  <a:pt x="3309" y="11752"/>
                  <a:pt x="4254" y="12697"/>
                  <a:pt x="5420" y="12697"/>
                </a:cubicBezTo>
                <a:cubicBezTo>
                  <a:pt x="6554" y="12697"/>
                  <a:pt x="7499" y="11752"/>
                  <a:pt x="7499" y="10617"/>
                </a:cubicBezTo>
                <a:lnTo>
                  <a:pt x="7499" y="9704"/>
                </a:lnTo>
                <a:cubicBezTo>
                  <a:pt x="7719" y="9546"/>
                  <a:pt x="7971" y="9357"/>
                  <a:pt x="8097" y="9074"/>
                </a:cubicBezTo>
                <a:lnTo>
                  <a:pt x="8318" y="9074"/>
                </a:lnTo>
                <a:cubicBezTo>
                  <a:pt x="9232" y="9074"/>
                  <a:pt x="9988" y="8318"/>
                  <a:pt x="9988" y="7404"/>
                </a:cubicBezTo>
                <a:lnTo>
                  <a:pt x="9988" y="7341"/>
                </a:lnTo>
                <a:cubicBezTo>
                  <a:pt x="9830" y="7215"/>
                  <a:pt x="9610" y="7152"/>
                  <a:pt x="9421" y="7152"/>
                </a:cubicBezTo>
                <a:cubicBezTo>
                  <a:pt x="9200" y="7152"/>
                  <a:pt x="9043" y="6931"/>
                  <a:pt x="9043" y="6742"/>
                </a:cubicBezTo>
                <a:cubicBezTo>
                  <a:pt x="9043" y="6522"/>
                  <a:pt x="9232" y="6364"/>
                  <a:pt x="9421" y="6364"/>
                </a:cubicBezTo>
                <a:cubicBezTo>
                  <a:pt x="9830" y="6364"/>
                  <a:pt x="10208" y="6522"/>
                  <a:pt x="10492" y="6742"/>
                </a:cubicBezTo>
                <a:cubicBezTo>
                  <a:pt x="10681" y="6459"/>
                  <a:pt x="10807" y="6144"/>
                  <a:pt x="10807" y="5797"/>
                </a:cubicBezTo>
                <a:cubicBezTo>
                  <a:pt x="10807" y="5514"/>
                  <a:pt x="10712" y="5199"/>
                  <a:pt x="10555" y="4978"/>
                </a:cubicBezTo>
                <a:cubicBezTo>
                  <a:pt x="10681" y="4726"/>
                  <a:pt x="10775" y="4411"/>
                  <a:pt x="10775" y="4159"/>
                </a:cubicBezTo>
                <a:cubicBezTo>
                  <a:pt x="10775" y="3592"/>
                  <a:pt x="10492" y="3088"/>
                  <a:pt x="10051" y="2773"/>
                </a:cubicBezTo>
                <a:cubicBezTo>
                  <a:pt x="10015" y="2768"/>
                  <a:pt x="9978" y="2765"/>
                  <a:pt x="9939" y="2765"/>
                </a:cubicBezTo>
                <a:cubicBezTo>
                  <a:pt x="9742" y="2765"/>
                  <a:pt x="9521" y="2835"/>
                  <a:pt x="9389" y="2993"/>
                </a:cubicBezTo>
                <a:cubicBezTo>
                  <a:pt x="9310" y="3072"/>
                  <a:pt x="9200" y="3111"/>
                  <a:pt x="9090" y="3111"/>
                </a:cubicBezTo>
                <a:cubicBezTo>
                  <a:pt x="8980" y="3111"/>
                  <a:pt x="8869" y="3072"/>
                  <a:pt x="8791" y="2993"/>
                </a:cubicBezTo>
                <a:cubicBezTo>
                  <a:pt x="8633" y="2836"/>
                  <a:pt x="8633" y="2584"/>
                  <a:pt x="8791" y="2426"/>
                </a:cubicBezTo>
                <a:cubicBezTo>
                  <a:pt x="9074" y="2143"/>
                  <a:pt x="9452" y="1954"/>
                  <a:pt x="9862" y="1954"/>
                </a:cubicBezTo>
                <a:cubicBezTo>
                  <a:pt x="9610" y="1324"/>
                  <a:pt x="9043" y="851"/>
                  <a:pt x="8287" y="851"/>
                </a:cubicBezTo>
                <a:lnTo>
                  <a:pt x="8034" y="851"/>
                </a:lnTo>
                <a:cubicBezTo>
                  <a:pt x="7782" y="315"/>
                  <a:pt x="7215" y="0"/>
                  <a:pt x="6617" y="0"/>
                </a:cubicBezTo>
                <a:cubicBezTo>
                  <a:pt x="6302" y="0"/>
                  <a:pt x="6050" y="95"/>
                  <a:pt x="5798" y="252"/>
                </a:cubicBezTo>
                <a:lnTo>
                  <a:pt x="5798" y="4190"/>
                </a:lnTo>
                <a:cubicBezTo>
                  <a:pt x="6743" y="4379"/>
                  <a:pt x="7467" y="5199"/>
                  <a:pt x="7467" y="6207"/>
                </a:cubicBezTo>
                <a:cubicBezTo>
                  <a:pt x="7467" y="6427"/>
                  <a:pt x="7247" y="6585"/>
                  <a:pt x="7058" y="6585"/>
                </a:cubicBezTo>
                <a:cubicBezTo>
                  <a:pt x="6869" y="6585"/>
                  <a:pt x="6617" y="6396"/>
                  <a:pt x="6617" y="6207"/>
                </a:cubicBezTo>
                <a:cubicBezTo>
                  <a:pt x="6617" y="5640"/>
                  <a:pt x="6270" y="5199"/>
                  <a:pt x="5798" y="5010"/>
                </a:cubicBezTo>
                <a:lnTo>
                  <a:pt x="5798" y="9074"/>
                </a:lnTo>
                <a:lnTo>
                  <a:pt x="4979" y="9074"/>
                </a:lnTo>
                <a:lnTo>
                  <a:pt x="4979" y="5010"/>
                </a:lnTo>
                <a:cubicBezTo>
                  <a:pt x="4506" y="5167"/>
                  <a:pt x="4159" y="5640"/>
                  <a:pt x="4159" y="6207"/>
                </a:cubicBezTo>
                <a:cubicBezTo>
                  <a:pt x="4159" y="6427"/>
                  <a:pt x="3939" y="6585"/>
                  <a:pt x="3718" y="6585"/>
                </a:cubicBezTo>
                <a:cubicBezTo>
                  <a:pt x="3466" y="6585"/>
                  <a:pt x="3309" y="6396"/>
                  <a:pt x="3309" y="6207"/>
                </a:cubicBezTo>
                <a:cubicBezTo>
                  <a:pt x="3309" y="5199"/>
                  <a:pt x="4033" y="4348"/>
                  <a:pt x="4979" y="4190"/>
                </a:cubicBezTo>
                <a:lnTo>
                  <a:pt x="4979" y="252"/>
                </a:lnTo>
                <a:cubicBezTo>
                  <a:pt x="4726" y="95"/>
                  <a:pt x="4474" y="0"/>
                  <a:pt x="415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43" name="Google Shape;743;p81"/>
          <p:cNvGrpSpPr/>
          <p:nvPr/>
        </p:nvGrpSpPr>
        <p:grpSpPr>
          <a:xfrm>
            <a:off x="5879563" y="3072722"/>
            <a:ext cx="390556" cy="391543"/>
            <a:chOff x="-61783350" y="3743950"/>
            <a:chExt cx="316650" cy="317450"/>
          </a:xfrm>
        </p:grpSpPr>
        <p:sp>
          <p:nvSpPr>
            <p:cNvPr id="744" name="Google Shape;744;p81"/>
            <p:cNvSpPr/>
            <p:nvPr/>
          </p:nvSpPr>
          <p:spPr>
            <a:xfrm>
              <a:off x="-61783350" y="3743950"/>
              <a:ext cx="316650" cy="317450"/>
            </a:xfrm>
            <a:custGeom>
              <a:rect b="b" l="l" r="r" t="t"/>
              <a:pathLst>
                <a:path extrusionOk="0" h="12698" w="12666">
                  <a:moveTo>
                    <a:pt x="379" y="1"/>
                  </a:moveTo>
                  <a:cubicBezTo>
                    <a:pt x="158" y="1"/>
                    <a:pt x="1" y="190"/>
                    <a:pt x="1" y="410"/>
                  </a:cubicBezTo>
                  <a:lnTo>
                    <a:pt x="1" y="12256"/>
                  </a:lnTo>
                  <a:cubicBezTo>
                    <a:pt x="1" y="12508"/>
                    <a:pt x="190" y="12697"/>
                    <a:pt x="379" y="12697"/>
                  </a:cubicBezTo>
                  <a:lnTo>
                    <a:pt x="12256" y="12697"/>
                  </a:lnTo>
                  <a:cubicBezTo>
                    <a:pt x="12477" y="12697"/>
                    <a:pt x="12666" y="12508"/>
                    <a:pt x="12666" y="12256"/>
                  </a:cubicBezTo>
                  <a:cubicBezTo>
                    <a:pt x="12634" y="12067"/>
                    <a:pt x="12477" y="11878"/>
                    <a:pt x="12256" y="11878"/>
                  </a:cubicBezTo>
                  <a:lnTo>
                    <a:pt x="820" y="11878"/>
                  </a:lnTo>
                  <a:lnTo>
                    <a:pt x="820" y="410"/>
                  </a:lnTo>
                  <a:cubicBezTo>
                    <a:pt x="820" y="158"/>
                    <a:pt x="631" y="1"/>
                    <a:pt x="3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81"/>
            <p:cNvSpPr/>
            <p:nvPr/>
          </p:nvSpPr>
          <p:spPr>
            <a:xfrm>
              <a:off x="-61739225" y="3833750"/>
              <a:ext cx="272525" cy="149675"/>
            </a:xfrm>
            <a:custGeom>
              <a:rect b="b" l="l" r="r" t="t"/>
              <a:pathLst>
                <a:path extrusionOk="0" h="5987" w="10901">
                  <a:moveTo>
                    <a:pt x="9641" y="0"/>
                  </a:moveTo>
                  <a:cubicBezTo>
                    <a:pt x="8979" y="0"/>
                    <a:pt x="8444" y="536"/>
                    <a:pt x="8444" y="1229"/>
                  </a:cubicBezTo>
                  <a:cubicBezTo>
                    <a:pt x="8444" y="1418"/>
                    <a:pt x="8475" y="1575"/>
                    <a:pt x="8538" y="1733"/>
                  </a:cubicBezTo>
                  <a:lnTo>
                    <a:pt x="6900" y="3403"/>
                  </a:lnTo>
                  <a:cubicBezTo>
                    <a:pt x="6742" y="3308"/>
                    <a:pt x="6553" y="3277"/>
                    <a:pt x="6396" y="3277"/>
                  </a:cubicBezTo>
                  <a:cubicBezTo>
                    <a:pt x="6238" y="3277"/>
                    <a:pt x="6018" y="3308"/>
                    <a:pt x="5860" y="3403"/>
                  </a:cubicBezTo>
                  <a:lnTo>
                    <a:pt x="5041" y="2552"/>
                  </a:lnTo>
                  <a:cubicBezTo>
                    <a:pt x="5136" y="2395"/>
                    <a:pt x="5167" y="2206"/>
                    <a:pt x="5167" y="2048"/>
                  </a:cubicBezTo>
                  <a:cubicBezTo>
                    <a:pt x="5167" y="1386"/>
                    <a:pt x="4600" y="819"/>
                    <a:pt x="3938" y="819"/>
                  </a:cubicBezTo>
                  <a:cubicBezTo>
                    <a:pt x="3277" y="819"/>
                    <a:pt x="2710" y="1386"/>
                    <a:pt x="2710" y="2048"/>
                  </a:cubicBezTo>
                  <a:cubicBezTo>
                    <a:pt x="2710" y="2237"/>
                    <a:pt x="2773" y="2395"/>
                    <a:pt x="2836" y="2552"/>
                  </a:cubicBezTo>
                  <a:lnTo>
                    <a:pt x="1733" y="3655"/>
                  </a:lnTo>
                  <a:cubicBezTo>
                    <a:pt x="1575" y="3592"/>
                    <a:pt x="1386" y="3560"/>
                    <a:pt x="1229" y="3560"/>
                  </a:cubicBezTo>
                  <a:cubicBezTo>
                    <a:pt x="567" y="3560"/>
                    <a:pt x="0" y="4096"/>
                    <a:pt x="0" y="4757"/>
                  </a:cubicBezTo>
                  <a:cubicBezTo>
                    <a:pt x="0" y="5451"/>
                    <a:pt x="567" y="5986"/>
                    <a:pt x="1229" y="5986"/>
                  </a:cubicBezTo>
                  <a:cubicBezTo>
                    <a:pt x="1891" y="5986"/>
                    <a:pt x="2458" y="5451"/>
                    <a:pt x="2458" y="4757"/>
                  </a:cubicBezTo>
                  <a:cubicBezTo>
                    <a:pt x="2458" y="4568"/>
                    <a:pt x="2395" y="4411"/>
                    <a:pt x="2332" y="4253"/>
                  </a:cubicBezTo>
                  <a:lnTo>
                    <a:pt x="3434" y="3151"/>
                  </a:lnTo>
                  <a:cubicBezTo>
                    <a:pt x="3592" y="3214"/>
                    <a:pt x="3781" y="3277"/>
                    <a:pt x="3938" y="3277"/>
                  </a:cubicBezTo>
                  <a:cubicBezTo>
                    <a:pt x="4096" y="3277"/>
                    <a:pt x="4285" y="3214"/>
                    <a:pt x="4442" y="3151"/>
                  </a:cubicBezTo>
                  <a:lnTo>
                    <a:pt x="5293" y="3970"/>
                  </a:lnTo>
                  <a:cubicBezTo>
                    <a:pt x="5199" y="4127"/>
                    <a:pt x="5167" y="4348"/>
                    <a:pt x="5167" y="4505"/>
                  </a:cubicBezTo>
                  <a:cubicBezTo>
                    <a:pt x="5167" y="5167"/>
                    <a:pt x="5703" y="5703"/>
                    <a:pt x="6396" y="5703"/>
                  </a:cubicBezTo>
                  <a:cubicBezTo>
                    <a:pt x="7057" y="5703"/>
                    <a:pt x="7593" y="5167"/>
                    <a:pt x="7593" y="4505"/>
                  </a:cubicBezTo>
                  <a:cubicBezTo>
                    <a:pt x="7593" y="4285"/>
                    <a:pt x="7561" y="4127"/>
                    <a:pt x="7498" y="3970"/>
                  </a:cubicBezTo>
                  <a:lnTo>
                    <a:pt x="9137" y="2332"/>
                  </a:lnTo>
                  <a:cubicBezTo>
                    <a:pt x="9294" y="2395"/>
                    <a:pt x="9483" y="2458"/>
                    <a:pt x="9641" y="2458"/>
                  </a:cubicBezTo>
                  <a:cubicBezTo>
                    <a:pt x="10334" y="2458"/>
                    <a:pt x="10901" y="1890"/>
                    <a:pt x="10901" y="1229"/>
                  </a:cubicBezTo>
                  <a:cubicBezTo>
                    <a:pt x="10901" y="536"/>
                    <a:pt x="10334" y="0"/>
                    <a:pt x="96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9" name="Shape 749"/>
        <p:cNvGrpSpPr/>
        <p:nvPr/>
      </p:nvGrpSpPr>
      <p:grpSpPr>
        <a:xfrm>
          <a:off x="0" y="0"/>
          <a:ext cx="0" cy="0"/>
          <a:chOff x="0" y="0"/>
          <a:chExt cx="0" cy="0"/>
        </a:xfrm>
      </p:grpSpPr>
      <p:sp>
        <p:nvSpPr>
          <p:cNvPr id="750" name="Google Shape;750;p82"/>
          <p:cNvSpPr txBox="1"/>
          <p:nvPr>
            <p:ph type="title"/>
          </p:nvPr>
        </p:nvSpPr>
        <p:spPr>
          <a:xfrm>
            <a:off x="713225" y="445025"/>
            <a:ext cx="6480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EXTERNAL FACTORS INCLUDE:</a:t>
            </a:r>
            <a:endParaRPr/>
          </a:p>
        </p:txBody>
      </p:sp>
      <p:sp>
        <p:nvSpPr>
          <p:cNvPr id="751" name="Google Shape;751;p82"/>
          <p:cNvSpPr txBox="1"/>
          <p:nvPr>
            <p:ph idx="1" type="subTitle"/>
          </p:nvPr>
        </p:nvSpPr>
        <p:spPr>
          <a:xfrm>
            <a:off x="4916850" y="1970400"/>
            <a:ext cx="23160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752" name="Google Shape;752;p82"/>
          <p:cNvSpPr txBox="1"/>
          <p:nvPr>
            <p:ph idx="2" type="subTitle"/>
          </p:nvPr>
        </p:nvSpPr>
        <p:spPr>
          <a:xfrm>
            <a:off x="5058900" y="2310425"/>
            <a:ext cx="29202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POLITICAL &amp; LEGAL</a:t>
            </a:r>
            <a:endParaRPr b="1" sz="2000"/>
          </a:p>
        </p:txBody>
      </p:sp>
      <p:sp>
        <p:nvSpPr>
          <p:cNvPr id="753" name="Google Shape;753;p82"/>
          <p:cNvSpPr txBox="1"/>
          <p:nvPr>
            <p:ph idx="3" type="subTitle"/>
          </p:nvPr>
        </p:nvSpPr>
        <p:spPr>
          <a:xfrm>
            <a:off x="1911150" y="1970400"/>
            <a:ext cx="23160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754" name="Google Shape;754;p82"/>
          <p:cNvSpPr txBox="1"/>
          <p:nvPr>
            <p:ph idx="4" type="subTitle"/>
          </p:nvPr>
        </p:nvSpPr>
        <p:spPr>
          <a:xfrm>
            <a:off x="713225" y="2310425"/>
            <a:ext cx="3372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DEMAND</a:t>
            </a:r>
            <a:endParaRPr b="1" sz="2000"/>
          </a:p>
        </p:txBody>
      </p:sp>
      <p:sp>
        <p:nvSpPr>
          <p:cNvPr id="755" name="Google Shape;755;p82"/>
          <p:cNvSpPr txBox="1"/>
          <p:nvPr>
            <p:ph idx="7" type="subTitle"/>
          </p:nvPr>
        </p:nvSpPr>
        <p:spPr>
          <a:xfrm>
            <a:off x="1911150" y="3625538"/>
            <a:ext cx="23160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756" name="Google Shape;756;p82"/>
          <p:cNvSpPr txBox="1"/>
          <p:nvPr>
            <p:ph idx="8" type="subTitle"/>
          </p:nvPr>
        </p:nvSpPr>
        <p:spPr>
          <a:xfrm>
            <a:off x="800725" y="3965550"/>
            <a:ext cx="32844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COMPETITION</a:t>
            </a:r>
            <a:endParaRPr b="1" sz="2000"/>
          </a:p>
        </p:txBody>
      </p:sp>
      <p:grpSp>
        <p:nvGrpSpPr>
          <p:cNvPr id="757" name="Google Shape;757;p82"/>
          <p:cNvGrpSpPr/>
          <p:nvPr/>
        </p:nvGrpSpPr>
        <p:grpSpPr>
          <a:xfrm>
            <a:off x="2873489" y="1415003"/>
            <a:ext cx="391512" cy="391512"/>
            <a:chOff x="-65145700" y="3727425"/>
            <a:chExt cx="317425" cy="317425"/>
          </a:xfrm>
        </p:grpSpPr>
        <p:sp>
          <p:nvSpPr>
            <p:cNvPr id="758" name="Google Shape;758;p82"/>
            <p:cNvSpPr/>
            <p:nvPr/>
          </p:nvSpPr>
          <p:spPr>
            <a:xfrm>
              <a:off x="-65145700" y="3769150"/>
              <a:ext cx="275675" cy="275700"/>
            </a:xfrm>
            <a:custGeom>
              <a:rect b="b" l="l" r="r" t="t"/>
              <a:pathLst>
                <a:path extrusionOk="0" h="11028" w="11027">
                  <a:moveTo>
                    <a:pt x="5514" y="1"/>
                  </a:moveTo>
                  <a:cubicBezTo>
                    <a:pt x="2489" y="1"/>
                    <a:pt x="0" y="2458"/>
                    <a:pt x="0" y="5514"/>
                  </a:cubicBezTo>
                  <a:cubicBezTo>
                    <a:pt x="0" y="8539"/>
                    <a:pt x="2489" y="11027"/>
                    <a:pt x="5514" y="11027"/>
                  </a:cubicBezTo>
                  <a:cubicBezTo>
                    <a:pt x="8538" y="11027"/>
                    <a:pt x="11027" y="8539"/>
                    <a:pt x="11027" y="5514"/>
                  </a:cubicBezTo>
                  <a:cubicBezTo>
                    <a:pt x="11027" y="5294"/>
                    <a:pt x="10869" y="5105"/>
                    <a:pt x="10649" y="5105"/>
                  </a:cubicBezTo>
                  <a:lnTo>
                    <a:pt x="5955" y="5105"/>
                  </a:lnTo>
                  <a:lnTo>
                    <a:pt x="5955" y="410"/>
                  </a:lnTo>
                  <a:cubicBezTo>
                    <a:pt x="5955" y="190"/>
                    <a:pt x="5766" y="1"/>
                    <a:pt x="55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82"/>
            <p:cNvSpPr/>
            <p:nvPr/>
          </p:nvSpPr>
          <p:spPr>
            <a:xfrm>
              <a:off x="-64977150" y="3727425"/>
              <a:ext cx="148875" cy="147300"/>
            </a:xfrm>
            <a:custGeom>
              <a:rect b="b" l="l" r="r" t="t"/>
              <a:pathLst>
                <a:path extrusionOk="0" h="5892" w="5955">
                  <a:moveTo>
                    <a:pt x="441" y="0"/>
                  </a:moveTo>
                  <a:cubicBezTo>
                    <a:pt x="189" y="0"/>
                    <a:pt x="0" y="158"/>
                    <a:pt x="0" y="378"/>
                  </a:cubicBezTo>
                  <a:lnTo>
                    <a:pt x="0" y="5513"/>
                  </a:lnTo>
                  <a:cubicBezTo>
                    <a:pt x="0" y="5702"/>
                    <a:pt x="189" y="5891"/>
                    <a:pt x="441" y="5891"/>
                  </a:cubicBezTo>
                  <a:lnTo>
                    <a:pt x="5514" y="5891"/>
                  </a:lnTo>
                  <a:cubicBezTo>
                    <a:pt x="5734" y="5891"/>
                    <a:pt x="5955" y="5702"/>
                    <a:pt x="5955" y="5513"/>
                  </a:cubicBezTo>
                  <a:cubicBezTo>
                    <a:pt x="5955" y="2489"/>
                    <a:pt x="3466" y="0"/>
                    <a:pt x="4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0" name="Google Shape;760;p82"/>
          <p:cNvGrpSpPr/>
          <p:nvPr/>
        </p:nvGrpSpPr>
        <p:grpSpPr>
          <a:xfrm>
            <a:off x="5882509" y="1415002"/>
            <a:ext cx="384697" cy="391512"/>
            <a:chOff x="-65144125" y="4094450"/>
            <a:chExt cx="311900" cy="317425"/>
          </a:xfrm>
        </p:grpSpPr>
        <p:sp>
          <p:nvSpPr>
            <p:cNvPr id="761" name="Google Shape;761;p82"/>
            <p:cNvSpPr/>
            <p:nvPr/>
          </p:nvSpPr>
          <p:spPr>
            <a:xfrm>
              <a:off x="-65079550" y="4183450"/>
              <a:ext cx="185900" cy="185900"/>
            </a:xfrm>
            <a:custGeom>
              <a:rect b="b" l="l" r="r" t="t"/>
              <a:pathLst>
                <a:path extrusionOk="0" h="7436" w="7436">
                  <a:moveTo>
                    <a:pt x="3687" y="0"/>
                  </a:moveTo>
                  <a:cubicBezTo>
                    <a:pt x="1639" y="0"/>
                    <a:pt x="1" y="1639"/>
                    <a:pt x="1" y="3686"/>
                  </a:cubicBezTo>
                  <a:cubicBezTo>
                    <a:pt x="1" y="5734"/>
                    <a:pt x="1639" y="7435"/>
                    <a:pt x="3687" y="7435"/>
                  </a:cubicBezTo>
                  <a:cubicBezTo>
                    <a:pt x="5735" y="7435"/>
                    <a:pt x="7436" y="5797"/>
                    <a:pt x="7436" y="3686"/>
                  </a:cubicBezTo>
                  <a:cubicBezTo>
                    <a:pt x="7436" y="3466"/>
                    <a:pt x="7247" y="3308"/>
                    <a:pt x="7058" y="3308"/>
                  </a:cubicBezTo>
                  <a:lnTo>
                    <a:pt x="4096" y="3308"/>
                  </a:lnTo>
                  <a:lnTo>
                    <a:pt x="4096" y="378"/>
                  </a:lnTo>
                  <a:cubicBezTo>
                    <a:pt x="4096" y="158"/>
                    <a:pt x="3907" y="0"/>
                    <a:pt x="36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82"/>
            <p:cNvSpPr/>
            <p:nvPr/>
          </p:nvSpPr>
          <p:spPr>
            <a:xfrm>
              <a:off x="-65039375" y="4094450"/>
              <a:ext cx="104775" cy="19700"/>
            </a:xfrm>
            <a:custGeom>
              <a:rect b="b" l="l" r="r" t="t"/>
              <a:pathLst>
                <a:path extrusionOk="0" h="788" w="4191">
                  <a:moveTo>
                    <a:pt x="473" y="0"/>
                  </a:moveTo>
                  <a:cubicBezTo>
                    <a:pt x="252" y="0"/>
                    <a:pt x="32" y="221"/>
                    <a:pt x="32" y="410"/>
                  </a:cubicBezTo>
                  <a:cubicBezTo>
                    <a:pt x="0" y="599"/>
                    <a:pt x="158" y="756"/>
                    <a:pt x="347" y="788"/>
                  </a:cubicBezTo>
                  <a:lnTo>
                    <a:pt x="3813" y="788"/>
                  </a:lnTo>
                  <a:cubicBezTo>
                    <a:pt x="4033" y="756"/>
                    <a:pt x="4191" y="599"/>
                    <a:pt x="4191" y="410"/>
                  </a:cubicBezTo>
                  <a:cubicBezTo>
                    <a:pt x="4191" y="158"/>
                    <a:pt x="3970" y="0"/>
                    <a:pt x="37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82"/>
            <p:cNvSpPr/>
            <p:nvPr/>
          </p:nvSpPr>
          <p:spPr>
            <a:xfrm>
              <a:off x="-65144125" y="4121025"/>
              <a:ext cx="311900" cy="290850"/>
            </a:xfrm>
            <a:custGeom>
              <a:rect b="b" l="l" r="r" t="t"/>
              <a:pathLst>
                <a:path extrusionOk="0" h="11634" w="12476">
                  <a:moveTo>
                    <a:pt x="6321" y="1678"/>
                  </a:moveTo>
                  <a:cubicBezTo>
                    <a:pt x="7437" y="1678"/>
                    <a:pt x="8570" y="2088"/>
                    <a:pt x="9483" y="3001"/>
                  </a:cubicBezTo>
                  <a:cubicBezTo>
                    <a:pt x="10334" y="3884"/>
                    <a:pt x="10806" y="5018"/>
                    <a:pt x="10806" y="6246"/>
                  </a:cubicBezTo>
                  <a:cubicBezTo>
                    <a:pt x="10806" y="8767"/>
                    <a:pt x="8759" y="10815"/>
                    <a:pt x="6238" y="10815"/>
                  </a:cubicBezTo>
                  <a:cubicBezTo>
                    <a:pt x="3718" y="10815"/>
                    <a:pt x="1702" y="8767"/>
                    <a:pt x="1702" y="6246"/>
                  </a:cubicBezTo>
                  <a:cubicBezTo>
                    <a:pt x="1702" y="3492"/>
                    <a:pt x="3974" y="1678"/>
                    <a:pt x="6321" y="1678"/>
                  </a:cubicBezTo>
                  <a:close/>
                  <a:moveTo>
                    <a:pt x="1367" y="1"/>
                  </a:moveTo>
                  <a:cubicBezTo>
                    <a:pt x="1048" y="1"/>
                    <a:pt x="725" y="119"/>
                    <a:pt x="473" y="355"/>
                  </a:cubicBezTo>
                  <a:cubicBezTo>
                    <a:pt x="0" y="828"/>
                    <a:pt x="0" y="1615"/>
                    <a:pt x="473" y="2119"/>
                  </a:cubicBezTo>
                  <a:cubicBezTo>
                    <a:pt x="696" y="2363"/>
                    <a:pt x="997" y="2488"/>
                    <a:pt x="1327" y="2488"/>
                  </a:cubicBezTo>
                  <a:cubicBezTo>
                    <a:pt x="1509" y="2488"/>
                    <a:pt x="1700" y="2450"/>
                    <a:pt x="1891" y="2371"/>
                  </a:cubicBezTo>
                  <a:lnTo>
                    <a:pt x="2237" y="2718"/>
                  </a:lnTo>
                  <a:cubicBezTo>
                    <a:pt x="1386" y="3695"/>
                    <a:pt x="914" y="4923"/>
                    <a:pt x="914" y="6215"/>
                  </a:cubicBezTo>
                  <a:cubicBezTo>
                    <a:pt x="914" y="9176"/>
                    <a:pt x="3340" y="11634"/>
                    <a:pt x="6301" y="11634"/>
                  </a:cubicBezTo>
                  <a:cubicBezTo>
                    <a:pt x="9231" y="11634"/>
                    <a:pt x="11689" y="9208"/>
                    <a:pt x="11689" y="6215"/>
                  </a:cubicBezTo>
                  <a:cubicBezTo>
                    <a:pt x="11689" y="4923"/>
                    <a:pt x="11216" y="3695"/>
                    <a:pt x="10365" y="2718"/>
                  </a:cubicBezTo>
                  <a:lnTo>
                    <a:pt x="10743" y="2371"/>
                  </a:lnTo>
                  <a:cubicBezTo>
                    <a:pt x="10901" y="2466"/>
                    <a:pt x="11059" y="2497"/>
                    <a:pt x="11248" y="2497"/>
                  </a:cubicBezTo>
                  <a:cubicBezTo>
                    <a:pt x="11909" y="2497"/>
                    <a:pt x="12476" y="1930"/>
                    <a:pt x="12476" y="1269"/>
                  </a:cubicBezTo>
                  <a:cubicBezTo>
                    <a:pt x="12476" y="607"/>
                    <a:pt x="11909" y="8"/>
                    <a:pt x="11248" y="8"/>
                  </a:cubicBezTo>
                  <a:cubicBezTo>
                    <a:pt x="10586" y="8"/>
                    <a:pt x="10019" y="544"/>
                    <a:pt x="10019" y="1269"/>
                  </a:cubicBezTo>
                  <a:cubicBezTo>
                    <a:pt x="10019" y="1458"/>
                    <a:pt x="10050" y="1615"/>
                    <a:pt x="10145" y="1773"/>
                  </a:cubicBezTo>
                  <a:lnTo>
                    <a:pt x="9798" y="2119"/>
                  </a:lnTo>
                  <a:cubicBezTo>
                    <a:pt x="9137" y="1584"/>
                    <a:pt x="8381" y="1206"/>
                    <a:pt x="7561" y="985"/>
                  </a:cubicBezTo>
                  <a:lnTo>
                    <a:pt x="7561" y="544"/>
                  </a:lnTo>
                  <a:lnTo>
                    <a:pt x="5073" y="544"/>
                  </a:lnTo>
                  <a:lnTo>
                    <a:pt x="5073" y="985"/>
                  </a:lnTo>
                  <a:cubicBezTo>
                    <a:pt x="4222" y="1206"/>
                    <a:pt x="3434" y="1584"/>
                    <a:pt x="2836" y="2119"/>
                  </a:cubicBezTo>
                  <a:lnTo>
                    <a:pt x="2458" y="1773"/>
                  </a:lnTo>
                  <a:cubicBezTo>
                    <a:pt x="2710" y="1269"/>
                    <a:pt x="2584" y="733"/>
                    <a:pt x="2237" y="355"/>
                  </a:cubicBezTo>
                  <a:cubicBezTo>
                    <a:pt x="2001" y="119"/>
                    <a:pt x="1686" y="1"/>
                    <a:pt x="136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64" name="Google Shape;764;p82"/>
          <p:cNvSpPr/>
          <p:nvPr/>
        </p:nvSpPr>
        <p:spPr>
          <a:xfrm>
            <a:off x="2902533" y="3058580"/>
            <a:ext cx="333234" cy="391512"/>
          </a:xfrm>
          <a:custGeom>
            <a:rect b="b" l="l" r="r" t="t"/>
            <a:pathLst>
              <a:path extrusionOk="0" h="12697" w="10807">
                <a:moveTo>
                  <a:pt x="6617" y="9924"/>
                </a:moveTo>
                <a:lnTo>
                  <a:pt x="6617" y="10775"/>
                </a:lnTo>
                <a:lnTo>
                  <a:pt x="4159" y="10775"/>
                </a:lnTo>
                <a:lnTo>
                  <a:pt x="4159" y="9924"/>
                </a:lnTo>
                <a:close/>
                <a:moveTo>
                  <a:pt x="4159" y="0"/>
                </a:moveTo>
                <a:cubicBezTo>
                  <a:pt x="3561" y="0"/>
                  <a:pt x="2994" y="315"/>
                  <a:pt x="2742" y="851"/>
                </a:cubicBezTo>
                <a:lnTo>
                  <a:pt x="2490" y="851"/>
                </a:lnTo>
                <a:cubicBezTo>
                  <a:pt x="1797" y="851"/>
                  <a:pt x="1166" y="1324"/>
                  <a:pt x="914" y="1954"/>
                </a:cubicBezTo>
                <a:cubicBezTo>
                  <a:pt x="1324" y="1985"/>
                  <a:pt x="1702" y="2143"/>
                  <a:pt x="1986" y="2426"/>
                </a:cubicBezTo>
                <a:cubicBezTo>
                  <a:pt x="2143" y="2584"/>
                  <a:pt x="2143" y="2836"/>
                  <a:pt x="1986" y="2993"/>
                </a:cubicBezTo>
                <a:cubicBezTo>
                  <a:pt x="1907" y="3072"/>
                  <a:pt x="1797" y="3111"/>
                  <a:pt x="1686" y="3111"/>
                </a:cubicBezTo>
                <a:cubicBezTo>
                  <a:pt x="1576" y="3111"/>
                  <a:pt x="1466" y="3072"/>
                  <a:pt x="1387" y="2993"/>
                </a:cubicBezTo>
                <a:cubicBezTo>
                  <a:pt x="1198" y="2804"/>
                  <a:pt x="946" y="2773"/>
                  <a:pt x="725" y="2773"/>
                </a:cubicBezTo>
                <a:cubicBezTo>
                  <a:pt x="284" y="3088"/>
                  <a:pt x="1" y="3560"/>
                  <a:pt x="1" y="4159"/>
                </a:cubicBezTo>
                <a:cubicBezTo>
                  <a:pt x="1" y="4411"/>
                  <a:pt x="95" y="4726"/>
                  <a:pt x="253" y="4978"/>
                </a:cubicBezTo>
                <a:cubicBezTo>
                  <a:pt x="95" y="5199"/>
                  <a:pt x="1" y="5514"/>
                  <a:pt x="1" y="5797"/>
                </a:cubicBezTo>
                <a:cubicBezTo>
                  <a:pt x="1" y="6144"/>
                  <a:pt x="127" y="6459"/>
                  <a:pt x="316" y="6742"/>
                </a:cubicBezTo>
                <a:cubicBezTo>
                  <a:pt x="599" y="6522"/>
                  <a:pt x="1009" y="6364"/>
                  <a:pt x="1387" y="6364"/>
                </a:cubicBezTo>
                <a:cubicBezTo>
                  <a:pt x="1639" y="6364"/>
                  <a:pt x="1797" y="6553"/>
                  <a:pt x="1797" y="6742"/>
                </a:cubicBezTo>
                <a:cubicBezTo>
                  <a:pt x="1797" y="6994"/>
                  <a:pt x="1576" y="7152"/>
                  <a:pt x="1387" y="7152"/>
                </a:cubicBezTo>
                <a:cubicBezTo>
                  <a:pt x="1198" y="7152"/>
                  <a:pt x="1009" y="7215"/>
                  <a:pt x="851" y="7341"/>
                </a:cubicBezTo>
                <a:lnTo>
                  <a:pt x="851" y="7404"/>
                </a:lnTo>
                <a:cubicBezTo>
                  <a:pt x="851" y="8318"/>
                  <a:pt x="1576" y="9074"/>
                  <a:pt x="2490" y="9074"/>
                </a:cubicBezTo>
                <a:lnTo>
                  <a:pt x="2742" y="9074"/>
                </a:lnTo>
                <a:cubicBezTo>
                  <a:pt x="2899" y="9357"/>
                  <a:pt x="3088" y="9546"/>
                  <a:pt x="3309" y="9704"/>
                </a:cubicBezTo>
                <a:lnTo>
                  <a:pt x="3309" y="10617"/>
                </a:lnTo>
                <a:cubicBezTo>
                  <a:pt x="3309" y="11752"/>
                  <a:pt x="4254" y="12697"/>
                  <a:pt x="5420" y="12697"/>
                </a:cubicBezTo>
                <a:cubicBezTo>
                  <a:pt x="6554" y="12697"/>
                  <a:pt x="7499" y="11752"/>
                  <a:pt x="7499" y="10617"/>
                </a:cubicBezTo>
                <a:lnTo>
                  <a:pt x="7499" y="9704"/>
                </a:lnTo>
                <a:cubicBezTo>
                  <a:pt x="7719" y="9546"/>
                  <a:pt x="7971" y="9357"/>
                  <a:pt x="8097" y="9074"/>
                </a:cubicBezTo>
                <a:lnTo>
                  <a:pt x="8318" y="9074"/>
                </a:lnTo>
                <a:cubicBezTo>
                  <a:pt x="9232" y="9074"/>
                  <a:pt x="9988" y="8318"/>
                  <a:pt x="9988" y="7404"/>
                </a:cubicBezTo>
                <a:lnTo>
                  <a:pt x="9988" y="7341"/>
                </a:lnTo>
                <a:cubicBezTo>
                  <a:pt x="9830" y="7215"/>
                  <a:pt x="9610" y="7152"/>
                  <a:pt x="9421" y="7152"/>
                </a:cubicBezTo>
                <a:cubicBezTo>
                  <a:pt x="9200" y="7152"/>
                  <a:pt x="9043" y="6931"/>
                  <a:pt x="9043" y="6742"/>
                </a:cubicBezTo>
                <a:cubicBezTo>
                  <a:pt x="9043" y="6522"/>
                  <a:pt x="9232" y="6364"/>
                  <a:pt x="9421" y="6364"/>
                </a:cubicBezTo>
                <a:cubicBezTo>
                  <a:pt x="9830" y="6364"/>
                  <a:pt x="10208" y="6522"/>
                  <a:pt x="10492" y="6742"/>
                </a:cubicBezTo>
                <a:cubicBezTo>
                  <a:pt x="10681" y="6459"/>
                  <a:pt x="10807" y="6144"/>
                  <a:pt x="10807" y="5797"/>
                </a:cubicBezTo>
                <a:cubicBezTo>
                  <a:pt x="10807" y="5514"/>
                  <a:pt x="10712" y="5199"/>
                  <a:pt x="10555" y="4978"/>
                </a:cubicBezTo>
                <a:cubicBezTo>
                  <a:pt x="10681" y="4726"/>
                  <a:pt x="10775" y="4411"/>
                  <a:pt x="10775" y="4159"/>
                </a:cubicBezTo>
                <a:cubicBezTo>
                  <a:pt x="10775" y="3592"/>
                  <a:pt x="10492" y="3088"/>
                  <a:pt x="10051" y="2773"/>
                </a:cubicBezTo>
                <a:cubicBezTo>
                  <a:pt x="10015" y="2768"/>
                  <a:pt x="9978" y="2765"/>
                  <a:pt x="9939" y="2765"/>
                </a:cubicBezTo>
                <a:cubicBezTo>
                  <a:pt x="9742" y="2765"/>
                  <a:pt x="9521" y="2835"/>
                  <a:pt x="9389" y="2993"/>
                </a:cubicBezTo>
                <a:cubicBezTo>
                  <a:pt x="9310" y="3072"/>
                  <a:pt x="9200" y="3111"/>
                  <a:pt x="9090" y="3111"/>
                </a:cubicBezTo>
                <a:cubicBezTo>
                  <a:pt x="8980" y="3111"/>
                  <a:pt x="8869" y="3072"/>
                  <a:pt x="8791" y="2993"/>
                </a:cubicBezTo>
                <a:cubicBezTo>
                  <a:pt x="8633" y="2836"/>
                  <a:pt x="8633" y="2584"/>
                  <a:pt x="8791" y="2426"/>
                </a:cubicBezTo>
                <a:cubicBezTo>
                  <a:pt x="9074" y="2143"/>
                  <a:pt x="9452" y="1954"/>
                  <a:pt x="9862" y="1954"/>
                </a:cubicBezTo>
                <a:cubicBezTo>
                  <a:pt x="9610" y="1324"/>
                  <a:pt x="9043" y="851"/>
                  <a:pt x="8287" y="851"/>
                </a:cubicBezTo>
                <a:lnTo>
                  <a:pt x="8034" y="851"/>
                </a:lnTo>
                <a:cubicBezTo>
                  <a:pt x="7782" y="315"/>
                  <a:pt x="7215" y="0"/>
                  <a:pt x="6617" y="0"/>
                </a:cubicBezTo>
                <a:cubicBezTo>
                  <a:pt x="6302" y="0"/>
                  <a:pt x="6050" y="95"/>
                  <a:pt x="5798" y="252"/>
                </a:cubicBezTo>
                <a:lnTo>
                  <a:pt x="5798" y="4190"/>
                </a:lnTo>
                <a:cubicBezTo>
                  <a:pt x="6743" y="4379"/>
                  <a:pt x="7467" y="5199"/>
                  <a:pt x="7467" y="6207"/>
                </a:cubicBezTo>
                <a:cubicBezTo>
                  <a:pt x="7467" y="6427"/>
                  <a:pt x="7247" y="6585"/>
                  <a:pt x="7058" y="6585"/>
                </a:cubicBezTo>
                <a:cubicBezTo>
                  <a:pt x="6869" y="6585"/>
                  <a:pt x="6617" y="6396"/>
                  <a:pt x="6617" y="6207"/>
                </a:cubicBezTo>
                <a:cubicBezTo>
                  <a:pt x="6617" y="5640"/>
                  <a:pt x="6270" y="5199"/>
                  <a:pt x="5798" y="5010"/>
                </a:cubicBezTo>
                <a:lnTo>
                  <a:pt x="5798" y="9074"/>
                </a:lnTo>
                <a:lnTo>
                  <a:pt x="4979" y="9074"/>
                </a:lnTo>
                <a:lnTo>
                  <a:pt x="4979" y="5010"/>
                </a:lnTo>
                <a:cubicBezTo>
                  <a:pt x="4506" y="5167"/>
                  <a:pt x="4159" y="5640"/>
                  <a:pt x="4159" y="6207"/>
                </a:cubicBezTo>
                <a:cubicBezTo>
                  <a:pt x="4159" y="6427"/>
                  <a:pt x="3939" y="6585"/>
                  <a:pt x="3718" y="6585"/>
                </a:cubicBezTo>
                <a:cubicBezTo>
                  <a:pt x="3466" y="6585"/>
                  <a:pt x="3309" y="6396"/>
                  <a:pt x="3309" y="6207"/>
                </a:cubicBezTo>
                <a:cubicBezTo>
                  <a:pt x="3309" y="5199"/>
                  <a:pt x="4033" y="4348"/>
                  <a:pt x="4979" y="4190"/>
                </a:cubicBezTo>
                <a:lnTo>
                  <a:pt x="4979" y="252"/>
                </a:lnTo>
                <a:cubicBezTo>
                  <a:pt x="4726" y="95"/>
                  <a:pt x="4474" y="0"/>
                  <a:pt x="415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65" name="Google Shape;765;p82"/>
          <p:cNvGrpSpPr/>
          <p:nvPr/>
        </p:nvGrpSpPr>
        <p:grpSpPr>
          <a:xfrm>
            <a:off x="5879563" y="3072722"/>
            <a:ext cx="390556" cy="391543"/>
            <a:chOff x="-61783350" y="3743950"/>
            <a:chExt cx="316650" cy="317450"/>
          </a:xfrm>
        </p:grpSpPr>
        <p:sp>
          <p:nvSpPr>
            <p:cNvPr id="766" name="Google Shape;766;p82"/>
            <p:cNvSpPr/>
            <p:nvPr/>
          </p:nvSpPr>
          <p:spPr>
            <a:xfrm>
              <a:off x="-61783350" y="3743950"/>
              <a:ext cx="316650" cy="317450"/>
            </a:xfrm>
            <a:custGeom>
              <a:rect b="b" l="l" r="r" t="t"/>
              <a:pathLst>
                <a:path extrusionOk="0" h="12698" w="12666">
                  <a:moveTo>
                    <a:pt x="379" y="1"/>
                  </a:moveTo>
                  <a:cubicBezTo>
                    <a:pt x="158" y="1"/>
                    <a:pt x="1" y="190"/>
                    <a:pt x="1" y="410"/>
                  </a:cubicBezTo>
                  <a:lnTo>
                    <a:pt x="1" y="12256"/>
                  </a:lnTo>
                  <a:cubicBezTo>
                    <a:pt x="1" y="12508"/>
                    <a:pt x="190" y="12697"/>
                    <a:pt x="379" y="12697"/>
                  </a:cubicBezTo>
                  <a:lnTo>
                    <a:pt x="12256" y="12697"/>
                  </a:lnTo>
                  <a:cubicBezTo>
                    <a:pt x="12477" y="12697"/>
                    <a:pt x="12666" y="12508"/>
                    <a:pt x="12666" y="12256"/>
                  </a:cubicBezTo>
                  <a:cubicBezTo>
                    <a:pt x="12634" y="12067"/>
                    <a:pt x="12477" y="11878"/>
                    <a:pt x="12256" y="11878"/>
                  </a:cubicBezTo>
                  <a:lnTo>
                    <a:pt x="820" y="11878"/>
                  </a:lnTo>
                  <a:lnTo>
                    <a:pt x="820" y="410"/>
                  </a:lnTo>
                  <a:cubicBezTo>
                    <a:pt x="820" y="158"/>
                    <a:pt x="631" y="1"/>
                    <a:pt x="3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82"/>
            <p:cNvSpPr/>
            <p:nvPr/>
          </p:nvSpPr>
          <p:spPr>
            <a:xfrm>
              <a:off x="-61739225" y="3833750"/>
              <a:ext cx="272525" cy="149675"/>
            </a:xfrm>
            <a:custGeom>
              <a:rect b="b" l="l" r="r" t="t"/>
              <a:pathLst>
                <a:path extrusionOk="0" h="5987" w="10901">
                  <a:moveTo>
                    <a:pt x="9641" y="0"/>
                  </a:moveTo>
                  <a:cubicBezTo>
                    <a:pt x="8979" y="0"/>
                    <a:pt x="8444" y="536"/>
                    <a:pt x="8444" y="1229"/>
                  </a:cubicBezTo>
                  <a:cubicBezTo>
                    <a:pt x="8444" y="1418"/>
                    <a:pt x="8475" y="1575"/>
                    <a:pt x="8538" y="1733"/>
                  </a:cubicBezTo>
                  <a:lnTo>
                    <a:pt x="6900" y="3403"/>
                  </a:lnTo>
                  <a:cubicBezTo>
                    <a:pt x="6742" y="3308"/>
                    <a:pt x="6553" y="3277"/>
                    <a:pt x="6396" y="3277"/>
                  </a:cubicBezTo>
                  <a:cubicBezTo>
                    <a:pt x="6238" y="3277"/>
                    <a:pt x="6018" y="3308"/>
                    <a:pt x="5860" y="3403"/>
                  </a:cubicBezTo>
                  <a:lnTo>
                    <a:pt x="5041" y="2552"/>
                  </a:lnTo>
                  <a:cubicBezTo>
                    <a:pt x="5136" y="2395"/>
                    <a:pt x="5167" y="2206"/>
                    <a:pt x="5167" y="2048"/>
                  </a:cubicBezTo>
                  <a:cubicBezTo>
                    <a:pt x="5167" y="1386"/>
                    <a:pt x="4600" y="819"/>
                    <a:pt x="3938" y="819"/>
                  </a:cubicBezTo>
                  <a:cubicBezTo>
                    <a:pt x="3277" y="819"/>
                    <a:pt x="2710" y="1386"/>
                    <a:pt x="2710" y="2048"/>
                  </a:cubicBezTo>
                  <a:cubicBezTo>
                    <a:pt x="2710" y="2237"/>
                    <a:pt x="2773" y="2395"/>
                    <a:pt x="2836" y="2552"/>
                  </a:cubicBezTo>
                  <a:lnTo>
                    <a:pt x="1733" y="3655"/>
                  </a:lnTo>
                  <a:cubicBezTo>
                    <a:pt x="1575" y="3592"/>
                    <a:pt x="1386" y="3560"/>
                    <a:pt x="1229" y="3560"/>
                  </a:cubicBezTo>
                  <a:cubicBezTo>
                    <a:pt x="567" y="3560"/>
                    <a:pt x="0" y="4096"/>
                    <a:pt x="0" y="4757"/>
                  </a:cubicBezTo>
                  <a:cubicBezTo>
                    <a:pt x="0" y="5451"/>
                    <a:pt x="567" y="5986"/>
                    <a:pt x="1229" y="5986"/>
                  </a:cubicBezTo>
                  <a:cubicBezTo>
                    <a:pt x="1891" y="5986"/>
                    <a:pt x="2458" y="5451"/>
                    <a:pt x="2458" y="4757"/>
                  </a:cubicBezTo>
                  <a:cubicBezTo>
                    <a:pt x="2458" y="4568"/>
                    <a:pt x="2395" y="4411"/>
                    <a:pt x="2332" y="4253"/>
                  </a:cubicBezTo>
                  <a:lnTo>
                    <a:pt x="3434" y="3151"/>
                  </a:lnTo>
                  <a:cubicBezTo>
                    <a:pt x="3592" y="3214"/>
                    <a:pt x="3781" y="3277"/>
                    <a:pt x="3938" y="3277"/>
                  </a:cubicBezTo>
                  <a:cubicBezTo>
                    <a:pt x="4096" y="3277"/>
                    <a:pt x="4285" y="3214"/>
                    <a:pt x="4442" y="3151"/>
                  </a:cubicBezTo>
                  <a:lnTo>
                    <a:pt x="5293" y="3970"/>
                  </a:lnTo>
                  <a:cubicBezTo>
                    <a:pt x="5199" y="4127"/>
                    <a:pt x="5167" y="4348"/>
                    <a:pt x="5167" y="4505"/>
                  </a:cubicBezTo>
                  <a:cubicBezTo>
                    <a:pt x="5167" y="5167"/>
                    <a:pt x="5703" y="5703"/>
                    <a:pt x="6396" y="5703"/>
                  </a:cubicBezTo>
                  <a:cubicBezTo>
                    <a:pt x="7057" y="5703"/>
                    <a:pt x="7593" y="5167"/>
                    <a:pt x="7593" y="4505"/>
                  </a:cubicBezTo>
                  <a:cubicBezTo>
                    <a:pt x="7593" y="4285"/>
                    <a:pt x="7561" y="4127"/>
                    <a:pt x="7498" y="3970"/>
                  </a:cubicBezTo>
                  <a:lnTo>
                    <a:pt x="9137" y="2332"/>
                  </a:lnTo>
                  <a:cubicBezTo>
                    <a:pt x="9294" y="2395"/>
                    <a:pt x="9483" y="2458"/>
                    <a:pt x="9641" y="2458"/>
                  </a:cubicBezTo>
                  <a:cubicBezTo>
                    <a:pt x="10334" y="2458"/>
                    <a:pt x="10901" y="1890"/>
                    <a:pt x="10901" y="1229"/>
                  </a:cubicBezTo>
                  <a:cubicBezTo>
                    <a:pt x="10901" y="536"/>
                    <a:pt x="10334" y="0"/>
                    <a:pt x="96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1" name="Shape 771"/>
        <p:cNvGrpSpPr/>
        <p:nvPr/>
      </p:nvGrpSpPr>
      <p:grpSpPr>
        <a:xfrm>
          <a:off x="0" y="0"/>
          <a:ext cx="0" cy="0"/>
          <a:chOff x="0" y="0"/>
          <a:chExt cx="0" cy="0"/>
        </a:xfrm>
      </p:grpSpPr>
      <p:sp>
        <p:nvSpPr>
          <p:cNvPr id="772" name="Google Shape;772;p83"/>
          <p:cNvSpPr txBox="1"/>
          <p:nvPr>
            <p:ph type="title"/>
          </p:nvPr>
        </p:nvSpPr>
        <p:spPr>
          <a:xfrm>
            <a:off x="2276350" y="540150"/>
            <a:ext cx="5864400" cy="42453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A </a:t>
            </a:r>
            <a:r>
              <a:rPr b="1" lang="en" sz="2000">
                <a:latin typeface="Arial"/>
                <a:ea typeface="Arial"/>
                <a:cs typeface="Arial"/>
                <a:sym typeface="Arial"/>
              </a:rPr>
              <a:t>market-driven approach</a:t>
            </a:r>
            <a:r>
              <a:rPr lang="en" sz="2000">
                <a:latin typeface="Arial"/>
                <a:ea typeface="Arial"/>
                <a:cs typeface="Arial"/>
                <a:sym typeface="Arial"/>
              </a:rPr>
              <a:t> uses business decisions based on market facts. It is when the management is serious about committing all business functions work in harmony towards building great consumer experiences that result to customer satisfaction. </a:t>
            </a:r>
            <a:endParaRPr sz="2000">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 </a:t>
            </a:r>
            <a:endParaRPr sz="2000">
              <a:latin typeface="Arial"/>
              <a:ea typeface="Arial"/>
              <a:cs typeface="Arial"/>
              <a:sym typeface="Arial"/>
            </a:endParaRPr>
          </a:p>
          <a:p>
            <a:pPr indent="0" lvl="0" marL="0" rtl="0" algn="r">
              <a:spcBef>
                <a:spcPts val="0"/>
              </a:spcBef>
              <a:spcAft>
                <a:spcPts val="0"/>
              </a:spcAft>
              <a:buNone/>
            </a:pPr>
            <a:r>
              <a:t/>
            </a:r>
            <a:endParaRPr/>
          </a:p>
        </p:txBody>
      </p:sp>
      <p:grpSp>
        <p:nvGrpSpPr>
          <p:cNvPr id="773" name="Google Shape;773;p83"/>
          <p:cNvGrpSpPr/>
          <p:nvPr/>
        </p:nvGrpSpPr>
        <p:grpSpPr>
          <a:xfrm>
            <a:off x="259595" y="1091798"/>
            <a:ext cx="1708142" cy="3032194"/>
            <a:chOff x="2995750" y="1247875"/>
            <a:chExt cx="2258850" cy="3293000"/>
          </a:xfrm>
        </p:grpSpPr>
        <p:sp>
          <p:nvSpPr>
            <p:cNvPr id="774" name="Google Shape;774;p83"/>
            <p:cNvSpPr/>
            <p:nvPr/>
          </p:nvSpPr>
          <p:spPr>
            <a:xfrm>
              <a:off x="5215825" y="1681925"/>
              <a:ext cx="38775" cy="103475"/>
            </a:xfrm>
            <a:custGeom>
              <a:rect b="b" l="l" r="r" t="t"/>
              <a:pathLst>
                <a:path extrusionOk="0" h="4139" w="1551">
                  <a:moveTo>
                    <a:pt x="659" y="0"/>
                  </a:moveTo>
                  <a:cubicBezTo>
                    <a:pt x="298" y="0"/>
                    <a:pt x="1" y="297"/>
                    <a:pt x="1" y="658"/>
                  </a:cubicBezTo>
                  <a:lnTo>
                    <a:pt x="1" y="3481"/>
                  </a:lnTo>
                  <a:cubicBezTo>
                    <a:pt x="1" y="3842"/>
                    <a:pt x="298" y="4139"/>
                    <a:pt x="659" y="4139"/>
                  </a:cubicBezTo>
                  <a:lnTo>
                    <a:pt x="892" y="4139"/>
                  </a:lnTo>
                  <a:cubicBezTo>
                    <a:pt x="1253" y="4139"/>
                    <a:pt x="1550" y="3842"/>
                    <a:pt x="1550" y="3481"/>
                  </a:cubicBezTo>
                  <a:lnTo>
                    <a:pt x="1550" y="658"/>
                  </a:lnTo>
                  <a:cubicBezTo>
                    <a:pt x="1550" y="297"/>
                    <a:pt x="1253" y="0"/>
                    <a:pt x="892" y="0"/>
                  </a:cubicBezTo>
                  <a:close/>
                </a:path>
              </a:pathLst>
            </a:custGeom>
            <a:solidFill>
              <a:schemeClr val="accent1"/>
            </a:solid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83"/>
            <p:cNvSpPr/>
            <p:nvPr/>
          </p:nvSpPr>
          <p:spPr>
            <a:xfrm>
              <a:off x="5215825" y="1829950"/>
              <a:ext cx="38775" cy="102975"/>
            </a:xfrm>
            <a:custGeom>
              <a:rect b="b" l="l" r="r" t="t"/>
              <a:pathLst>
                <a:path extrusionOk="0" h="4119" w="1551">
                  <a:moveTo>
                    <a:pt x="659" y="1"/>
                  </a:moveTo>
                  <a:cubicBezTo>
                    <a:pt x="298" y="1"/>
                    <a:pt x="1" y="298"/>
                    <a:pt x="1" y="659"/>
                  </a:cubicBezTo>
                  <a:lnTo>
                    <a:pt x="1" y="3481"/>
                  </a:lnTo>
                  <a:cubicBezTo>
                    <a:pt x="1" y="3842"/>
                    <a:pt x="298" y="4118"/>
                    <a:pt x="659" y="4118"/>
                  </a:cubicBezTo>
                  <a:lnTo>
                    <a:pt x="892" y="4118"/>
                  </a:lnTo>
                  <a:cubicBezTo>
                    <a:pt x="1253" y="4118"/>
                    <a:pt x="1550" y="3842"/>
                    <a:pt x="1550" y="3481"/>
                  </a:cubicBezTo>
                  <a:lnTo>
                    <a:pt x="1550" y="659"/>
                  </a:lnTo>
                  <a:cubicBezTo>
                    <a:pt x="1550" y="298"/>
                    <a:pt x="1253" y="1"/>
                    <a:pt x="892" y="1"/>
                  </a:cubicBezTo>
                  <a:close/>
                </a:path>
              </a:pathLst>
            </a:custGeom>
            <a:solidFill>
              <a:schemeClr val="accent1"/>
            </a:solid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83"/>
            <p:cNvSpPr/>
            <p:nvPr/>
          </p:nvSpPr>
          <p:spPr>
            <a:xfrm>
              <a:off x="2995750" y="1247875"/>
              <a:ext cx="2239200" cy="3293000"/>
            </a:xfrm>
            <a:custGeom>
              <a:rect b="b" l="l" r="r" t="t"/>
              <a:pathLst>
                <a:path extrusionOk="0" h="131720" w="89568">
                  <a:moveTo>
                    <a:pt x="6262" y="0"/>
                  </a:moveTo>
                  <a:cubicBezTo>
                    <a:pt x="2802" y="0"/>
                    <a:pt x="0" y="2823"/>
                    <a:pt x="0" y="6283"/>
                  </a:cubicBezTo>
                  <a:lnTo>
                    <a:pt x="0" y="125459"/>
                  </a:lnTo>
                  <a:cubicBezTo>
                    <a:pt x="0" y="128897"/>
                    <a:pt x="2802" y="131720"/>
                    <a:pt x="6262" y="131720"/>
                  </a:cubicBezTo>
                  <a:lnTo>
                    <a:pt x="83307" y="131720"/>
                  </a:lnTo>
                  <a:cubicBezTo>
                    <a:pt x="86766" y="131720"/>
                    <a:pt x="89568" y="128897"/>
                    <a:pt x="89568" y="125459"/>
                  </a:cubicBezTo>
                  <a:lnTo>
                    <a:pt x="89568" y="6283"/>
                  </a:lnTo>
                  <a:cubicBezTo>
                    <a:pt x="89568" y="2823"/>
                    <a:pt x="86766" y="0"/>
                    <a:pt x="83307" y="0"/>
                  </a:cubicBezTo>
                  <a:close/>
                </a:path>
              </a:pathLst>
            </a:custGeom>
            <a:no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83"/>
            <p:cNvSpPr/>
            <p:nvPr/>
          </p:nvSpPr>
          <p:spPr>
            <a:xfrm>
              <a:off x="3128400" y="1456925"/>
              <a:ext cx="1974450" cy="2717300"/>
            </a:xfrm>
            <a:custGeom>
              <a:rect b="b" l="l" r="r" t="t"/>
              <a:pathLst>
                <a:path extrusionOk="0" h="108692" w="78978">
                  <a:moveTo>
                    <a:pt x="1" y="1"/>
                  </a:moveTo>
                  <a:lnTo>
                    <a:pt x="1" y="108692"/>
                  </a:lnTo>
                  <a:lnTo>
                    <a:pt x="78977" y="108692"/>
                  </a:lnTo>
                  <a:lnTo>
                    <a:pt x="78977" y="1"/>
                  </a:lnTo>
                  <a:close/>
                </a:path>
              </a:pathLst>
            </a:custGeom>
            <a:solidFill>
              <a:schemeClr val="accent1"/>
            </a:solid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83"/>
            <p:cNvSpPr/>
            <p:nvPr/>
          </p:nvSpPr>
          <p:spPr>
            <a:xfrm>
              <a:off x="4030975" y="4276377"/>
              <a:ext cx="168750" cy="168775"/>
            </a:xfrm>
            <a:custGeom>
              <a:rect b="b" l="l" r="r" t="t"/>
              <a:pathLst>
                <a:path extrusionOk="0" h="6751" w="6750">
                  <a:moveTo>
                    <a:pt x="3375" y="1"/>
                  </a:moveTo>
                  <a:cubicBezTo>
                    <a:pt x="1507" y="1"/>
                    <a:pt x="1" y="1508"/>
                    <a:pt x="1" y="3375"/>
                  </a:cubicBezTo>
                  <a:cubicBezTo>
                    <a:pt x="1" y="5243"/>
                    <a:pt x="1507" y="6750"/>
                    <a:pt x="3375" y="6750"/>
                  </a:cubicBezTo>
                  <a:cubicBezTo>
                    <a:pt x="5243" y="6750"/>
                    <a:pt x="6750" y="5243"/>
                    <a:pt x="6750" y="3375"/>
                  </a:cubicBezTo>
                  <a:cubicBezTo>
                    <a:pt x="6750" y="1508"/>
                    <a:pt x="5243" y="1"/>
                    <a:pt x="3375" y="1"/>
                  </a:cubicBezTo>
                  <a:close/>
                </a:path>
              </a:pathLst>
            </a:custGeom>
            <a:solidFill>
              <a:schemeClr val="dk2"/>
            </a:solid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2" name="Shape 782"/>
        <p:cNvGrpSpPr/>
        <p:nvPr/>
      </p:nvGrpSpPr>
      <p:grpSpPr>
        <a:xfrm>
          <a:off x="0" y="0"/>
          <a:ext cx="0" cy="0"/>
          <a:chOff x="0" y="0"/>
          <a:chExt cx="0" cy="0"/>
        </a:xfrm>
      </p:grpSpPr>
      <p:sp>
        <p:nvSpPr>
          <p:cNvPr id="783" name="Google Shape;783;p84"/>
          <p:cNvSpPr txBox="1"/>
          <p:nvPr>
            <p:ph type="title"/>
          </p:nvPr>
        </p:nvSpPr>
        <p:spPr>
          <a:xfrm>
            <a:off x="713225" y="445025"/>
            <a:ext cx="6480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TECHNIQUES USED:</a:t>
            </a:r>
            <a:endParaRPr/>
          </a:p>
        </p:txBody>
      </p:sp>
      <p:sp>
        <p:nvSpPr>
          <p:cNvPr id="784" name="Google Shape;784;p84"/>
          <p:cNvSpPr txBox="1"/>
          <p:nvPr>
            <p:ph idx="1" type="subTitle"/>
          </p:nvPr>
        </p:nvSpPr>
        <p:spPr>
          <a:xfrm>
            <a:off x="4916850" y="1970400"/>
            <a:ext cx="23160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785" name="Google Shape;785;p84"/>
          <p:cNvSpPr txBox="1"/>
          <p:nvPr>
            <p:ph idx="2" type="subTitle"/>
          </p:nvPr>
        </p:nvSpPr>
        <p:spPr>
          <a:xfrm>
            <a:off x="5058900" y="2310425"/>
            <a:ext cx="29202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RANDOM ACTS OF KINDNESS</a:t>
            </a:r>
            <a:endParaRPr b="1" sz="2000"/>
          </a:p>
        </p:txBody>
      </p:sp>
      <p:sp>
        <p:nvSpPr>
          <p:cNvPr id="786" name="Google Shape;786;p84"/>
          <p:cNvSpPr txBox="1"/>
          <p:nvPr>
            <p:ph idx="3" type="subTitle"/>
          </p:nvPr>
        </p:nvSpPr>
        <p:spPr>
          <a:xfrm>
            <a:off x="1911150" y="1970400"/>
            <a:ext cx="23160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787" name="Google Shape;787;p84"/>
          <p:cNvSpPr txBox="1"/>
          <p:nvPr>
            <p:ph idx="4" type="subTitle"/>
          </p:nvPr>
        </p:nvSpPr>
        <p:spPr>
          <a:xfrm>
            <a:off x="713225" y="2310425"/>
            <a:ext cx="3372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PERSONALIZED</a:t>
            </a:r>
            <a:endParaRPr b="1" sz="2000"/>
          </a:p>
        </p:txBody>
      </p:sp>
      <p:sp>
        <p:nvSpPr>
          <p:cNvPr id="788" name="Google Shape;788;p84"/>
          <p:cNvSpPr txBox="1"/>
          <p:nvPr>
            <p:ph idx="7" type="subTitle"/>
          </p:nvPr>
        </p:nvSpPr>
        <p:spPr>
          <a:xfrm>
            <a:off x="1911150" y="3625538"/>
            <a:ext cx="2316000" cy="357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789" name="Google Shape;789;p84"/>
          <p:cNvSpPr txBox="1"/>
          <p:nvPr>
            <p:ph idx="8" type="subTitle"/>
          </p:nvPr>
        </p:nvSpPr>
        <p:spPr>
          <a:xfrm>
            <a:off x="800725" y="3965550"/>
            <a:ext cx="32844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t>EXCLUSIVE EVENTS</a:t>
            </a:r>
            <a:endParaRPr b="1" sz="2000"/>
          </a:p>
        </p:txBody>
      </p:sp>
      <p:grpSp>
        <p:nvGrpSpPr>
          <p:cNvPr id="790" name="Google Shape;790;p84"/>
          <p:cNvGrpSpPr/>
          <p:nvPr/>
        </p:nvGrpSpPr>
        <p:grpSpPr>
          <a:xfrm>
            <a:off x="2873489" y="1415003"/>
            <a:ext cx="391512" cy="391512"/>
            <a:chOff x="-65145700" y="3727425"/>
            <a:chExt cx="317425" cy="317425"/>
          </a:xfrm>
        </p:grpSpPr>
        <p:sp>
          <p:nvSpPr>
            <p:cNvPr id="791" name="Google Shape;791;p84"/>
            <p:cNvSpPr/>
            <p:nvPr/>
          </p:nvSpPr>
          <p:spPr>
            <a:xfrm>
              <a:off x="-65145700" y="3769150"/>
              <a:ext cx="275675" cy="275700"/>
            </a:xfrm>
            <a:custGeom>
              <a:rect b="b" l="l" r="r" t="t"/>
              <a:pathLst>
                <a:path extrusionOk="0" h="11028" w="11027">
                  <a:moveTo>
                    <a:pt x="5514" y="1"/>
                  </a:moveTo>
                  <a:cubicBezTo>
                    <a:pt x="2489" y="1"/>
                    <a:pt x="0" y="2458"/>
                    <a:pt x="0" y="5514"/>
                  </a:cubicBezTo>
                  <a:cubicBezTo>
                    <a:pt x="0" y="8539"/>
                    <a:pt x="2489" y="11027"/>
                    <a:pt x="5514" y="11027"/>
                  </a:cubicBezTo>
                  <a:cubicBezTo>
                    <a:pt x="8538" y="11027"/>
                    <a:pt x="11027" y="8539"/>
                    <a:pt x="11027" y="5514"/>
                  </a:cubicBezTo>
                  <a:cubicBezTo>
                    <a:pt x="11027" y="5294"/>
                    <a:pt x="10869" y="5105"/>
                    <a:pt x="10649" y="5105"/>
                  </a:cubicBezTo>
                  <a:lnTo>
                    <a:pt x="5955" y="5105"/>
                  </a:lnTo>
                  <a:lnTo>
                    <a:pt x="5955" y="410"/>
                  </a:lnTo>
                  <a:cubicBezTo>
                    <a:pt x="5955" y="190"/>
                    <a:pt x="5766" y="1"/>
                    <a:pt x="55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84"/>
            <p:cNvSpPr/>
            <p:nvPr/>
          </p:nvSpPr>
          <p:spPr>
            <a:xfrm>
              <a:off x="-64977150" y="3727425"/>
              <a:ext cx="148875" cy="147300"/>
            </a:xfrm>
            <a:custGeom>
              <a:rect b="b" l="l" r="r" t="t"/>
              <a:pathLst>
                <a:path extrusionOk="0" h="5892" w="5955">
                  <a:moveTo>
                    <a:pt x="441" y="0"/>
                  </a:moveTo>
                  <a:cubicBezTo>
                    <a:pt x="189" y="0"/>
                    <a:pt x="0" y="158"/>
                    <a:pt x="0" y="378"/>
                  </a:cubicBezTo>
                  <a:lnTo>
                    <a:pt x="0" y="5513"/>
                  </a:lnTo>
                  <a:cubicBezTo>
                    <a:pt x="0" y="5702"/>
                    <a:pt x="189" y="5891"/>
                    <a:pt x="441" y="5891"/>
                  </a:cubicBezTo>
                  <a:lnTo>
                    <a:pt x="5514" y="5891"/>
                  </a:lnTo>
                  <a:cubicBezTo>
                    <a:pt x="5734" y="5891"/>
                    <a:pt x="5955" y="5702"/>
                    <a:pt x="5955" y="5513"/>
                  </a:cubicBezTo>
                  <a:cubicBezTo>
                    <a:pt x="5955" y="2489"/>
                    <a:pt x="3466" y="0"/>
                    <a:pt x="4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3" name="Google Shape;793;p84"/>
          <p:cNvGrpSpPr/>
          <p:nvPr/>
        </p:nvGrpSpPr>
        <p:grpSpPr>
          <a:xfrm>
            <a:off x="5882509" y="1415002"/>
            <a:ext cx="384697" cy="391512"/>
            <a:chOff x="-65144125" y="4094450"/>
            <a:chExt cx="311900" cy="317425"/>
          </a:xfrm>
        </p:grpSpPr>
        <p:sp>
          <p:nvSpPr>
            <p:cNvPr id="794" name="Google Shape;794;p84"/>
            <p:cNvSpPr/>
            <p:nvPr/>
          </p:nvSpPr>
          <p:spPr>
            <a:xfrm>
              <a:off x="-65079550" y="4183450"/>
              <a:ext cx="185900" cy="185900"/>
            </a:xfrm>
            <a:custGeom>
              <a:rect b="b" l="l" r="r" t="t"/>
              <a:pathLst>
                <a:path extrusionOk="0" h="7436" w="7436">
                  <a:moveTo>
                    <a:pt x="3687" y="0"/>
                  </a:moveTo>
                  <a:cubicBezTo>
                    <a:pt x="1639" y="0"/>
                    <a:pt x="1" y="1639"/>
                    <a:pt x="1" y="3686"/>
                  </a:cubicBezTo>
                  <a:cubicBezTo>
                    <a:pt x="1" y="5734"/>
                    <a:pt x="1639" y="7435"/>
                    <a:pt x="3687" y="7435"/>
                  </a:cubicBezTo>
                  <a:cubicBezTo>
                    <a:pt x="5735" y="7435"/>
                    <a:pt x="7436" y="5797"/>
                    <a:pt x="7436" y="3686"/>
                  </a:cubicBezTo>
                  <a:cubicBezTo>
                    <a:pt x="7436" y="3466"/>
                    <a:pt x="7247" y="3308"/>
                    <a:pt x="7058" y="3308"/>
                  </a:cubicBezTo>
                  <a:lnTo>
                    <a:pt x="4096" y="3308"/>
                  </a:lnTo>
                  <a:lnTo>
                    <a:pt x="4096" y="378"/>
                  </a:lnTo>
                  <a:cubicBezTo>
                    <a:pt x="4096" y="158"/>
                    <a:pt x="3907" y="0"/>
                    <a:pt x="36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84"/>
            <p:cNvSpPr/>
            <p:nvPr/>
          </p:nvSpPr>
          <p:spPr>
            <a:xfrm>
              <a:off x="-65039375" y="4094450"/>
              <a:ext cx="104775" cy="19700"/>
            </a:xfrm>
            <a:custGeom>
              <a:rect b="b" l="l" r="r" t="t"/>
              <a:pathLst>
                <a:path extrusionOk="0" h="788" w="4191">
                  <a:moveTo>
                    <a:pt x="473" y="0"/>
                  </a:moveTo>
                  <a:cubicBezTo>
                    <a:pt x="252" y="0"/>
                    <a:pt x="32" y="221"/>
                    <a:pt x="32" y="410"/>
                  </a:cubicBezTo>
                  <a:cubicBezTo>
                    <a:pt x="0" y="599"/>
                    <a:pt x="158" y="756"/>
                    <a:pt x="347" y="788"/>
                  </a:cubicBezTo>
                  <a:lnTo>
                    <a:pt x="3813" y="788"/>
                  </a:lnTo>
                  <a:cubicBezTo>
                    <a:pt x="4033" y="756"/>
                    <a:pt x="4191" y="599"/>
                    <a:pt x="4191" y="410"/>
                  </a:cubicBezTo>
                  <a:cubicBezTo>
                    <a:pt x="4191" y="158"/>
                    <a:pt x="3970" y="0"/>
                    <a:pt x="37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84"/>
            <p:cNvSpPr/>
            <p:nvPr/>
          </p:nvSpPr>
          <p:spPr>
            <a:xfrm>
              <a:off x="-65144125" y="4121025"/>
              <a:ext cx="311900" cy="290850"/>
            </a:xfrm>
            <a:custGeom>
              <a:rect b="b" l="l" r="r" t="t"/>
              <a:pathLst>
                <a:path extrusionOk="0" h="11634" w="12476">
                  <a:moveTo>
                    <a:pt x="6321" y="1678"/>
                  </a:moveTo>
                  <a:cubicBezTo>
                    <a:pt x="7437" y="1678"/>
                    <a:pt x="8570" y="2088"/>
                    <a:pt x="9483" y="3001"/>
                  </a:cubicBezTo>
                  <a:cubicBezTo>
                    <a:pt x="10334" y="3884"/>
                    <a:pt x="10806" y="5018"/>
                    <a:pt x="10806" y="6246"/>
                  </a:cubicBezTo>
                  <a:cubicBezTo>
                    <a:pt x="10806" y="8767"/>
                    <a:pt x="8759" y="10815"/>
                    <a:pt x="6238" y="10815"/>
                  </a:cubicBezTo>
                  <a:cubicBezTo>
                    <a:pt x="3718" y="10815"/>
                    <a:pt x="1702" y="8767"/>
                    <a:pt x="1702" y="6246"/>
                  </a:cubicBezTo>
                  <a:cubicBezTo>
                    <a:pt x="1702" y="3492"/>
                    <a:pt x="3974" y="1678"/>
                    <a:pt x="6321" y="1678"/>
                  </a:cubicBezTo>
                  <a:close/>
                  <a:moveTo>
                    <a:pt x="1367" y="1"/>
                  </a:moveTo>
                  <a:cubicBezTo>
                    <a:pt x="1048" y="1"/>
                    <a:pt x="725" y="119"/>
                    <a:pt x="473" y="355"/>
                  </a:cubicBezTo>
                  <a:cubicBezTo>
                    <a:pt x="0" y="828"/>
                    <a:pt x="0" y="1615"/>
                    <a:pt x="473" y="2119"/>
                  </a:cubicBezTo>
                  <a:cubicBezTo>
                    <a:pt x="696" y="2363"/>
                    <a:pt x="997" y="2488"/>
                    <a:pt x="1327" y="2488"/>
                  </a:cubicBezTo>
                  <a:cubicBezTo>
                    <a:pt x="1509" y="2488"/>
                    <a:pt x="1700" y="2450"/>
                    <a:pt x="1891" y="2371"/>
                  </a:cubicBezTo>
                  <a:lnTo>
                    <a:pt x="2237" y="2718"/>
                  </a:lnTo>
                  <a:cubicBezTo>
                    <a:pt x="1386" y="3695"/>
                    <a:pt x="914" y="4923"/>
                    <a:pt x="914" y="6215"/>
                  </a:cubicBezTo>
                  <a:cubicBezTo>
                    <a:pt x="914" y="9176"/>
                    <a:pt x="3340" y="11634"/>
                    <a:pt x="6301" y="11634"/>
                  </a:cubicBezTo>
                  <a:cubicBezTo>
                    <a:pt x="9231" y="11634"/>
                    <a:pt x="11689" y="9208"/>
                    <a:pt x="11689" y="6215"/>
                  </a:cubicBezTo>
                  <a:cubicBezTo>
                    <a:pt x="11689" y="4923"/>
                    <a:pt x="11216" y="3695"/>
                    <a:pt x="10365" y="2718"/>
                  </a:cubicBezTo>
                  <a:lnTo>
                    <a:pt x="10743" y="2371"/>
                  </a:lnTo>
                  <a:cubicBezTo>
                    <a:pt x="10901" y="2466"/>
                    <a:pt x="11059" y="2497"/>
                    <a:pt x="11248" y="2497"/>
                  </a:cubicBezTo>
                  <a:cubicBezTo>
                    <a:pt x="11909" y="2497"/>
                    <a:pt x="12476" y="1930"/>
                    <a:pt x="12476" y="1269"/>
                  </a:cubicBezTo>
                  <a:cubicBezTo>
                    <a:pt x="12476" y="607"/>
                    <a:pt x="11909" y="8"/>
                    <a:pt x="11248" y="8"/>
                  </a:cubicBezTo>
                  <a:cubicBezTo>
                    <a:pt x="10586" y="8"/>
                    <a:pt x="10019" y="544"/>
                    <a:pt x="10019" y="1269"/>
                  </a:cubicBezTo>
                  <a:cubicBezTo>
                    <a:pt x="10019" y="1458"/>
                    <a:pt x="10050" y="1615"/>
                    <a:pt x="10145" y="1773"/>
                  </a:cubicBezTo>
                  <a:lnTo>
                    <a:pt x="9798" y="2119"/>
                  </a:lnTo>
                  <a:cubicBezTo>
                    <a:pt x="9137" y="1584"/>
                    <a:pt x="8381" y="1206"/>
                    <a:pt x="7561" y="985"/>
                  </a:cubicBezTo>
                  <a:lnTo>
                    <a:pt x="7561" y="544"/>
                  </a:lnTo>
                  <a:lnTo>
                    <a:pt x="5073" y="544"/>
                  </a:lnTo>
                  <a:lnTo>
                    <a:pt x="5073" y="985"/>
                  </a:lnTo>
                  <a:cubicBezTo>
                    <a:pt x="4222" y="1206"/>
                    <a:pt x="3434" y="1584"/>
                    <a:pt x="2836" y="2119"/>
                  </a:cubicBezTo>
                  <a:lnTo>
                    <a:pt x="2458" y="1773"/>
                  </a:lnTo>
                  <a:cubicBezTo>
                    <a:pt x="2710" y="1269"/>
                    <a:pt x="2584" y="733"/>
                    <a:pt x="2237" y="355"/>
                  </a:cubicBezTo>
                  <a:cubicBezTo>
                    <a:pt x="2001" y="119"/>
                    <a:pt x="1686" y="1"/>
                    <a:pt x="136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97" name="Google Shape;797;p84"/>
          <p:cNvSpPr/>
          <p:nvPr/>
        </p:nvSpPr>
        <p:spPr>
          <a:xfrm>
            <a:off x="2902533" y="3058580"/>
            <a:ext cx="333234" cy="391512"/>
          </a:xfrm>
          <a:custGeom>
            <a:rect b="b" l="l" r="r" t="t"/>
            <a:pathLst>
              <a:path extrusionOk="0" h="12697" w="10807">
                <a:moveTo>
                  <a:pt x="6617" y="9924"/>
                </a:moveTo>
                <a:lnTo>
                  <a:pt x="6617" y="10775"/>
                </a:lnTo>
                <a:lnTo>
                  <a:pt x="4159" y="10775"/>
                </a:lnTo>
                <a:lnTo>
                  <a:pt x="4159" y="9924"/>
                </a:lnTo>
                <a:close/>
                <a:moveTo>
                  <a:pt x="4159" y="0"/>
                </a:moveTo>
                <a:cubicBezTo>
                  <a:pt x="3561" y="0"/>
                  <a:pt x="2994" y="315"/>
                  <a:pt x="2742" y="851"/>
                </a:cubicBezTo>
                <a:lnTo>
                  <a:pt x="2490" y="851"/>
                </a:lnTo>
                <a:cubicBezTo>
                  <a:pt x="1797" y="851"/>
                  <a:pt x="1166" y="1324"/>
                  <a:pt x="914" y="1954"/>
                </a:cubicBezTo>
                <a:cubicBezTo>
                  <a:pt x="1324" y="1985"/>
                  <a:pt x="1702" y="2143"/>
                  <a:pt x="1986" y="2426"/>
                </a:cubicBezTo>
                <a:cubicBezTo>
                  <a:pt x="2143" y="2584"/>
                  <a:pt x="2143" y="2836"/>
                  <a:pt x="1986" y="2993"/>
                </a:cubicBezTo>
                <a:cubicBezTo>
                  <a:pt x="1907" y="3072"/>
                  <a:pt x="1797" y="3111"/>
                  <a:pt x="1686" y="3111"/>
                </a:cubicBezTo>
                <a:cubicBezTo>
                  <a:pt x="1576" y="3111"/>
                  <a:pt x="1466" y="3072"/>
                  <a:pt x="1387" y="2993"/>
                </a:cubicBezTo>
                <a:cubicBezTo>
                  <a:pt x="1198" y="2804"/>
                  <a:pt x="946" y="2773"/>
                  <a:pt x="725" y="2773"/>
                </a:cubicBezTo>
                <a:cubicBezTo>
                  <a:pt x="284" y="3088"/>
                  <a:pt x="1" y="3560"/>
                  <a:pt x="1" y="4159"/>
                </a:cubicBezTo>
                <a:cubicBezTo>
                  <a:pt x="1" y="4411"/>
                  <a:pt x="95" y="4726"/>
                  <a:pt x="253" y="4978"/>
                </a:cubicBezTo>
                <a:cubicBezTo>
                  <a:pt x="95" y="5199"/>
                  <a:pt x="1" y="5514"/>
                  <a:pt x="1" y="5797"/>
                </a:cubicBezTo>
                <a:cubicBezTo>
                  <a:pt x="1" y="6144"/>
                  <a:pt x="127" y="6459"/>
                  <a:pt x="316" y="6742"/>
                </a:cubicBezTo>
                <a:cubicBezTo>
                  <a:pt x="599" y="6522"/>
                  <a:pt x="1009" y="6364"/>
                  <a:pt x="1387" y="6364"/>
                </a:cubicBezTo>
                <a:cubicBezTo>
                  <a:pt x="1639" y="6364"/>
                  <a:pt x="1797" y="6553"/>
                  <a:pt x="1797" y="6742"/>
                </a:cubicBezTo>
                <a:cubicBezTo>
                  <a:pt x="1797" y="6994"/>
                  <a:pt x="1576" y="7152"/>
                  <a:pt x="1387" y="7152"/>
                </a:cubicBezTo>
                <a:cubicBezTo>
                  <a:pt x="1198" y="7152"/>
                  <a:pt x="1009" y="7215"/>
                  <a:pt x="851" y="7341"/>
                </a:cubicBezTo>
                <a:lnTo>
                  <a:pt x="851" y="7404"/>
                </a:lnTo>
                <a:cubicBezTo>
                  <a:pt x="851" y="8318"/>
                  <a:pt x="1576" y="9074"/>
                  <a:pt x="2490" y="9074"/>
                </a:cubicBezTo>
                <a:lnTo>
                  <a:pt x="2742" y="9074"/>
                </a:lnTo>
                <a:cubicBezTo>
                  <a:pt x="2899" y="9357"/>
                  <a:pt x="3088" y="9546"/>
                  <a:pt x="3309" y="9704"/>
                </a:cubicBezTo>
                <a:lnTo>
                  <a:pt x="3309" y="10617"/>
                </a:lnTo>
                <a:cubicBezTo>
                  <a:pt x="3309" y="11752"/>
                  <a:pt x="4254" y="12697"/>
                  <a:pt x="5420" y="12697"/>
                </a:cubicBezTo>
                <a:cubicBezTo>
                  <a:pt x="6554" y="12697"/>
                  <a:pt x="7499" y="11752"/>
                  <a:pt x="7499" y="10617"/>
                </a:cubicBezTo>
                <a:lnTo>
                  <a:pt x="7499" y="9704"/>
                </a:lnTo>
                <a:cubicBezTo>
                  <a:pt x="7719" y="9546"/>
                  <a:pt x="7971" y="9357"/>
                  <a:pt x="8097" y="9074"/>
                </a:cubicBezTo>
                <a:lnTo>
                  <a:pt x="8318" y="9074"/>
                </a:lnTo>
                <a:cubicBezTo>
                  <a:pt x="9232" y="9074"/>
                  <a:pt x="9988" y="8318"/>
                  <a:pt x="9988" y="7404"/>
                </a:cubicBezTo>
                <a:lnTo>
                  <a:pt x="9988" y="7341"/>
                </a:lnTo>
                <a:cubicBezTo>
                  <a:pt x="9830" y="7215"/>
                  <a:pt x="9610" y="7152"/>
                  <a:pt x="9421" y="7152"/>
                </a:cubicBezTo>
                <a:cubicBezTo>
                  <a:pt x="9200" y="7152"/>
                  <a:pt x="9043" y="6931"/>
                  <a:pt x="9043" y="6742"/>
                </a:cubicBezTo>
                <a:cubicBezTo>
                  <a:pt x="9043" y="6522"/>
                  <a:pt x="9232" y="6364"/>
                  <a:pt x="9421" y="6364"/>
                </a:cubicBezTo>
                <a:cubicBezTo>
                  <a:pt x="9830" y="6364"/>
                  <a:pt x="10208" y="6522"/>
                  <a:pt x="10492" y="6742"/>
                </a:cubicBezTo>
                <a:cubicBezTo>
                  <a:pt x="10681" y="6459"/>
                  <a:pt x="10807" y="6144"/>
                  <a:pt x="10807" y="5797"/>
                </a:cubicBezTo>
                <a:cubicBezTo>
                  <a:pt x="10807" y="5514"/>
                  <a:pt x="10712" y="5199"/>
                  <a:pt x="10555" y="4978"/>
                </a:cubicBezTo>
                <a:cubicBezTo>
                  <a:pt x="10681" y="4726"/>
                  <a:pt x="10775" y="4411"/>
                  <a:pt x="10775" y="4159"/>
                </a:cubicBezTo>
                <a:cubicBezTo>
                  <a:pt x="10775" y="3592"/>
                  <a:pt x="10492" y="3088"/>
                  <a:pt x="10051" y="2773"/>
                </a:cubicBezTo>
                <a:cubicBezTo>
                  <a:pt x="10015" y="2768"/>
                  <a:pt x="9978" y="2765"/>
                  <a:pt x="9939" y="2765"/>
                </a:cubicBezTo>
                <a:cubicBezTo>
                  <a:pt x="9742" y="2765"/>
                  <a:pt x="9521" y="2835"/>
                  <a:pt x="9389" y="2993"/>
                </a:cubicBezTo>
                <a:cubicBezTo>
                  <a:pt x="9310" y="3072"/>
                  <a:pt x="9200" y="3111"/>
                  <a:pt x="9090" y="3111"/>
                </a:cubicBezTo>
                <a:cubicBezTo>
                  <a:pt x="8980" y="3111"/>
                  <a:pt x="8869" y="3072"/>
                  <a:pt x="8791" y="2993"/>
                </a:cubicBezTo>
                <a:cubicBezTo>
                  <a:pt x="8633" y="2836"/>
                  <a:pt x="8633" y="2584"/>
                  <a:pt x="8791" y="2426"/>
                </a:cubicBezTo>
                <a:cubicBezTo>
                  <a:pt x="9074" y="2143"/>
                  <a:pt x="9452" y="1954"/>
                  <a:pt x="9862" y="1954"/>
                </a:cubicBezTo>
                <a:cubicBezTo>
                  <a:pt x="9610" y="1324"/>
                  <a:pt x="9043" y="851"/>
                  <a:pt x="8287" y="851"/>
                </a:cubicBezTo>
                <a:lnTo>
                  <a:pt x="8034" y="851"/>
                </a:lnTo>
                <a:cubicBezTo>
                  <a:pt x="7782" y="315"/>
                  <a:pt x="7215" y="0"/>
                  <a:pt x="6617" y="0"/>
                </a:cubicBezTo>
                <a:cubicBezTo>
                  <a:pt x="6302" y="0"/>
                  <a:pt x="6050" y="95"/>
                  <a:pt x="5798" y="252"/>
                </a:cubicBezTo>
                <a:lnTo>
                  <a:pt x="5798" y="4190"/>
                </a:lnTo>
                <a:cubicBezTo>
                  <a:pt x="6743" y="4379"/>
                  <a:pt x="7467" y="5199"/>
                  <a:pt x="7467" y="6207"/>
                </a:cubicBezTo>
                <a:cubicBezTo>
                  <a:pt x="7467" y="6427"/>
                  <a:pt x="7247" y="6585"/>
                  <a:pt x="7058" y="6585"/>
                </a:cubicBezTo>
                <a:cubicBezTo>
                  <a:pt x="6869" y="6585"/>
                  <a:pt x="6617" y="6396"/>
                  <a:pt x="6617" y="6207"/>
                </a:cubicBezTo>
                <a:cubicBezTo>
                  <a:pt x="6617" y="5640"/>
                  <a:pt x="6270" y="5199"/>
                  <a:pt x="5798" y="5010"/>
                </a:cubicBezTo>
                <a:lnTo>
                  <a:pt x="5798" y="9074"/>
                </a:lnTo>
                <a:lnTo>
                  <a:pt x="4979" y="9074"/>
                </a:lnTo>
                <a:lnTo>
                  <a:pt x="4979" y="5010"/>
                </a:lnTo>
                <a:cubicBezTo>
                  <a:pt x="4506" y="5167"/>
                  <a:pt x="4159" y="5640"/>
                  <a:pt x="4159" y="6207"/>
                </a:cubicBezTo>
                <a:cubicBezTo>
                  <a:pt x="4159" y="6427"/>
                  <a:pt x="3939" y="6585"/>
                  <a:pt x="3718" y="6585"/>
                </a:cubicBezTo>
                <a:cubicBezTo>
                  <a:pt x="3466" y="6585"/>
                  <a:pt x="3309" y="6396"/>
                  <a:pt x="3309" y="6207"/>
                </a:cubicBezTo>
                <a:cubicBezTo>
                  <a:pt x="3309" y="5199"/>
                  <a:pt x="4033" y="4348"/>
                  <a:pt x="4979" y="4190"/>
                </a:cubicBezTo>
                <a:lnTo>
                  <a:pt x="4979" y="252"/>
                </a:lnTo>
                <a:cubicBezTo>
                  <a:pt x="4726" y="95"/>
                  <a:pt x="4474" y="0"/>
                  <a:pt x="415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98" name="Google Shape;798;p84"/>
          <p:cNvGrpSpPr/>
          <p:nvPr/>
        </p:nvGrpSpPr>
        <p:grpSpPr>
          <a:xfrm>
            <a:off x="5879563" y="3072722"/>
            <a:ext cx="390556" cy="391543"/>
            <a:chOff x="-61783350" y="3743950"/>
            <a:chExt cx="316650" cy="317450"/>
          </a:xfrm>
        </p:grpSpPr>
        <p:sp>
          <p:nvSpPr>
            <p:cNvPr id="799" name="Google Shape;799;p84"/>
            <p:cNvSpPr/>
            <p:nvPr/>
          </p:nvSpPr>
          <p:spPr>
            <a:xfrm>
              <a:off x="-61783350" y="3743950"/>
              <a:ext cx="316650" cy="317450"/>
            </a:xfrm>
            <a:custGeom>
              <a:rect b="b" l="l" r="r" t="t"/>
              <a:pathLst>
                <a:path extrusionOk="0" h="12698" w="12666">
                  <a:moveTo>
                    <a:pt x="379" y="1"/>
                  </a:moveTo>
                  <a:cubicBezTo>
                    <a:pt x="158" y="1"/>
                    <a:pt x="1" y="190"/>
                    <a:pt x="1" y="410"/>
                  </a:cubicBezTo>
                  <a:lnTo>
                    <a:pt x="1" y="12256"/>
                  </a:lnTo>
                  <a:cubicBezTo>
                    <a:pt x="1" y="12508"/>
                    <a:pt x="190" y="12697"/>
                    <a:pt x="379" y="12697"/>
                  </a:cubicBezTo>
                  <a:lnTo>
                    <a:pt x="12256" y="12697"/>
                  </a:lnTo>
                  <a:cubicBezTo>
                    <a:pt x="12477" y="12697"/>
                    <a:pt x="12666" y="12508"/>
                    <a:pt x="12666" y="12256"/>
                  </a:cubicBezTo>
                  <a:cubicBezTo>
                    <a:pt x="12634" y="12067"/>
                    <a:pt x="12477" y="11878"/>
                    <a:pt x="12256" y="11878"/>
                  </a:cubicBezTo>
                  <a:lnTo>
                    <a:pt x="820" y="11878"/>
                  </a:lnTo>
                  <a:lnTo>
                    <a:pt x="820" y="410"/>
                  </a:lnTo>
                  <a:cubicBezTo>
                    <a:pt x="820" y="158"/>
                    <a:pt x="631" y="1"/>
                    <a:pt x="3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84"/>
            <p:cNvSpPr/>
            <p:nvPr/>
          </p:nvSpPr>
          <p:spPr>
            <a:xfrm>
              <a:off x="-61739225" y="3833750"/>
              <a:ext cx="272525" cy="149675"/>
            </a:xfrm>
            <a:custGeom>
              <a:rect b="b" l="l" r="r" t="t"/>
              <a:pathLst>
                <a:path extrusionOk="0" h="5987" w="10901">
                  <a:moveTo>
                    <a:pt x="9641" y="0"/>
                  </a:moveTo>
                  <a:cubicBezTo>
                    <a:pt x="8979" y="0"/>
                    <a:pt x="8444" y="536"/>
                    <a:pt x="8444" y="1229"/>
                  </a:cubicBezTo>
                  <a:cubicBezTo>
                    <a:pt x="8444" y="1418"/>
                    <a:pt x="8475" y="1575"/>
                    <a:pt x="8538" y="1733"/>
                  </a:cubicBezTo>
                  <a:lnTo>
                    <a:pt x="6900" y="3403"/>
                  </a:lnTo>
                  <a:cubicBezTo>
                    <a:pt x="6742" y="3308"/>
                    <a:pt x="6553" y="3277"/>
                    <a:pt x="6396" y="3277"/>
                  </a:cubicBezTo>
                  <a:cubicBezTo>
                    <a:pt x="6238" y="3277"/>
                    <a:pt x="6018" y="3308"/>
                    <a:pt x="5860" y="3403"/>
                  </a:cubicBezTo>
                  <a:lnTo>
                    <a:pt x="5041" y="2552"/>
                  </a:lnTo>
                  <a:cubicBezTo>
                    <a:pt x="5136" y="2395"/>
                    <a:pt x="5167" y="2206"/>
                    <a:pt x="5167" y="2048"/>
                  </a:cubicBezTo>
                  <a:cubicBezTo>
                    <a:pt x="5167" y="1386"/>
                    <a:pt x="4600" y="819"/>
                    <a:pt x="3938" y="819"/>
                  </a:cubicBezTo>
                  <a:cubicBezTo>
                    <a:pt x="3277" y="819"/>
                    <a:pt x="2710" y="1386"/>
                    <a:pt x="2710" y="2048"/>
                  </a:cubicBezTo>
                  <a:cubicBezTo>
                    <a:pt x="2710" y="2237"/>
                    <a:pt x="2773" y="2395"/>
                    <a:pt x="2836" y="2552"/>
                  </a:cubicBezTo>
                  <a:lnTo>
                    <a:pt x="1733" y="3655"/>
                  </a:lnTo>
                  <a:cubicBezTo>
                    <a:pt x="1575" y="3592"/>
                    <a:pt x="1386" y="3560"/>
                    <a:pt x="1229" y="3560"/>
                  </a:cubicBezTo>
                  <a:cubicBezTo>
                    <a:pt x="567" y="3560"/>
                    <a:pt x="0" y="4096"/>
                    <a:pt x="0" y="4757"/>
                  </a:cubicBezTo>
                  <a:cubicBezTo>
                    <a:pt x="0" y="5451"/>
                    <a:pt x="567" y="5986"/>
                    <a:pt x="1229" y="5986"/>
                  </a:cubicBezTo>
                  <a:cubicBezTo>
                    <a:pt x="1891" y="5986"/>
                    <a:pt x="2458" y="5451"/>
                    <a:pt x="2458" y="4757"/>
                  </a:cubicBezTo>
                  <a:cubicBezTo>
                    <a:pt x="2458" y="4568"/>
                    <a:pt x="2395" y="4411"/>
                    <a:pt x="2332" y="4253"/>
                  </a:cubicBezTo>
                  <a:lnTo>
                    <a:pt x="3434" y="3151"/>
                  </a:lnTo>
                  <a:cubicBezTo>
                    <a:pt x="3592" y="3214"/>
                    <a:pt x="3781" y="3277"/>
                    <a:pt x="3938" y="3277"/>
                  </a:cubicBezTo>
                  <a:cubicBezTo>
                    <a:pt x="4096" y="3277"/>
                    <a:pt x="4285" y="3214"/>
                    <a:pt x="4442" y="3151"/>
                  </a:cubicBezTo>
                  <a:lnTo>
                    <a:pt x="5293" y="3970"/>
                  </a:lnTo>
                  <a:cubicBezTo>
                    <a:pt x="5199" y="4127"/>
                    <a:pt x="5167" y="4348"/>
                    <a:pt x="5167" y="4505"/>
                  </a:cubicBezTo>
                  <a:cubicBezTo>
                    <a:pt x="5167" y="5167"/>
                    <a:pt x="5703" y="5703"/>
                    <a:pt x="6396" y="5703"/>
                  </a:cubicBezTo>
                  <a:cubicBezTo>
                    <a:pt x="7057" y="5703"/>
                    <a:pt x="7593" y="5167"/>
                    <a:pt x="7593" y="4505"/>
                  </a:cubicBezTo>
                  <a:cubicBezTo>
                    <a:pt x="7593" y="4285"/>
                    <a:pt x="7561" y="4127"/>
                    <a:pt x="7498" y="3970"/>
                  </a:cubicBezTo>
                  <a:lnTo>
                    <a:pt x="9137" y="2332"/>
                  </a:lnTo>
                  <a:cubicBezTo>
                    <a:pt x="9294" y="2395"/>
                    <a:pt x="9483" y="2458"/>
                    <a:pt x="9641" y="2458"/>
                  </a:cubicBezTo>
                  <a:cubicBezTo>
                    <a:pt x="10334" y="2458"/>
                    <a:pt x="10901" y="1890"/>
                    <a:pt x="10901" y="1229"/>
                  </a:cubicBezTo>
                  <a:cubicBezTo>
                    <a:pt x="10901" y="536"/>
                    <a:pt x="10334" y="0"/>
                    <a:pt x="96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4" name="Shape 804"/>
        <p:cNvGrpSpPr/>
        <p:nvPr/>
      </p:nvGrpSpPr>
      <p:grpSpPr>
        <a:xfrm>
          <a:off x="0" y="0"/>
          <a:ext cx="0" cy="0"/>
          <a:chOff x="0" y="0"/>
          <a:chExt cx="0" cy="0"/>
        </a:xfrm>
      </p:grpSpPr>
      <p:sp>
        <p:nvSpPr>
          <p:cNvPr id="805" name="Google Shape;805;p85"/>
          <p:cNvSpPr txBox="1"/>
          <p:nvPr>
            <p:ph idx="1" type="subTitle"/>
          </p:nvPr>
        </p:nvSpPr>
        <p:spPr>
          <a:xfrm>
            <a:off x="250775" y="1092750"/>
            <a:ext cx="7873500" cy="3249900"/>
          </a:xfrm>
          <a:prstGeom prst="rect">
            <a:avLst/>
          </a:prstGeom>
        </p:spPr>
        <p:txBody>
          <a:bodyPr anchorCtr="0" anchor="ctr" bIns="91425" lIns="91425" spcFirstLastPara="1" rIns="91425" wrap="square" tIns="91425">
            <a:noAutofit/>
          </a:bodyPr>
          <a:lstStyle/>
          <a:p>
            <a:pPr indent="0" lvl="0" marL="457200" rtl="0" algn="l">
              <a:spcBef>
                <a:spcPts val="0"/>
              </a:spcBef>
              <a:spcAft>
                <a:spcPts val="1000"/>
              </a:spcAft>
              <a:buNone/>
            </a:pPr>
            <a:r>
              <a:rPr lang="en" sz="1800">
                <a:solidFill>
                  <a:schemeClr val="dk1"/>
                </a:solidFill>
                <a:latin typeface="Arial"/>
                <a:ea typeface="Arial"/>
                <a:cs typeface="Arial"/>
                <a:sym typeface="Arial"/>
              </a:rPr>
              <a:t>To realize the company's objectives, products and services with strong brand equity must be established first. </a:t>
            </a:r>
            <a:r>
              <a:rPr b="1" lang="en" sz="1800">
                <a:solidFill>
                  <a:schemeClr val="dk1"/>
                </a:solidFill>
                <a:latin typeface="Arial"/>
                <a:ea typeface="Arial"/>
                <a:cs typeface="Arial"/>
                <a:sym typeface="Arial"/>
              </a:rPr>
              <a:t>Products or services' sales</a:t>
            </a:r>
            <a:r>
              <a:rPr lang="en" sz="1800">
                <a:solidFill>
                  <a:schemeClr val="dk1"/>
                </a:solidFill>
                <a:latin typeface="Arial"/>
                <a:ea typeface="Arial"/>
                <a:cs typeface="Arial"/>
                <a:sym typeface="Arial"/>
              </a:rPr>
              <a:t> are the vehicles in which the company enjoys a strong market foothold. Therefore, </a:t>
            </a:r>
            <a:r>
              <a:rPr b="1" lang="en" sz="1800">
                <a:solidFill>
                  <a:schemeClr val="dk1"/>
                </a:solidFill>
                <a:latin typeface="Arial"/>
                <a:ea typeface="Arial"/>
                <a:cs typeface="Arial"/>
                <a:sym typeface="Arial"/>
              </a:rPr>
              <a:t>organizations</a:t>
            </a:r>
            <a:r>
              <a:rPr lang="en" sz="1800">
                <a:solidFill>
                  <a:schemeClr val="dk1"/>
                </a:solidFill>
                <a:latin typeface="Arial"/>
                <a:ea typeface="Arial"/>
                <a:cs typeface="Arial"/>
                <a:sym typeface="Arial"/>
              </a:rPr>
              <a:t> should have vivid understanding on the kind of perceptions they would like to convey to their target markets by offering relevant line of products in their product mix Before understanding the relevance of your product to your target market segment, your team should have a clearer view of the product's nature and characteristics. Your </a:t>
            </a:r>
            <a:r>
              <a:rPr b="1" lang="en" sz="1800">
                <a:solidFill>
                  <a:schemeClr val="dk1"/>
                </a:solidFill>
                <a:latin typeface="Arial"/>
                <a:ea typeface="Arial"/>
                <a:cs typeface="Arial"/>
                <a:sym typeface="Arial"/>
              </a:rPr>
              <a:t>company</a:t>
            </a:r>
            <a:r>
              <a:rPr lang="en" sz="1800">
                <a:solidFill>
                  <a:schemeClr val="dk1"/>
                </a:solidFill>
                <a:latin typeface="Arial"/>
                <a:ea typeface="Arial"/>
                <a:cs typeface="Arial"/>
                <a:sym typeface="Arial"/>
              </a:rPr>
              <a:t> may decide the level of your product's tangibility and intangibility. </a:t>
            </a:r>
            <a:endParaRPr sz="1800"/>
          </a:p>
        </p:txBody>
      </p:sp>
      <p:sp>
        <p:nvSpPr>
          <p:cNvPr id="806" name="Google Shape;806;p85"/>
          <p:cNvSpPr txBox="1"/>
          <p:nvPr>
            <p:ph type="title"/>
          </p:nvPr>
        </p:nvSpPr>
        <p:spPr>
          <a:xfrm>
            <a:off x="713225" y="445025"/>
            <a:ext cx="66534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In Summary</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0" name="Shape 810"/>
        <p:cNvGrpSpPr/>
        <p:nvPr/>
      </p:nvGrpSpPr>
      <p:grpSpPr>
        <a:xfrm>
          <a:off x="0" y="0"/>
          <a:ext cx="0" cy="0"/>
          <a:chOff x="0" y="0"/>
          <a:chExt cx="0" cy="0"/>
        </a:xfrm>
      </p:grpSpPr>
      <p:sp>
        <p:nvSpPr>
          <p:cNvPr id="811" name="Google Shape;811;p86"/>
          <p:cNvSpPr txBox="1"/>
          <p:nvPr>
            <p:ph idx="1" type="subTitle"/>
          </p:nvPr>
        </p:nvSpPr>
        <p:spPr>
          <a:xfrm>
            <a:off x="250775" y="1017725"/>
            <a:ext cx="7873500" cy="3324900"/>
          </a:xfrm>
          <a:prstGeom prst="rect">
            <a:avLst/>
          </a:prstGeom>
        </p:spPr>
        <p:txBody>
          <a:bodyPr anchorCtr="0" anchor="ctr" bIns="91425" lIns="91425" spcFirstLastPara="1" rIns="91425" wrap="square" tIns="91425">
            <a:noAutofit/>
          </a:bodyPr>
          <a:lstStyle/>
          <a:p>
            <a:pPr indent="0" lvl="0" marL="457200" rtl="0" algn="l">
              <a:spcBef>
                <a:spcPts val="0"/>
              </a:spcBef>
              <a:spcAft>
                <a:spcPts val="1000"/>
              </a:spcAft>
              <a:buNone/>
            </a:pPr>
            <a:r>
              <a:rPr lang="en" sz="1800">
                <a:solidFill>
                  <a:schemeClr val="dk1"/>
                </a:solidFill>
                <a:latin typeface="Arial"/>
                <a:ea typeface="Arial"/>
                <a:cs typeface="Arial"/>
                <a:sym typeface="Arial"/>
              </a:rPr>
              <a:t>But regardless of their nature, characteristics and classification, it is undeniable that every product is a biological organism which means that they have birth and may eventually suffer death of natural form. This refers to the </a:t>
            </a:r>
            <a:r>
              <a:rPr b="1" lang="en" sz="1800">
                <a:solidFill>
                  <a:schemeClr val="dk1"/>
                </a:solidFill>
                <a:latin typeface="Arial"/>
                <a:ea typeface="Arial"/>
                <a:cs typeface="Arial"/>
                <a:sym typeface="Arial"/>
              </a:rPr>
              <a:t>product life cycle</a:t>
            </a:r>
            <a:r>
              <a:rPr lang="en" sz="1800">
                <a:solidFill>
                  <a:schemeClr val="dk1"/>
                </a:solidFill>
                <a:latin typeface="Arial"/>
                <a:ea typeface="Arial"/>
                <a:cs typeface="Arial"/>
                <a:sym typeface="Arial"/>
              </a:rPr>
              <a:t> that includes the introduction stage, growth stage, maturity and decline stage. Hence, proper product life cycle management should be in place in order to safeguard and sustain the life of each product in our product mix. </a:t>
            </a:r>
            <a:endParaRPr sz="1800"/>
          </a:p>
        </p:txBody>
      </p:sp>
      <p:sp>
        <p:nvSpPr>
          <p:cNvPr id="812" name="Google Shape;812;p86"/>
          <p:cNvSpPr txBox="1"/>
          <p:nvPr>
            <p:ph type="title"/>
          </p:nvPr>
        </p:nvSpPr>
        <p:spPr>
          <a:xfrm>
            <a:off x="713225" y="445025"/>
            <a:ext cx="63708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In Summary</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6" name="Shape 816"/>
        <p:cNvGrpSpPr/>
        <p:nvPr/>
      </p:nvGrpSpPr>
      <p:grpSpPr>
        <a:xfrm>
          <a:off x="0" y="0"/>
          <a:ext cx="0" cy="0"/>
          <a:chOff x="0" y="0"/>
          <a:chExt cx="0" cy="0"/>
        </a:xfrm>
      </p:grpSpPr>
      <p:sp>
        <p:nvSpPr>
          <p:cNvPr id="817" name="Google Shape;817;p87"/>
          <p:cNvSpPr txBox="1"/>
          <p:nvPr>
            <p:ph idx="1" type="subTitle"/>
          </p:nvPr>
        </p:nvSpPr>
        <p:spPr>
          <a:xfrm>
            <a:off x="250775" y="1252900"/>
            <a:ext cx="7873500" cy="3089700"/>
          </a:xfrm>
          <a:prstGeom prst="rect">
            <a:avLst/>
          </a:prstGeom>
        </p:spPr>
        <p:txBody>
          <a:bodyPr anchorCtr="0" anchor="ctr" bIns="91425" lIns="91425" spcFirstLastPara="1" rIns="91425" wrap="square" tIns="91425">
            <a:noAutofit/>
          </a:bodyPr>
          <a:lstStyle/>
          <a:p>
            <a:pPr indent="12700" lvl="0" marL="457200" marR="0" rtl="0" algn="just">
              <a:lnSpc>
                <a:spcPct val="115000"/>
              </a:lnSpc>
              <a:spcBef>
                <a:spcPts val="1200"/>
              </a:spcBef>
              <a:spcAft>
                <a:spcPts val="0"/>
              </a:spcAft>
              <a:buClr>
                <a:schemeClr val="dk1"/>
              </a:buClr>
              <a:buSzPts val="1100"/>
              <a:buFont typeface="Arial"/>
              <a:buNone/>
            </a:pPr>
            <a:r>
              <a:rPr b="1" lang="en" sz="1800">
                <a:solidFill>
                  <a:schemeClr val="dk1"/>
                </a:solidFill>
                <a:latin typeface="Arial"/>
                <a:ea typeface="Arial"/>
                <a:cs typeface="Arial"/>
                <a:sym typeface="Arial"/>
              </a:rPr>
              <a:t>Packaging</a:t>
            </a:r>
            <a:r>
              <a:rPr lang="en" sz="1800">
                <a:solidFill>
                  <a:schemeClr val="dk1"/>
                </a:solidFill>
                <a:latin typeface="Arial"/>
                <a:ea typeface="Arial"/>
                <a:cs typeface="Arial"/>
                <a:sym typeface="Arial"/>
              </a:rPr>
              <a:t> is deemed to be the silent salesman on the shelf. Therefore, your team must be able to take heed of the following essential features of a good packaging such as: unique and handsome design that could pull customers to buy the product; convenient to users; security of the products against damage, spoilage, etc.; adaptability to various storage areas; dependability of the packaging to gain good impression from customers; and prestige. </a:t>
            </a:r>
            <a:endParaRPr sz="1800">
              <a:solidFill>
                <a:schemeClr val="dk1"/>
              </a:solidFill>
              <a:latin typeface="Arial"/>
              <a:ea typeface="Arial"/>
              <a:cs typeface="Arial"/>
              <a:sym typeface="Arial"/>
            </a:endParaRPr>
          </a:p>
          <a:p>
            <a:pPr indent="0" lvl="0" marL="457200" rtl="0" algn="l">
              <a:spcBef>
                <a:spcPts val="1200"/>
              </a:spcBef>
              <a:spcAft>
                <a:spcPts val="1000"/>
              </a:spcAft>
              <a:buNone/>
            </a:pPr>
            <a:r>
              <a:t/>
            </a:r>
            <a:endParaRPr sz="1100">
              <a:solidFill>
                <a:schemeClr val="dk1"/>
              </a:solidFill>
              <a:latin typeface="Arial"/>
              <a:ea typeface="Arial"/>
              <a:cs typeface="Arial"/>
              <a:sym typeface="Arial"/>
            </a:endParaRPr>
          </a:p>
        </p:txBody>
      </p:sp>
      <p:sp>
        <p:nvSpPr>
          <p:cNvPr id="818" name="Google Shape;818;p87"/>
          <p:cNvSpPr txBox="1"/>
          <p:nvPr>
            <p:ph type="title"/>
          </p:nvPr>
        </p:nvSpPr>
        <p:spPr>
          <a:xfrm>
            <a:off x="713225" y="445025"/>
            <a:ext cx="7002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In Summary</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2" name="Shape 822"/>
        <p:cNvGrpSpPr/>
        <p:nvPr/>
      </p:nvGrpSpPr>
      <p:grpSpPr>
        <a:xfrm>
          <a:off x="0" y="0"/>
          <a:ext cx="0" cy="0"/>
          <a:chOff x="0" y="0"/>
          <a:chExt cx="0" cy="0"/>
        </a:xfrm>
      </p:grpSpPr>
      <p:sp>
        <p:nvSpPr>
          <p:cNvPr id="823" name="Google Shape;823;p88"/>
          <p:cNvSpPr txBox="1"/>
          <p:nvPr>
            <p:ph idx="1" type="subTitle"/>
          </p:nvPr>
        </p:nvSpPr>
        <p:spPr>
          <a:xfrm>
            <a:off x="250775" y="1453525"/>
            <a:ext cx="7873500" cy="2889000"/>
          </a:xfrm>
          <a:prstGeom prst="rect">
            <a:avLst/>
          </a:prstGeom>
        </p:spPr>
        <p:txBody>
          <a:bodyPr anchorCtr="0" anchor="ctr" bIns="91425" lIns="91425" spcFirstLastPara="1" rIns="91425" wrap="square" tIns="91425">
            <a:noAutofit/>
          </a:bodyPr>
          <a:lstStyle/>
          <a:p>
            <a:pPr indent="12700" lvl="0" marL="457200" marR="0" rtl="0" algn="just">
              <a:lnSpc>
                <a:spcPct val="115000"/>
              </a:lnSpc>
              <a:spcBef>
                <a:spcPts val="1200"/>
              </a:spcBef>
              <a:spcAft>
                <a:spcPts val="0"/>
              </a:spcAft>
              <a:buNone/>
            </a:pPr>
            <a:r>
              <a:rPr lang="en" sz="1800">
                <a:solidFill>
                  <a:schemeClr val="dk1"/>
                </a:solidFill>
                <a:latin typeface="Arial"/>
                <a:ea typeface="Arial"/>
                <a:cs typeface="Arial"/>
                <a:sym typeface="Arial"/>
              </a:rPr>
              <a:t>Further, </a:t>
            </a:r>
            <a:r>
              <a:rPr b="1" lang="en" sz="1800">
                <a:solidFill>
                  <a:schemeClr val="dk1"/>
                </a:solidFill>
                <a:latin typeface="Arial"/>
                <a:ea typeface="Arial"/>
                <a:cs typeface="Arial"/>
                <a:sym typeface="Arial"/>
              </a:rPr>
              <a:t>pricing</a:t>
            </a:r>
            <a:r>
              <a:rPr lang="en" sz="1800">
                <a:solidFill>
                  <a:schemeClr val="dk1"/>
                </a:solidFill>
                <a:latin typeface="Arial"/>
                <a:ea typeface="Arial"/>
                <a:cs typeface="Arial"/>
                <a:sym typeface="Arial"/>
              </a:rPr>
              <a:t> is another critical factor to be decided upon by the management as it is believed that price could make or even break a product. </a:t>
            </a:r>
            <a:r>
              <a:rPr b="1" lang="en" sz="1800">
                <a:solidFill>
                  <a:schemeClr val="dk1"/>
                </a:solidFill>
                <a:latin typeface="Arial"/>
                <a:ea typeface="Arial"/>
                <a:cs typeface="Arial"/>
                <a:sym typeface="Arial"/>
              </a:rPr>
              <a:t>Pricing</a:t>
            </a:r>
            <a:r>
              <a:rPr lang="en" sz="1800">
                <a:solidFill>
                  <a:schemeClr val="dk1"/>
                </a:solidFill>
                <a:latin typeface="Arial"/>
                <a:ea typeface="Arial"/>
                <a:cs typeface="Arial"/>
                <a:sym typeface="Arial"/>
              </a:rPr>
              <a:t> is considered to be the only element among the elements in the marketing mix that is revenue-generating and the rest being cost centers. As the </a:t>
            </a:r>
            <a:r>
              <a:rPr b="1" lang="en" sz="1800">
                <a:solidFill>
                  <a:schemeClr val="dk1"/>
                </a:solidFill>
                <a:latin typeface="Arial"/>
                <a:ea typeface="Arial"/>
                <a:cs typeface="Arial"/>
                <a:sym typeface="Arial"/>
              </a:rPr>
              <a:t>pricing decision </a:t>
            </a:r>
            <a:r>
              <a:rPr lang="en" sz="1800">
                <a:solidFill>
                  <a:schemeClr val="dk1"/>
                </a:solidFill>
                <a:latin typeface="Arial"/>
                <a:ea typeface="Arial"/>
                <a:cs typeface="Arial"/>
                <a:sym typeface="Arial"/>
              </a:rPr>
              <a:t>is deemed a crucial managerial task, it is imperative that the price should not cause confusion to customers vis-à-vis giving focus to the real value of the brand. Hence, a </a:t>
            </a:r>
            <a:r>
              <a:rPr b="1" lang="en" sz="1800">
                <a:solidFill>
                  <a:schemeClr val="dk1"/>
                </a:solidFill>
                <a:latin typeface="Arial"/>
                <a:ea typeface="Arial"/>
                <a:cs typeface="Arial"/>
                <a:sym typeface="Arial"/>
              </a:rPr>
              <a:t>market-driven concept</a:t>
            </a:r>
            <a:r>
              <a:rPr lang="en" sz="1800">
                <a:solidFill>
                  <a:schemeClr val="dk1"/>
                </a:solidFill>
                <a:latin typeface="Arial"/>
                <a:ea typeface="Arial"/>
                <a:cs typeface="Arial"/>
                <a:sym typeface="Arial"/>
              </a:rPr>
              <a:t> is the best antidote during this time of hyper- competition and customer empowerment.</a:t>
            </a:r>
            <a:endParaRPr sz="1800">
              <a:solidFill>
                <a:schemeClr val="dk1"/>
              </a:solidFill>
              <a:latin typeface="Arial"/>
              <a:ea typeface="Arial"/>
              <a:cs typeface="Arial"/>
              <a:sym typeface="Arial"/>
            </a:endParaRPr>
          </a:p>
          <a:p>
            <a:pPr indent="12700" lvl="0" marL="0" marR="0" rtl="0" algn="just">
              <a:lnSpc>
                <a:spcPct val="115000"/>
              </a:lnSpc>
              <a:spcBef>
                <a:spcPts val="1200"/>
              </a:spcBef>
              <a:spcAft>
                <a:spcPts val="0"/>
              </a:spcAft>
              <a:buNone/>
            </a:pPr>
            <a:r>
              <a:t/>
            </a:r>
            <a:endParaRPr b="1" sz="1100">
              <a:solidFill>
                <a:schemeClr val="dk1"/>
              </a:solidFill>
              <a:latin typeface="Arial"/>
              <a:ea typeface="Arial"/>
              <a:cs typeface="Arial"/>
              <a:sym typeface="Arial"/>
            </a:endParaRPr>
          </a:p>
          <a:p>
            <a:pPr indent="0" lvl="0" marL="457200" rtl="0" algn="l">
              <a:spcBef>
                <a:spcPts val="1200"/>
              </a:spcBef>
              <a:spcAft>
                <a:spcPts val="1000"/>
              </a:spcAft>
              <a:buNone/>
            </a:pPr>
            <a:r>
              <a:t/>
            </a:r>
            <a:endParaRPr sz="1100">
              <a:solidFill>
                <a:schemeClr val="dk1"/>
              </a:solidFill>
              <a:latin typeface="Arial"/>
              <a:ea typeface="Arial"/>
              <a:cs typeface="Arial"/>
              <a:sym typeface="Arial"/>
            </a:endParaRPr>
          </a:p>
        </p:txBody>
      </p:sp>
      <p:sp>
        <p:nvSpPr>
          <p:cNvPr id="824" name="Google Shape;824;p88"/>
          <p:cNvSpPr txBox="1"/>
          <p:nvPr>
            <p:ph type="title"/>
          </p:nvPr>
        </p:nvSpPr>
        <p:spPr>
          <a:xfrm>
            <a:off x="713225" y="445025"/>
            <a:ext cx="71622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In Summary</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8" name="Shape 828"/>
        <p:cNvGrpSpPr/>
        <p:nvPr/>
      </p:nvGrpSpPr>
      <p:grpSpPr>
        <a:xfrm>
          <a:off x="0" y="0"/>
          <a:ext cx="0" cy="0"/>
          <a:chOff x="0" y="0"/>
          <a:chExt cx="0" cy="0"/>
        </a:xfrm>
      </p:grpSpPr>
      <p:sp>
        <p:nvSpPr>
          <p:cNvPr id="829" name="Google Shape;829;p89"/>
          <p:cNvSpPr txBox="1"/>
          <p:nvPr>
            <p:ph type="title"/>
          </p:nvPr>
        </p:nvSpPr>
        <p:spPr>
          <a:xfrm>
            <a:off x="2832900" y="791200"/>
            <a:ext cx="3478200" cy="922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830" name="Google Shape;830;p89"/>
          <p:cNvSpPr txBox="1"/>
          <p:nvPr>
            <p:ph idx="1" type="subTitle"/>
          </p:nvPr>
        </p:nvSpPr>
        <p:spPr>
          <a:xfrm>
            <a:off x="2983350" y="1749425"/>
            <a:ext cx="3855900" cy="922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Do you have any questions?</a:t>
            </a:r>
            <a:endParaRPr/>
          </a:p>
          <a:p>
            <a:pPr indent="-336550" lvl="0" marL="457200" rtl="0" algn="l">
              <a:lnSpc>
                <a:spcPct val="115000"/>
              </a:lnSpc>
              <a:spcBef>
                <a:spcPts val="800"/>
              </a:spcBef>
              <a:spcAft>
                <a:spcPts val="0"/>
              </a:spcAft>
              <a:buClr>
                <a:srgbClr val="BB584C"/>
              </a:buClr>
              <a:buSzPts val="1700"/>
              <a:buFont typeface="Bitter"/>
              <a:buChar char="✘"/>
            </a:pPr>
            <a:r>
              <a:rPr b="1" lang="en" sz="1700">
                <a:solidFill>
                  <a:srgbClr val="49413E"/>
                </a:solidFill>
                <a:latin typeface="Bitter"/>
                <a:ea typeface="Bitter"/>
                <a:cs typeface="Bitter"/>
                <a:sym typeface="Bitter"/>
              </a:rPr>
              <a:t>fidela.balajadia@ua.edu.ph</a:t>
            </a:r>
            <a:endParaRPr b="1" sz="1700">
              <a:solidFill>
                <a:srgbClr val="49413E"/>
              </a:solidFill>
              <a:latin typeface="Bitter"/>
              <a:ea typeface="Bitter"/>
              <a:cs typeface="Bitter"/>
              <a:sym typeface="Bitter"/>
            </a:endParaRPr>
          </a:p>
          <a:p>
            <a:pPr indent="-336550" lvl="0" marL="457200" rtl="0" algn="l">
              <a:lnSpc>
                <a:spcPct val="115000"/>
              </a:lnSpc>
              <a:spcBef>
                <a:spcPts val="0"/>
              </a:spcBef>
              <a:spcAft>
                <a:spcPts val="0"/>
              </a:spcAft>
              <a:buClr>
                <a:srgbClr val="BB584C"/>
              </a:buClr>
              <a:buSzPts val="1700"/>
              <a:buFont typeface="Bitter"/>
              <a:buChar char="✘"/>
            </a:pPr>
            <a:r>
              <a:rPr b="1" lang="en" sz="1700">
                <a:solidFill>
                  <a:srgbClr val="49413E"/>
                </a:solidFill>
                <a:latin typeface="Bitter"/>
                <a:ea typeface="Bitter"/>
                <a:cs typeface="Bitter"/>
                <a:sym typeface="Bitter"/>
              </a:rPr>
              <a:t>fidelabalajadia24@gmail.com</a:t>
            </a:r>
            <a:endParaRPr b="1" sz="1700">
              <a:solidFill>
                <a:srgbClr val="49413E"/>
              </a:solidFill>
              <a:latin typeface="Bitter"/>
              <a:ea typeface="Bitter"/>
              <a:cs typeface="Bitter"/>
              <a:sym typeface="Bitter"/>
            </a:endParaRPr>
          </a:p>
          <a:p>
            <a:pPr indent="0" lvl="0" marL="0" rtl="0" algn="ctr">
              <a:spcBef>
                <a:spcPts val="0"/>
              </a:spcBef>
              <a:spcAft>
                <a:spcPts val="0"/>
              </a:spcAft>
              <a:buNone/>
            </a:pPr>
            <a:r>
              <a:t/>
            </a:r>
            <a:endParaRPr/>
          </a:p>
        </p:txBody>
      </p:sp>
      <p:grpSp>
        <p:nvGrpSpPr>
          <p:cNvPr id="831" name="Google Shape;831;p89"/>
          <p:cNvGrpSpPr/>
          <p:nvPr/>
        </p:nvGrpSpPr>
        <p:grpSpPr>
          <a:xfrm>
            <a:off x="4961882" y="2876803"/>
            <a:ext cx="458723" cy="458684"/>
            <a:chOff x="1379798" y="1723250"/>
            <a:chExt cx="397887" cy="397887"/>
          </a:xfrm>
        </p:grpSpPr>
        <p:sp>
          <p:nvSpPr>
            <p:cNvPr id="832" name="Google Shape;832;p89"/>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33" name="Google Shape;833;p89"/>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34" name="Google Shape;834;p89"/>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35" name="Google Shape;835;p89"/>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836" name="Google Shape;836;p89"/>
          <p:cNvGrpSpPr/>
          <p:nvPr/>
        </p:nvGrpSpPr>
        <p:grpSpPr>
          <a:xfrm>
            <a:off x="3721699" y="2876803"/>
            <a:ext cx="458747" cy="458684"/>
            <a:chOff x="266768" y="1721375"/>
            <a:chExt cx="397907" cy="397887"/>
          </a:xfrm>
        </p:grpSpPr>
        <p:sp>
          <p:nvSpPr>
            <p:cNvPr id="837" name="Google Shape;837;p89"/>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38" name="Google Shape;838;p89"/>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839" name="Google Shape;839;p89"/>
          <p:cNvGrpSpPr/>
          <p:nvPr/>
        </p:nvGrpSpPr>
        <p:grpSpPr>
          <a:xfrm>
            <a:off x="4350135" y="2876803"/>
            <a:ext cx="458699" cy="458684"/>
            <a:chOff x="864491" y="1723250"/>
            <a:chExt cx="397866" cy="397887"/>
          </a:xfrm>
        </p:grpSpPr>
        <p:sp>
          <p:nvSpPr>
            <p:cNvPr id="840" name="Google Shape;840;p89"/>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41" name="Google Shape;841;p89"/>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42" name="Google Shape;842;p89"/>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sp>
        <p:nvSpPr>
          <p:cNvPr id="843" name="Google Shape;843;p89"/>
          <p:cNvSpPr txBox="1"/>
          <p:nvPr>
            <p:ph idx="4294967295" type="subTitle"/>
          </p:nvPr>
        </p:nvSpPr>
        <p:spPr>
          <a:xfrm>
            <a:off x="2684380" y="4088550"/>
            <a:ext cx="3790200" cy="2799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None/>
            </a:pPr>
            <a:r>
              <a:rPr lang="en" sz="1100"/>
              <a:t>Please keep this slide for attribution</a:t>
            </a:r>
            <a:endParaRPr sz="1100"/>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7" name="Shape 847"/>
        <p:cNvGrpSpPr/>
        <p:nvPr/>
      </p:nvGrpSpPr>
      <p:grpSpPr>
        <a:xfrm>
          <a:off x="0" y="0"/>
          <a:ext cx="0" cy="0"/>
          <a:chOff x="0" y="0"/>
          <a:chExt cx="0" cy="0"/>
        </a:xfrm>
      </p:grpSpPr>
      <p:sp>
        <p:nvSpPr>
          <p:cNvPr id="848" name="Google Shape;848;p90"/>
          <p:cNvSpPr txBox="1"/>
          <p:nvPr>
            <p:ph idx="1" type="subTitle"/>
          </p:nvPr>
        </p:nvSpPr>
        <p:spPr>
          <a:xfrm>
            <a:off x="1017400" y="593475"/>
            <a:ext cx="6669600" cy="32691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1800">
                <a:solidFill>
                  <a:schemeClr val="dk1"/>
                </a:solidFill>
                <a:latin typeface="Arial"/>
                <a:ea typeface="Arial"/>
                <a:cs typeface="Arial"/>
                <a:sym typeface="Arial"/>
              </a:rPr>
              <a:t>Textbooks:</a:t>
            </a:r>
            <a:endParaRPr b="1" sz="1800">
              <a:solidFill>
                <a:schemeClr val="dk1"/>
              </a:solidFill>
              <a:latin typeface="Arial"/>
              <a:ea typeface="Arial"/>
              <a:cs typeface="Arial"/>
              <a:sym typeface="Arial"/>
            </a:endParaRPr>
          </a:p>
          <a:p>
            <a:pPr indent="-342900" lvl="0" marL="457200" rtl="0" algn="ctr">
              <a:lnSpc>
                <a:spcPct val="115000"/>
              </a:lnSpc>
              <a:spcBef>
                <a:spcPts val="1200"/>
              </a:spcBef>
              <a:spcAft>
                <a:spcPts val="0"/>
              </a:spcAft>
              <a:buClr>
                <a:schemeClr val="dk1"/>
              </a:buClr>
              <a:buSzPts val="1800"/>
              <a:buFont typeface="Arial"/>
              <a:buChar char="●"/>
            </a:pPr>
            <a:r>
              <a:rPr lang="en" sz="1800">
                <a:solidFill>
                  <a:schemeClr val="dk1"/>
                </a:solidFill>
                <a:latin typeface="Arial"/>
                <a:ea typeface="Arial"/>
                <a:cs typeface="Arial"/>
                <a:sym typeface="Arial"/>
              </a:rPr>
              <a:t>Strategic Marketing Management, Naval, Girly H. Mindshapers Co, Inc. 2021</a:t>
            </a:r>
            <a:endParaRPr sz="1800">
              <a:solidFill>
                <a:schemeClr val="dk1"/>
              </a:solidFill>
              <a:latin typeface="Arial"/>
              <a:ea typeface="Arial"/>
              <a:cs typeface="Arial"/>
              <a:sym typeface="Arial"/>
            </a:endParaRPr>
          </a:p>
          <a:p>
            <a:pPr indent="-342900" lvl="0" marL="457200" rtl="0" algn="ctr">
              <a:lnSpc>
                <a:spcPct val="115000"/>
              </a:lnSpc>
              <a:spcBef>
                <a:spcPts val="0"/>
              </a:spcBef>
              <a:spcAft>
                <a:spcPts val="0"/>
              </a:spcAft>
              <a:buClr>
                <a:schemeClr val="dk1"/>
              </a:buClr>
              <a:buSzPts val="1800"/>
              <a:buFont typeface="Arial"/>
              <a:buChar char="●"/>
            </a:pPr>
            <a:r>
              <a:rPr lang="en" sz="1800">
                <a:solidFill>
                  <a:schemeClr val="dk1"/>
                </a:solidFill>
                <a:latin typeface="Arial"/>
                <a:ea typeface="Arial"/>
                <a:cs typeface="Arial"/>
                <a:sym typeface="Arial"/>
              </a:rPr>
              <a:t>Strategic Marketing Management, Butler, Dane ED-TECH Press 2019</a:t>
            </a:r>
            <a:endParaRPr b="1" sz="1400">
              <a:solidFill>
                <a:srgbClr val="FFFFFF"/>
              </a:solidFill>
              <a:latin typeface="Bitter Thin"/>
              <a:ea typeface="Bitter Thin"/>
              <a:cs typeface="Bitter Thin"/>
              <a:sym typeface="Bitter Thin"/>
            </a:endParaRPr>
          </a:p>
          <a:p>
            <a:pPr indent="0" lvl="0" marL="0" rtl="0" algn="l">
              <a:spcBef>
                <a:spcPts val="12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inimalist Business Slides by Slidesgo">
  <a:themeElements>
    <a:clrScheme name="Simple Light">
      <a:dk1>
        <a:srgbClr val="000000"/>
      </a:dk1>
      <a:lt1>
        <a:srgbClr val="F5F2EE"/>
      </a:lt1>
      <a:dk2>
        <a:srgbClr val="000000"/>
      </a:dk2>
      <a:lt2>
        <a:srgbClr val="EEEEEE"/>
      </a:lt2>
      <a:accent1>
        <a:srgbClr val="3F3533"/>
      </a:accent1>
      <a:accent2>
        <a:srgbClr val="3F3533"/>
      </a:accent2>
      <a:accent3>
        <a:srgbClr val="3F3533"/>
      </a:accent3>
      <a:accent4>
        <a:srgbClr val="3F3533"/>
      </a:accent4>
      <a:accent5>
        <a:srgbClr val="3F3533"/>
      </a:accent5>
      <a:accent6>
        <a:srgbClr val="3F3533"/>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